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15/05/2022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042801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462821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329661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03107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26884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512996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769608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82409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77390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5784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5583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4808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366981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6928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15237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15/05/2022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15/05/2022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15/05/2022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15/05/2022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15/05/2022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15/05/2022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15/05/2022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15/05/2022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15/05/2022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568, 16 de mayo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Observatorios educativos de AUSJAL respondieron a la convocatoria de las redes educativas de la Compañía de Jesús en América Latina (</a:t>
            </a:r>
            <a:r>
              <a:rPr lang="es-CO" sz="1800" dirty="0" err="1"/>
              <a:t>EduRed</a:t>
            </a:r>
            <a:r>
              <a:rPr lang="es-CO" sz="1800" dirty="0"/>
              <a:t>, conformada por Federación Internacional Fe y Alegría, Federación Latinoamericana de Colegios de la Compañía de Jesús y AUSJAL), para compartir su ser, quehacer y prospectivas de colaboración.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miércoles 27 de abril, se llevó a cabo el </a:t>
            </a:r>
            <a:r>
              <a:rPr lang="es-CO" sz="1800" dirty="0" err="1"/>
              <a:t>webinar</a:t>
            </a:r>
            <a:r>
              <a:rPr lang="es-CO" sz="1800" dirty="0"/>
              <a:t> “Alzamos la voz por el profesorado y la educación en emergencia” un evento realizado en el marco de la Semana por la Educación donde participaron los miembros de EDURED así como la Red de Oficinas de Comunicación de las Provincias Jesuitas y la Red de Radios Educativas de la Compañía de Jesús en la América.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6605296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a:t>
            </a:r>
            <a:r>
              <a:rPr lang="es-CO" sz="1800" dirty="0" err="1"/>
              <a:t>Cinep</a:t>
            </a:r>
            <a:r>
              <a:rPr lang="es-CO" sz="1800" dirty="0"/>
              <a:t>/PPP, organizaciones defensoras de derechos humanos, personas de la academia y activistas internacionales presentan: En Colombia nos volvimos cifras, informe para el esclarecimiento de los hechos ocurridos el 9, 10 y 11 de septiembre de 2020 en Bogotá y Soacha.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El presente es el Informe regional de verificación de la implementación del Acuerdo Final de Paz en Colombia en las 16 zonas PDET que produce la Secretaría Técnica del Componente de Verificación Internacional (ST) con los avances, las dificultades y oportunidades de mejora en la implementación del Acuerdo Final (A.F.) en el contexto territorial de las 16 zonas PDET, así como su correspondencia con lo establecido en los seis puntos del A.F.</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9209093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de Homólogos de Desigualdad y Pobreza de la Asociación de Universidades confiadas a la Compañía de Jesús en América Latina (AUSJAL) comparte su reciente publicación: "Los mercados laborales en América Latina: Los grandes retos de la región", resultado de la investigación realizada por este grupo.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Comunidades de Vida Cristiana - CVX convocan a su VI versión de MAGIS, el Programa de formación teológica a largo plazo para laicos y laicas pertenecientes a la CVX de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0566674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Latinoamericana y Caribeña de Parroquias confiadas a la Compañía de Jesús - RELAPAJ convoca al 2° Encuentro de laicos/as, religiosas y jesuitas que colaboran el Parroquias y Templos jesuitas de América Latina y el Caribe.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28 de abril, la Red COMPARTE celebró su I Asamblea 2022 con alrededor de 40 representantes de los centros sociales y de actores aliados, como universidades y organizaciones de la cooperación internacional, todos ellos provenientes de 14 países de América Latina y Europa.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0107808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nuevo ciclo del Sistema de Calidad en la Gestión Escolar (SQGE) comenzó en abril en el </a:t>
            </a:r>
            <a:r>
              <a:rPr lang="es-CO" sz="1800" dirty="0" err="1"/>
              <a:t>Colégio</a:t>
            </a:r>
            <a:r>
              <a:rPr lang="es-CO" sz="1800" dirty="0"/>
              <a:t> Santo </a:t>
            </a:r>
            <a:r>
              <a:rPr lang="es-CO" sz="1800" dirty="0" err="1"/>
              <a:t>Inácio</a:t>
            </a:r>
            <a:r>
              <a:rPr lang="es-CO" sz="1800" dirty="0"/>
              <a:t> (RJ), una importante herramienta de mejora continua desarrollada por FLACSI que permite la evaluación de la calidad educativa de las escuelas de la </a:t>
            </a:r>
            <a:r>
              <a:rPr lang="es-CO" sz="1800" dirty="0" err="1"/>
              <a:t>Companhia</a:t>
            </a:r>
            <a:r>
              <a:rPr lang="es-CO" sz="1800" dirty="0"/>
              <a:t> de Jesus, promoviendo cambios y mejoras en la gestión educativa de los centros, centrándose en el aprendizaje completo de todos los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Estudiantes junto con la coordinación de bienestar estudiantil del Colegio Berchmans de Cali (Colombia) lanzaron la campaña ‘No excluyas a ninguno’, con la que se pretende fomentar entre los estudiantes de Primaria valores como la inclusión, el respeto y la honestidad.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5423877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Estudiantes de las secciones del tercer y cuarto ciclo del Colegio Cristo Rey de Tacna (Perú), liderados por el equipo de Ciencia y Tecnología, dieron inicio al proyecto denominado: “Cuida tu planeta adoptando un árbol”.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Cardenal venezolano Baltazar Porras fue el encargado de anunciar este jueves 12 de mayo que se dio inicio a la causa de la santificación de los esposos Abraham Reyes y Patricia García de Reyes, cofundadores del Movimiento de Educación Popular Fe y Alegría.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8696728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CG 36 encargó al Padre General la promoción de una «cultura coherente de protección y seguridad de los menores» en todas las comunidades y ministerios de la Compañía de Jesús. En respuesta, el P. General puso en marcha el proyecto «Promover una Cultura Coherente de la Protección» (PCCP).</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conversión, entendida como un cambio radical de vida, es parte de la historia de la Compañía de Jesús, no solo desde los orígenes de la orden, sino, incluso, desde antes de su fundación. Si pensamos en las vivencias de san Ignacio de Loyola, fácilmente estaremos de acuerdo en que la Compañía nace de su conversión personal.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8069028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misión no debe ser considerada como la vida normal de un misionero. Es más bien una tarea excepcional y peligrosa por naturaleza”. Así se expresaba Edmund A. Walsh SJ, jefe de la misión pontificia de socorro a Rusia (1922-1924) al describir la vida cotidiana de los miembros de la expedición. El 12 de marzo de 1922, el Cardenal </a:t>
            </a:r>
            <a:r>
              <a:rPr lang="es-CO" sz="1800" dirty="0" err="1"/>
              <a:t>Gasparri</a:t>
            </a:r>
            <a:r>
              <a:rPr lang="es-CO" sz="1800" dirty="0"/>
              <a:t> y </a:t>
            </a:r>
            <a:r>
              <a:rPr lang="es-CO" sz="1800" dirty="0" err="1"/>
              <a:t>Vaclav</a:t>
            </a:r>
            <a:r>
              <a:rPr lang="es-CO" sz="1800" dirty="0"/>
              <a:t> </a:t>
            </a:r>
            <a:r>
              <a:rPr lang="es-CO" sz="1800" dirty="0" err="1"/>
              <a:t>Vorovskij</a:t>
            </a:r>
            <a:r>
              <a:rPr lang="es-CO" sz="1800" dirty="0"/>
              <a:t> plenipotenciario del gobierno bolchevique, habían firmado un acuerdo que permitía a doce religiosos católicos recorrer los territorios ocupados por el gobierno leninista a fin de socorrer a la población rusa.”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ciudad de </a:t>
            </a:r>
            <a:r>
              <a:rPr lang="es-CO" sz="1800" dirty="0" err="1"/>
              <a:t>Vannes</a:t>
            </a:r>
            <a:r>
              <a:rPr lang="es-CO" sz="1800" dirty="0"/>
              <a:t>, en la Bretaña francesa, se abría en 1663 una casa totalmente dedicada a retiros, la primera del mundo. El iniciador y principal responsable fue el jesuita Vincent </a:t>
            </a:r>
            <a:r>
              <a:rPr lang="es-CO" sz="1800" dirty="0" err="1"/>
              <a:t>Huby</a:t>
            </a:r>
            <a:r>
              <a:rPr lang="es-CO" sz="1800" dirty="0"/>
              <a:t>. En ella se daban Ejercicios a grupos de centenares de hombres, unas veinte veces al año. Esta primera casa de retiros desaparecerá con la supresión de la Compañía de Jesús.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480219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de la Vicerrectoría Académica,  dentro del plan de formación para consejeros académicos, realizó la conferencia: “Sensibilización en Educación Inclusiva”, en el que se identificó el marco legal actual, conceptos generales de educación inclusiva, diversidad, accesibilidad y uso de un lenguaje apropiado, así como herramientas apropiadas para el acompañamiento de estudiantes que pueden hacer parte de algunas poblaciones priorizadas.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Uriel Eduardo Torres Castro - Profesional I Asuntos Curriculares de la Dirección de Programas Académicos convocó a una reunión con los Directores de Posgrados en Ciencias Contables y el Departamento de Ciencias Contables, tema: revisión de presentaciones visita de pares Especialización en Contabilidad Financiera Internacional,  Barranquilla.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826 - Contrapartida 6561 a 6590 - Registro Contable 567.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Javerianos De Transformación Social el cambio climático es uno de los problemas más graves y desafiantes en nuestro planeta. Una buena forma de contribuir es plantando árboles. Por ello te extendemos esta grata invitación.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2636968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🌞DISFRUTA DE LA PROGRAMACIÓN CULTURAL🌞 AGENDA CULTURAL MAYO – JUNIO Música, teatro, cine, narración y mucho más ¡Te esperamos! 💛👏#MásLatidosMásAplausos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conversar sobre asuntos económicos se reunieron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3155204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🧡CELEBRACIÓN DÍA DEL PROFESOR 👏Te invitamos a disfrutar de un concierto dónde la música colombiana, el country y la música irlandesa se mezclan y tocan el alma. ¡Te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partir del 15 de mayo es opcional el uso de tapabocas en espacios abiertos y cerrados (aulas, auditorios, gimnasio, cafeterías, etc.). Solo será exigible, en cumplimiento con los lineamientos del Ministerio de Salud, en geriátricos, transporte público, hospitales y otros servicios de salud. En consecuencia, es necesario que las facultades que prestan servicios de salud y que cuentan con espacios habilitados por la Secretaría de Salud Distrital, como por ejemplo Consultores en Psicología y las Clínicas Odontológicas continúen haciendo uso del tapabocas.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3941729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nuestro decano: Quiero comentarles que al inicio del mes de abril asistí al evento “</a:t>
            </a:r>
            <a:r>
              <a:rPr lang="es-CO" sz="1800" dirty="0" err="1"/>
              <a:t>Humanizing</a:t>
            </a:r>
            <a:r>
              <a:rPr lang="es-CO" sz="1800" dirty="0"/>
              <a:t> Business </a:t>
            </a:r>
            <a:r>
              <a:rPr lang="es-CO" sz="1800" dirty="0" err="1"/>
              <a:t>Education</a:t>
            </a:r>
            <a:r>
              <a:rPr lang="es-CO" sz="1800" dirty="0"/>
              <a:t> </a:t>
            </a:r>
            <a:r>
              <a:rPr lang="es-CO" sz="1800" dirty="0" err="1"/>
              <a:t>Collaborators</a:t>
            </a:r>
            <a:r>
              <a:rPr lang="es-CO" sz="1800" dirty="0"/>
              <a:t> Meeting” en </a:t>
            </a:r>
            <a:r>
              <a:rPr lang="es-CO" sz="1800" dirty="0" err="1"/>
              <a:t>The</a:t>
            </a:r>
            <a:r>
              <a:rPr lang="es-CO" sz="1800" dirty="0"/>
              <a:t> Barry-</a:t>
            </a:r>
            <a:r>
              <a:rPr lang="es-CO" sz="1800" dirty="0" err="1"/>
              <a:t>Wehmiller</a:t>
            </a:r>
            <a:r>
              <a:rPr lang="es-CO" sz="1800" dirty="0"/>
              <a:t> </a:t>
            </a:r>
            <a:r>
              <a:rPr lang="es-CO" sz="1800" dirty="0" err="1"/>
              <a:t>University</a:t>
            </a:r>
            <a:r>
              <a:rPr lang="es-CO" sz="1800" dirty="0"/>
              <a:t> </a:t>
            </a:r>
            <a:r>
              <a:rPr lang="es-CO" sz="1800" dirty="0" err="1"/>
              <a:t>Learning</a:t>
            </a:r>
            <a:r>
              <a:rPr lang="es-CO" sz="1800" dirty="0"/>
              <a:t> Center, representando a una universidad de AUSJAL.   El propósito del evento fue propiciar un espacio de conversación y generar compromiso para crear un mundo que funcione para el 100% de la humanidad a través de la humanización de los negocios y la educación en negocios.   Como resultado del trabajo efectuado allí, se estableció un manifiesto para recordar los compromisos adquiridos para trabajar en la iniciativa de "Humanizar la educación en negocios", el cual adjunto a este correo.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Javerianos, nos complace invitarlos a participar en el Torneo de Fútbol 8 Masculino, dirigido a egresados de los programas de pregrado y posgrado de la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730806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lema “50 años por la vida, la justicia y la paz” el </a:t>
            </a:r>
            <a:r>
              <a:rPr lang="es-CO" sz="1800" dirty="0" err="1"/>
              <a:t>Cinep</a:t>
            </a:r>
            <a:r>
              <a:rPr lang="es-CO" sz="1800" dirty="0"/>
              <a:t>/PPP celebra 50 años de investigación, educación popular e incidencia en defensa de los Derechos Humanos con un nuevo sitio web, la producción de un libro sobre nuestra historia, descuentos en publicaciones, conversaciones virtuales y presenciales, y otras actividades.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Javeriana crea el Consejo y la Dirección de Transformación Digital. El objetivo es atender los cambios y desafíos que la sociedad está afrontando en relación con la transformación digital y su influjo en lo ambiental, económico, social, cultural y de la vida cotidiana. A través de la Circular No. 6 del 5 de mayo de 2022, el rector de la Universidad anunció la creación de esta nueva unidad, la cual estará adscrita a la Rectoría y será dirigida por Luis David Prieto Martínez, actual vicerrector académico de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31984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píldora colombiana para la covid-19. La píldora colombiana para la covid-19 se logró luego de más de 13 años de investigación, cerca de 13 patentes, una spin-off y estudios clínicos dan como resultado una píldora que disminuye la inflamación y aumenta la respuesta en enfermedades respiratorias como la COVID-19. Esta es la historia de un </a:t>
            </a:r>
            <a:r>
              <a:rPr lang="es-CO" sz="1800" dirty="0" err="1"/>
              <a:t>fitomedicamento</a:t>
            </a:r>
            <a:r>
              <a:rPr lang="es-CO" sz="1800" dirty="0"/>
              <a:t> con sello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La </a:t>
            </a:r>
            <a:r>
              <a:rPr lang="es-CO" sz="1800" dirty="0" err="1"/>
              <a:t>World</a:t>
            </a:r>
            <a:r>
              <a:rPr lang="es-CO" sz="1800" dirty="0"/>
              <a:t> </a:t>
            </a:r>
            <a:r>
              <a:rPr lang="es-CO" sz="1800" dirty="0" err="1"/>
              <a:t>Higher</a:t>
            </a:r>
            <a:r>
              <a:rPr lang="es-CO" sz="1800" dirty="0"/>
              <a:t> </a:t>
            </a:r>
            <a:r>
              <a:rPr lang="es-CO" sz="1800" dirty="0" err="1"/>
              <a:t>Education</a:t>
            </a:r>
            <a:r>
              <a:rPr lang="es-CO" sz="1800" dirty="0"/>
              <a:t> </a:t>
            </a:r>
            <a:r>
              <a:rPr lang="es-CO" sz="1800" dirty="0" err="1"/>
              <a:t>Conference</a:t>
            </a:r>
            <a:r>
              <a:rPr lang="es-CO" sz="1800" dirty="0"/>
              <a:t>, (WHEC) por sus siglas en inglés, se trata del evento más importante a nivel global para el devenir de la educación superior alrededor del mundo, ya que busca reunir a actores claves del sector de la educación, de todos los países, con el fin de definir los paradigmas y preparar la hoja de ruta que dirigirá el futuro de la educación superior en una nueva era marcada por los desafíos planteados a la humanidad por la pandemia de covid-19. A esta conferencia, en representación de Colombia, asistirá una comitiva seleccionada por el Ministerio de Educación Nacional, en la que, entre otros actores importantes del panorama educativo colombiano, se encuentra Luis David Prieto Martínez, vicerrector académico de la Pontificia Universidad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360380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Han pasado 786 días desde que el Gobierno Nacional declarara la emergencia sanitaria por covid-19, y el país sigue sin saber exactamente cómo y en qué se ha gastado la plata para enfrentar la pandemia, peso por peso. En el Observatorio Fiscal de la Universidad Javeriana llevamos dos años haciéndole seguimiento a la gestión de estos recursos públicos. Una y otra vez la conclusión es la misma: no es posible conocer el destino específico —peso por peso, y no billón por billón— de toda la plata.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AUSJAL felicitamos al P. Carlos </a:t>
            </a:r>
            <a:r>
              <a:rPr lang="es-CO" sz="1800" dirty="0" err="1"/>
              <a:t>Fritzen</a:t>
            </a:r>
            <a:r>
              <a:rPr lang="es-CO" sz="1800" dirty="0"/>
              <a:t>, S.J., quien recientemente ha sido ratificado como Coordinador General de la Federación Internacional Fe y Alegría por el periodo 2022 –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222226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15542</TotalTime>
  <Words>1986</Words>
  <Application>Microsoft Office PowerPoint</Application>
  <PresentationFormat>On-screen Show (4:3)</PresentationFormat>
  <Paragraphs>68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971</cp:revision>
  <dcterms:modified xsi:type="dcterms:W3CDTF">2022-05-15T19:14:33Z</dcterms:modified>
</cp:coreProperties>
</file>