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4"/>
  </p:notesMasterIdLst>
  <p:sldIdLst>
    <p:sldId id="256" r:id="rId2"/>
    <p:sldId id="262" r:id="rId3"/>
    <p:sldId id="263" r:id="rId4"/>
    <p:sldId id="264" r:id="rId5"/>
    <p:sldId id="265" r:id="rId6"/>
    <p:sldId id="266" r:id="rId7"/>
    <p:sldId id="267" r:id="rId8"/>
    <p:sldId id="268" r:id="rId9"/>
    <p:sldId id="269" r:id="rId10"/>
    <p:sldId id="270" r:id="rId11"/>
    <p:sldId id="271" r:id="rId12"/>
    <p:sldId id="272" r:id="rId13"/>
    <p:sldId id="273" r:id="rId14"/>
    <p:sldId id="274" r:id="rId15"/>
    <p:sldId id="275" r:id="rId16"/>
    <p:sldId id="276" r:id="rId17"/>
    <p:sldId id="277" r:id="rId18"/>
    <p:sldId id="278" r:id="rId19"/>
    <p:sldId id="279" r:id="rId20"/>
    <p:sldId id="280" r:id="rId21"/>
    <p:sldId id="281" r:id="rId22"/>
    <p:sldId id="282" r:id="rId23"/>
  </p:sldIdLst>
  <p:sldSz cx="9144000" cy="6858000" type="screen4x3"/>
  <p:notesSz cx="6858000" cy="9144000"/>
  <p:custDataLst>
    <p:tags r:id="rId25"/>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86467" autoAdjust="0"/>
  </p:normalViewPr>
  <p:slideViewPr>
    <p:cSldViewPr snapToGrid="0">
      <p:cViewPr varScale="1">
        <p:scale>
          <a:sx n="54" d="100"/>
          <a:sy n="54" d="100"/>
        </p:scale>
        <p:origin x="936"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8/10/2022</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24087779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35631464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7998648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25215693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4164121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15</a:t>
            </a:fld>
            <a:endParaRPr lang="es-CO"/>
          </a:p>
        </p:txBody>
      </p:sp>
    </p:spTree>
    <p:extLst>
      <p:ext uri="{BB962C8B-B14F-4D97-AF65-F5344CB8AC3E}">
        <p14:creationId xmlns:p14="http://schemas.microsoft.com/office/powerpoint/2010/main" val="15585921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16</a:t>
            </a:fld>
            <a:endParaRPr lang="es-CO"/>
          </a:p>
        </p:txBody>
      </p:sp>
    </p:spTree>
    <p:extLst>
      <p:ext uri="{BB962C8B-B14F-4D97-AF65-F5344CB8AC3E}">
        <p14:creationId xmlns:p14="http://schemas.microsoft.com/office/powerpoint/2010/main" val="26372149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17</a:t>
            </a:fld>
            <a:endParaRPr lang="es-CO"/>
          </a:p>
        </p:txBody>
      </p:sp>
    </p:spTree>
    <p:extLst>
      <p:ext uri="{BB962C8B-B14F-4D97-AF65-F5344CB8AC3E}">
        <p14:creationId xmlns:p14="http://schemas.microsoft.com/office/powerpoint/2010/main" val="29725235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18</a:t>
            </a:fld>
            <a:endParaRPr lang="es-CO"/>
          </a:p>
        </p:txBody>
      </p:sp>
    </p:spTree>
    <p:extLst>
      <p:ext uri="{BB962C8B-B14F-4D97-AF65-F5344CB8AC3E}">
        <p14:creationId xmlns:p14="http://schemas.microsoft.com/office/powerpoint/2010/main" val="35774109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19</a:t>
            </a:fld>
            <a:endParaRPr lang="es-CO"/>
          </a:p>
        </p:txBody>
      </p:sp>
    </p:spTree>
    <p:extLst>
      <p:ext uri="{BB962C8B-B14F-4D97-AF65-F5344CB8AC3E}">
        <p14:creationId xmlns:p14="http://schemas.microsoft.com/office/powerpoint/2010/main" val="1938586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13539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20</a:t>
            </a:fld>
            <a:endParaRPr lang="es-CO"/>
          </a:p>
        </p:txBody>
      </p:sp>
    </p:spTree>
    <p:extLst>
      <p:ext uri="{BB962C8B-B14F-4D97-AF65-F5344CB8AC3E}">
        <p14:creationId xmlns:p14="http://schemas.microsoft.com/office/powerpoint/2010/main" val="5754306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21</a:t>
            </a:fld>
            <a:endParaRPr lang="es-CO"/>
          </a:p>
        </p:txBody>
      </p:sp>
    </p:spTree>
    <p:extLst>
      <p:ext uri="{BB962C8B-B14F-4D97-AF65-F5344CB8AC3E}">
        <p14:creationId xmlns:p14="http://schemas.microsoft.com/office/powerpoint/2010/main" val="29775008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22</a:t>
            </a:fld>
            <a:endParaRPr lang="es-CO"/>
          </a:p>
        </p:txBody>
      </p:sp>
    </p:spTree>
    <p:extLst>
      <p:ext uri="{BB962C8B-B14F-4D97-AF65-F5344CB8AC3E}">
        <p14:creationId xmlns:p14="http://schemas.microsoft.com/office/powerpoint/2010/main" val="42755964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22999859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36821104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26125649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7985695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16623684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20528777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2928534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8/10/2022</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8/10/2022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8/10/2022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8/10/2022</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8/10/2022</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8/10/2022</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8/10/2022</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8/10/2022</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8/10/2022</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8/10/2022</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8/10/2022</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8/10/2022</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588</a:t>
            </a:r>
            <a:r>
              <a:rPr lang="es-CO"/>
              <a:t>, 3 </a:t>
            </a:r>
            <a:r>
              <a:rPr lang="es-CO" dirty="0"/>
              <a:t>de octubre de 2022</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Conéctate al Foro virtual de cultura y movilidad sostenible.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Invitación desde la Maestría en Estudios Críticos de las Migraciones Contemporáneas Catedra abierta “Propuesta crítica y transnacional para comprender las migraciones contemporáneas en América Latina y el Caribe”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44040103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Estimados Consejeros y Consejeras Académicas. Reciban un cordial saludo. Muchas gracias por su participación en la pasada formación sobre Protocolo Institucional frente a casos de violencia y discriminación. Al respecto les estoy enviando la presentación que trabajamos ese día, así como el link de la página web de la estrategia Red Voces Javerianas donde encuentran toda la información de la estrategia de prevención y atención de violencias en la Universidad.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¡Espacios de calma, relajación, exploración y disfrute! 🎵 Laboratorios Culturales en tu facultad 🎵Experimenta el arte con talleres de 8 sesiones, conéctate con tu lado artístico y rétate a través de nuevas experiencias.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168335806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Luisa Fernanda Bernat – Coordinadora de Analítica y Mejoramiento Continuo de la facultad, se reunió con los profesores de planta y los coordinadores del programa de Contaduría Pública para socializar los avances en la clasificación de los profesores en el marco de la certificación AACSB.</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Director del Departamento – Prof. Braulio A. Rodríguez Castro, el Coordinador del Consultorio Contable – Prof. Carlos Andres Corredor y el Director del Observatorio Fiscal – Prof. Oliver Enrique Pardo, se reunieron con representantes de la DIAN – Grandes Contribuyentes, con el fin de proponer un laboratorio contable donde se apliquen casos estilo Harvard con empresas reales.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240940342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err="1"/>
              <a:t>Ausjal</a:t>
            </a:r>
            <a:r>
              <a:rPr lang="es-CO" sz="1800" dirty="0"/>
              <a:t>: Eco-espiritualidad: Saberes en resistencia, defensa del territorio y el cuidado de la casa común.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err="1"/>
              <a:t>Ausjal</a:t>
            </a:r>
            <a:r>
              <a:rPr lang="es-CO" sz="1800" dirty="0"/>
              <a:t>: Universidades en la plataforma </a:t>
            </a:r>
            <a:r>
              <a:rPr lang="es-CO" sz="1800" dirty="0" err="1"/>
              <a:t>Laudato</a:t>
            </a:r>
            <a:r>
              <a:rPr lang="es-CO" sz="1800" dirty="0"/>
              <a:t> Si'</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71149108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err="1"/>
              <a:t>Ausjal</a:t>
            </a:r>
            <a:r>
              <a:rPr lang="es-CO" sz="1800" dirty="0"/>
              <a:t>: Presentación </a:t>
            </a:r>
            <a:r>
              <a:rPr lang="es-CO" sz="1800" dirty="0" err="1"/>
              <a:t>Policy</a:t>
            </a:r>
            <a:r>
              <a:rPr lang="es-CO" sz="1800" dirty="0"/>
              <a:t> </a:t>
            </a:r>
            <a:r>
              <a:rPr lang="es-CO" sz="1800" dirty="0" err="1"/>
              <a:t>brief</a:t>
            </a:r>
            <a:r>
              <a:rPr lang="es-CO" sz="1800" dirty="0"/>
              <a:t> 2022 - Red Pobreza y desigualdad.</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err="1"/>
              <a:t>Ausjal</a:t>
            </a:r>
            <a:r>
              <a:rPr lang="es-CO" sz="1800" dirty="0"/>
              <a:t>: Liderazgo Ambiental Comunitario. Una iniciativa de extensión social universitaria.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241625583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err="1"/>
              <a:t>Ausjal</a:t>
            </a:r>
            <a:r>
              <a:rPr lang="es-CO" sz="1800" dirty="0"/>
              <a:t>: Seminario Interinstitucional Gestión Ambiental en Universidades Latinoamericanas.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err="1"/>
              <a:t>Ausjal</a:t>
            </a:r>
            <a:r>
              <a:rPr lang="es-CO" sz="1800" dirty="0"/>
              <a:t>: Nuestro futuro común: ¿Uruguay sostenible y petrolero?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15</a:t>
            </a:fld>
            <a:endParaRPr lang="es-CO"/>
          </a:p>
        </p:txBody>
      </p:sp>
    </p:spTree>
    <p:extLst>
      <p:ext uri="{BB962C8B-B14F-4D97-AF65-F5344CB8AC3E}">
        <p14:creationId xmlns:p14="http://schemas.microsoft.com/office/powerpoint/2010/main" val="276002323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err="1"/>
              <a:t>Ausjal</a:t>
            </a:r>
            <a:r>
              <a:rPr lang="es-CO" sz="1800" dirty="0"/>
              <a:t>: Café </a:t>
            </a:r>
            <a:r>
              <a:rPr lang="es-CO" sz="1800" dirty="0" err="1"/>
              <a:t>Scientifique</a:t>
            </a:r>
            <a:r>
              <a:rPr lang="es-CO" sz="1800" dirty="0"/>
              <a:t> ITESO-AUSJA: “O todos o nadie: ecología integral para el cuidado de la Casa Común”.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Entre el 20 y el 22 de septiembre se reunieron en Bogotá los rectores de los colegios de la Compañía de Jesús. En el evento también participaron los directores académicos. El encuentro tuvo lugar en ACODESI.</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16</a:t>
            </a:fld>
            <a:endParaRPr lang="es-CO"/>
          </a:p>
        </p:txBody>
      </p:sp>
    </p:spTree>
    <p:extLst>
      <p:ext uri="{BB962C8B-B14F-4D97-AF65-F5344CB8AC3E}">
        <p14:creationId xmlns:p14="http://schemas.microsoft.com/office/powerpoint/2010/main" val="421140117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JRS LAC quiere invitarles a ser partícipes del proceso Una Travesía por el Acompañamiento en el apostolado de las migraciones, junto con el Centro de Reflexión y Planificación Educativa (CERPE). Esta iniciativa busca ser un espacio para fortalecer las capacidades para el acompañamiento a población migrante y conocer el apostolado de las migraciones desde la Compañía de Jesús, relacionadas con la misión de reconciliar y con valores como la hospitalidad, la fraternidad y la amistad social.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jueves 15 de septiembre de 2022, en el marco de su viaje apostólico a Kazajistán, el Papa Francisco se reunió con 19 jesuitas de la denominada «Región rusa» de la Compañía de Jesús. La cita estaba fijada para las 9:00 en la Nunciatura apostólica, pero el Papa se presentó un poco antes, a las 8:45.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17</a:t>
            </a:fld>
            <a:endParaRPr lang="es-CO"/>
          </a:p>
        </p:txBody>
      </p:sp>
    </p:spTree>
    <p:extLst>
      <p:ext uri="{BB962C8B-B14F-4D97-AF65-F5344CB8AC3E}">
        <p14:creationId xmlns:p14="http://schemas.microsoft.com/office/powerpoint/2010/main" val="300376325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pasado miércoles 21 de septiembre una delegación representante de la Red Comparte llegó al corazón de Italia, a Asís, lugar en que se celebró el primer encuentro presencial de la Economía de Francisco. Asís, conocido en Italia como “</a:t>
            </a:r>
            <a:r>
              <a:rPr lang="es-CO" sz="1800" dirty="0" err="1"/>
              <a:t>Assisi</a:t>
            </a:r>
            <a:r>
              <a:rPr lang="es-CO" sz="1800" dirty="0"/>
              <a:t>”, es uno de los destinos de peregrinación preferidos por italianos y no italianos, ya que se trata de un enclave espectacular tanto por su cuidada arquitectura como por el valor espiritual que tiene el lugar.</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Desde Honduras: A partir de la semana pasada, reactivamos REDES, la Red de Emergencias y Solidaridad, que aglutina a las obras de la Compañía de Jesús y otras organizaciones e instituciones de la zona, con el objetivo de unir esfuerzos y coordinar la ayuda solidaria y donaciones en especie a través de un centro de acopio y distribución para tener un mejor impacto, con el ánimo de sumar y enlazarse con otras iniciativas locales y autoridades públicas.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18</a:t>
            </a:fld>
            <a:endParaRPr lang="es-CO"/>
          </a:p>
        </p:txBody>
      </p:sp>
    </p:spTree>
    <p:extLst>
      <p:ext uri="{BB962C8B-B14F-4D97-AF65-F5344CB8AC3E}">
        <p14:creationId xmlns:p14="http://schemas.microsoft.com/office/powerpoint/2010/main" val="187966893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Universidad Católica de Pernambuco (UNICAP), a través de su escuela de negocios Católica Business </a:t>
            </a:r>
            <a:r>
              <a:rPr lang="es-CO" sz="1800" dirty="0" err="1"/>
              <a:t>School</a:t>
            </a:r>
            <a:r>
              <a:rPr lang="es-CO" sz="1800" dirty="0"/>
              <a:t>, ofrece el MBA Gestión de Proyectos Socioambientales en la Amazonía, dirigido a desarrollar habilidades de gestión para iniciativas socioeconómicas y socioambientales innovadoras en la Amazonía.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Ciudad de México acogió, entre el 10 y el 15 de septiembre, la IV Asamblea de la Red Global de Católicos Arco Iris (GNRC). Esta Red se formó en 2015, reuniendo a grupos de personas LGBT+ y sus aliados en todo el mundo. En la red, estas personas son acogidas como hijas de Dios y son acompañados. Juntos se apoyan, fortalecen su fe, sanan sus heridas, se enfrentan a los prejuicios y se les anima a ocupar su lugar en la Iglesia y en la sociedad.</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19</a:t>
            </a:fld>
            <a:endParaRPr lang="es-CO"/>
          </a:p>
        </p:txBody>
      </p:sp>
    </p:spTree>
    <p:extLst>
      <p:ext uri="{BB962C8B-B14F-4D97-AF65-F5344CB8AC3E}">
        <p14:creationId xmlns:p14="http://schemas.microsoft.com/office/powerpoint/2010/main" val="414127966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publicaron Novitas 846 - Contrapartida 6879 a 6894 - Registro Contable 587.</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Padre Rector: Del próximo viernes 30 de septiembre al 19 de octubre de 2022, me encontraré fuera del país.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2721745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err="1"/>
              <a:t>Flacsi</a:t>
            </a:r>
            <a:r>
              <a:rPr lang="es-CO" sz="1800" dirty="0"/>
              <a:t>: El pasado 22 de septiembre tuvimos la alegría de participar en el "Encuentro de Educadores, como factor asociado a la calidad educativa" de la Educación Jesuita en Guatemala (EJEGUA), desarrollado por el Liceo Javier y la Universidad Rafael Landívar (Guatemala).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err="1"/>
              <a:t>Flacsi</a:t>
            </a:r>
            <a:r>
              <a:rPr lang="es-CO" sz="1800" dirty="0"/>
              <a:t>: El pasado 22 de septiembre tuvimos la alegría de participar en el "Encuentro de Educadores, como factor asociado a la calidad educativa" de la Educación Jesuita en Guatemala (EJEGUA), desarrollado por el Liceo Javier y la Universidad Rafael Landívar (Guatemala).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20</a:t>
            </a:fld>
            <a:endParaRPr lang="es-CO"/>
          </a:p>
        </p:txBody>
      </p:sp>
    </p:spTree>
    <p:extLst>
      <p:ext uri="{BB962C8B-B14F-4D97-AF65-F5344CB8AC3E}">
        <p14:creationId xmlns:p14="http://schemas.microsoft.com/office/powerpoint/2010/main" val="121849073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Fe y Alegría sobre Venezuela: Actualmente, los institutos enfrentan serios retos debido a la situación del país marcado por el éxodo masivo de jóvenes y de profesionales (especialmente de docentes), la crisis financiera del Estado venezolano, el creciente empobrecimiento de la población, la pérdida del valor de la educación como medio de sobrevivencia y ascenso social, todo ello agravado por la pandemia…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agosto, el P. General pasó gran parte del mes en Estados Unidos, primero en la Asamblea de la Asociación Internacional de Universidades Jesuitas (IAJU). Luego visitó a sus compañeros jesuitas y a sus comunidades en el este de Estados Unidos. Pero un momento importante de su estancia en Norteamérica fue su visita a Pine Ridge, en Dakota del Sur, donde desde finales del siglo XIX los jesuitas acompañan a la Nación Lakota.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21</a:t>
            </a:fld>
            <a:endParaRPr lang="es-CO"/>
          </a:p>
        </p:txBody>
      </p:sp>
    </p:spTree>
    <p:extLst>
      <p:ext uri="{BB962C8B-B14F-4D97-AF65-F5344CB8AC3E}">
        <p14:creationId xmlns:p14="http://schemas.microsoft.com/office/powerpoint/2010/main" val="348800599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Además del Gran Premio concedido a una producción del Líbano, en el Concurso organizado por IAJU (Asociación Internacional de Universidades Jesuitas) y la Curia General de la Compañía de Jesús, se concedió un “Premio especial” por cada tema.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Es una tradición presente en muchas universidades, y también en las universidades de la Compañía: abrir, con el apoyo del departamento de comunicación y la ayuda de jóvenes profesionales de la radio, una emisora de radio que sirva no sólo a la comunidad universitaria, sino a la región entera en que se inserta la universidad. Es el caso de la Universidad de la Compañía de Jesús en Ciudad de México, la </a:t>
            </a:r>
            <a:r>
              <a:rPr lang="es-CO" sz="1800" dirty="0" err="1"/>
              <a:t>IBEROamericana</a:t>
            </a:r>
            <a:r>
              <a:rPr lang="es-CO" sz="1800" dirty="0"/>
              <a:t> CDMX. Radio IBERO emite en FM en la frecuencia 90.9. Está además presente en Internet y las plataformas en que se mueve la generación más joven.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22</a:t>
            </a:fld>
            <a:endParaRPr lang="es-CO"/>
          </a:p>
        </p:txBody>
      </p:sp>
    </p:spTree>
    <p:extLst>
      <p:ext uri="{BB962C8B-B14F-4D97-AF65-F5344CB8AC3E}">
        <p14:creationId xmlns:p14="http://schemas.microsoft.com/office/powerpoint/2010/main" val="235059400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Apreciados Directivos, Reciban un afectuoso saludo acompañado de mis mejores deseos por su bienestar y el de sus familias. Quiero compartir con ustedes las “Orientaciones para la programación de clases “, que han sido elaboradas conjuntamente con la Vicerrectoría Académica, la Vicerrectoría Administrativa y la Oficina de Admisiones y Registro Académico, y las cuales estarán vigentes a partir de la programación del periodo 2023-1.</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Apreciados y apreciadas, reciban un cordial saludo. La Universidad en su ánimo de transparencia de procesos, requiere que todos conozcamos el “Manual de conflicto de intereses”, cuyo propósito es brindar lineamientos y procedimientos que permitan conocer y gestionar adecuada y oportunamente todos los conflictos de intereses reales o potenciales, que puedan presentarse en el desarrollo de nuestras actividades laborales.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120856177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profesora María Angélica Farfán: Apreciados y apreciadas, reciban un cordial saludo. La Universidad en su ánimo de transparencia de procesos, requiere que todos conozcamos el “Manual de conflicto de intereses”, cuyo propósito es brindar lineamientos y procedimientos que permitan conocer y gestionar adecuada y oportunamente todos los conflictos de intereses reales o potenciales, que puedan presentarse en el desarrollo de nuestras actividades laborales.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Reciban un cordial saludo de parte de todo el equipo de trabajo de la Escuela Javeriana de Gobierno y Ética Pública. Les invitamos a participar en el evento “REFORMA TRIBUTARIA ¿Es la reforma que Colombia necesita?”, un dialogo que permite debatir acerca de los posibles impactos de la reforma tributaria planteada por el actual gobierno.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45337830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85000" lnSpcReduction="10000"/>
          </a:bodyPr>
          <a:lstStyle/>
          <a:p>
            <a:r>
              <a:rPr lang="es-CO" sz="1800" dirty="0"/>
              <a:t>Del Decano: Apreciada Comunidad FCEA, Tengo el gusto de invitarlos al Lanzamiento del Laboratorio de Sostenibilidad Empresarial de la Pontificia Universidad Javeriana, que se realizará el día lunes 10 de octubre 2022, a las 6:00 pm en el Auditorio Alfonso Quintana Cárdenas, S.J. El Laboratorio fue creado con el fin de informar y capacitar a los líderes empresariales sobre cómo “salvaguardar y cultivar nuestra casa común” (Pacto Educativo Global, Compromiso 7), su objetivo  principal es promover orientaciones y buenas prácticas de sostenibilidad en las empresas colombianas, a través de tres pilares fundamentales: 1. Formación de líderes de sostenibilidad; 2. Contribución a la política pública para incentivar el apoyo del sector empresarial al cumplimiento de las metas de sostenibilidad del país, así como la evaluación de políticas medioambientales a nivel sectorial; y 3. Seguimiento y monitoreo de acciones empresariales en sectores clave.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85000" lnSpcReduction="10000"/>
          </a:bodyPr>
          <a:lstStyle/>
          <a:p>
            <a:r>
              <a:rPr lang="es-CO" sz="1800" dirty="0"/>
              <a:t>¿Quisieras tener un espacio para disfrutar de un momento de calma? Cada vez es más difícil encontrar un momento para conectarnos con el deleite y el disfrute en medio de la semana laboral. </a:t>
            </a:r>
          </a:p>
          <a:p>
            <a:r>
              <a:rPr lang="es-CO" sz="1800" dirty="0"/>
              <a:t>Por eso, el Centro de Gestión Cultural quiere invitarte a tomarte una pausa y vivir una experiencia musical única: CONCIERTO CUARTETO JUANJO CORBALÁN.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339759966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6">
                                            <p:txEl>
                                              <p:pRg st="1" end="1"/>
                                            </p:txEl>
                                          </p:spTgt>
                                        </p:tgtEl>
                                        <p:attrNameLst>
                                          <p:attrName>style.visibility</p:attrName>
                                        </p:attrNameLst>
                                      </p:cBhvr>
                                      <p:to>
                                        <p:strVal val="visible"/>
                                      </p:to>
                                    </p:set>
                                    <p:anim calcmode="lin" valueType="num">
                                      <p:cBhvr additive="base">
                                        <p:cTn id="41" dur="2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42" dur="2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par>
                          <p:cTn id="43" fill="hold">
                            <p:stCondLst>
                              <p:cond delay="2000"/>
                            </p:stCondLst>
                            <p:childTnLst>
                              <p:par>
                                <p:cTn id="44" presetID="22" presetClass="entr" presetSubtype="4" fill="hold" grpId="0" nodeType="after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wipe(down)">
                                      <p:cBhvr>
                                        <p:cTn id="46" dur="500"/>
                                        <p:tgtEl>
                                          <p:spTgt spid="13"/>
                                        </p:tgtEl>
                                      </p:cBhvr>
                                    </p:animEffect>
                                  </p:childTnLst>
                                </p:cTn>
                              </p:par>
                            </p:childTnLst>
                          </p:cTn>
                        </p:par>
                        <p:par>
                          <p:cTn id="47" fill="hold">
                            <p:stCondLst>
                              <p:cond delay="2500"/>
                            </p:stCondLst>
                            <p:childTnLst>
                              <p:par>
                                <p:cTn id="48" presetID="22" presetClass="entr" presetSubtype="4" fill="hold" grpId="0" nodeType="afterEffect">
                                  <p:stCondLst>
                                    <p:cond delay="0"/>
                                  </p:stCondLst>
                                  <p:childTnLst>
                                    <p:set>
                                      <p:cBhvr>
                                        <p:cTn id="49" dur="1" fill="hold">
                                          <p:stCondLst>
                                            <p:cond delay="0"/>
                                          </p:stCondLst>
                                        </p:cTn>
                                        <p:tgtEl>
                                          <p:spTgt spid="14"/>
                                        </p:tgtEl>
                                        <p:attrNameLst>
                                          <p:attrName>style.visibility</p:attrName>
                                        </p:attrNameLst>
                                      </p:cBhvr>
                                      <p:to>
                                        <p:strVal val="visible"/>
                                      </p:to>
                                    </p:set>
                                    <p:animEffect transition="in" filter="wipe(down)">
                                      <p:cBhvr>
                                        <p:cTn id="5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🍃AGENDA CULTURAL JAVERIANA SEPTIEMBRE🍃PROGRÁMATE DEL 26 DE SEPTIEMBRE AL 02 DE OCTUBRE.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¡Fotografía, música, cine foro, escritura creativa y más! 🎈Laboratorios Culturales en tu facultad 🎈Experimenta el arte con talleres de 8 sesiones orientados a la exploración artística desde las características y particularidades de tu facultad y carrera.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399906962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Estimados Consejeros/as y Directores/as de Carrera, Reciban un cordial saludo. Esta invitación tiene que ver con una herramienta muy poderosa para el acompañamiento: “el Discernimiento Ignaciano”. En este espacio de formación facilitado por el Centro Pastoral San Francisco Javier, podrán conocer los elementos principales del discernimiento desde la espiritualidad Ignaciana, para favorecer el acompañamiento en la toma de decisiones del estudiante, alineado con su Principio y Fundamento.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Apreciada Comunidad FCEA, Tengo el gusto de invitarlos al Lanzamiento de nuestra Maestría en Gerencia de la Sostenibilidad de la Pontificia Universidad Javeriana, que se realizará el próximo martes, 04 de octubre 2022, a las 6:00 pm en el Auditorio Alfonso Quintana Cárdenas, S.J. Para el lanzamiento hemos programado dos mini conferencias: 1. Retos y Oportunidades de la Implementación de Prácticas de Sostenibilidad de las Empresas. 2 El Sentido y los Retos de la Sostenibilidad: Aprendizajes desde un caso de Emprendimiento.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213678133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Universidad está de celebración ¡Acompáñanos! Estamos celebrando 92 años.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Cordial saludo profesores y profesoras, El 3 de octubre finaliza el plazo para participar en la Convocatoria de Validación de Prueba de Concepto versión 2022-2. Los invitamos a tener presentes los términos de referencia de la convocatoria para su aplicación a través de SIAP.</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124798941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¡Hola! Desde el Centro de Asesoría psicológica y salud te invitamos a participar de un servicio procesual que contribuye con el cuidado de tu salud mental.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Un Cordial Saludo, Apreciados Profesores. Por indicación de la Secretaria de Facultad, con toda atención les hago llegar información de los profesores candidatos al Consejo de Facultad 2022-2024,  donde ustedes pueden ver el perfil de cada uno de los docentes con su motivación. Del 03 al 10 de octubre/2022 se llevaran a cabo las elecciones, están cordialmente invitados a participar.</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289953211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18822</TotalTime>
  <Words>2244</Words>
  <Application>Microsoft Office PowerPoint</Application>
  <PresentationFormat>On-screen Show (4:3)</PresentationFormat>
  <Paragraphs>89</Paragraphs>
  <Slides>22</Slides>
  <Notes>22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Bradley Hand ITC</vt:lpstr>
      <vt:lpstr>Calibri</vt:lpstr>
      <vt:lpstr>Franklin Gothic Book</vt:lpstr>
      <vt:lpstr>Franklin Gothic Medium</vt:lpstr>
      <vt:lpstr>Wingdings 2</vt:lpstr>
      <vt:lpstr>Viajes</vt:lpstr>
      <vt:lpstr>Registro contable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cp:lastModifiedBy>
  <cp:revision>1059</cp:revision>
  <dcterms:modified xsi:type="dcterms:W3CDTF">2022-10-08T21:49:58Z</dcterms:modified>
</cp:coreProperties>
</file>