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8/10/2022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012375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855967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365097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712504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713851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371388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085516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336407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394588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344600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731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967428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820097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05409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003877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8/10/2022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8/10/2022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8/10/2022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8/10/2022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8/10/2022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8/10/2022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8/10/2022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8/10/2022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8/10/2022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589, 10 de octubre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serie “Seminarios web de una perspectiva integral” es una iniciativa promovida por el Secretariado Internacional de Educación, en colaboración con la ICAJE y </a:t>
            </a:r>
            <a:r>
              <a:rPr lang="es-CO" sz="1800" dirty="0" err="1"/>
              <a:t>Educate</a:t>
            </a:r>
            <a:r>
              <a:rPr lang="es-CO" sz="1800" dirty="0"/>
              <a:t> </a:t>
            </a:r>
            <a:r>
              <a:rPr lang="es-CO" sz="1800" dirty="0" err="1"/>
              <a:t>Magis</a:t>
            </a:r>
            <a:r>
              <a:rPr lang="es-CO" sz="1800" dirty="0"/>
              <a:t>, con el objetivo de promover el conocimiento y la reflexión sobre la educación contemporánea de la Compañía de Jesús, entre colaboradores y colaboradoras de las redes y colegios que hacen parte de la Red Global Jesuita de Colegios – RJGC.</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entrada de los jesuitas a Venezuela (1916), luego de siglo y medio de su expulsión por el Rey de España (1767) fue con límites y restricciones: solo 3 y solo para formar sacerdotes en el seminario. El año 1915 Venezuela era uno de los pocos países de América del Sur sin presencia jesuita. Un siglo después (2016) el Superior General de los jesuitas en Roma, Arturo Sosa, es venezolano, uno de los 6 que ha habido a lo largo de estos 100 años.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9756246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formato presencial y online, educadores de la </a:t>
            </a:r>
            <a:r>
              <a:rPr lang="es-CO" sz="1800" dirty="0" err="1"/>
              <a:t>Colégio</a:t>
            </a:r>
            <a:r>
              <a:rPr lang="es-CO" sz="1800" dirty="0"/>
              <a:t> São Luís de São Paulo (Brasil) presentó 12 proyectos durante el evento. Del 22 al 24 de septiembre, los educadores de CSL participaron en la 13ª edición del Instituto Cultura </a:t>
            </a:r>
            <a:r>
              <a:rPr lang="es-CO" sz="1800" dirty="0" err="1"/>
              <a:t>Lourenço</a:t>
            </a:r>
            <a:r>
              <a:rPr lang="es-CO" sz="1800" dirty="0"/>
              <a:t> (ICLOC) de prácticas en el aula, una asociación sin fines de lucro que tiene como objetivo contribuir al desarrollo y mejora de la educación brasileña.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Son 63 años que el Colegio San Mateo cumple en la ciudad de Osorno (Chile). En la gala de lanzamiento se dieron a conocer las competencias y espectáculos que se realizaron en distintas partes del establecimiento. En el Salón San Luis Gonzaga, se realizó la Gala ‘Lanzamiento del Aniversario San Mateo 2022’, como una instancia que se retomó luego de los años más duros de la pandemia. Esto se hizo con la finalidad de difundir e iniciar las actividades de la comunidad </a:t>
            </a:r>
            <a:r>
              <a:rPr lang="es-CO" sz="1800" dirty="0" err="1"/>
              <a:t>sanmateína</a:t>
            </a:r>
            <a:r>
              <a:rPr lang="es-CO" sz="1800" dirty="0"/>
              <a:t> alrededor de una gran celebración: el cumplimiento de 63 años del Colegio.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8021250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pasado 12 de septiembre se inició el año académico 2022-2023 en el Instituto Tecnológico San Ignacio de Loyola (ITESIL) de Dajabón (República Dominicana). Con más de 600 estudiantes provenientes de las distintas partes de la región; donde el director P. José Rafael Núñez Mármol (P. Chepe), SJ; el director académico Dr. Ernesto Rufo Jiménez y demás cuerpo docente dieron la bienvenida a los estudiantes junto a sus padres, madres y/o tutores. Como de costumbre, se dio inicio con las notas gloriosas de nuestro himno nacional, seguido por la marcha de San Ignacio de Loyola y la encomendación a Dios a cargo </a:t>
            </a:r>
            <a:r>
              <a:rPr lang="es-CO" sz="1800" dirty="0" err="1"/>
              <a:t>deFermina</a:t>
            </a:r>
            <a:r>
              <a:rPr lang="es-CO" sz="1800" dirty="0"/>
              <a:t> de los Santos, coordinadora de la pastoral "San Francisco Javier" del ITESIL.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Centro Virtual de Pedagogía Ignaciana publicó su más reciente boletín dedicado al Pacto Educativo Global, en el que se destacan artículos dedicados a los desafíos de la educación popular y de la educación universitaria de la Compañía de Jesús.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9699035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General se reunió con profesores y alumnos de la Red Cloud </a:t>
            </a:r>
            <a:r>
              <a:rPr lang="es-CO" sz="1800" dirty="0" err="1"/>
              <a:t>Indian</a:t>
            </a:r>
            <a:r>
              <a:rPr lang="es-CO" sz="1800" dirty="0"/>
              <a:t> High </a:t>
            </a:r>
            <a:r>
              <a:rPr lang="es-CO" sz="1800" dirty="0" err="1"/>
              <a:t>School</a:t>
            </a:r>
            <a:r>
              <a:rPr lang="es-CO" sz="1800" dirty="0"/>
              <a:t>, contactó con la cultura Lakota en el </a:t>
            </a:r>
            <a:r>
              <a:rPr lang="es-CO" sz="1800" dirty="0" err="1"/>
              <a:t>Heritage</a:t>
            </a:r>
            <a:r>
              <a:rPr lang="es-CO" sz="1800" dirty="0"/>
              <a:t> Center y se reunió con los líderes de la comunidad.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Además del Gran Premio concedido a una producción del Líbano, en el Concurso organizado por IAJU y la Curia General de la Compañía de Jesús, se concedió un “Premio especial” por cada tema.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4221086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Br. Jim Boynton, SJ, has been named president of the University of Detroit Jesuit High School and Academy, where he was acting as interim president. Br. Boynton has worked in education for 35 years, including 15 at U of D Jesuit.</a:t>
            </a:r>
          </a:p>
          <a:p>
            <a:r>
              <a:rPr lang="en-US" sz="1800" dirty="0"/>
              <a:t>Fr. Erick </a:t>
            </a:r>
            <a:r>
              <a:rPr lang="en-US" sz="1800" dirty="0" err="1"/>
              <a:t>Berrelleza</a:t>
            </a:r>
            <a:r>
              <a:rPr lang="en-US" sz="1800" dirty="0"/>
              <a:t>, SJ, has been named the founding dean of Boston College’s Messina College, a two-year residential college that will enroll 200 first-generation students in an associate degree program.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Fr. Francis X. Clooney, SJ, was elected president of the Catholic Theological Society of America for a one-year term. Fr. Clooney teaches at Harvard University in the Divinity School, with expertise in Comparative Theology and Hindu Studies.</a:t>
            </a:r>
          </a:p>
          <a:p>
            <a:r>
              <a:rPr lang="en-US" sz="1800" dirty="0"/>
              <a:t>Fr. James Martin, SJ, has been appointed by Pope Francis for another five-year term as a consultor for the Vatican’s Dicastery for Communication.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2860396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 calcmode="lin" valueType="num">
                                      <p:cBhvr additive="base">
                                        <p:cTn id="30"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6">
                                            <p:bg/>
                                          </p:spTgt>
                                        </p:tgtEl>
                                        <p:attrNameLst>
                                          <p:attrName>style.visibility</p:attrName>
                                        </p:attrNameLst>
                                      </p:cBhvr>
                                      <p:to>
                                        <p:strVal val="visible"/>
                                      </p:to>
                                    </p:set>
                                    <p:anim calcmode="lin" valueType="num">
                                      <p:cBhvr additive="base">
                                        <p:cTn id="35"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Fr. Christopher Duffy, SJ, Fr. Charles Gallagher, SJ, and Fr. Denis </a:t>
            </a:r>
            <a:r>
              <a:rPr lang="es-CO" sz="1800" dirty="0" err="1"/>
              <a:t>Donoghue</a:t>
            </a:r>
            <a:r>
              <a:rPr lang="es-CO" sz="1800" dirty="0"/>
              <a:t>, SJ, </a:t>
            </a:r>
            <a:r>
              <a:rPr lang="es-CO" sz="1800" dirty="0" err="1"/>
              <a:t>professed</a:t>
            </a:r>
            <a:r>
              <a:rPr lang="es-CO" sz="1800" dirty="0"/>
              <a:t> </a:t>
            </a:r>
            <a:r>
              <a:rPr lang="es-CO" sz="1800" dirty="0" err="1"/>
              <a:t>their</a:t>
            </a:r>
            <a:r>
              <a:rPr lang="es-CO" sz="1800" dirty="0"/>
              <a:t> final </a:t>
            </a:r>
            <a:r>
              <a:rPr lang="es-CO" sz="1800" dirty="0" err="1"/>
              <a:t>vows</a:t>
            </a:r>
            <a:r>
              <a:rPr lang="es-CO" sz="1800" dirty="0"/>
              <a:t> in </a:t>
            </a:r>
            <a:r>
              <a:rPr lang="es-CO" sz="1800" dirty="0" err="1"/>
              <a:t>the</a:t>
            </a:r>
            <a:r>
              <a:rPr lang="es-CO" sz="1800" dirty="0"/>
              <a:t> </a:t>
            </a:r>
            <a:r>
              <a:rPr lang="es-CO" sz="1800" dirty="0" err="1"/>
              <a:t>Society</a:t>
            </a:r>
            <a:r>
              <a:rPr lang="es-CO" sz="1800" dirty="0"/>
              <a:t> </a:t>
            </a:r>
            <a:r>
              <a:rPr lang="es-CO" sz="1800" dirty="0" err="1"/>
              <a:t>of</a:t>
            </a:r>
            <a:r>
              <a:rPr lang="es-CO" sz="1800" dirty="0"/>
              <a:t> Jesus </a:t>
            </a:r>
            <a:r>
              <a:rPr lang="es-CO" sz="1800" dirty="0" err="1"/>
              <a:t>on</a:t>
            </a:r>
            <a:r>
              <a:rPr lang="es-CO" sz="1800" dirty="0"/>
              <a:t> August 13 at </a:t>
            </a:r>
            <a:r>
              <a:rPr lang="es-CO" sz="1800" dirty="0" err="1"/>
              <a:t>the</a:t>
            </a:r>
            <a:r>
              <a:rPr lang="es-CO" sz="1800" dirty="0"/>
              <a:t> </a:t>
            </a:r>
            <a:r>
              <a:rPr lang="es-CO" sz="1800" dirty="0" err="1"/>
              <a:t>Cathedral</a:t>
            </a:r>
            <a:r>
              <a:rPr lang="es-CO" sz="1800" dirty="0"/>
              <a:t> </a:t>
            </a:r>
            <a:r>
              <a:rPr lang="es-CO" sz="1800" dirty="0" err="1"/>
              <a:t>of</a:t>
            </a:r>
            <a:r>
              <a:rPr lang="es-CO" sz="1800" dirty="0"/>
              <a:t> </a:t>
            </a:r>
            <a:r>
              <a:rPr lang="es-CO" sz="1800" dirty="0" err="1"/>
              <a:t>the</a:t>
            </a:r>
            <a:r>
              <a:rPr lang="es-CO" sz="1800" dirty="0"/>
              <a:t> </a:t>
            </a:r>
            <a:r>
              <a:rPr lang="es-CO" sz="1800" dirty="0" err="1"/>
              <a:t>Immaculate</a:t>
            </a:r>
            <a:r>
              <a:rPr lang="es-CO" sz="1800" dirty="0"/>
              <a:t> </a:t>
            </a:r>
            <a:r>
              <a:rPr lang="es-CO" sz="1800" dirty="0" err="1"/>
              <a:t>Conception</a:t>
            </a:r>
            <a:r>
              <a:rPr lang="es-CO" sz="1800" dirty="0"/>
              <a:t> in Syracuse, New York, </a:t>
            </a:r>
            <a:r>
              <a:rPr lang="es-CO" sz="1800" dirty="0" err="1"/>
              <a:t>with</a:t>
            </a:r>
            <a:r>
              <a:rPr lang="es-CO" sz="1800" dirty="0"/>
              <a:t> </a:t>
            </a:r>
            <a:r>
              <a:rPr lang="es-CO" sz="1800" dirty="0" err="1"/>
              <a:t>Bishop</a:t>
            </a:r>
            <a:r>
              <a:rPr lang="es-CO" sz="1800" dirty="0"/>
              <a:t> </a:t>
            </a:r>
            <a:r>
              <a:rPr lang="es-CO" sz="1800" dirty="0" err="1"/>
              <a:t>of</a:t>
            </a:r>
            <a:r>
              <a:rPr lang="es-CO" sz="1800" dirty="0"/>
              <a:t> Syracuse Douglas J. Lucia </a:t>
            </a:r>
            <a:r>
              <a:rPr lang="es-CO" sz="1800" dirty="0" err="1"/>
              <a:t>presiding</a:t>
            </a:r>
            <a:r>
              <a:rPr lang="es-CO" sz="1800" dirty="0"/>
              <a:t> and </a:t>
            </a:r>
            <a:r>
              <a:rPr lang="es-CO" sz="1800" dirty="0" err="1"/>
              <a:t>Father</a:t>
            </a:r>
            <a:r>
              <a:rPr lang="es-CO" sz="1800" dirty="0"/>
              <a:t> General Arturo Sosa, SJ, as </a:t>
            </a:r>
            <a:r>
              <a:rPr lang="es-CO" sz="1800" dirty="0" err="1"/>
              <a:t>the</a:t>
            </a:r>
            <a:r>
              <a:rPr lang="es-CO" sz="1800" dirty="0"/>
              <a:t> </a:t>
            </a:r>
            <a:r>
              <a:rPr lang="es-CO" sz="1800" dirty="0" err="1"/>
              <a:t>main</a:t>
            </a:r>
            <a:r>
              <a:rPr lang="es-CO" sz="1800" dirty="0"/>
              <a:t> </a:t>
            </a:r>
            <a:r>
              <a:rPr lang="es-CO" sz="1800" dirty="0" err="1"/>
              <a:t>celebrant</a:t>
            </a:r>
            <a:r>
              <a:rPr lang="es-CO" sz="1800" dirty="0"/>
              <a:t>. At </a:t>
            </a:r>
            <a:r>
              <a:rPr lang="es-CO" sz="1800" dirty="0" err="1"/>
              <a:t>the</a:t>
            </a:r>
            <a:r>
              <a:rPr lang="es-CO" sz="1800" dirty="0"/>
              <a:t> </a:t>
            </a:r>
            <a:r>
              <a:rPr lang="es-CO" sz="1800" dirty="0" err="1"/>
              <a:t>same</a:t>
            </a:r>
            <a:r>
              <a:rPr lang="es-CO" sz="1800" dirty="0"/>
              <a:t> </a:t>
            </a:r>
            <a:r>
              <a:rPr lang="es-CO" sz="1800" dirty="0" err="1"/>
              <a:t>Mass</a:t>
            </a:r>
            <a:r>
              <a:rPr lang="es-CO" sz="1800" dirty="0"/>
              <a:t>, </a:t>
            </a:r>
            <a:r>
              <a:rPr lang="es-CO" sz="1800" dirty="0" err="1"/>
              <a:t>Alec</a:t>
            </a:r>
            <a:r>
              <a:rPr lang="es-CO" sz="1800" dirty="0"/>
              <a:t> </a:t>
            </a:r>
            <a:r>
              <a:rPr lang="es-CO" sz="1800" dirty="0" err="1"/>
              <a:t>Hufford</a:t>
            </a:r>
            <a:r>
              <a:rPr lang="es-CO" sz="1800" dirty="0"/>
              <a:t>, SJ, and </a:t>
            </a:r>
            <a:r>
              <a:rPr lang="es-CO" sz="1800" dirty="0" err="1"/>
              <a:t>Angelo</a:t>
            </a:r>
            <a:r>
              <a:rPr lang="es-CO" sz="1800" dirty="0"/>
              <a:t> Jesus Canta, SJ, </a:t>
            </a:r>
            <a:r>
              <a:rPr lang="es-CO" sz="1800" dirty="0" err="1"/>
              <a:t>pronounced</a:t>
            </a:r>
            <a:r>
              <a:rPr lang="es-CO" sz="1800" dirty="0"/>
              <a:t> </a:t>
            </a:r>
            <a:r>
              <a:rPr lang="es-CO" sz="1800" dirty="0" err="1"/>
              <a:t>first</a:t>
            </a:r>
            <a:r>
              <a:rPr lang="es-CO" sz="1800" dirty="0"/>
              <a:t> </a:t>
            </a:r>
            <a:r>
              <a:rPr lang="es-CO" sz="1800" dirty="0" err="1"/>
              <a:t>vows</a:t>
            </a:r>
            <a:r>
              <a:rPr lang="es-CO" sz="1800" dirty="0"/>
              <a:t> in </a:t>
            </a:r>
            <a:r>
              <a:rPr lang="es-CO" sz="1800" dirty="0" err="1"/>
              <a:t>the</a:t>
            </a:r>
            <a:r>
              <a:rPr lang="es-CO" sz="1800" dirty="0"/>
              <a:t> </a:t>
            </a:r>
            <a:r>
              <a:rPr lang="es-CO" sz="1800" dirty="0" err="1"/>
              <a:t>Society</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Southern Africa Province (SAP) of the Society of Jesus (Jesuits) climate justice advocacy initiative dubbed “Heal the Earth Caravan of Hope” is aimed at “prioritizing marginalized communities most impacted by the effects of cyclones and tropical storms” in Malawi, Mozambique and Zimbabwe, the Coordinator of the Jesuit Centre of Ecology and Development (JCED) has said.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3025625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dictadura cubana ha expulsado de la isla al padre David Pantaleón, que se desempeñaba como superior de los jesuitas, al no renovar su permiso de residencia.</a:t>
            </a:r>
          </a:p>
          <a:p>
            <a:r>
              <a:rPr lang="es-CO" sz="1800" dirty="0"/>
              <a:t>Sacerdotes jesuitas de la Universidad de Georgetown en Washington, D.C., visitaron el histórico Old </a:t>
            </a:r>
            <a:r>
              <a:rPr lang="es-CO" sz="1800" dirty="0" err="1"/>
              <a:t>Wye</a:t>
            </a:r>
            <a:r>
              <a:rPr lang="es-CO" sz="1800" dirty="0"/>
              <a:t> Mill en el condado de Queen Anne a fines de septiembre, como parte de un recorrido más amplio por sitios históricos de la Iglesia Católica fundados en la costa este que se remontan a cuando Maryland todavía era una colonia de Gran Bretaña.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En medio del diálogo en curso sobre el maltrato histórico de las comunidades indígenas en los internados administrados por la iglesia, el jefe de los jesuitas, Arturo Sosa, S.J., visitó una comunidad católica en una reserva de Dakota del Sur el mes pasado, donde se disculpó por la participación de la orden religiosa en abusos pasados. Los jesuitas patrocinan ministerios en las reservas Pine Ridge y Rosebud Lakota en Dakota del Sur. La misión, que una vez incluyó una escuela residencial, ha existido desde finales del siglo 19 cuando el Jefe Nube Roja invitó a la orden religiosa a la reserva. Hoy en día, los jesuitas patrocinan la Escuela India Nube Roja, que atiende a unos 600 estudiantes, así como el Centro del Patrimonio y seis parroquias ubicadas en la reserva.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3971623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 calcmode="lin" valueType="num">
                                      <p:cBhvr additive="base">
                                        <p:cTn id="30"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6">
                                            <p:bg/>
                                          </p:spTgt>
                                        </p:tgtEl>
                                        <p:attrNameLst>
                                          <p:attrName>style.visibility</p:attrName>
                                        </p:attrNameLst>
                                      </p:cBhvr>
                                      <p:to>
                                        <p:strVal val="visible"/>
                                      </p:to>
                                    </p:set>
                                    <p:anim calcmode="lin" valueType="num">
                                      <p:cBhvr additive="base">
                                        <p:cTn id="35"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Projected to open in fall 2023, the residence will include 28 bedrooms for Jesuits assigned to Creighton to live and work. The building also will include a 1,015-square-foot chapel, a dining hall, a library and several spaces for spiritual activities.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In a statement availed to ACI Africa Friday, October 7, officials of the Jesuit Centre for Theological Reflection (JCTR) say the 2021 OBS score was largely informed by the decreased availability of budget information. </a:t>
            </a:r>
            <a:r>
              <a:rPr lang="en-US" sz="1800"/>
              <a:t>The </a:t>
            </a:r>
            <a:r>
              <a:rPr lang="en-US" sz="1800" dirty="0"/>
              <a:t>Jesuit scholars call on the Zambian government to “utilize the available opportunities to improve the country’s score in the next round of the survey through ongoing planning and budgeting processes.”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1246987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847 - Contrapartida 6895 a 6908 - Registro Contable 588.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Bajo la consigna Cerrando la brecha. No dejar a nadie, ni ningún lugar, atrás el programa Cultura y Hábitat extiende la siguiente invitación: Celebra el Día del Hábitat visitando el </a:t>
            </a:r>
            <a:r>
              <a:rPr lang="es-CO" sz="1800" dirty="0" err="1"/>
              <a:t>TransMiCable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Rafael Morales, Ingeniero de Sistemas, Consultor Tecnológico y Asesor TIC expuso el tema “Analítica de Datos en el Contexto Empresarial”.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Consulta nuestro boletín de egresados para el mes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1882555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Estimada comunidad educativa javeriana. La última semana de agosto varios miembros de la Universidad, entre ellos estudiantes, profesores, administrativos y directivos, nos reunimos en la XIV Jornada de Reflexión Universitaria para identificar los elementos principales que deben constituir la política de transformación digital de la Javeriana. Este es tema central de la nueva edición de la revista Hoy en la Javeriana que ya está circulando de forma física y que aquí les presento en su versión digital.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Dela Vicerrectoría del Medio Universitario: ¡¡¡HOY!!! - Lanzamiento del Banco de las Buenas Acciones.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21996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de la Vicerrectoría Académica, convocó a los consejeros académicos al espacio de formación “el Discernimiento Ignaciano”. En este espacio de formación facilitado por el Centro Pastoral San Francisco Javier, se dieron a conocer los elementos principales del discernimiento desde la espiritualidad Ignaciana, para favorecer el acompañamiento en la toma de decisiones del estudiante, alineado con su Principio y Fundamento.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Hay Futuro si hay verdad ❤️</a:t>
            </a:r>
          </a:p>
          <a:p>
            <a:r>
              <a:rPr lang="es-CO" sz="1800" dirty="0"/>
              <a:t>Taller de visualización creativa de datos sobre el informe de la comisión de la verdad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9014865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proyecto Análisis de impactos de la central Hidroeléctrica Ituango realizado por el Instituto Javeriano del Agua, en alianza con Empresas Públicas de Medellín, EPM, ha llegado a la fase final de los premios BIBO, iniciativa del periódico El Espectador, en los que participaron más de 180 organizaciones a nivel nacional.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libro Iglesia san Ignacio III. Pintura colonial, de la editorial Villegas Editores obtuvo la mención de honor en el International Latino Book </a:t>
            </a:r>
            <a:r>
              <a:rPr lang="es-CO" sz="1800" dirty="0" err="1"/>
              <a:t>Awards</a:t>
            </a:r>
            <a:r>
              <a:rPr lang="es-CO" sz="1800" dirty="0"/>
              <a:t> 2022, que se realizó en Los Ángeles California, Estados Unidos.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2724328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Colombia concluyó con éxito el Curso de Liderazgo en Edificaciones Sostenibles para América Latina – CLESAL- que tomaron 32 participantes de 12 países de Latinoamérica, ente el 29 de agosto y 9 de septiembre en diferentes ciudades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Biblioteca Alfonso Borrero Cabal, S.J. ofrecerá horario 24/7 del 3 al 15 de octubre para acompañar la preparación de segundos parciales de la comunidad educativa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6518093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Expo Postgrados más innovadora con más de 16 universidades de Latinoamérica y más de 50 programas de estudios ya tiene fecha⬇️ @ausjal Desde el 18 de octubre hasta el 22 de octubre⬇️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Coalición de mujeres del caribe por el Derecho a la tierra y el territorio, la Estrategia colaborativa ENI Colombia, la Campaña Stand </a:t>
            </a:r>
            <a:r>
              <a:rPr lang="es-CO" sz="1800" dirty="0" err="1"/>
              <a:t>For</a:t>
            </a:r>
            <a:r>
              <a:rPr lang="es-CO" sz="1800" dirty="0"/>
              <a:t> </a:t>
            </a:r>
            <a:r>
              <a:rPr lang="es-CO" sz="1800" dirty="0" err="1"/>
              <a:t>Her</a:t>
            </a:r>
            <a:r>
              <a:rPr lang="es-CO" sz="1800" dirty="0"/>
              <a:t> </a:t>
            </a:r>
            <a:r>
              <a:rPr lang="es-CO" sz="1800" dirty="0" err="1"/>
              <a:t>Land</a:t>
            </a:r>
            <a:r>
              <a:rPr lang="es-CO" sz="1800" dirty="0"/>
              <a:t> y el </a:t>
            </a:r>
            <a:r>
              <a:rPr lang="es-CO" sz="1800" dirty="0" err="1"/>
              <a:t>Cinep</a:t>
            </a:r>
            <a:r>
              <a:rPr lang="es-CO" sz="1800" dirty="0"/>
              <a:t>/PPP, rechazan el feminicidio de nuestra compañera y amiga Eva Amaya en el municipio Santiago de Tolú, departamento de Sucre, cometido el 9 de septiembre de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669282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De la Compañía: Compartimos la biografía de Alonso de Sandoval, SJ Jesuita que durante el siglo XVII defendió la vida y dignidad de los esclavos traídos de África. Fue escrita por el padre Javier Giraldo, SJ y además incluye algunos textos seleccionados que escribió el Padre Alonso. Este acercamiento a su vida y obra nos permite traer a nuestro tiempo profundas reflexiones sobre nuestro papel como cristianos.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Tras cuatro años de la última asamblea presencial, la CLADE vuelve a reunir toda su red en la XII Asamblea Regional de CLADE, que será realizada Tegucigalpa (Honduras) del 7 al 12 de noviembre y tendrá el Foro Dakar como anfitrión. Esta XII Asamblea busca reflexionar sobre los nuevos desafíos que se viven, como el impacto de la digitalización en la educación, la mayor presencia de las corporaciones en la educación y en los espacios de toma de decisión sobre las políticas educativas. Este encuentro presencial desea proponer nuevas miradas para la educación y construir caminos alternativos posibles. Por este motivo, la Asamblea hace un llamado al cuidado, a la transformación y a la justicia social.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9454422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18946</TotalTime>
  <Words>2081</Words>
  <Application>Microsoft Office PowerPoint</Application>
  <PresentationFormat>On-screen Show (4:3)</PresentationFormat>
  <Paragraphs>72</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1062</cp:revision>
  <dcterms:modified xsi:type="dcterms:W3CDTF">2022-10-08T23:55:06Z</dcterms:modified>
</cp:coreProperties>
</file>