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03/06/2012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03/06/2012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03/06/2012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03/06/2012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03/06/2012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03/06/2012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03/06/2012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03/06/2012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03/06/2012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03/06/2012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03/06/2012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105, junio 4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350 - Contrapartida 518 a 522 - Registro contable </a:t>
            </a:r>
            <a:r>
              <a:rPr lang="es-CO" sz="1800" dirty="0" smtClean="0"/>
              <a:t>104.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iniciaron el análisis </a:t>
            </a:r>
            <a:r>
              <a:rPr lang="es-CO" sz="1800" dirty="0"/>
              <a:t>del documento </a:t>
            </a:r>
            <a:r>
              <a:rPr lang="es-CO" sz="1800" i="1" dirty="0"/>
              <a:t>CPA </a:t>
            </a:r>
            <a:r>
              <a:rPr lang="es-CO" sz="1800" i="1" dirty="0" err="1"/>
              <a:t>Horizons</a:t>
            </a:r>
            <a:r>
              <a:rPr lang="es-CO" sz="1800" i="1" dirty="0"/>
              <a:t> 2025 </a:t>
            </a:r>
            <a:r>
              <a:rPr lang="es-CO" sz="1800" i="1" dirty="0" err="1"/>
              <a:t>Report</a:t>
            </a:r>
            <a:r>
              <a:rPr lang="es-CO" sz="1800" i="1" dirty="0"/>
              <a:t> 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invitó al Primer Foro Creatividad e Innovaciones Docentes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miembros de la Red para la formación en revisoría fiscal se reunieron para evaluar el VI encuentro de profesores de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 junio se llevó a cabo la ceremonia de grados de nuevos contadores públicos.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6 de junio </a:t>
            </a:r>
            <a:r>
              <a:rPr lang="es-CO" sz="1800" dirty="0"/>
              <a:t>se </a:t>
            </a:r>
            <a:r>
              <a:rPr lang="es-CO" sz="1800" dirty="0" smtClean="0"/>
              <a:t>presentarán </a:t>
            </a:r>
            <a:r>
              <a:rPr lang="es-CO" sz="1800" dirty="0"/>
              <a:t>el G</a:t>
            </a:r>
            <a:r>
              <a:rPr lang="es-CO" sz="1800" dirty="0" smtClean="0"/>
              <a:t>rupo de danza folclórica internacional y el Dueto FCEA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Regresa Mayo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</a:t>
            </a:r>
            <a:r>
              <a:rPr lang="es-CO" sz="1800" dirty="0"/>
              <a:t>Derecho Contable continuó el estudio de la norma IFRS 10 </a:t>
            </a:r>
            <a:r>
              <a:rPr lang="es-CO" sz="1800" dirty="0" err="1"/>
              <a:t>Consolidated</a:t>
            </a:r>
            <a:r>
              <a:rPr lang="es-CO" sz="1800" dirty="0"/>
              <a:t>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 smtClean="0"/>
              <a:t>Statements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4179</TotalTime>
  <Words>141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1058</cp:revision>
  <dcterms:created xsi:type="dcterms:W3CDTF">2010-02-05T13:43:46Z</dcterms:created>
  <dcterms:modified xsi:type="dcterms:W3CDTF">2012-06-03T17:05:47Z</dcterms:modified>
</cp:coreProperties>
</file>