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144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24/06/2012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24/06/2012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24/06/2012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24/06/2012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24/06/2012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24/06/2012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24/06/2012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24/06/2012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24/06/2012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24/06/2012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24/06/2012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24/06/2012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24/06/2012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108, </a:t>
            </a:r>
            <a:r>
              <a:rPr lang="es-CO" dirty="0" smtClean="0"/>
              <a:t>junio </a:t>
            </a:r>
            <a:r>
              <a:rPr lang="es-CO" dirty="0" smtClean="0"/>
              <a:t>25</a:t>
            </a:r>
            <a:r>
              <a:rPr lang="es-CO" dirty="0" smtClean="0"/>
              <a:t> </a:t>
            </a:r>
            <a:r>
              <a:rPr lang="es-CO" dirty="0" smtClean="0"/>
              <a:t>de 2012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353 - Contrapartida 527 a 528 - Registro contable </a:t>
            </a:r>
            <a:r>
              <a:rPr lang="es-CO" sz="1800" dirty="0" smtClean="0"/>
              <a:t>107.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su reunión semanal, los profesores de </a:t>
            </a:r>
            <a:r>
              <a:rPr lang="es-CO" sz="1800" dirty="0" smtClean="0"/>
              <a:t>planta iniciaron el análisis del documento </a:t>
            </a:r>
            <a:r>
              <a:rPr lang="en-US" sz="1800" i="1" dirty="0"/>
              <a:t>Benchmarking Introductory Accounting Curricula: Experience from </a:t>
            </a:r>
            <a:r>
              <a:rPr lang="en-US" sz="1800" i="1" dirty="0" smtClean="0"/>
              <a:t>Australia</a:t>
            </a:r>
            <a:r>
              <a:rPr lang="en-US" sz="1800" dirty="0" smtClean="0"/>
              <a:t>.</a:t>
            </a:r>
            <a:endParaRPr lang="es-CO" sz="1800" i="1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/>
              <a:t>El Centro Ático abrió nuevos grupos para los cursos de </a:t>
            </a:r>
            <a:r>
              <a:rPr lang="es-CO" sz="1800" dirty="0" err="1"/>
              <a:t>Blackboard</a:t>
            </a:r>
            <a:r>
              <a:rPr lang="es-CO" sz="1800" dirty="0"/>
              <a:t> en su nueva versión 9.1 dirigidos a profesores de pregrado y </a:t>
            </a:r>
            <a:r>
              <a:rPr lang="es-CO" sz="1800" dirty="0" smtClean="0"/>
              <a:t>posgrado.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En el marco de </a:t>
            </a:r>
            <a:r>
              <a:rPr lang="es-CO" sz="1800" dirty="0" err="1" smtClean="0"/>
              <a:t>Audire</a:t>
            </a:r>
            <a:r>
              <a:rPr lang="es-CO" sz="1800" dirty="0"/>
              <a:t>, </a:t>
            </a:r>
            <a:r>
              <a:rPr lang="es-CO" sz="1800" dirty="0" smtClean="0"/>
              <a:t>el </a:t>
            </a:r>
            <a:r>
              <a:rPr lang="es-CO" sz="1800" dirty="0"/>
              <a:t>Contador Público Daniel Sarmiento Pavas (presidente de la Junta Central de Contadores y miembro del Consejo Técnico de la Contaduría Pública</a:t>
            </a:r>
            <a:r>
              <a:rPr lang="es-CO" sz="1800" dirty="0" smtClean="0"/>
              <a:t>) </a:t>
            </a:r>
            <a:r>
              <a:rPr lang="es-CO" sz="1800" dirty="0"/>
              <a:t>se pronunció sobre el Proceso de convergencia hacia la aplicación de normas internacionales de aseguramiento en </a:t>
            </a:r>
            <a:r>
              <a:rPr lang="es-CO" sz="1800" dirty="0" smtClean="0"/>
              <a:t>Colombia.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inició el diseño de la Cátedra itinerante de ética profesional Juan José </a:t>
            </a:r>
            <a:r>
              <a:rPr lang="es-CO" sz="1800" dirty="0" err="1" smtClean="0"/>
              <a:t>Amézquita</a:t>
            </a:r>
            <a:r>
              <a:rPr lang="es-CO" sz="1800" dirty="0" smtClean="0"/>
              <a:t> Piar.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Grupo de Estudios en Contabilidad Internacional (GECI) avanzó en su análisis de los apéndices de la NIIF 13.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convocó la  </a:t>
            </a:r>
            <a:r>
              <a:rPr lang="es-CO" sz="1800" dirty="0"/>
              <a:t>tercera reunión de la </a:t>
            </a:r>
            <a:r>
              <a:rPr lang="es-CO" sz="1800" dirty="0" smtClean="0"/>
              <a:t>Mesa Nacional de </a:t>
            </a:r>
            <a:r>
              <a:rPr lang="es-CO" sz="1800" dirty="0"/>
              <a:t>Trabajo Sector Educativo – CTCP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perfeccionaron jurídicamente convenios con </a:t>
            </a:r>
            <a:r>
              <a:rPr lang="es-CO" sz="1800" dirty="0" err="1" smtClean="0"/>
              <a:t>Legis</a:t>
            </a:r>
            <a:r>
              <a:rPr lang="es-CO" sz="1800" dirty="0" smtClean="0"/>
              <a:t> y con el INCP para que éstos difundan artículos publicados en “Contrapartida”.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4623977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4267</TotalTime>
  <Words>199</Words>
  <Application>Microsoft Office PowerPoint</Application>
  <PresentationFormat>On-screen Show (4:3)</PresentationFormat>
  <Paragraphs>19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1096</cp:revision>
  <dcterms:created xsi:type="dcterms:W3CDTF">2010-02-05T13:43:46Z</dcterms:created>
  <dcterms:modified xsi:type="dcterms:W3CDTF">2012-06-24T19:33:10Z</dcterms:modified>
</cp:coreProperties>
</file>