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86323" autoAdjust="0"/>
  </p:normalViewPr>
  <p:slideViewPr>
    <p:cSldViewPr>
      <p:cViewPr>
        <p:scale>
          <a:sx n="77" d="100"/>
          <a:sy n="77" d="100"/>
        </p:scale>
        <p:origin x="-78" y="102"/>
      </p:cViewPr>
      <p:guideLst>
        <p:guide orient="horz" pos="2160"/>
        <p:guide pos="2880"/>
      </p:guideLst>
    </p:cSldViewPr>
  </p:slideViewPr>
  <p:outlineViewPr>
    <p:cViewPr>
      <p:scale>
        <a:sx n="33" d="100"/>
        <a:sy n="33" d="100"/>
      </p:scale>
      <p:origin x="18" y="104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26/04/2010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26/04/2010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26/04/2010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11, abril 26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Conferencia sobre educación superior en México. Del 22 al 24 abril de 2010, jesuitas y colaboradores procedentes de instituciones católicas de educación superior del mundo entero  se reunirán con el Padre Adolfo Nicolás, Superior General de la Compañía de Jesús, en la Universidad Iberoamericana, la Universidad que la Compañía tiene en ciudad de México.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a:t>
            </a:r>
            <a:r>
              <a:rPr lang="es-CO" sz="1800" dirty="0" smtClean="0"/>
              <a:t>19 de abril se inició el curso de capacitación en </a:t>
            </a:r>
            <a:r>
              <a:rPr lang="es-CO" sz="1800" dirty="0" err="1" smtClean="0"/>
              <a:t>Blackboard</a:t>
            </a:r>
            <a:r>
              <a:rPr lang="es-CO" sz="1800" dirty="0" smtClean="0"/>
              <a:t> </a:t>
            </a:r>
            <a:r>
              <a:rPr lang="es-CO" sz="1800" dirty="0" smtClean="0"/>
              <a:t>,al </a:t>
            </a:r>
            <a:r>
              <a:rPr lang="es-CO" sz="1800" dirty="0" smtClean="0"/>
              <a:t>que asistieron  28 profesores de pregrado.</a:t>
            </a:r>
          </a:p>
          <a:p>
            <a:r>
              <a:rPr lang="es-CO" sz="1800" dirty="0" smtClean="0"/>
              <a:t>El </a:t>
            </a:r>
            <a:r>
              <a:rPr lang="es-CO" sz="1800" dirty="0" smtClean="0"/>
              <a:t>martes 20 de abril, como parte de la actividades de la Red de Universidades con Especialización en Revisoría Fiscal , con la orientación de la profesora  Jenny Marlene Sosa Cardozo, de la Pontificia Universidad Javeriana, se estudió la </a:t>
            </a:r>
            <a:r>
              <a:rPr lang="en-US" sz="1800" dirty="0" smtClean="0"/>
              <a:t>ISA 260: Communication with Those  Charged with  Governance</a:t>
            </a:r>
            <a:r>
              <a:rPr lang="es-CO" sz="1800" dirty="0" smtClean="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martes 20 de abril el Contador Público Samuel Alberto Mantilla Blanco disertó sobre  la “</a:t>
            </a:r>
            <a:r>
              <a:rPr lang="es-CO" sz="1800" i="1" dirty="0" smtClean="0"/>
              <a:t>Información para mejores mercados. Desarrollos en los nuevos modelos para la presentación de reportes</a:t>
            </a:r>
            <a:r>
              <a:rPr lang="es-CO" sz="1800" dirty="0" smtClean="0"/>
              <a:t>”</a:t>
            </a:r>
          </a:p>
          <a:p>
            <a:r>
              <a:rPr lang="es-CO" sz="1800" dirty="0" smtClean="0"/>
              <a:t>El </a:t>
            </a:r>
            <a:r>
              <a:rPr lang="es-CO" sz="1800" dirty="0" smtClean="0"/>
              <a:t>21 de a</a:t>
            </a:r>
            <a:r>
              <a:rPr lang="es-CO" sz="1800" dirty="0" smtClean="0"/>
              <a:t>bril nos visitaron los profesores del Instituto </a:t>
            </a:r>
            <a:r>
              <a:rPr lang="es-CO" sz="1800" dirty="0" smtClean="0"/>
              <a:t>Tecnológico y de Estudios Superiores de Monterrey, Pedro Pablo Moreno Neira y David Merino </a:t>
            </a:r>
            <a:r>
              <a:rPr lang="es-CO" sz="1800" dirty="0" smtClean="0"/>
              <a:t>Téllez.</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miércoles 21 de abril, en las salas 2 y 3 de la Biblioteca Alfonso Borrero Cabal S.J., en desarrollo de la política de calidad de la Red, los ponentes del IV Encuentro de Profesores de Revisoría Fiscal,  presentaron sus proyectos de exposición ante los directores y/o representantes de los programas participantes en la Red.</a:t>
            </a:r>
          </a:p>
          <a:p>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Jorge Ernesto Arango Terán fue elegido como representante de los estudiantes ante el Consejo de la Facultad</a:t>
            </a:r>
            <a:r>
              <a:rPr lang="es-CO" sz="1800" dirty="0" smtClean="0"/>
              <a:t>.</a:t>
            </a:r>
          </a:p>
          <a:p>
            <a:r>
              <a:rPr lang="es-CO" sz="1800" dirty="0" smtClean="0"/>
              <a:t>La </a:t>
            </a:r>
            <a:r>
              <a:rPr lang="es-CO" sz="1800" dirty="0" smtClean="0"/>
              <a:t>profesora Nohora </a:t>
            </a:r>
            <a:r>
              <a:rPr lang="es-CO" sz="1800" dirty="0" smtClean="0"/>
              <a:t>Rojas quedó en segundo lugar en la elección de profesor al Consejo de Facultad, con el 29.40</a:t>
            </a:r>
            <a:r>
              <a:rPr lang="es-CO" sz="1800" dirty="0" smtClean="0"/>
              <a:t>% </a:t>
            </a:r>
            <a:r>
              <a:rPr lang="es-CO" sz="1800" dirty="0" smtClean="0"/>
              <a:t> de lo votos.</a:t>
            </a:r>
            <a:endParaRPr lang="es-CO" sz="1800" dirty="0" smtClean="0"/>
          </a:p>
          <a:p>
            <a:r>
              <a:rPr lang="es-CO" sz="1800" dirty="0" smtClean="0"/>
              <a:t>El 22 de abril el Consejo de Facultad recibió al profesor y a los estudiantes recientemente elegidos como miembros de esa autoridad colegiada.</a:t>
            </a:r>
          </a:p>
          <a:p>
            <a:endParaRPr lang="es-CO" sz="1800" i="1"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Circularon Novitas 254, Contrapartida 160, Registro contable 10</a:t>
            </a:r>
          </a:p>
          <a:p>
            <a:r>
              <a:rPr lang="es-CO" sz="1800" dirty="0" smtClean="0"/>
              <a:t>El </a:t>
            </a:r>
            <a:r>
              <a:rPr lang="es-CO" sz="1800" dirty="0" smtClean="0"/>
              <a:t>22 de abril el profesor Hernando Bermúdez participó en el foro “</a:t>
            </a:r>
            <a:r>
              <a:rPr lang="es-CO" sz="1800" i="1" dirty="0" smtClean="0"/>
              <a:t>¿Hacia dónde va el derecho societario? "Análisis, balance y perspectivas de las reformas legislativas en el Derecho de Sociedades Colombiano” </a:t>
            </a:r>
            <a:r>
              <a:rPr lang="es-CO" sz="1800" dirty="0" smtClean="0"/>
              <a:t>organizado por la Universidad de La Sabana</a:t>
            </a:r>
            <a:r>
              <a:rPr lang="es-CO" sz="1800" i="1" dirty="0" smtClean="0"/>
              <a:t>.</a:t>
            </a:r>
          </a:p>
          <a:p>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additive="base">
                                        <p:cTn id="38"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bg/>
                                          </p:spTgt>
                                        </p:tgtEl>
                                        <p:attrNameLst>
                                          <p:attrName>style.visibility</p:attrName>
                                        </p:attrNameLst>
                                      </p:cBhvr>
                                      <p:to>
                                        <p:strVal val="visible"/>
                                      </p:to>
                                    </p:set>
                                    <p:anim calcmode="lin" valueType="num">
                                      <p:cBhvr additive="base">
                                        <p:cTn id="4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xEl>
                                              <p:pRg st="0" end="0"/>
                                            </p:txEl>
                                          </p:spTgt>
                                        </p:tgtEl>
                                        <p:attrNameLst>
                                          <p:attrName>style.visibility</p:attrName>
                                        </p:attrNameLst>
                                      </p:cBhvr>
                                      <p:to>
                                        <p:strVal val="visible"/>
                                      </p:to>
                                    </p:set>
                                    <p:anim calcmode="lin" valueType="num">
                                      <p:cBhvr additive="base">
                                        <p:cTn id="5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6">
                                            <p:txEl>
                                              <p:pRg st="1" end="1"/>
                                            </p:txEl>
                                          </p:spTgt>
                                        </p:tgtEl>
                                        <p:attrNameLst>
                                          <p:attrName>style.visibility</p:attrName>
                                        </p:attrNameLst>
                                      </p:cBhvr>
                                      <p:to>
                                        <p:strVal val="visible"/>
                                      </p:to>
                                    </p:set>
                                    <p:anim calcmode="lin" valueType="num">
                                      <p:cBhvr additive="base">
                                        <p:cTn id="56"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7"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2" presetClass="entr" presetSubtype="4"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00"/>
                                        <p:tgtEl>
                                          <p:spTgt spid="13"/>
                                        </p:tgtEl>
                                      </p:cBhvr>
                                    </p:animEffect>
                                  </p:childTnLst>
                                </p:cTn>
                              </p:par>
                            </p:childTnLst>
                          </p:cTn>
                        </p:par>
                        <p:par>
                          <p:cTn id="62" fill="hold">
                            <p:stCondLst>
                              <p:cond delay="2500"/>
                            </p:stCondLst>
                            <p:childTnLst>
                              <p:par>
                                <p:cTn id="63" presetID="22" presetClass="entr" presetSubtype="4"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jueves 22 de abril se reunieron 27 de los estudiantes de Contaduria Pública  </a:t>
            </a:r>
            <a:r>
              <a:rPr lang="es-CO" sz="1800" dirty="0" smtClean="0"/>
              <a:t>que se graduaron el sábado 24.  </a:t>
            </a:r>
            <a:r>
              <a:rPr lang="es-CO" sz="1800" dirty="0" smtClean="0"/>
              <a:t>En un ambiente de </a:t>
            </a:r>
            <a:r>
              <a:rPr lang="es-CO" sz="1800" dirty="0" smtClean="0"/>
              <a:t>cordialidad, </a:t>
            </a:r>
            <a:r>
              <a:rPr lang="es-CO" sz="1800" dirty="0" smtClean="0"/>
              <a:t>el grupo compartió </a:t>
            </a:r>
            <a:r>
              <a:rPr lang="es-CO" sz="1800" dirty="0" smtClean="0"/>
              <a:t>experiencias </a:t>
            </a:r>
            <a:r>
              <a:rPr lang="es-CO" sz="1800" dirty="0" smtClean="0"/>
              <a:t>vividas durante su paso por la </a:t>
            </a:r>
            <a:r>
              <a:rPr lang="es-CO" sz="1800" dirty="0" smtClean="0"/>
              <a:t>Universidad Javeriana</a:t>
            </a:r>
            <a:r>
              <a:rPr lang="es-CO" sz="1800" dirty="0" smtClean="0"/>
              <a:t>. Personas, lugares, </a:t>
            </a:r>
            <a:r>
              <a:rPr lang="es-CO" sz="1800" dirty="0" smtClean="0"/>
              <a:t>anécdotas y, </a:t>
            </a:r>
            <a:r>
              <a:rPr lang="es-CO" sz="1800" dirty="0" smtClean="0"/>
              <a:t>al </a:t>
            </a:r>
            <a:r>
              <a:rPr lang="es-CO" sz="1800" dirty="0" smtClean="0"/>
              <a:t>finalizar, </a:t>
            </a:r>
            <a:r>
              <a:rPr lang="es-CO" sz="1800" dirty="0" smtClean="0"/>
              <a:t>una copa de </a:t>
            </a:r>
            <a:r>
              <a:rPr lang="es-CO" sz="1800" dirty="0" smtClean="0"/>
              <a:t>vino, </a:t>
            </a:r>
            <a:r>
              <a:rPr lang="es-CO" sz="1800" dirty="0" smtClean="0"/>
              <a:t>fueron el marco </a:t>
            </a:r>
            <a:r>
              <a:rPr lang="es-CO" sz="1800" dirty="0" smtClean="0"/>
              <a:t>de esta </a:t>
            </a:r>
            <a:r>
              <a:rPr lang="es-CO" sz="1800" dirty="0" smtClean="0"/>
              <a:t>actividad</a:t>
            </a:r>
            <a:r>
              <a:rPr lang="es-CO" sz="1800" dirty="0" smtClean="0"/>
              <a:t>.</a:t>
            </a:r>
          </a:p>
          <a:p>
            <a:r>
              <a:rPr lang="es-CO" sz="1800" dirty="0" smtClean="0"/>
              <a:t>El profesor Braulio </a:t>
            </a:r>
            <a:r>
              <a:rPr lang="es-CO" sz="1800" dirty="0" smtClean="0"/>
              <a:t>Rodríguez </a:t>
            </a:r>
            <a:r>
              <a:rPr lang="es-CO" sz="1800" dirty="0" smtClean="0"/>
              <a:t>participó en el I Congreso Internacional de </a:t>
            </a:r>
            <a:r>
              <a:rPr lang="es-CO" sz="1800" dirty="0" smtClean="0"/>
              <a:t>Teoría </a:t>
            </a:r>
            <a:r>
              <a:rPr lang="es-CO" sz="1800" dirty="0" smtClean="0"/>
              <a:t>Contable e Investigación en Contabilidad, con la </a:t>
            </a:r>
            <a:r>
              <a:rPr lang="es-CO" sz="1800" dirty="0" smtClean="0"/>
              <a:t>ponencia “La </a:t>
            </a:r>
            <a:r>
              <a:rPr lang="es-CO" sz="1800" dirty="0" smtClean="0"/>
              <a:t>auditoria forense frente a la prevención, detección e investigación del Lavado de Activos en Colombia</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Este sábado 24 de abril se </a:t>
            </a:r>
            <a:r>
              <a:rPr lang="es-CO" sz="1800" dirty="0" smtClean="0"/>
              <a:t>llevó </a:t>
            </a:r>
            <a:r>
              <a:rPr lang="es-CO" sz="1800" dirty="0" smtClean="0"/>
              <a:t>a cabo la ceremonia de graduación de los programas de pregrado de la </a:t>
            </a:r>
            <a:r>
              <a:rPr lang="es-CO" sz="1800" dirty="0" smtClean="0"/>
              <a:t>FCEA. Recibieron </a:t>
            </a:r>
            <a:r>
              <a:rPr lang="es-CO" sz="1800" dirty="0" smtClean="0"/>
              <a:t>el titulo 36 nuevos </a:t>
            </a:r>
            <a:r>
              <a:rPr lang="es-CO" sz="1800" dirty="0" smtClean="0"/>
              <a:t>contadores públicos. La </a:t>
            </a:r>
            <a:r>
              <a:rPr lang="es-CO" sz="1800" dirty="0" smtClean="0"/>
              <a:t>estudiante Carolina </a:t>
            </a:r>
            <a:r>
              <a:rPr lang="es-CO" sz="1800" dirty="0" err="1" smtClean="0"/>
              <a:t>Malaver</a:t>
            </a:r>
            <a:r>
              <a:rPr lang="es-CO" sz="1800" dirty="0" smtClean="0"/>
              <a:t> fue distinguida con la </a:t>
            </a:r>
            <a:r>
              <a:rPr lang="es-CO" sz="1800" dirty="0" smtClean="0"/>
              <a:t>Orden </a:t>
            </a:r>
            <a:r>
              <a:rPr lang="es-CO" sz="1800" dirty="0" smtClean="0"/>
              <a:t>al </a:t>
            </a:r>
            <a:r>
              <a:rPr lang="es-CO" sz="1800" dirty="0" smtClean="0"/>
              <a:t>Mérito Javeriano, </a:t>
            </a:r>
            <a:r>
              <a:rPr lang="es-CO" sz="1800" dirty="0" smtClean="0"/>
              <a:t>por su excelente desempeño </a:t>
            </a:r>
            <a:r>
              <a:rPr lang="es-CO" sz="1800" dirty="0" smtClean="0"/>
              <a:t>académico.  También obtuvieron reconocimiento los </a:t>
            </a:r>
            <a:r>
              <a:rPr lang="es-CO" sz="1800" dirty="0" smtClean="0"/>
              <a:t>estudiantes Laura </a:t>
            </a:r>
            <a:r>
              <a:rPr lang="es-CO" sz="1800" dirty="0" err="1" smtClean="0"/>
              <a:t>Yibeth</a:t>
            </a:r>
            <a:r>
              <a:rPr lang="es-CO" sz="1800" dirty="0" smtClean="0"/>
              <a:t> Rozo </a:t>
            </a:r>
            <a:r>
              <a:rPr lang="es-CO" sz="1800" dirty="0" err="1" smtClean="0"/>
              <a:t>Penagos</a:t>
            </a:r>
            <a:r>
              <a:rPr lang="es-CO" sz="1800" dirty="0" smtClean="0"/>
              <a:t> y Ricardo Pava </a:t>
            </a:r>
            <a:r>
              <a:rPr lang="es-CO" sz="1800" dirty="0" smtClean="0"/>
              <a:t>Martinez, </a:t>
            </a:r>
            <a:r>
              <a:rPr lang="es-CO" sz="1800" dirty="0" smtClean="0"/>
              <a:t>por tener los promedios acumulados más altos dentro de su </a:t>
            </a:r>
            <a:r>
              <a:rPr lang="es-CO" sz="1800" dirty="0" smtClean="0"/>
              <a:t>promoción.</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447</TotalTime>
  <Words>565</Words>
  <Application>Microsoft Office PowerPoint</Application>
  <PresentationFormat>Presentación en pantalla (4:3)</PresentationFormat>
  <Paragraphs>20</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78</cp:revision>
  <dcterms:created xsi:type="dcterms:W3CDTF">2010-02-05T13:43:46Z</dcterms:created>
  <dcterms:modified xsi:type="dcterms:W3CDTF">2010-04-26T19:10:53Z</dcterms:modified>
</cp:coreProperties>
</file>