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05/12/2012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05/12/2012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05/12/2012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05/12/2012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05/12/2012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05/12/2012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05/12/2012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05/12/2012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05/12/2012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05/12/2012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05/12/2012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131, diciembre 6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376 - Contrapartida 623 a 625 - Registro contable </a:t>
            </a:r>
            <a:r>
              <a:rPr lang="es-CO" sz="1800" dirty="0" smtClean="0"/>
              <a:t>130.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trabajos de preparación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Por última vez en el año, se reunió el comité de trabajos de grado de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los profesores de planta analizaron la propuesta de </a:t>
            </a:r>
            <a:r>
              <a:rPr lang="es-CO" sz="1800" dirty="0"/>
              <a:t>investigación intitulada C</a:t>
            </a:r>
            <a:r>
              <a:rPr lang="es-CO" sz="1800" dirty="0" smtClean="0"/>
              <a:t>ontenidos y criterios bases para la regulación del sistema documental contable electrónico en Colombia.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revisó la norma sobre servicios de compilación, terminando así su programación para el año 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la Cumbre INCP, el profesor Hernando Bermúdez Gómez pronunció </a:t>
            </a:r>
            <a:r>
              <a:rPr lang="es-CO" sz="1800" dirty="0"/>
              <a:t>la conferencia Retos de la educación superior colombiana frente a los estándares </a:t>
            </a:r>
            <a:r>
              <a:rPr lang="es-CO" sz="1800" dirty="0" smtClean="0"/>
              <a:t>internacionales.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pusieron a disposición del público las presentaciones de la IV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Fue publicada la </a:t>
            </a:r>
            <a:r>
              <a:rPr lang="es-CO" sz="1800" dirty="0" smtClean="0"/>
              <a:t>Resolución número </a:t>
            </a:r>
            <a:r>
              <a:rPr lang="es-CO" sz="1800" dirty="0"/>
              <a:t>582 del 28 de noviembre de 2012 por la cual el Rector de la Universidad </a:t>
            </a:r>
            <a:r>
              <a:rPr lang="es-CO" sz="1800" dirty="0" smtClean="0"/>
              <a:t>definió </a:t>
            </a:r>
            <a:r>
              <a:rPr lang="es-CO" sz="1800" dirty="0"/>
              <a:t>y </a:t>
            </a:r>
            <a:r>
              <a:rPr lang="es-CO" sz="1800" dirty="0" smtClean="0"/>
              <a:t>asignó </a:t>
            </a:r>
            <a:r>
              <a:rPr lang="es-CO" sz="1800" dirty="0"/>
              <a:t>las funciones de las Direcciones de la Vicerrectoría de </a:t>
            </a:r>
            <a:r>
              <a:rPr lang="es-CO" sz="1800" dirty="0" smtClean="0"/>
              <a:t>Investigación.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9358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5255</TotalTime>
  <Words>207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1352</cp:revision>
  <dcterms:created xsi:type="dcterms:W3CDTF">2010-02-05T13:43:46Z</dcterms:created>
  <dcterms:modified xsi:type="dcterms:W3CDTF">2012-12-05T20:20:52Z</dcterms:modified>
</cp:coreProperties>
</file>