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25/02/2013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25/02/2013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25/02/2013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25/02/2013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25/02/2013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25/02/2013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25/02/2013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25/02/2013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25/02/2013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25/02/2013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25/02/2013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139, </a:t>
            </a:r>
            <a:r>
              <a:rPr lang="es-CO" dirty="0" smtClean="0"/>
              <a:t>febrero </a:t>
            </a:r>
            <a:r>
              <a:rPr lang="es-CO" dirty="0" smtClean="0"/>
              <a:t>25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384 - Contrapartida 650 a 653 - Registro contable </a:t>
            </a:r>
            <a:r>
              <a:rPr lang="es-CO" sz="1800" dirty="0" smtClean="0"/>
              <a:t>138.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abogado y contador público Jesús Orlando Corredor Alejo expuso el tema Las personas jurídicas en la reforma tributaria - Ley 1607 de </a:t>
            </a:r>
            <a:r>
              <a:rPr lang="es-CO" sz="1800" dirty="0" smtClean="0"/>
              <a:t>2012.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Para avanzar en los preparativos del VII encuentro de profesores de revisoría fiscal, se reunieron los coordinadores de la Red para la formación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mensual, los profesores que están preparando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Piar, analizaron las estructuras curriculares de varias universidades y algunos programas de universidades extranjeras.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fueron informados sobre los avances del proyecto de </a:t>
            </a:r>
            <a:r>
              <a:rPr lang="es-CO" sz="1800" dirty="0" err="1" smtClean="0"/>
              <a:t>lecto</a:t>
            </a:r>
            <a:r>
              <a:rPr lang="es-CO" sz="1800" dirty="0" smtClean="0"/>
              <a:t> – escritura que se adelanta junto con el Departamento de Lenguas.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Académico </a:t>
            </a:r>
            <a:r>
              <a:rPr lang="es-CO" sz="1800" dirty="0"/>
              <a:t>observó que se hace necesario que los Directores de Departamento, asesorados por el respectivo Comité de Departamento, y en diálogo con Directores de Programa, determinen si la asistencia de los estudiantes a las actividades académicas tendrá consecuencias o no en la aprobación de la respectiva asignatura, y en caso de tener consecuencias se defina la manera en que dicha inasistencia será </a:t>
            </a:r>
            <a:r>
              <a:rPr lang="es-CO" sz="1800" dirty="0" smtClean="0"/>
              <a:t>valorada.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</a:t>
            </a:r>
            <a:r>
              <a:rPr lang="es-CO" sz="1800" dirty="0" smtClean="0"/>
              <a:t>l </a:t>
            </a:r>
            <a:r>
              <a:rPr lang="es-CO" sz="1800" dirty="0"/>
              <a:t>Grupo de Estudios en Normas Internacionales de Contabilidad para el Sector Público (GENICSP</a:t>
            </a:r>
            <a:r>
              <a:rPr lang="es-CO" sz="1800" dirty="0" smtClean="0"/>
              <a:t>) avanzó en la programación de sus actividades.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</a:t>
            </a:r>
            <a:r>
              <a:rPr lang="es-CO" sz="1800" dirty="0"/>
              <a:t>Contabilidad Internacional continuó el estudio de los “ejemplos ilustrativos” de la Norma Internacional de Información Financiera </a:t>
            </a:r>
            <a:r>
              <a:rPr lang="es-CO" sz="1800" dirty="0" smtClean="0"/>
              <a:t>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5457</TotalTime>
  <Words>273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1414</cp:revision>
  <dcterms:created xsi:type="dcterms:W3CDTF">2010-02-05T13:43:46Z</dcterms:created>
  <dcterms:modified xsi:type="dcterms:W3CDTF">2013-02-25T15:18:13Z</dcterms:modified>
</cp:coreProperties>
</file>