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28/04/2013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28/04/2013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28/04/2013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28/04/2013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28/04/2013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28/04/2013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28/04/2013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147, </a:t>
            </a:r>
            <a:r>
              <a:rPr lang="es-CO" dirty="0" smtClean="0"/>
              <a:t>abril </a:t>
            </a:r>
            <a:r>
              <a:rPr lang="es-CO" dirty="0" smtClean="0"/>
              <a:t>29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392 - Contrapartida 679 a 684 - Registro contable </a:t>
            </a:r>
            <a:r>
              <a:rPr lang="es-CO" sz="1800" dirty="0" smtClean="0"/>
              <a:t>146.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analizó </a:t>
            </a:r>
            <a:r>
              <a:rPr lang="es-CO" sz="1800" dirty="0"/>
              <a:t>los numerales </a:t>
            </a:r>
            <a:r>
              <a:rPr lang="es-CO" sz="1800" dirty="0" smtClean="0"/>
              <a:t>250 </a:t>
            </a:r>
            <a:r>
              <a:rPr lang="es-CO" sz="1800" dirty="0"/>
              <a:t>a </a:t>
            </a:r>
            <a:r>
              <a:rPr lang="es-CO" sz="1800" dirty="0" smtClean="0"/>
              <a:t>290.24 del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aseguramiento se reunieron para mejorar su conocimiento de las herramientas CICA, AICPA y </a:t>
            </a:r>
            <a:r>
              <a:rPr lang="es-CO" sz="1800" dirty="0" err="1" smtClean="0"/>
              <a:t>Comperio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avanzaron en el análisis de la propuesta de horario para la jornada diurna de la Carrera.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Concluyó </a:t>
            </a:r>
            <a:r>
              <a:rPr lang="es-CO" sz="1800" dirty="0"/>
              <a:t>la evaluación de los 28 resúmenes presentados para el número especial de Cuadernos de Contabilidad “4 años de Convergencia Contable: resultados, transformaciones y retos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Cuadernos de </a:t>
            </a:r>
            <a:r>
              <a:rPr lang="es-CO" sz="1800" dirty="0"/>
              <a:t>Contabilidad aplicará a la segunda actualización del 2012 en </a:t>
            </a:r>
            <a:r>
              <a:rPr lang="es-CO" sz="1800" dirty="0" err="1" smtClean="0"/>
              <a:t>Publindex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ha </a:t>
            </a:r>
            <a:r>
              <a:rPr lang="es-CO" sz="1800" dirty="0"/>
              <a:t>iniciado la asignación de pares académicos para la evaluación de los 32 artículos sometidos a consideración de la </a:t>
            </a:r>
            <a:r>
              <a:rPr lang="es-CO" sz="1800" dirty="0" smtClean="0"/>
              <a:t>revista Cuadernos de 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por segunda vez el comité organizador de la V versión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analizando la norma sobre combinaciones de negocios.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 en circulación </a:t>
            </a:r>
            <a:r>
              <a:rPr lang="es-CO" sz="1800" dirty="0"/>
              <a:t>el libro Finanzas no </a:t>
            </a:r>
            <a:r>
              <a:rPr lang="es-CO" sz="1800" dirty="0" smtClean="0"/>
              <a:t>financieros escrito por el </a:t>
            </a:r>
            <a:r>
              <a:rPr lang="es-CO" sz="1800" dirty="0"/>
              <a:t>profesor Daniel Armando </a:t>
            </a:r>
            <a:r>
              <a:rPr lang="es-CO" sz="1800" dirty="0" err="1" smtClean="0"/>
              <a:t>Chicaiza</a:t>
            </a:r>
            <a:r>
              <a:rPr lang="es-CO" sz="1800" dirty="0" smtClean="0"/>
              <a:t> Cosme.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programación de la Semana Javeriana 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décima vez se reunió el grupo de profesores que está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934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seguir trabajando en el mejoramiento de su asignatura se reunieron los profesores de aseguramiento financiero  de la jornada diurna.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volvieron a reunir los profesores de la unidad de investigación </a:t>
            </a:r>
            <a:r>
              <a:rPr lang="es-CO" sz="1800" dirty="0" smtClean="0"/>
              <a:t>para seguir desarrollando el plan de este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56853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5892</TotalTime>
  <Words>300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1548</cp:revision>
  <dcterms:created xsi:type="dcterms:W3CDTF">2010-02-05T13:43:46Z</dcterms:created>
  <dcterms:modified xsi:type="dcterms:W3CDTF">2013-04-28T23:25:45Z</dcterms:modified>
</cp:coreProperties>
</file>