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01/09/2013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01/09/2013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01/09/2013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01/09/2013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01/09/2013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01/09/2013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01/09/2013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01/09/2013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01/09/2013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01/09/2013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01/09/2013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01/09/2013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01/09/2013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164, septiembre 2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409 - Contrapartida 754 a 762 - Registro contable </a:t>
            </a:r>
            <a:r>
              <a:rPr lang="es-CO" sz="1800" dirty="0" smtClean="0"/>
              <a:t>163.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Contabilidad Financiera Internacional (GECFI) continuó trabajando el documento para educación preparado por la Fundación IFRS titulado </a:t>
            </a:r>
            <a:r>
              <a:rPr lang="es-CO" sz="1800" dirty="0" err="1"/>
              <a:t>Property</a:t>
            </a:r>
            <a:r>
              <a:rPr lang="es-CO" sz="1800" dirty="0"/>
              <a:t>, </a:t>
            </a:r>
            <a:r>
              <a:rPr lang="es-CO" sz="1800" dirty="0" err="1"/>
              <a:t>plant</a:t>
            </a:r>
            <a:r>
              <a:rPr lang="es-CO" sz="1800" dirty="0"/>
              <a:t> and </a:t>
            </a:r>
            <a:r>
              <a:rPr lang="es-CO" sz="1800" dirty="0" err="1"/>
              <a:t>equipment</a:t>
            </a:r>
            <a:r>
              <a:rPr lang="es-CO" sz="1800" dirty="0"/>
              <a:t> and </a:t>
            </a:r>
            <a:r>
              <a:rPr lang="es-CO" sz="1800" dirty="0" err="1"/>
              <a:t>other</a:t>
            </a:r>
            <a:r>
              <a:rPr lang="es-CO" sz="1800" dirty="0"/>
              <a:t> non-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/>
              <a:t>assets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profesor Hernando Bermúdez Gómez participó en la reunión mensual del comité técnico contable del ICDT.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profesor Raimundo Silva Bustos obtuvo el título de </a:t>
            </a:r>
            <a:r>
              <a:rPr lang="es-CO" sz="1800" dirty="0"/>
              <a:t>MBA otorgado por Norwich </a:t>
            </a:r>
            <a:r>
              <a:rPr lang="es-CO" sz="1800" dirty="0" err="1" smtClean="0"/>
              <a:t>University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</a:t>
            </a:r>
            <a:r>
              <a:rPr lang="es-CO" sz="1800" dirty="0"/>
              <a:t>C</a:t>
            </a:r>
            <a:r>
              <a:rPr lang="es-CO" sz="1800" dirty="0" smtClean="0"/>
              <a:t>ontable (CEDC) avanzó en el estudio de las bases de las conclusiones de la NIIF 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los términos de la Octava  “Convocatoria para apoyo a proyectos de Presupuesto Social -  San Francisco Javier - 2013</a:t>
            </a:r>
            <a:r>
              <a:rPr lang="es-CO" sz="1800" dirty="0" smtClean="0"/>
              <a:t>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María Victoria Uribe Bohórquez obtuvo el título de Administradora de Empresas.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avanzó en su análisis del Código de Ética para Contadores Profesionales.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6536</TotalTime>
  <Words>181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1782</cp:revision>
  <dcterms:created xsi:type="dcterms:W3CDTF">2010-02-05T13:43:46Z</dcterms:created>
  <dcterms:modified xsi:type="dcterms:W3CDTF">2013-09-01T21:14:16Z</dcterms:modified>
</cp:coreProperties>
</file>