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20/10/2013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20/10/2013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20/10/2013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20/10/2013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20/10/2013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20/10/2013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20/10/2013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20/10/2013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20/10/2013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20/10/2013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20/10/2013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20/10/2013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20/10/2013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171, </a:t>
            </a:r>
            <a:r>
              <a:rPr lang="es-CO" dirty="0" smtClean="0"/>
              <a:t>octubre </a:t>
            </a:r>
            <a:r>
              <a:rPr lang="es-CO" dirty="0" smtClean="0"/>
              <a:t>21 de </a:t>
            </a:r>
            <a:r>
              <a:rPr lang="es-CO" dirty="0" smtClean="0"/>
              <a:t>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416 - Contrapartida 787 a 789 - Registro contable </a:t>
            </a:r>
            <a:r>
              <a:rPr lang="es-CO" sz="1800" dirty="0" smtClean="0"/>
              <a:t>170.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Biblioteca General generó una estadística sobre la consulta de cada uno de los títulos disponibles en Ciencias Contables.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Continuó su tarea el grupo de profesores de la Red para la Formación en Revisoría Fiscal que viene preparando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(GECI) avanzó en su análisis de las normas sobre propiedad, planta y equipo.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Avanzan los preparativos </a:t>
            </a:r>
            <a:r>
              <a:rPr lang="es-CO" sz="1800" dirty="0"/>
              <a:t>para lanzar el Grupo de </a:t>
            </a:r>
            <a:r>
              <a:rPr lang="es-CO" sz="1800" dirty="0" smtClean="0"/>
              <a:t>Estudios </a:t>
            </a:r>
            <a:r>
              <a:rPr lang="es-CO" sz="1800" dirty="0"/>
              <a:t>en XBRL </a:t>
            </a:r>
            <a:r>
              <a:rPr lang="es-CO" sz="1800" dirty="0" smtClean="0"/>
              <a:t>– GEX.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iniciaron tres nuevos diplomados en Normas internacionales de información financiera.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trabajando en la definición de nuevas estrategias para fomentar la investigación formativa.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aseguramiento financiero se reunieron para optimizar su estrategia docente.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de esta semana, los profesores </a:t>
            </a:r>
            <a:r>
              <a:rPr lang="es-CO" sz="1800" dirty="0"/>
              <a:t>de finanzas </a:t>
            </a:r>
            <a:r>
              <a:rPr lang="es-CO" sz="1800" dirty="0" smtClean="0"/>
              <a:t>analizaron la </a:t>
            </a:r>
            <a:r>
              <a:rPr lang="es-CO" sz="1800" dirty="0"/>
              <a:t>introducción </a:t>
            </a:r>
            <a:r>
              <a:rPr lang="es-CO" sz="1800" dirty="0" smtClean="0"/>
              <a:t>y </a:t>
            </a:r>
            <a:r>
              <a:rPr lang="es-CO" sz="1800" dirty="0"/>
              <a:t>los párrafos </a:t>
            </a:r>
            <a:r>
              <a:rPr lang="es-CO" sz="1800" dirty="0" smtClean="0"/>
              <a:t> 1 al </a:t>
            </a:r>
            <a:r>
              <a:rPr lang="es-CO" sz="1800" dirty="0"/>
              <a:t>14 de la NIIF </a:t>
            </a:r>
            <a:r>
              <a:rPr lang="es-CO" sz="1800" dirty="0" smtClean="0"/>
              <a:t>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facturación </a:t>
            </a:r>
            <a:r>
              <a:rPr lang="es-CO" sz="1800" dirty="0" smtClean="0"/>
              <a:t>por exámenes supletorios deberá generarse </a:t>
            </a:r>
            <a:r>
              <a:rPr lang="es-CO" sz="1800" dirty="0"/>
              <a:t>desde la Facultad (Departamento) que presta el </a:t>
            </a:r>
            <a:r>
              <a:rPr lang="es-CO" sz="1800" dirty="0" smtClean="0"/>
              <a:t>servicio.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63199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6876</TotalTime>
  <Words>204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1881</cp:revision>
  <dcterms:created xsi:type="dcterms:W3CDTF">2010-02-05T13:43:46Z</dcterms:created>
  <dcterms:modified xsi:type="dcterms:W3CDTF">2013-10-20T22:35:32Z</dcterms:modified>
</cp:coreProperties>
</file>