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16/03/2014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16/03/2014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16/03/2014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16/03/2014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16/03/2014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16/03/2014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16/03/2014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16/03/2014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188, marzo 17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433 - Contrapartida 858 a 864 - Registro contable 187 - Boletín Tributario 4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Junto con el Padre Carlos Vásquez S.J., los profesores de planta avanzaron en su reflexión sobre la pedagogía ignaciana.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iniciaron las actividades de organización  de la VI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avanzó en sus reflexiones sobre la propiedad, la planta y el equipo.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su reflexión sobre los fundamentos de las conclusiones de la NIIF 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actividades para preparar el pedido de bibliografía con cargo al presupuesto 2014.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Padre Gilberto </a:t>
            </a:r>
            <a:r>
              <a:rPr lang="es-CO" sz="1800" dirty="0" err="1"/>
              <a:t>Cely</a:t>
            </a:r>
            <a:r>
              <a:rPr lang="es-CO" sz="1800" dirty="0"/>
              <a:t> Galindo S.J.,  ha quedado como Decano </a:t>
            </a:r>
            <a:r>
              <a:rPr lang="es-CO" sz="1800" dirty="0" smtClean="0"/>
              <a:t>a cargo </a:t>
            </a:r>
            <a:r>
              <a:rPr lang="es-CO" sz="1800" dirty="0"/>
              <a:t>de la </a:t>
            </a:r>
            <a:r>
              <a:rPr lang="es-CO" sz="1800" dirty="0" smtClean="0"/>
              <a:t>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a cabo 3 eventos internacionales sobre XBRL: Conferencia XBRL y reporte corporativo, Jornada de capacitación en XBRL y Conversatorio sobre experiencias de XBRL en </a:t>
            </a:r>
            <a:r>
              <a:rPr lang="es-CO" sz="1800" smtClean="0"/>
              <a:t>el mundo.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conversar sobre generalidades </a:t>
            </a:r>
            <a:r>
              <a:rPr lang="es-CO" sz="1800" dirty="0"/>
              <a:t>curriculares </a:t>
            </a:r>
            <a:r>
              <a:rPr lang="es-CO" sz="1800" dirty="0" smtClean="0"/>
              <a:t>y </a:t>
            </a:r>
            <a:r>
              <a:rPr lang="es-CO" sz="1800" dirty="0"/>
              <a:t>sobre </a:t>
            </a:r>
            <a:r>
              <a:rPr lang="es-CO" sz="1800" dirty="0" smtClean="0"/>
              <a:t>nuestro </a:t>
            </a:r>
            <a:r>
              <a:rPr lang="es-CO" sz="1800" dirty="0"/>
              <a:t>proceso de </a:t>
            </a:r>
            <a:r>
              <a:rPr lang="es-CO" sz="1800" dirty="0" smtClean="0"/>
              <a:t>renovación </a:t>
            </a:r>
            <a:r>
              <a:rPr lang="es-CO" sz="1800" dirty="0"/>
              <a:t>de </a:t>
            </a:r>
            <a:r>
              <a:rPr lang="es-CO" sz="1800" dirty="0" smtClean="0"/>
              <a:t>acreditación, la Carrera </a:t>
            </a:r>
            <a:r>
              <a:rPr lang="es-CO" sz="1800" dirty="0"/>
              <a:t>de Contaduría  </a:t>
            </a:r>
            <a:r>
              <a:rPr lang="es-CO" sz="1800" dirty="0" smtClean="0"/>
              <a:t>Pública convocó a sus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fueron invitados a participar en </a:t>
            </a:r>
            <a:r>
              <a:rPr lang="es-CO" sz="1800" dirty="0"/>
              <a:t>los cursos de </a:t>
            </a:r>
            <a:r>
              <a:rPr lang="es-CO" sz="1800" dirty="0" smtClean="0"/>
              <a:t>actualización competencias docentes y </a:t>
            </a:r>
            <a:r>
              <a:rPr lang="es-CO" sz="1800" dirty="0"/>
              <a:t>de </a:t>
            </a:r>
            <a:r>
              <a:rPr lang="es-CO" sz="1800" dirty="0" smtClean="0"/>
              <a:t>docencia para la educación superior.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7462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 avanzó en su reflexión sobre el estándar No. 5 del PCAOB - </a:t>
            </a:r>
            <a:r>
              <a:rPr lang="es-CO" sz="1800" dirty="0" err="1"/>
              <a:t>An</a:t>
            </a:r>
            <a:r>
              <a:rPr lang="es-CO" sz="1800" dirty="0"/>
              <a:t> </a:t>
            </a:r>
            <a:r>
              <a:rPr lang="es-CO" sz="1800" dirty="0" err="1"/>
              <a:t>Audit</a:t>
            </a:r>
            <a:r>
              <a:rPr lang="es-CO" sz="1800" dirty="0"/>
              <a:t> of </a:t>
            </a:r>
            <a:r>
              <a:rPr lang="es-CO" sz="1800" dirty="0" err="1"/>
              <a:t>Internal</a:t>
            </a:r>
            <a:r>
              <a:rPr lang="es-CO" sz="1800" dirty="0"/>
              <a:t> Control </a:t>
            </a:r>
            <a:r>
              <a:rPr lang="es-CO" sz="1800" dirty="0" err="1"/>
              <a:t>Over</a:t>
            </a:r>
            <a:r>
              <a:rPr lang="es-CO" sz="1800" dirty="0"/>
              <a:t>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</a:t>
            </a:r>
            <a:r>
              <a:rPr lang="es-CO" sz="1800" dirty="0" err="1"/>
              <a:t>That</a:t>
            </a:r>
            <a:r>
              <a:rPr lang="es-CO" sz="1800" dirty="0"/>
              <a:t> </a:t>
            </a:r>
            <a:r>
              <a:rPr lang="es-CO" sz="1800" dirty="0" err="1"/>
              <a:t>Is</a:t>
            </a:r>
            <a:r>
              <a:rPr lang="es-CO" sz="1800" dirty="0"/>
              <a:t> </a:t>
            </a:r>
            <a:r>
              <a:rPr lang="es-CO" sz="1800" dirty="0" err="1"/>
              <a:t>Integrated</a:t>
            </a:r>
            <a:r>
              <a:rPr lang="es-CO" sz="1800" dirty="0"/>
              <a:t> </a:t>
            </a:r>
            <a:r>
              <a:rPr lang="es-CO" sz="1800" dirty="0" err="1"/>
              <a:t>with</a:t>
            </a:r>
            <a:r>
              <a:rPr lang="es-CO" sz="1800" dirty="0"/>
              <a:t> </a:t>
            </a:r>
            <a:r>
              <a:rPr lang="es-CO" sz="1800" dirty="0" err="1"/>
              <a:t>An</a:t>
            </a:r>
            <a:r>
              <a:rPr lang="es-CO" sz="1800" dirty="0"/>
              <a:t> </a:t>
            </a:r>
            <a:r>
              <a:rPr lang="es-CO" sz="1800" dirty="0" err="1"/>
              <a:t>Audit</a:t>
            </a:r>
            <a:r>
              <a:rPr lang="es-CO" sz="1800" dirty="0"/>
              <a:t> of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Statements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Falleció </a:t>
            </a:r>
            <a:r>
              <a:rPr lang="es-CO" sz="1800" dirty="0" smtClean="0"/>
              <a:t>Gabriel Guillermo Rosas Vega, dos veces decano académico de la Facultad de Ciencias Económicas y Administrativas.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6294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</a:t>
            </a:r>
            <a:r>
              <a:rPr lang="es-CO" sz="1800" dirty="0" smtClean="0"/>
              <a:t>los resultados de la Convocatoria </a:t>
            </a:r>
            <a:r>
              <a:rPr lang="es-CO" sz="1800" dirty="0"/>
              <a:t>Colciencias 640 - Grupos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llevaron </a:t>
            </a:r>
            <a:r>
              <a:rPr lang="es-CO" sz="1800" dirty="0"/>
              <a:t>a cabo </a:t>
            </a:r>
            <a:r>
              <a:rPr lang="es-CO" sz="1800" dirty="0" smtClean="0"/>
              <a:t>las elecciones </a:t>
            </a:r>
            <a:r>
              <a:rPr lang="es-CO" sz="1800" dirty="0"/>
              <a:t>del Comité de Convivencia </a:t>
            </a:r>
            <a:r>
              <a:rPr lang="es-CO" sz="1800" dirty="0" smtClean="0"/>
              <a:t>Laboral.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088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7524</TotalTime>
  <Words>321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2116</cp:revision>
  <dcterms:created xsi:type="dcterms:W3CDTF">2010-02-05T13:43:46Z</dcterms:created>
  <dcterms:modified xsi:type="dcterms:W3CDTF">2014-03-16T23:54:11Z</dcterms:modified>
</cp:coreProperties>
</file>