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-10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03/06/2014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03/06/2014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03/06/2014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03/06/2014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03/06/2014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03/06/2014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03/06/2014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03/06/2014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03/06/2014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03/06/2014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03/06/2014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03/06/2014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03/06/2014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smtClean="0"/>
              <a:t>Número </a:t>
            </a:r>
            <a:r>
              <a:rPr lang="es-CO" smtClean="0"/>
              <a:t>194</a:t>
            </a:r>
            <a:r>
              <a:rPr lang="es-CO" dirty="0" smtClean="0"/>
              <a:t>, junio 3 de 2014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día miércoles 14 de mayo se reunieron los miembros del Centro de Estudios en Derecho Contable, se continuó el estudio de los fundamentos de las conclusiones de la International </a:t>
            </a:r>
            <a:r>
              <a:rPr lang="es-CO" sz="1800" dirty="0" err="1"/>
              <a:t>Financial</a:t>
            </a:r>
            <a:r>
              <a:rPr lang="es-CO" sz="1800" dirty="0"/>
              <a:t> </a:t>
            </a:r>
            <a:r>
              <a:rPr lang="es-CO" sz="1800" dirty="0" err="1"/>
              <a:t>Reporting</a:t>
            </a:r>
            <a:r>
              <a:rPr lang="es-CO" sz="1800" dirty="0"/>
              <a:t> Standard 3 Business </a:t>
            </a:r>
            <a:r>
              <a:rPr lang="es-CO" sz="1800" dirty="0" err="1"/>
              <a:t>Combinations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Durante el 26 y 27 de mayo se llevaron a cabo las entrevistas del proceso de admisión a la Carrera de Contaduría Pública para el periodo 2014-3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Ingresa al equipo de profesores de planta del Departamento de Ciencias Contables el profesor Luis Eduardo Daza Giraldo, quien hará parte de la unidad de Aseguramiento.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llevó a cabo el 29 de mayo  la reunión del </a:t>
            </a:r>
            <a:r>
              <a:rPr lang="es-CO" sz="1800" dirty="0"/>
              <a:t>Á</a:t>
            </a:r>
            <a:r>
              <a:rPr lang="es-CO" sz="1800" dirty="0" smtClean="0"/>
              <a:t>rea Contable en la que se discutió la estructura de la página web del área.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4203838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A través de la página web del Instituto Internacional de Costos se invita a la comunidad académica a participar del I Congreso Colombiano de Costos y Gestión organizado por la Red Colombiana de Gestión y Costo liderado por la unidad de gerencial del departamento de Ciencias Contables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28 </a:t>
            </a:r>
            <a:r>
              <a:rPr lang="es-CO" sz="1800" dirty="0"/>
              <a:t>de mayo </a:t>
            </a:r>
            <a:r>
              <a:rPr lang="es-CO" sz="1800" dirty="0" smtClean="0"/>
              <a:t>se </a:t>
            </a:r>
            <a:r>
              <a:rPr lang="es-CO" sz="1800" dirty="0"/>
              <a:t>llevó a cabo </a:t>
            </a:r>
            <a:r>
              <a:rPr lang="es-CO" sz="1800" dirty="0" smtClean="0"/>
              <a:t>el VIII </a:t>
            </a:r>
            <a:r>
              <a:rPr lang="es-CO" sz="1800" dirty="0"/>
              <a:t>Encuentro de la Red para la Formación en Revisoría </a:t>
            </a:r>
            <a:r>
              <a:rPr lang="es-CO" sz="1800" dirty="0" smtClean="0"/>
              <a:t>Fiscal </a:t>
            </a:r>
            <a:r>
              <a:rPr lang="es-CO" sz="1800" dirty="0"/>
              <a:t>en las instalaciones de la Universidad Externado de Colombia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882946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Vicerrectoría de Investigación divulga los términos de referencia de la convocatoria para proyectos de investigación conjunta entre el Hospital San Ignacio y la Universidad Javeriana.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Vicerrectoría de Investigación realiza la invitación a la Convocatoria para proyectos de investigación en ciencias básicas – 2014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882946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7452</TotalTime>
  <Words>263</Words>
  <Application>Microsoft Office PowerPoint</Application>
  <PresentationFormat>Presentación en pantalla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Guillermo Arturo Segura Vargas</cp:lastModifiedBy>
  <cp:revision>2055</cp:revision>
  <dcterms:created xsi:type="dcterms:W3CDTF">2010-02-05T13:43:46Z</dcterms:created>
  <dcterms:modified xsi:type="dcterms:W3CDTF">2014-06-03T18:23:44Z</dcterms:modified>
</cp:coreProperties>
</file>