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11/08/2014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11/08/2014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11/08/2014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11/08/2014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11/08/2014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11/08/2014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11/08/2014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204, agosto 11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449 - Contrapartida 934a 938 - Registro contable 203 - Boletín Tributario 4 - Vademécum 12.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licenciado Arturo del Castillo realizó el </a:t>
            </a:r>
            <a:r>
              <a:rPr lang="es-CO" sz="1800" dirty="0" err="1"/>
              <a:t>Audire</a:t>
            </a:r>
            <a:r>
              <a:rPr lang="es-CO" sz="1800" dirty="0"/>
              <a:t> titulado Incidencia de la corrupción en los estados financieros, el pasado martes 5 de agosto.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6 de agosto se llevó a cabo el primer </a:t>
            </a:r>
            <a:r>
              <a:rPr lang="es-CO" sz="1800" dirty="0" smtClean="0"/>
              <a:t>Encuentro </a:t>
            </a:r>
            <a:r>
              <a:rPr lang="es-CO" sz="1800" dirty="0"/>
              <a:t>N</a:t>
            </a:r>
            <a:r>
              <a:rPr lang="es-CO" sz="1800" dirty="0" smtClean="0"/>
              <a:t>acional </a:t>
            </a:r>
            <a:r>
              <a:rPr lang="es-CO" sz="1800" dirty="0"/>
              <a:t>de </a:t>
            </a:r>
            <a:r>
              <a:rPr lang="es-CO" sz="1800" dirty="0" smtClean="0"/>
              <a:t>Docentes </a:t>
            </a:r>
            <a:r>
              <a:rPr lang="es-CO" sz="1800" dirty="0"/>
              <a:t>de </a:t>
            </a:r>
            <a:r>
              <a:rPr lang="es-CO" sz="1800" smtClean="0"/>
              <a:t>Finanzas en </a:t>
            </a:r>
            <a:r>
              <a:rPr lang="es-CO" sz="1800" dirty="0"/>
              <a:t>los programas de Contaduría Pública.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Ciencias Contables envía mensaje de bienvenida a los docentes así como recuerda los compromisos y las metas que se deben alcanzar este periodo.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 desayuno de coordinación con los conferencistas del IV Foro Internacional de Auditoría </a:t>
            </a:r>
            <a:r>
              <a:rPr lang="es-CO" sz="1800" dirty="0" smtClean="0"/>
              <a:t>Forense, </a:t>
            </a:r>
            <a:r>
              <a:rPr lang="es-CO" sz="1800" dirty="0"/>
              <a:t>que se realizará el próximo viernes 15 de agosto en el auditorio Félix Restrepo.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Sesión de </a:t>
            </a:r>
            <a:r>
              <a:rPr lang="es-CO" sz="1800" dirty="0" err="1"/>
              <a:t>Spatia</a:t>
            </a:r>
            <a:r>
              <a:rPr lang="es-CO" sz="1800" dirty="0"/>
              <a:t> de agosto 8 contó con la participación del profesor Justo Eliseo Páez, quien dirigió la discusión sobre el proyecto de decreto del “libro tributario”.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Red para la formación en Revisoría Fiscal  se reunió para evaluar aspectos importantes de la Red, entre ellos los resultados  del VIII Encuentro realizado en días pasados. </a:t>
            </a:r>
            <a:r>
              <a:rPr lang="es-CO" sz="1800" dirty="0" smtClean="0"/>
              <a:t>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</a:t>
            </a:r>
            <a:r>
              <a:rPr lang="es-CO" sz="1800" dirty="0" err="1"/>
              <a:t>Spatia</a:t>
            </a:r>
            <a:r>
              <a:rPr lang="es-CO" sz="1800" dirty="0"/>
              <a:t> se finalizó el espacio de opinión sobre “El impacto de la implementación de las Normas internacionales de Auditoría y Aseguramiento en el ejercicio de la Revisoría Fiscal</a:t>
            </a:r>
            <a:r>
              <a:rPr lang="es-CO" sz="1800" dirty="0" smtClean="0"/>
              <a:t>”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7674</TotalTime>
  <Words>217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2103</cp:revision>
  <dcterms:created xsi:type="dcterms:W3CDTF">2010-02-05T13:43:46Z</dcterms:created>
  <dcterms:modified xsi:type="dcterms:W3CDTF">2014-08-11T20:26:36Z</dcterms:modified>
</cp:coreProperties>
</file>