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97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01/09/2014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01/09/2014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01/09/2014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01/09/2014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01/09/2014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01/09/2014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01/09/2014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01/09/2014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01/09/2014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01/09/2014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207, septiembre 02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452 - Contrapartida 953 a 955 - Registro contable 206 - Boletín Tributario 4 - Vademécum 12.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lunes 25 de agosto se reunieron los miembros del Grupo de Estudios en Contabilidad Financiera Internacional (GECFI) en donde se discutieron los cuestionarios y ejercicios de la Sección 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último ciclo de preparatorios de las unidades del Departamento se culminó a través de </a:t>
            </a:r>
            <a:r>
              <a:rPr lang="es-CO" sz="1800" dirty="0" smtClean="0"/>
              <a:t>la retroalimentación de </a:t>
            </a:r>
            <a:r>
              <a:rPr lang="es-CO" sz="1800" dirty="0"/>
              <a:t>los resultados </a:t>
            </a:r>
            <a:r>
              <a:rPr lang="es-CO" sz="1800" dirty="0" smtClean="0"/>
              <a:t>por </a:t>
            </a:r>
            <a:r>
              <a:rPr lang="es-CO" sz="1800" dirty="0"/>
              <a:t>cada una de las </a:t>
            </a:r>
            <a:r>
              <a:rPr lang="es-CO" sz="1800" dirty="0" smtClean="0"/>
              <a:t>unidades a </a:t>
            </a:r>
            <a:r>
              <a:rPr lang="es-CO" sz="1800" dirty="0"/>
              <a:t>los estudiantes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programa de Contaduría Pública como parte del proceso de renovación de la </a:t>
            </a:r>
            <a:r>
              <a:rPr lang="es-CO" sz="1800" dirty="0" smtClean="0"/>
              <a:t>acreditación, </a:t>
            </a:r>
            <a:r>
              <a:rPr lang="es-CO" sz="1800" dirty="0"/>
              <a:t>invitó a los docentes de planta y de cátedra a realizar el diligenciamiento de la encuesta de autoevaluación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3667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unidad de investigación llevó a acabo el martes 26 de agosto el </a:t>
            </a:r>
            <a:r>
              <a:rPr lang="es-CO" sz="1800" dirty="0" err="1"/>
              <a:t>Audire</a:t>
            </a:r>
            <a:r>
              <a:rPr lang="es-CO" sz="1800" dirty="0"/>
              <a:t> sobre Tendencias de la investigación contable, en el cual participaron los coordinadores de las unidades del Departamento.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28 de Agosto se llevó a cabo la reunión de los docentes de posgrados de la Especialización de Contabilidad Financiera Internacional, en la cual se revisaron los programas del módulo 1430 / Esp. Contabilidad Financiera Internacional / Examen Final Oral / CQ354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3667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editor de la revistas informa a </a:t>
            </a:r>
            <a:r>
              <a:rPr lang="es-CO" sz="1800"/>
              <a:t>la </a:t>
            </a:r>
            <a:r>
              <a:rPr lang="es-CO" sz="1800" smtClean="0"/>
              <a:t>Área Contable </a:t>
            </a:r>
            <a:r>
              <a:rPr lang="es-CO" sz="1800" dirty="0"/>
              <a:t>que se ha terminado de conformar Cuadernos de Contabilidad </a:t>
            </a:r>
            <a:r>
              <a:rPr lang="es-CO" sz="1800" dirty="0" err="1"/>
              <a:t>Vol</a:t>
            </a:r>
            <a:r>
              <a:rPr lang="es-CO" sz="1800" dirty="0"/>
              <a:t> 15, No. 38 (Julio Diciembre de 2014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dio aprobación a los planes de trabajo de los profesores de planta para el segundo semestre el año, por parte del Director del Departamento y del Decano Académico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3667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7715</TotalTime>
  <Words>276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2125</cp:revision>
  <dcterms:created xsi:type="dcterms:W3CDTF">2010-02-05T13:43:46Z</dcterms:created>
  <dcterms:modified xsi:type="dcterms:W3CDTF">2014-09-01T21:58:52Z</dcterms:modified>
</cp:coreProperties>
</file>