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1" autoAdjust="0"/>
    <p:restoredTop sz="86445" autoAdjust="0"/>
  </p:normalViewPr>
  <p:slideViewPr>
    <p:cSldViewPr>
      <p:cViewPr>
        <p:scale>
          <a:sx n="77" d="100"/>
          <a:sy n="77" d="100"/>
        </p:scale>
        <p:origin x="-1459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17/07/2015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17/07/2015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17/07/2015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17/07/2015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17/07/2015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17/07/2015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17/07/2015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17/07/2015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17/07/2015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17/07/2015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17/07/2015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17/07/2015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17/07/2015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248, </a:t>
            </a:r>
            <a:r>
              <a:rPr lang="es-CO" dirty="0" smtClean="0"/>
              <a:t>julio </a:t>
            </a:r>
            <a:r>
              <a:rPr lang="es-CO" dirty="0" smtClean="0"/>
              <a:t>20</a:t>
            </a:r>
            <a:r>
              <a:rPr lang="es-CO" dirty="0" smtClean="0"/>
              <a:t> </a:t>
            </a:r>
            <a:r>
              <a:rPr lang="es-CO" dirty="0" smtClean="0"/>
              <a:t>de 2015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494 - Contrapartida 1383 a 1396 - Registro Contable </a:t>
            </a:r>
            <a:r>
              <a:rPr lang="es-CO" sz="1800" dirty="0" smtClean="0"/>
              <a:t>247.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revista Cuadernos de </a:t>
            </a:r>
            <a:r>
              <a:rPr lang="es-CO" sz="1800" dirty="0" smtClean="0"/>
              <a:t>Contabilidad invitó a remitir trabajos</a:t>
            </a:r>
            <a:r>
              <a:rPr lang="es-CO" sz="1800" dirty="0"/>
              <a:t>, para el Volumen 17, número 43 </a:t>
            </a:r>
            <a:r>
              <a:rPr lang="es-CO" sz="1800" dirty="0" smtClean="0"/>
              <a:t>correspondiente </a:t>
            </a:r>
            <a:r>
              <a:rPr lang="es-CO" sz="1800" dirty="0"/>
              <a:t>al período Enero - Abril de </a:t>
            </a:r>
            <a:r>
              <a:rPr lang="es-CO" sz="1800" dirty="0" smtClean="0"/>
              <a:t>2016.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299993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envió el último recordatorio para postular ponencias al XIII Congreso La investigación en la Pontificia Universidad </a:t>
            </a:r>
            <a:r>
              <a:rPr lang="es-CO" sz="1800" dirty="0" smtClean="0"/>
              <a:t>Javeriana.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profesor Braulio Rodríguez participó como orador en Trayectorias Javerianas.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5332575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expidió el Acuerdo número 612 del 6 de julio de 2015, por el  cual se modifica el capítulo V. INSTITUTOS del Reglamento de Unidades </a:t>
            </a:r>
            <a:r>
              <a:rPr lang="es-CO" sz="1800" dirty="0" smtClean="0"/>
              <a:t>Académicas.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Circuló la gacetilla informativa del mes de julio de la Editorial Pontificia Universidad </a:t>
            </a:r>
            <a:r>
              <a:rPr lang="es-CO" sz="1800" dirty="0" smtClean="0"/>
              <a:t>Javeriana.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8814743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</a:t>
            </a:r>
            <a:r>
              <a:rPr lang="es-CO" sz="1800" dirty="0"/>
              <a:t>CPSFJ </a:t>
            </a:r>
            <a:r>
              <a:rPr lang="es-CO" sz="1800" dirty="0" smtClean="0"/>
              <a:t>invitó a </a:t>
            </a:r>
            <a:r>
              <a:rPr lang="es-CO" sz="1800" dirty="0"/>
              <a:t>participar en los Ejercicios Espirituales del 14 al 17 de </a:t>
            </a:r>
            <a:r>
              <a:rPr lang="es-CO" sz="1800" dirty="0" smtClean="0"/>
              <a:t>agosto.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miembros del INCP, en el marco de </a:t>
            </a:r>
            <a:r>
              <a:rPr lang="es-CO" sz="1800" dirty="0" err="1" smtClean="0"/>
              <a:t>Spatia</a:t>
            </a:r>
            <a:r>
              <a:rPr lang="es-CO" sz="1800" dirty="0" smtClean="0"/>
              <a:t>, fueron convocados para tratar </a:t>
            </a:r>
            <a:r>
              <a:rPr lang="es-CO" sz="1800" dirty="0"/>
              <a:t>el tema Consideraciones del Impuesto Diferido </a:t>
            </a:r>
            <a:r>
              <a:rPr lang="es-CO" sz="1800" dirty="0" smtClean="0"/>
              <a:t>en </a:t>
            </a:r>
            <a:r>
              <a:rPr lang="es-CO" sz="1800" dirty="0"/>
              <a:t>la implementación de las </a:t>
            </a:r>
            <a:r>
              <a:rPr lang="es-CO" sz="1800" dirty="0" smtClean="0"/>
              <a:t>NIIF.</a:t>
            </a:r>
            <a:endParaRPr lang="es-CO" sz="1800" dirty="0"/>
          </a:p>
          <a:p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551432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Circuló el Boletín informativo No. 30 de la Vicerrectoría de </a:t>
            </a:r>
            <a:r>
              <a:rPr lang="es-CO" sz="1800" dirty="0" smtClean="0"/>
              <a:t>Investigación.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divulgó un boletín </a:t>
            </a:r>
            <a:r>
              <a:rPr lang="es-CO" sz="1800" dirty="0"/>
              <a:t>informativo titulado Compromiso de las Universidades con la </a:t>
            </a:r>
            <a:r>
              <a:rPr lang="es-CO" sz="1800" dirty="0" smtClean="0"/>
              <a:t>planeación.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6092893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Los miembros del Grupo de Estudios en Aseguramiento de Información (GEAI) estudiaron </a:t>
            </a:r>
            <a:r>
              <a:rPr lang="es-CO" sz="1800" dirty="0" smtClean="0"/>
              <a:t>las Normas </a:t>
            </a:r>
            <a:r>
              <a:rPr lang="es-CO" sz="1800" dirty="0"/>
              <a:t>Internacionales de </a:t>
            </a:r>
            <a:r>
              <a:rPr lang="es-CO" sz="1800" dirty="0" smtClean="0"/>
              <a:t>Auditoria  </a:t>
            </a:r>
            <a:r>
              <a:rPr lang="es-CO" sz="1800" dirty="0"/>
              <a:t>550, 560 y </a:t>
            </a:r>
            <a:r>
              <a:rPr lang="es-CO" sz="1800" dirty="0" smtClean="0"/>
              <a:t>570.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abrieron las inscripciones para el proyecto de manualidades con motivo de la próxima Navidad.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5224973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6290</TotalTime>
  <Words>247</Words>
  <Application>Microsoft Office PowerPoint</Application>
  <PresentationFormat>On-screen Show (4:3)</PresentationFormat>
  <Paragraphs>27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</cp:lastModifiedBy>
  <cp:revision>1799</cp:revision>
  <dcterms:created xsi:type="dcterms:W3CDTF">2010-02-05T13:43:46Z</dcterms:created>
  <dcterms:modified xsi:type="dcterms:W3CDTF">2015-07-17T22:52:21Z</dcterms:modified>
</cp:coreProperties>
</file>