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14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30/10/2015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30/10/2015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30/10/2015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30/10/2015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30/10/2015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30/10/2015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30/10/2015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30/10/2015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30/10/2015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30/10/2015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30/10/2015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30/10/2015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30/10/2015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263, noviembre 2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Novitas 509 - Contrapartida 1619 a 1633 - Registro Contable 262 - Vademécum </a:t>
            </a:r>
            <a:r>
              <a:rPr lang="es-CO" sz="1800" dirty="0" smtClean="0"/>
              <a:t>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del Departamento avanzaron aún más en el mapeo del currículo del pregrado en Contaduría.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Hasta </a:t>
            </a:r>
            <a:r>
              <a:rPr lang="es-CO" sz="1800" dirty="0"/>
              <a:t>el 30 de octubre los Decanos </a:t>
            </a:r>
            <a:r>
              <a:rPr lang="es-CO" sz="1800" dirty="0" smtClean="0"/>
              <a:t>pudieron presentar </a:t>
            </a:r>
            <a:r>
              <a:rPr lang="es-CO" sz="1800" dirty="0"/>
              <a:t>ante la Dirección de Asuntos Profesorales las candidaturas de los profesores que </a:t>
            </a:r>
            <a:r>
              <a:rPr lang="es-CO" sz="1800" dirty="0" smtClean="0"/>
              <a:t>requieren </a:t>
            </a:r>
            <a:r>
              <a:rPr lang="es-CO" sz="1800" dirty="0"/>
              <a:t>realizar, durante el primer semestre de 2016, un curso de inmersión en el exterior para el perfeccionamiento de una segunda </a:t>
            </a:r>
            <a:r>
              <a:rPr lang="es-CO" sz="1800" dirty="0" smtClean="0"/>
              <a:t>lengua.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Facultad de Ciencias Políticas y Relaciones </a:t>
            </a:r>
            <a:r>
              <a:rPr lang="es-CO" sz="1800" dirty="0"/>
              <a:t>Internacionales organizó una Maestría en Estudios de Paz y Resolución de </a:t>
            </a:r>
            <a:r>
              <a:rPr lang="es-CO" sz="1800" dirty="0" smtClean="0"/>
              <a:t>Conflictos.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1645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el fin de conocer su opinión acerca del Plan de Beneficios Flexibles que actualmente ofrece la Universidad, </a:t>
            </a:r>
            <a:r>
              <a:rPr lang="es-CO" sz="1800" dirty="0" smtClean="0"/>
              <a:t>se solicitó a todos los funcionarios responder </a:t>
            </a:r>
            <a:r>
              <a:rPr lang="es-CO" sz="1800" dirty="0"/>
              <a:t>una breve encuesta de </a:t>
            </a:r>
            <a:r>
              <a:rPr lang="es-CO" sz="1800" dirty="0" smtClean="0"/>
              <a:t>satisfacción.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encuentran abiertas las solicitudes </a:t>
            </a:r>
            <a:r>
              <a:rPr lang="es-CO" sz="1800" dirty="0" smtClean="0"/>
              <a:t>para</a:t>
            </a:r>
            <a:r>
              <a:rPr lang="es-CO" sz="1800" baseline="0" dirty="0" smtClean="0"/>
              <a:t> </a:t>
            </a:r>
            <a:r>
              <a:rPr lang="es-CO" sz="1800" dirty="0" smtClean="0"/>
              <a:t>Auxilio </a:t>
            </a:r>
            <a:r>
              <a:rPr lang="es-CO" sz="1800" dirty="0"/>
              <a:t>educativo para estudios de pregrado en la sede central de la Pontificia Universidad Javeriana de los hijos de profesores de planta o de empleados administrativos, con dedicación de tiempo completo  para los ESTUDIANTES </a:t>
            </a:r>
            <a:r>
              <a:rPr lang="es-CO" sz="1800" dirty="0" smtClean="0"/>
              <a:t>NEOJAVERIANOS.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2080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</a:t>
            </a:r>
            <a:r>
              <a:rPr lang="es-CO" sz="1800" dirty="0"/>
              <a:t>a cabo la Fiesta del Vecindario 2015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las actividades que la Vicerrectoría de Extensión y Relaciones Interinstitucionales, viene desarrollando como parte del trabajo conjunto con la Red AUSJAL, se tiene programado para el día 17 de noviembre de 2015, el Simposio “Derechos Humanos y Seguridad, Retos y Perspectivas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48456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Debido a la implementación, a partir del mes de noviembre, de las Normas Internacionales de Información Financiera – NIIF en el Sistema Financiero de la Universidad, se </a:t>
            </a:r>
            <a:r>
              <a:rPr lang="es-CO" sz="1800" dirty="0" smtClean="0"/>
              <a:t>realizó un </a:t>
            </a:r>
            <a:r>
              <a:rPr lang="es-CO" sz="1800" dirty="0"/>
              <a:t>mantenimiento de la solución de </a:t>
            </a:r>
            <a:r>
              <a:rPr lang="es-CO" sz="1800" dirty="0" err="1"/>
              <a:t>Peoplesoft</a:t>
            </a:r>
            <a:r>
              <a:rPr lang="es-CO" sz="1800" dirty="0"/>
              <a:t> </a:t>
            </a:r>
            <a:r>
              <a:rPr lang="es-CO" sz="1800" dirty="0" smtClean="0"/>
              <a:t>FN-Finanzas.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Nuestro </a:t>
            </a:r>
            <a:r>
              <a:rPr lang="es-CO" sz="1800" dirty="0"/>
              <a:t>Decano invitó a la conferencia “El poder del agua y la robótica quirúrgica: desde sus inicios hasta su comercialización”, que será realizada por el doctor </a:t>
            </a:r>
            <a:r>
              <a:rPr lang="es-CO" sz="1800" dirty="0" err="1"/>
              <a:t>Nikolai</a:t>
            </a:r>
            <a:r>
              <a:rPr lang="es-CO" sz="1800" dirty="0"/>
              <a:t> </a:t>
            </a:r>
            <a:r>
              <a:rPr lang="es-CO" sz="1800" dirty="0" err="1" smtClean="0"/>
              <a:t>Aljuri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2441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6875</TotalTime>
  <Words>330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2046</cp:revision>
  <dcterms:created xsi:type="dcterms:W3CDTF">2010-02-05T13:43:46Z</dcterms:created>
  <dcterms:modified xsi:type="dcterms:W3CDTF">2015-10-31T01:48:59Z</dcterms:modified>
</cp:coreProperties>
</file>