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31/01/2016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31/01/2016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31/01/2016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31/01/2016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31/01/2016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31/01/2016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31/01/2016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31/01/2016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31/01/2016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31/01/2016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31/01/2016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31/01/2016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31/01/2016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271, febrero 1 </a:t>
            </a:r>
            <a:r>
              <a:rPr lang="es-CO" dirty="0" smtClean="0"/>
              <a:t>de </a:t>
            </a:r>
            <a:r>
              <a:rPr lang="es-CO" dirty="0" smtClean="0"/>
              <a:t>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febrero se realizarán ejercicios espirituales ignacianos de tres días.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conocer el nuevo centro </a:t>
            </a:r>
            <a:r>
              <a:rPr lang="es-CO" sz="1800" dirty="0"/>
              <a:t>para profesores: Centro para el Aprendizaje, la Enseñanza y la Evaluación CAE+E -Vicerrectoría </a:t>
            </a:r>
            <a:r>
              <a:rPr lang="es-CO" sz="1800" dirty="0" smtClean="0"/>
              <a:t>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6612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</a:t>
            </a:r>
            <a:r>
              <a:rPr lang="es-CO" sz="1800" dirty="0"/>
              <a:t>Investigación publicó los términos de referencia de las convocatorias internas para </a:t>
            </a:r>
            <a:r>
              <a:rPr lang="es-CO" sz="1800" dirty="0" smtClean="0"/>
              <a:t>2016.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partir de los cambios en la empresa recaudadora del servicio de Transmilenio,  el convenio que existía con la Universidad se canceló.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9170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Nuestro decano participará en la conferencia </a:t>
            </a:r>
            <a:r>
              <a:rPr lang="es-CO" sz="1800" dirty="0"/>
              <a:t>organizada  por la AACSB en la ciudad de </a:t>
            </a:r>
            <a:r>
              <a:rPr lang="es-CO" sz="1800" dirty="0" smtClean="0"/>
              <a:t>Miami.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clases del período 1610.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5867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Contrapartida 1815 a </a:t>
            </a:r>
            <a:r>
              <a:rPr lang="es-CO" sz="1800" dirty="0" smtClean="0"/>
              <a:t>1828.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publicó el calendario de actividades académicas del primer semestre de 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Nos esperan el 14 de febrero para celebrar el día del Contador Público Javeriano.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organizando el servicio de parqueadero en el edificio Gerardo Arango S.J.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65559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Falleció el padre de la profesora Natalia Baracaldo.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realizaron los procesos de inducción de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59827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Tuvo lugar la primera reunión plenaria de profesores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participar en el Voluntariado javeriano.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5734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participar en los Grupos culturales.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abierto el </a:t>
            </a:r>
            <a:r>
              <a:rPr lang="es-CO" sz="1800" dirty="0" smtClean="0"/>
              <a:t>proceso </a:t>
            </a:r>
            <a:r>
              <a:rPr lang="es-CO" sz="1800" dirty="0"/>
              <a:t>de creación de cursos en la plataforma </a:t>
            </a:r>
            <a:r>
              <a:rPr lang="es-CO" sz="1800" dirty="0" err="1"/>
              <a:t>Blackboard</a:t>
            </a:r>
            <a:r>
              <a:rPr lang="es-CO" sz="1800" dirty="0"/>
              <a:t> para el ciclo </a:t>
            </a:r>
            <a:r>
              <a:rPr lang="es-CO" sz="1800" dirty="0" smtClean="0"/>
              <a:t>1610.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4248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reiteraron las reglas del sistema de contratación de profesores de cátedra.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Entre quienes contesten la encuesta de movilidad se rifarán unas bicicletas.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3865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cambiaron los procedimientos de las cuentas por pagar. </a:t>
            </a:r>
            <a:r>
              <a:rPr lang="es-CO" sz="1800" dirty="0" smtClean="0"/>
              <a:t>Habrá </a:t>
            </a:r>
            <a:r>
              <a:rPr lang="es-CO" sz="1800" dirty="0" err="1" smtClean="0"/>
              <a:t>precierre</a:t>
            </a:r>
            <a:r>
              <a:rPr lang="es-CO" sz="1800" dirty="0" smtClean="0"/>
              <a:t> y cierre.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circuló el formulario de clasificación de las personas naturales.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4693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Investigación apoyará la participaci</a:t>
            </a:r>
            <a:r>
              <a:rPr lang="es-CO" sz="1800" dirty="0"/>
              <a:t>ón en </a:t>
            </a:r>
            <a:r>
              <a:rPr lang="es-CO" sz="1800" dirty="0" smtClean="0"/>
              <a:t>la </a:t>
            </a:r>
            <a:r>
              <a:rPr lang="es-CO" sz="1800" dirty="0"/>
              <a:t>convocatoria de Colciencias número 740 para Proyectos de Investigación en Ciencias Humanas Sociales y </a:t>
            </a:r>
            <a:r>
              <a:rPr lang="es-CO" sz="1800" dirty="0" smtClean="0"/>
              <a:t>Educación.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recomendó tener en cuenta la antelación necesaria para pedir fotocopias de exámenes.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1948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7340</TotalTime>
  <Words>338</Words>
  <Application>Microsoft Office PowerPoint</Application>
  <PresentationFormat>On-screen Show (4:3)</PresentationFormat>
  <Paragraphs>47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2178</cp:revision>
  <dcterms:created xsi:type="dcterms:W3CDTF">2010-02-05T13:43:46Z</dcterms:created>
  <dcterms:modified xsi:type="dcterms:W3CDTF">2016-01-31T16:18:50Z</dcterms:modified>
</cp:coreProperties>
</file>