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1" autoAdjust="0"/>
    <p:restoredTop sz="86445" autoAdjust="0"/>
  </p:normalViewPr>
  <p:slideViewPr>
    <p:cSldViewPr>
      <p:cViewPr>
        <p:scale>
          <a:sx n="77" d="100"/>
          <a:sy n="77" d="100"/>
        </p:scale>
        <p:origin x="-145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8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8/02/2016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‹#›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11</a:t>
            </a:fld>
            <a:endParaRPr lang="es-CO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7</a:t>
            </a:fld>
            <a:endParaRPr lang="es-CO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8</a:t>
            </a:fld>
            <a:endParaRPr lang="es-CO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9</a:t>
            </a:fld>
            <a:endParaRPr lang="es-CO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10</a:t>
            </a:fld>
            <a:endParaRPr lang="es-C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8/02/2016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8/02/2016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8/02/2016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lang="es-ES" dirty="0" smtClean="0"/>
              <a:t>Segundo nivel</a:t>
            </a:r>
          </a:p>
          <a:p>
            <a:pPr lvl="2" eaLnBrk="1" latinLnBrk="0" hangingPunct="1"/>
            <a:r>
              <a:rPr lang="es-ES" dirty="0" smtClean="0"/>
              <a:t>Tercer nivel</a:t>
            </a:r>
          </a:p>
          <a:p>
            <a:pPr lvl="3" eaLnBrk="1" latinLnBrk="0" hangingPunct="1"/>
            <a:r>
              <a:rPr lang="es-ES" dirty="0" smtClean="0"/>
              <a:t>Cuarto nivel</a:t>
            </a:r>
          </a:p>
          <a:p>
            <a:pPr lvl="4" eaLnBrk="1" latinLnBrk="0" hangingPunct="1"/>
            <a:r>
              <a:rPr lang="es-ES" dirty="0" smtClean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8/02/2016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8/02/2016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8/02/2016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8/02/2016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8/02/2016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8/02/2016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 smtClean="0"/>
              <a:t>Segundo nivel</a:t>
            </a:r>
          </a:p>
          <a:p>
            <a:pPr lvl="2" eaLnBrk="1" latinLnBrk="0" hangingPunct="1"/>
            <a:r>
              <a:rPr kumimoji="0" lang="es-ES" dirty="0" smtClean="0"/>
              <a:t>Tercer nivel</a:t>
            </a:r>
          </a:p>
          <a:p>
            <a:pPr lvl="3" eaLnBrk="1" latinLnBrk="0" hangingPunct="1"/>
            <a:r>
              <a:rPr kumimoji="0" lang="es-ES" dirty="0" smtClean="0"/>
              <a:t>Cuarto nivel</a:t>
            </a:r>
          </a:p>
          <a:p>
            <a:pPr lvl="4" eaLnBrk="1" latinLnBrk="0" hangingPunct="1"/>
            <a:r>
              <a:rPr kumimoji="0" lang="es-ES" dirty="0" smtClean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8/02/2016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‹#›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 smtClean="0">
                <a:latin typeface="Bradley Hand ITC" pitchFamily="66" charset="0"/>
              </a:rPr>
              <a:t>Registro contable</a:t>
            </a:r>
            <a:endParaRPr lang="es-CO" sz="8800" dirty="0">
              <a:latin typeface="Bradley Hand ITC" pitchFamily="66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 smtClean="0"/>
              <a:t>Número </a:t>
            </a:r>
            <a:r>
              <a:rPr lang="es-CO" dirty="0" smtClean="0"/>
              <a:t>272, </a:t>
            </a:r>
            <a:r>
              <a:rPr lang="es-CO" dirty="0" smtClean="0"/>
              <a:t>febrero </a:t>
            </a:r>
            <a:r>
              <a:rPr lang="es-CO" dirty="0" smtClean="0"/>
              <a:t>8 </a:t>
            </a:r>
            <a:r>
              <a:rPr lang="es-CO" dirty="0" smtClean="0"/>
              <a:t>de 2016</a:t>
            </a:r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Está disponible la lista de los 93 títulos adquiridos el año pasado.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Vicerrector </a:t>
            </a:r>
            <a:r>
              <a:rPr lang="es-CO" sz="1800" dirty="0"/>
              <a:t>Académico compartió la gacetilla informativa </a:t>
            </a:r>
            <a:r>
              <a:rPr lang="es-CO" sz="1800" dirty="0" smtClean="0"/>
              <a:t>mensual (febrero) </a:t>
            </a:r>
            <a:r>
              <a:rPr lang="es-CO" sz="1800" dirty="0"/>
              <a:t>de la Editorial Pontificia Universidad Javeriana.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10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764792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publicó </a:t>
            </a:r>
            <a:r>
              <a:rPr lang="es-CO" sz="1800" dirty="0"/>
              <a:t>el libro Formación inicial en lectura y escritura en la </a:t>
            </a:r>
            <a:r>
              <a:rPr lang="es-CO" sz="1800" dirty="0" smtClean="0"/>
              <a:t>universidad.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En el marco de </a:t>
            </a:r>
            <a:r>
              <a:rPr lang="es-CO" sz="1800" dirty="0" err="1" smtClean="0"/>
              <a:t>Audire</a:t>
            </a:r>
            <a:r>
              <a:rPr lang="es-CO" sz="1800" dirty="0" smtClean="0"/>
              <a:t>, </a:t>
            </a:r>
            <a:r>
              <a:rPr lang="es-CO" sz="1800" dirty="0"/>
              <a:t>los profesores Carlos Jair Acosta Plazas, Cesar Evelio Anzola Aguilar y Rafael Antonio Duarte </a:t>
            </a:r>
            <a:r>
              <a:rPr lang="es-CO" sz="1800" dirty="0" smtClean="0"/>
              <a:t>Nieto, expusieron </a:t>
            </a:r>
            <a:r>
              <a:rPr lang="es-CO" sz="1800" dirty="0"/>
              <a:t>el tema  Impuesto de renta personas jurídicas y principales aspectos del impuesto </a:t>
            </a:r>
            <a:r>
              <a:rPr lang="es-CO" sz="1800" dirty="0" smtClean="0"/>
              <a:t>diferido.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5944893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Novitas 518 - Contrapartida 1829 a 1845 - Registro Contable </a:t>
            </a:r>
            <a:r>
              <a:rPr lang="es-CO" sz="1800" dirty="0" smtClean="0"/>
              <a:t>271.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divulgaron </a:t>
            </a:r>
            <a:r>
              <a:rPr lang="es-CO" sz="1800" dirty="0"/>
              <a:t>las reglas de los Aportes de la Universidad para proyectos ganadores de becas de creación e investigación-creación.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076953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dio </a:t>
            </a:r>
            <a:r>
              <a:rPr lang="es-CO" sz="1800" dirty="0"/>
              <a:t>a conocer la lista de libros y capítulos que la PUJ avala como libros y capítulos de </a:t>
            </a:r>
            <a:r>
              <a:rPr lang="es-CO" sz="1800" dirty="0" smtClean="0"/>
              <a:t>investigación.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nos invitó </a:t>
            </a:r>
            <a:r>
              <a:rPr lang="es-CO" sz="1800" dirty="0"/>
              <a:t>a participar en el Plan Nacional de Estímulos del Ministerio de Cultura 2016 con 109 convocatorias para becas, premios, reconocimientos, pasantías y residencias artísticas. 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2499355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La Fundación Carolina divulgó las condiciones de sus becas para estudios de postgrado.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Los profesores de planta deben depositar su informe del período 1530 y hacer el plan de trabajo del primer semestre de 2016.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73343349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proclamaron los </a:t>
            </a:r>
            <a:r>
              <a:rPr lang="es-CO" sz="1800" dirty="0" smtClean="0"/>
              <a:t>ganadores del Concurso </a:t>
            </a:r>
            <a:r>
              <a:rPr lang="es-CO" sz="1800" dirty="0"/>
              <a:t>Encuesta de </a:t>
            </a:r>
            <a:r>
              <a:rPr lang="es-CO" sz="1800" dirty="0" smtClean="0"/>
              <a:t>movilidad.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A partir del 3 de febrero cambió la solicitud de eventos (servicios de alimentación).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100114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Circuló </a:t>
            </a:r>
            <a:r>
              <a:rPr lang="es-CO" sz="1800" dirty="0"/>
              <a:t>la invitación a la apertura de los actos de celebración </a:t>
            </a:r>
            <a:r>
              <a:rPr lang="es-CO" sz="1800" dirty="0" smtClean="0"/>
              <a:t>de los </a:t>
            </a:r>
            <a:r>
              <a:rPr lang="es-CO" sz="1800" dirty="0"/>
              <a:t>85 años de la restauración de la Facultad de Ciencias </a:t>
            </a:r>
            <a:r>
              <a:rPr lang="es-CO" sz="1800" dirty="0" smtClean="0"/>
              <a:t>Jurídicas.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Este año el Departamento cuenta </a:t>
            </a:r>
            <a:r>
              <a:rPr lang="es-CO" sz="1800" dirty="0"/>
              <a:t>con presupuesto de $ </a:t>
            </a:r>
            <a:r>
              <a:rPr lang="es-CO" sz="1800" dirty="0" smtClean="0"/>
              <a:t>16.202.921,16 para compra de elementos bibliográficos.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07748888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reactivó el Proceso de reflexión y revisión curricular de los programas de posgrados de la PUJ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El Centro </a:t>
            </a:r>
            <a:r>
              <a:rPr lang="es-CO" sz="1800" dirty="0"/>
              <a:t>para el Aprendizaje, Enseñanza y Evaluación CAE+E </a:t>
            </a:r>
            <a:r>
              <a:rPr lang="es-CO" sz="1800" dirty="0" smtClean="0"/>
              <a:t>invitó a </a:t>
            </a:r>
            <a:r>
              <a:rPr lang="es-CO" sz="1800" dirty="0"/>
              <a:t>los profesores de la Pontificia Universidad Javeriana a compartir formas alternas de enseñar en la educación superior.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11541274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En </a:t>
            </a:r>
            <a:r>
              <a:rPr lang="es-CO" sz="1800" dirty="0" smtClean="0"/>
              <a:t>el primer </a:t>
            </a:r>
            <a:r>
              <a:rPr lang="es-CO" sz="1800" dirty="0"/>
              <a:t>boletín del año </a:t>
            </a:r>
            <a:r>
              <a:rPr lang="es-CO" sz="1800" dirty="0" smtClean="0"/>
              <a:t>se divulgaron </a:t>
            </a:r>
            <a:r>
              <a:rPr lang="es-CO" sz="1800" dirty="0"/>
              <a:t>los resultados del ranking </a:t>
            </a:r>
            <a:r>
              <a:rPr lang="es-CO" sz="1800" dirty="0" err="1" smtClean="0"/>
              <a:t>Webometrics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invitó </a:t>
            </a:r>
            <a:r>
              <a:rPr lang="es-CO" sz="1800" dirty="0" smtClean="0"/>
              <a:t>a la conferencia de </a:t>
            </a:r>
            <a:r>
              <a:rPr lang="es-CO" sz="1800" dirty="0" err="1" smtClean="0"/>
              <a:t>Rod</a:t>
            </a:r>
            <a:r>
              <a:rPr lang="es-CO" sz="1800" dirty="0" smtClean="0"/>
              <a:t> Ellis, Catering </a:t>
            </a:r>
            <a:r>
              <a:rPr lang="es-CO" sz="1800" dirty="0" err="1" smtClean="0"/>
              <a:t>for</a:t>
            </a:r>
            <a:r>
              <a:rPr lang="es-CO" sz="1800" dirty="0" smtClean="0"/>
              <a:t> individual </a:t>
            </a:r>
            <a:r>
              <a:rPr lang="es-CO" sz="1800" dirty="0" err="1" smtClean="0"/>
              <a:t>learner</a:t>
            </a:r>
            <a:r>
              <a:rPr lang="es-CO" sz="1800" dirty="0" smtClean="0"/>
              <a:t> </a:t>
            </a:r>
            <a:r>
              <a:rPr lang="es-CO" sz="1800" dirty="0" err="1" smtClean="0"/>
              <a:t>differences</a:t>
            </a:r>
            <a:r>
              <a:rPr lang="es-CO" sz="1800" dirty="0" smtClean="0"/>
              <a:t>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8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04945206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publicaron las evaluaciones institucionales del período 1530.</a:t>
            </a:r>
            <a:endParaRPr lang="es-CO" sz="1800" dirty="0" smtClean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 smtClean="0"/>
              <a:t>Se determinaron </a:t>
            </a:r>
            <a:r>
              <a:rPr lang="es-CO" sz="1800" dirty="0"/>
              <a:t>las reglas del Apoyo a viajes para asistencia a eventos </a:t>
            </a:r>
            <a:r>
              <a:rPr lang="es-CO" sz="1800" dirty="0" smtClean="0"/>
              <a:t>académicos.</a:t>
            </a:r>
            <a:endParaRPr lang="es-CO" sz="1800" dirty="0" smtClean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9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8857110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7400</TotalTime>
  <Words>402</Words>
  <Application>Microsoft Office PowerPoint</Application>
  <PresentationFormat>On-screen Show (4:3)</PresentationFormat>
  <Paragraphs>43</Paragraphs>
  <Slides>11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Viajes</vt:lpstr>
      <vt:lpstr>Registro contable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Pontificia Universidad Javeriana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</cp:lastModifiedBy>
  <cp:revision>2197</cp:revision>
  <dcterms:created xsi:type="dcterms:W3CDTF">2010-02-05T13:43:46Z</dcterms:created>
  <dcterms:modified xsi:type="dcterms:W3CDTF">2016-02-08T21:09:05Z</dcterms:modified>
</cp:coreProperties>
</file>