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2" r:id="rId3"/>
    <p:sldId id="263" r:id="rId4"/>
    <p:sldId id="264" r:id="rId5"/>
    <p:sldId id="265" r:id="rId6"/>
    <p:sldId id="266" r:id="rId7"/>
    <p:sldId id="267" r:id="rId8"/>
    <p:sldId id="268" r:id="rId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98" autoAdjust="0"/>
    <p:restoredTop sz="94370" autoAdjust="0"/>
  </p:normalViewPr>
  <p:slideViewPr>
    <p:cSldViewPr>
      <p:cViewPr varScale="1">
        <p:scale>
          <a:sx n="83" d="100"/>
          <a:sy n="83" d="100"/>
        </p:scale>
        <p:origin x="941"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1/05/2016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503335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363549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692822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25296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578293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74292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1/05/2016</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1/05/2016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1/05/2016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1/05/2016</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1/05/2016</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1/05/2016</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1/05/2016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1/05/2016</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1/05/2016</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1/05/2016</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1/05/2016</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1/05/2016</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283, mayo 2 de 2016</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530 - Contrapartida 2009 a 2024 - Registro Contable 282.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invitaron  a participar del Taller de Espiritualidad Ignaciana de un Día, que tuvo como tema Las relaciones humanas, un enfoque desde la Espiritualidad Ignaciana; el cual se realizó el 30 de Abril, en la capilla El Arca.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Está abierta la convocatoria para el Premio Bienal a la Creación Artística Javeriana 2016, que se entregará en el marco del II Encuentro Javeriano de Arte y Creatividad.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Departamento de Administración los invita a participar en el evento Digital Managers Summit Javeriana, la idea del evento es compartir un espacio de conocimiento con conferencistas expertos en diferentes áreas del mercadeo digital brindando una experiencia única de aprendizaje y sensibilización.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0914323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una nueva Cata de vinos en el Restaurante El Mirador.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invitaron a participar en el Festival de fútbol 8, docentes y administrativos.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1845945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Servicios Universitarios organizó un </a:t>
            </a:r>
            <a:r>
              <a:rPr lang="es-CO" sz="1800" dirty="0" err="1"/>
              <a:t>Happy</a:t>
            </a:r>
            <a:r>
              <a:rPr lang="es-CO" sz="1800" dirty="0"/>
              <a:t> </a:t>
            </a:r>
            <a:r>
              <a:rPr lang="es-CO" sz="1800" dirty="0" err="1"/>
              <a:t>hour</a:t>
            </a:r>
            <a:r>
              <a:rPr lang="es-CO" sz="1800" dirty="0"/>
              <a:t> mini pizzas.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Fernando Salazar presentó el proyecto de investigación denominado Logística Humanitaria: Desarrollo de la Metodología de Análisis por Deflexión, un Enfoque del Suministro desde las Cadenas Agroalimentarias.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8064874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Facultad de Ciencias Económicas y Administrativas y los Postgrados en Administración de Empresas tienen el gusto de  invitarlos al lanzamiento de la Maestría en Gerencia de la Responsabilidad Social y Sostenibilidad Empresarial.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la pausa ignaciana correspondiente al segundo corte, los alumnos de revisoría fiscal reflexionaron sobre le artículo La autoridad profesoral en la universidad contemporánea: Aportes para pensar las transformaciones del presente.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8740451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llevó a cabo la segunda reunión de la Octava versión del Foro de Firmas.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el inspector de inteligencia corporativa (Dian), Elton Álvaro Gómez Bonilla, expuso el tema Implicaciones de la nueva factura electrónica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9901493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nos envió la invitación al Foro Internacional  Feminicidios y Acumulación: Tejiendo solidaridades con las mujeres </a:t>
            </a:r>
            <a:r>
              <a:rPr lang="es-CO" sz="1800" dirty="0" err="1"/>
              <a:t>Ëtnicas</a:t>
            </a:r>
            <a:r>
              <a:rPr lang="es-CO" sz="1800" dirty="0"/>
              <a:t>  y </a:t>
            </a:r>
            <a:r>
              <a:rPr lang="es-CO" sz="1800" dirty="0" err="1"/>
              <a:t>Racializadas</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profesora Jenny Marlene Sosa Cardozo presentó su proyecto de investigación Propuesta de una escala de medida para la calidad de la auditoria financiera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1799810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7905</TotalTime>
  <Words>391</Words>
  <Application>Microsoft Office PowerPoint</Application>
  <PresentationFormat>Presentación en pantalla (4:3)</PresentationFormat>
  <Paragraphs>32</Paragraphs>
  <Slides>8</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2394</cp:revision>
  <dcterms:created xsi:type="dcterms:W3CDTF">2010-02-05T13:43:46Z</dcterms:created>
  <dcterms:modified xsi:type="dcterms:W3CDTF">2016-05-01T16:28:29Z</dcterms:modified>
</cp:coreProperties>
</file>