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86414" autoAdjust="0"/>
  </p:normalViewPr>
  <p:slideViewPr>
    <p:cSldViewPr>
      <p:cViewPr varScale="1">
        <p:scale>
          <a:sx n="73" d="100"/>
          <a:sy n="73" d="100"/>
        </p:scale>
        <p:origin x="1642" y="53"/>
      </p:cViewPr>
      <p:guideLst>
        <p:guide orient="horz" pos="2160"/>
        <p:guide pos="2880"/>
      </p:guideLst>
    </p:cSldViewPr>
  </p:slideViewPr>
  <p:outlineViewPr>
    <p:cViewPr>
      <p:scale>
        <a:sx n="33" d="100"/>
        <a:sy n="33" d="100"/>
      </p:scale>
      <p:origin x="0" y="-383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31/07/2016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070840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664805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357521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28445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530766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720753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569706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84904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677811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230707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31/07/2016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31/07/2016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31/07/2016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31/07/2016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31/07/2016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31/07/2016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31/07/2016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31/07/2016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31/07/2016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31/07/2016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31/07/2016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31/07/2016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296, agosto 1 de 2016</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una eucaristía, la Universidad celebró el día de San Ignacio de Loyola.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el Boletín No. 43 de la Vicerrectoría de Investigación - Financiación y becas para investigar, crear, innovar y estudiar.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5429425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Fulbright</a:t>
            </a:r>
            <a:r>
              <a:rPr lang="es-CO" sz="1800" dirty="0"/>
              <a:t> anunció que el 1 de agosto a las 12:00p.m. tendremos una sesión informativa virtual sobre la beca Investigador Visitante Colombiano. Durante esta sesión podrá resolver sus dudas sobre los requisitos, beneficios y proceso de aplicación. La convocatoria está abierta para todas las áreas de estudio y cierra el 1 de septiembre.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en cabeza del Grupo de Estudio Javeriano en Auditoria Forense (CIJAF), como miembro del capítulo la Asociación de Examinadores de Fraude Certificados (ACFE) Colombia, fue anfitriona el 28 de julio de la cuarta reunión local.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4023683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Facultad de Ciencias Económicas y Administrativas, con el programa de Javeriana Colombia, hizo apertura del Segundo grupo de la Especialización en Contabilidad Financiera Internacional en la ciudad de Barranquilla.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Programa de Formación Integral para Académicos del Centro Pastoral realizó el último Curso Taller de Acompañamiento Personal del período inter semestral, llevado a cabo entre el 12 y el 15 de julio.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8737142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543 - Contrapartida 2213 a 2226 - Registro Contable 295.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Gracias a un nuevo desarrollo, la actualización de su extensión telefónica se puede hacer ingresando al sitio web de la Universidad en la Opción “Nuevo Directorio”.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Gilberto Cely S.J. presidió la celebración eucarística en agradecimiento por los 45 años de enseñanza de la Contaduría Pública en la Javeriana, sede Bogotá.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Fuimos invitados a el Desayuno del CEDI "Conferencia Bartolomé de las Casas y el origen colonial de los derechos humanos“.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5627273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Como parte de la propuesta del Centro Pastoral San Francisco Javier, el Voluntariado Javeriano ha iniciado su proceso de convocatoria e inscripción para voluntarios y voluntarias en el período 2016-2.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expidió una circular sobre los procedimientos posibles casos de violencia sexual.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5893473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llevó a cabo el </a:t>
            </a:r>
            <a:r>
              <a:rPr lang="es-CO" sz="1800" dirty="0" err="1"/>
              <a:t>Bicitaller</a:t>
            </a:r>
            <a:r>
              <a:rPr lang="es-CO" sz="1800" dirty="0"/>
              <a:t> segunda jornada.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Marcos Ancisar Valderrama envió el siguiente mensaje: Felicitaciones a todas las personas que nos han permitido llegar al día de hoy en los 45 años de Contaduría Pública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4948858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Hernando Bermúdez Gómez participó en el Conversatorio Anteproyecto de ley Convergencia contable II Versión 15.00 Julio 27 auditorio Fundadores, Universidad Autónoma de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anunció </a:t>
            </a:r>
            <a:r>
              <a:rPr lang="es-CO" sz="1800" dirty="0" err="1"/>
              <a:t>Expojaveriana</a:t>
            </a:r>
            <a:r>
              <a:rPr lang="es-CO" sz="1800" dirty="0"/>
              <a:t> Posgrados.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1817478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una invitación al Conversatorio "Licencias obligatorias y las patentes farmacéuticas“.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Tienda Javeriana (librería) organizó un Taller de </a:t>
            </a:r>
            <a:r>
              <a:rPr lang="es-CO" sz="1800" dirty="0" err="1"/>
              <a:t>mandalas</a:t>
            </a:r>
            <a:r>
              <a:rPr lang="es-CO" sz="1800" dirty="0"/>
              <a:t> con lanas para adultos.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2811643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su sexta reunión preparatoria, los organizadores decidieron las orientaciones finales sobre el folleto que se usará para anunciar la VIII versión del Foro de Firmas.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Servicios Universitarios organizó una Cata de Cervezas importadas en el Restaurante El Mirador.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2631161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Tienda Javeriana (librería) recordó que está próxima a terminar la campaña Armar tu pareja literaria: 50% de descuento en el segundo libro.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reunió el Comité de Investigaciones y Ética de la Facultad.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5704754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8738</TotalTime>
  <Words>573</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2610</cp:revision>
  <dcterms:created xsi:type="dcterms:W3CDTF">2010-02-05T13:43:46Z</dcterms:created>
  <dcterms:modified xsi:type="dcterms:W3CDTF">2016-07-31T20:44:37Z</dcterms:modified>
</cp:coreProperties>
</file>