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2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587" autoAdjust="0"/>
    <p:restoredTop sz="86414" autoAdjust="0"/>
  </p:normalViewPr>
  <p:slideViewPr>
    <p:cSldViewPr>
      <p:cViewPr varScale="1">
        <p:scale>
          <a:sx n="73" d="100"/>
          <a:sy n="73" d="100"/>
        </p:scale>
        <p:origin x="1109" y="53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7" d="100"/>
          <a:sy n="67" d="100"/>
        </p:scale>
        <p:origin x="3120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A4A78E-36A0-4C82-A63C-1DF8B56BE281}" type="datetimeFigureOut">
              <a:rPr lang="es-CO" smtClean="0"/>
              <a:pPr/>
              <a:t>30/10/2016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DE55E3-A00E-43FD-A031-841EC2C2B02A}" type="slidenum">
              <a:rPr lang="es-CO" smtClean="0"/>
              <a:pPr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25334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261259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604902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9074307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557813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30932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CO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DE55E3-A00E-43FD-A031-841EC2C2B02A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3993835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28 Título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16" name="15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2B026-D3D0-4D75-8C57-6085F1C3ABC7}" type="datetime1">
              <a:rPr lang="es-CO" smtClean="0"/>
              <a:t>30/10/2016</a:t>
            </a:fld>
            <a:endParaRPr lang="es-CO"/>
          </a:p>
        </p:txBody>
      </p:sp>
      <p:sp>
        <p:nvSpPr>
          <p:cNvPr id="2" name="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5" name="1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40E92-7DA5-43D8-985E-EAF30807E519}" type="datetime1">
              <a:rPr lang="es-CO" smtClean="0"/>
              <a:t>30/10/2016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3E614-17A9-43E2-85CA-E610E692B630}" type="datetime1">
              <a:rPr lang="es-CO" smtClean="0"/>
              <a:t>30/10/2016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7" name="26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CAE3F-7AB2-4219-A3AA-A679FF1AD429}" type="datetime1">
              <a:rPr lang="es-CO" smtClean="0"/>
              <a:t>30/10/2016</a:t>
            </a:fld>
            <a:endParaRPr lang="es-CO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576DE-CDF1-4D50-BA6D-A0C94D0C047F}" type="datetime1">
              <a:rPr lang="es-CO" smtClean="0"/>
              <a:t>30/10/2016</a:t>
            </a:fld>
            <a:endParaRPr lang="es-CO"/>
          </a:p>
        </p:txBody>
      </p:sp>
      <p:sp>
        <p:nvSpPr>
          <p:cNvPr id="11" name="1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16" name="1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1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dirty="0"/>
              <a:t>Haga clic para modificar el estilo de texto del patrón</a:t>
            </a:r>
          </a:p>
          <a:p>
            <a:pPr lvl="1" eaLnBrk="1" latinLnBrk="0" hangingPunct="1"/>
            <a:r>
              <a:rPr lang="es-ES" dirty="0"/>
              <a:t>Segundo nivel</a:t>
            </a:r>
          </a:p>
          <a:p>
            <a:pPr lvl="2" eaLnBrk="1" latinLnBrk="0" hangingPunct="1"/>
            <a:r>
              <a:rPr lang="es-ES" dirty="0"/>
              <a:t>Tercer nivel</a:t>
            </a:r>
          </a:p>
          <a:p>
            <a:pPr lvl="3" eaLnBrk="1" latinLnBrk="0" hangingPunct="1"/>
            <a:r>
              <a:rPr lang="es-ES" dirty="0"/>
              <a:t>Cuarto nivel</a:t>
            </a:r>
          </a:p>
          <a:p>
            <a:pPr lvl="4" eaLnBrk="1" latinLnBrk="0" hangingPunct="1"/>
            <a:r>
              <a:rPr lang="es-ES" dirty="0"/>
              <a:t>Quinto nivel</a:t>
            </a:r>
            <a:endParaRPr kumimoji="0" lang="en-US" dirty="0"/>
          </a:p>
        </p:txBody>
      </p:sp>
      <p:sp>
        <p:nvSpPr>
          <p:cNvPr id="13" name="12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891D8-4896-4B00-9807-82C35F0A879A}" type="datetime1">
              <a:rPr lang="es-CO" smtClean="0"/>
              <a:t>30/10/2016</a:t>
            </a:fld>
            <a:endParaRPr lang="es-CO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Título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25" name="24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8" name="27 Marcador de contenido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51459-9CD6-459C-BB2A-8D7DD0169F21}" type="datetime1">
              <a:rPr lang="es-CO" smtClean="0"/>
              <a:t>30/10/2016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29 Título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2" name="1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AB3B7-B57A-4C09-A7AD-05CE810D666C}" type="datetime1">
              <a:rPr lang="es-CO" smtClean="0"/>
              <a:t>30/10/2016</a:t>
            </a:fld>
            <a:endParaRPr lang="es-CO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9E445F-8593-4E54-A286-14CC5B4A276B}" type="datetime1">
              <a:rPr lang="es-CO" smtClean="0"/>
              <a:t>30/10/2016</a:t>
            </a:fld>
            <a:endParaRPr lang="es-CO"/>
          </a:p>
        </p:txBody>
      </p:sp>
      <p:sp>
        <p:nvSpPr>
          <p:cNvPr id="24" name="2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Título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14" name="13 Marcador de contenido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D7DC1F-DCCC-44FF-A484-E8B29A229617}" type="datetime1">
              <a:rPr lang="es-CO" smtClean="0"/>
              <a:t>30/10/2016</a:t>
            </a:fld>
            <a:endParaRPr lang="es-CO"/>
          </a:p>
        </p:txBody>
      </p:sp>
      <p:sp>
        <p:nvSpPr>
          <p:cNvPr id="29" name="2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Marcador de posición de imagen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2124FD-5DA9-4DD1-AB9E-366C5026D021}" type="datetime1">
              <a:rPr lang="es-CO" smtClean="0"/>
              <a:t>30/10/2016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1" name="3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7" name="16 Título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26" name="25 Marcador de texto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Marcador de texto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dirty="0"/>
              <a:t>Haga clic para modificar el estilo de texto del patrón</a:t>
            </a:r>
          </a:p>
          <a:p>
            <a:pPr lvl="1" eaLnBrk="1" latinLnBrk="0" hangingPunct="1"/>
            <a:r>
              <a:rPr kumimoji="0" lang="es-ES" dirty="0"/>
              <a:t>Segundo nivel</a:t>
            </a:r>
          </a:p>
          <a:p>
            <a:pPr lvl="2" eaLnBrk="1" latinLnBrk="0" hangingPunct="1"/>
            <a:r>
              <a:rPr kumimoji="0" lang="es-ES" dirty="0"/>
              <a:t>Tercer nivel</a:t>
            </a:r>
          </a:p>
          <a:p>
            <a:pPr lvl="3" eaLnBrk="1" latinLnBrk="0" hangingPunct="1"/>
            <a:r>
              <a:rPr kumimoji="0" lang="es-ES" dirty="0"/>
              <a:t>Cuarto nivel</a:t>
            </a:r>
          </a:p>
          <a:p>
            <a:pPr lvl="4" eaLnBrk="1" latinLnBrk="0" hangingPunct="1"/>
            <a:r>
              <a:rPr kumimoji="0" lang="es-ES" dirty="0"/>
              <a:t>Quinto nivel</a:t>
            </a:r>
            <a:endParaRPr kumimoji="0" lang="en-US" dirty="0"/>
          </a:p>
        </p:txBody>
      </p:sp>
      <p:sp>
        <p:nvSpPr>
          <p:cNvPr id="11" name="10 Marcador de fecha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2816E7FB-D113-47F7-9B2E-D98881C93E53}" type="datetime1">
              <a:rPr lang="es-CO" smtClean="0"/>
              <a:t>30/10/2016</a:t>
            </a:fld>
            <a:endParaRPr lang="es-CO"/>
          </a:p>
        </p:txBody>
      </p:sp>
      <p:sp>
        <p:nvSpPr>
          <p:cNvPr id="28" name="2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7159146-41A3-4BE1-A659-FD07DAF1089F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Marcador de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500175"/>
            <a:ext cx="7772400" cy="2786082"/>
          </a:xfrm>
        </p:spPr>
        <p:txBody>
          <a:bodyPr>
            <a:noAutofit/>
          </a:bodyPr>
          <a:lstStyle/>
          <a:p>
            <a:r>
              <a:rPr lang="es-CO" sz="8800" dirty="0">
                <a:latin typeface="Bradley Hand ITC" pitchFamily="66" charset="0"/>
              </a:rPr>
              <a:t>Registro contable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28728" y="4572008"/>
            <a:ext cx="6400800" cy="614370"/>
          </a:xfrm>
        </p:spPr>
        <p:txBody>
          <a:bodyPr/>
          <a:lstStyle/>
          <a:p>
            <a:r>
              <a:rPr lang="es-CO" dirty="0"/>
              <a:t>Número 309, octubre 31 de 2016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1</a:t>
            </a:fld>
            <a:endParaRPr lang="es-CO"/>
          </a:p>
        </p:txBody>
      </p:sp>
    </p:spTree>
  </p:cSld>
  <p:clrMapOvr>
    <a:masterClrMapping/>
  </p:clrMapOvr>
  <p:transition advClick="0" advTm="3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5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Circularon </a:t>
            </a:r>
            <a:r>
              <a:rPr lang="es-CO" sz="1800" dirty="0"/>
              <a:t>Novitas 556 - Contrapartida 2396 a 2410 - Registro Contable 308.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el </a:t>
            </a:r>
            <a:r>
              <a:rPr lang="es-CO" sz="1800" dirty="0"/>
              <a:t>XIII Simposio Nacional y X Internacional de Expertos en Finanzas.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4353684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Está funcionando la nueva página ¿</a:t>
            </a:r>
            <a:r>
              <a:rPr lang="es-CO" sz="1800" dirty="0"/>
              <a:t>Cómo Investigo en la PUJ?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</a:t>
            </a:r>
            <a:r>
              <a:rPr lang="es-CO" sz="1800" dirty="0"/>
              <a:t>Semana de Centroamérica y el Caribe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91298877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Nos invitaron a la </a:t>
            </a:r>
            <a:r>
              <a:rPr lang="es-CO" sz="1800" dirty="0"/>
              <a:t>conferencia y taller Álvaro Restrepo "Más allá de la mente: Educar para los sentidos“.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llevó a cabo el </a:t>
            </a:r>
            <a:r>
              <a:rPr lang="es-CO" sz="1800" dirty="0"/>
              <a:t>Foro: Innovación Docente "KORCZAK“.</a:t>
            </a:r>
            <a:endParaRPr lang="es-CO" sz="1800" dirty="0"/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072326900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Recibimos la </a:t>
            </a:r>
            <a:r>
              <a:rPr lang="es-CO" sz="1800" dirty="0"/>
              <a:t>información general del Programa Colombia Científica.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Se realizó la VIII versión del Foro de Firmas.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27523075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sz="half" idx="1"/>
          </p:nvPr>
        </p:nvSpPr>
        <p:spPr>
          <a:xfrm>
            <a:off x="432645" y="473063"/>
            <a:ext cx="4038600" cy="5626121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Rector invitó al </a:t>
            </a:r>
            <a:r>
              <a:rPr lang="es-CO" sz="1800" dirty="0"/>
              <a:t>lanzamiento de la segunda temporada ETHOS.</a:t>
            </a:r>
            <a:endParaRPr lang="es-CO" sz="1800" dirty="0"/>
          </a:p>
        </p:txBody>
      </p:sp>
      <p:sp>
        <p:nvSpPr>
          <p:cNvPr id="6" name="5 Marcador de contenido"/>
          <p:cNvSpPr>
            <a:spLocks noGrp="1"/>
          </p:cNvSpPr>
          <p:nvPr>
            <p:ph sz="half" idx="2"/>
          </p:nvPr>
        </p:nvSpPr>
        <p:spPr>
          <a:xfrm>
            <a:off x="4786314" y="500042"/>
            <a:ext cx="3900486" cy="5626121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>
            <a:normAutofit/>
          </a:bodyPr>
          <a:lstStyle/>
          <a:p>
            <a:r>
              <a:rPr lang="es-CO" sz="1800" dirty="0"/>
              <a:t>El Grupo de estudios en aseguramiento de información continuó con su reflexión sobre el Código de ética para profesionales de la contabilidad.</a:t>
            </a:r>
          </a:p>
        </p:txBody>
      </p:sp>
      <p:sp>
        <p:nvSpPr>
          <p:cNvPr id="10" name="9 Flecha abajo"/>
          <p:cNvSpPr/>
          <p:nvPr/>
        </p:nvSpPr>
        <p:spPr>
          <a:xfrm>
            <a:off x="4357686" y="214290"/>
            <a:ext cx="484632" cy="6143668"/>
          </a:xfrm>
          <a:prstGeom prst="down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Flecha derecha"/>
          <p:cNvSpPr/>
          <p:nvPr/>
        </p:nvSpPr>
        <p:spPr>
          <a:xfrm>
            <a:off x="4714876" y="142852"/>
            <a:ext cx="4214842" cy="484632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Flecha izquierda"/>
          <p:cNvSpPr/>
          <p:nvPr/>
        </p:nvSpPr>
        <p:spPr>
          <a:xfrm>
            <a:off x="285720" y="142852"/>
            <a:ext cx="4193118" cy="484632"/>
          </a:xfrm>
          <a:prstGeom prst="lef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12 Igual que"/>
          <p:cNvSpPr/>
          <p:nvPr/>
        </p:nvSpPr>
        <p:spPr>
          <a:xfrm>
            <a:off x="0" y="5943600"/>
            <a:ext cx="500066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14" name="13 Igual que"/>
          <p:cNvSpPr/>
          <p:nvPr/>
        </p:nvSpPr>
        <p:spPr>
          <a:xfrm>
            <a:off x="4214810" y="5943600"/>
            <a:ext cx="4929190" cy="914400"/>
          </a:xfrm>
          <a:prstGeom prst="mathEqual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59146-41A3-4BE1-A659-FD07DAF1089F}" type="slidenum">
              <a:rPr lang="es-CO" smtClean="0"/>
              <a:pPr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95433483"/>
      </p:ext>
    </p:extLst>
  </p:cSld>
  <p:clrMapOvr>
    <a:masterClrMapping/>
  </p:clrMapOvr>
  <p:transition advTm="20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500"/>
                            </p:stCondLst>
                            <p:childTnLst>
                              <p:par>
                                <p:cTn id="3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2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9500"/>
                            </p:stCondLst>
                            <p:childTnLst>
                              <p:par>
                                <p:cTn id="3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0000"/>
                            </p:stCondLst>
                            <p:childTnLst>
                              <p:par>
                                <p:cTn id="41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 animBg="1"/>
      <p:bldP spid="6" grpId="0" build="p" animBg="1"/>
      <p:bldP spid="10" grpId="0" animBg="1"/>
      <p:bldP spid="11" grpId="0" animBg="1"/>
      <p:bldP spid="12" grpId="0" animBg="1"/>
      <p:bldP spid="13" grpId="0" animBg="1"/>
      <p:bldP spid="14" grpId="0" animBg="1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ajes">
  <a:themeElements>
    <a:clrScheme name="Viaje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Viaj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Viaje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9334</TotalTime>
  <Words>155</Words>
  <Application>Microsoft Office PowerPoint</Application>
  <PresentationFormat>Presentación en pantalla (4:3)</PresentationFormat>
  <Paragraphs>24</Paragraphs>
  <Slides>6</Slides>
  <Notes>6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2" baseType="lpstr">
      <vt:lpstr>Bradley Hand ITC</vt:lpstr>
      <vt:lpstr>Calibri</vt:lpstr>
      <vt:lpstr>Franklin Gothic Book</vt:lpstr>
      <vt:lpstr>Franklin Gothic Medium</vt:lpstr>
      <vt:lpstr>Wingdings 2</vt:lpstr>
      <vt:lpstr>Viajes</vt:lpstr>
      <vt:lpstr>Registro contable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Pontificia Universidad Javeriana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Registro contable</dc:title>
  <dc:creator>hbermude</dc:creator>
  <cp:lastModifiedBy>Hernando Bermúdez Gómez</cp:lastModifiedBy>
  <cp:revision>2837</cp:revision>
  <dcterms:created xsi:type="dcterms:W3CDTF">2010-02-05T13:43:46Z</dcterms:created>
  <dcterms:modified xsi:type="dcterms:W3CDTF">2016-10-30T17:14:07Z</dcterms:modified>
</cp:coreProperties>
</file>