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22/01/2017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01076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4331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0283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846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811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22/01/2017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22/01/2017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22/01/2017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22/01/2017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22/01/2017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22/01/2017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22/01/2017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22/01/2017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22/01/2017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22/01/2017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318, enero 23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566 - Contrapartida 2537 a 2551 - Registro Contable 317.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Comienzan las actividades académicas del período 2017-10.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un nuevo boletín de la Vicerrectoría de Investigación. Noticia principal: </a:t>
            </a:r>
            <a:r>
              <a:rPr lang="es-CO" sz="1800" dirty="0"/>
              <a:t>Conferencia: investigar e innovar en la Unión Europea Políticas, estructura y oportunidades para investigadores javerianos.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Universidad cuenta desde este semestre con una Pantalla Digital ubicada en la plazoleta central, en la pared del costado norte del edificio Leopoldo </a:t>
            </a:r>
            <a:r>
              <a:rPr lang="es-CO" sz="1800" dirty="0" err="1"/>
              <a:t>Rother</a:t>
            </a:r>
            <a:r>
              <a:rPr lang="es-CO" sz="1800" dirty="0"/>
              <a:t>, N. 15,  de la Facultad de Arquitectura  y Diseño. La finalidad de la pantalla es reforzar el fomento de la identidad javeriana y la construcción de comunidad.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116805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de planta prepararon sus planes de trabajo para el primer semestre.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recibieron los neo javerianos de las jornadas diurna y nocturna.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52790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Escuela Javeriana de Gobierno y Ética Pública invitó al congreso internacional Responsabilidad pública y la lucha anticorrupción.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primera plenaria de profesores del área contable. Intervinieron la Directora de Posgrados y el Director de Departamento.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48616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Tuvo un gran éxito la invitación a un seminario sobre la reforma tributaria estructural.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abrió la convocatoria para integrar los grupos culturales.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846034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CAE+E nos envió la reflexión titulada </a:t>
            </a:r>
            <a:r>
              <a:rPr lang="es-CO" sz="1800" dirty="0"/>
              <a:t>INICIO DE CLASES EN LA UNIVERSIDAD Debut, no despedida.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Junto con el director del INCP se evaluaron las actividades: Contrapartida, Spatia y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666285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9629</TotalTime>
  <Words>267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2944</cp:revision>
  <dcterms:created xsi:type="dcterms:W3CDTF">2010-02-05T13:43:46Z</dcterms:created>
  <dcterms:modified xsi:type="dcterms:W3CDTF">2017-01-22T16:28:46Z</dcterms:modified>
</cp:coreProperties>
</file>