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14" autoAdjust="0"/>
  </p:normalViewPr>
  <p:slideViewPr>
    <p:cSldViewPr>
      <p:cViewPr varScale="1">
        <p:scale>
          <a:sx n="73" d="100"/>
          <a:sy n="73" d="100"/>
        </p:scale>
        <p:origin x="108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4/06/2017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5015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58591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4/06/2017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4/06/2017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4/06/2017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4/06/2017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4/06/2017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4/06/2017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4/06/2017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4/06/2017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4/06/2017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4/06/2017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4/06/2017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4/06/2017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336, junio 5 de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584, Contrapartida 2795 a 2809, Registro Contable 335.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marco de </a:t>
            </a:r>
            <a:r>
              <a:rPr lang="es-CO" sz="1800" dirty="0" err="1"/>
              <a:t>Audire</a:t>
            </a:r>
            <a:r>
              <a:rPr lang="es-CO" sz="1800" dirty="0"/>
              <a:t>, los profesores Lucero Tellez  Hernández y Cesar Evelio Anzola Aguilar, expusieron el tema El monotributo y los comerciantes: una alternativa de formalización para acceder a los BEPS y ARL 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Nuevamente se reunió el comité organizador de la próxima versión del Foro de Firmas.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último comité de énfasis de investigación 2017-10 tuvo lugar el jueves 1 de junio de 2017.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011220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encuentran abiertas las solicitudes para  Auxilio educativo para estudios de pregrado en la sede central de la Pontificia Universidad Javeriana de los hijos de profesores de planta o de empleados administrativos, con dedicación de tiempo completo  para los ESTUDIANTES NEOJAVERIANOS.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Dirección de Gestión Humana se complace en invitar a los Profesores y Personal Administrativo con vinculación de planta y dedicación tiempo completo de la  Pontificia Universidad Javeriana a participar en los cursos de Habilidades, Gustos y Aficiones que se realizarán en el periodo intersemestral.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274889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10851</TotalTime>
  <Words>163</Words>
  <Application>Microsoft Office PowerPoint</Application>
  <PresentationFormat>Presentación en pantalla (4:3)</PresentationFormat>
  <Paragraphs>16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3212</cp:revision>
  <dcterms:created xsi:type="dcterms:W3CDTF">2010-02-05T13:43:46Z</dcterms:created>
  <dcterms:modified xsi:type="dcterms:W3CDTF">2017-06-04T18:54:23Z</dcterms:modified>
</cp:coreProperties>
</file>