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 id="267"/>
            <p14:sldId id="268"/>
            <p14:sldId id="269"/>
            <p14:sldId id="270"/>
            <p14:sldId id="271"/>
            <p14:sldId id="272"/>
            <p14:sldId id="273"/>
            <p14:sldId id="274"/>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14" autoAdjust="0"/>
  </p:normalViewPr>
  <p:slideViewPr>
    <p:cSldViewPr>
      <p:cViewPr varScale="1">
        <p:scale>
          <a:sx n="45" d="100"/>
          <a:sy n="45" d="100"/>
        </p:scale>
        <p:origin x="48" y="42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30/07/2017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670939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827567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6391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649008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209709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978573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95461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839664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718748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294433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50899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15250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30/07/2017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30/07/2017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30/07/2017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30/07/2017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30/07/2017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30/07/2017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30/07/2017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30/07/2017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30/07/2017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344, julio 31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de Contaduría Pública cumplió 46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proponemos 8 ejercicios para que realices durante las semanas anteriores a la visita del Papa.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0360027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anunció una nueva medición del clima organizacional.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Les informamos que la Revista Cuadernos de Contabilidad, de la Pontificia Universidad Javeriana,  podrá ser consultada  de forma electrónica, en  la plataforma OJS (Open </a:t>
            </a:r>
            <a:r>
              <a:rPr lang="es-CO" sz="1800" dirty="0" err="1"/>
              <a:t>Journal</a:t>
            </a:r>
            <a:r>
              <a:rPr lang="es-CO" sz="1800" dirty="0"/>
              <a:t> </a:t>
            </a:r>
            <a:r>
              <a:rPr lang="es-CO" sz="1800" dirty="0" err="1"/>
              <a:t>System</a:t>
            </a:r>
            <a:r>
              <a:rPr lang="es-CO" sz="1800" dirty="0"/>
              <a:t>), desde el primer número editado  hasta el último número  N.44 V.17 (julio-diciembre de 2016).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5127989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concedió el 7 de septiembre, día de la visita del Papa, como día libre.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Recursos Físicos se permite informar que debido al inicio de la remodelación de la Cafetería Central, la puerta de acceso al Edificio Emilio Arango S.J ubicada en el piso 2 por la Capilla El Arca, permanecerá cerrada a partir de mañana sábado 29 de julio hasta el mes de marzo de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5257557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Rector de la Pontificia Universidad Javeriana, Padre Jorge Humberto Peláez Piedrahita, S.J., nombró a Carlos Rico Troncoso como Director de Programas Académicos a partir del primero de agosto de 2017.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Jorge Humberto Peláez Piedrahita, S.J., tomó posesión, este 26 de julio, como uno de los dos rectores de universidades privadas miembros del Consejo Nacional de Educación Superior - CESU-.</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0836520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Acorde con el contexto de reconciliación que está viviendo Colombia y conscientes de la influencia que ejercen los medios de comunicación, los usuarios y los administradores de redes sociales, los publicistas y los generadores de opinión sobre las dinámicas sociales, el Programa de Alianzas para la Reconciliación -PAR- y la Universidad Javeriana presentaron este 25 de julio, Comunicarnos sin daño: una perspectiva psicosocial.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24 de julio Pesquisa Javeriana refuerza su presencia en la web con contenido semanal pensado para el público digital.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8304392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592, Contrapartida 2927 a 2942, Registro Contable 343.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publicó ENTIDADES SIN ÁNIMO DE LUCRO - LA REFORMA TRIBUTARIA Y EL ENFOQUE DEL PROYECTO DE REGLAMENTACIÓN, escrito por Álvaro Sánchez Uribe y Lucero Téllez Hernández.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invitó al evento Gobernanza ambiental, el dilema de las instituciones frente al cambio climático.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También nos invitaron al XVII Simposio Sobre Ejercicios Espirituales de San Ignacio de Loyola. La alegría del amor en la Familia, organizado por el Centro de Reflexión y Ejercicios – CIRE.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216603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Reiteran la invitación a la Charla informativa sobre Becas </a:t>
            </a:r>
            <a:r>
              <a:rPr lang="es-CO" sz="1800" dirty="0" err="1"/>
              <a:t>Fulbright</a:t>
            </a:r>
            <a:r>
              <a:rPr lang="es-CO" sz="1800" dirty="0"/>
              <a:t> de Investigación y Docencia.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Nuevamente los docentes de la cátedra itinerante de ética profesional Juan José Amézquita Piar se reunieron para continuar mejorando los contenidos de sus exposiciones.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223712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renovó su aval institucional al grupo Integración y Contexto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abrieron las inscripciones a los cursos de natación.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738189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de paz y resolución de conflictos invitó al evento Investigación para la paz en tiempos de paz territorial.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anunció el evento Relaciones Binacionales y Migraciones a 30 años de la crisis por la Corbeta Caldas: Miradas Cruzadas y Perspectivas.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812068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abrieron las inscripciones al torneo de ajedrez mixto.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convocó la  II Cohorte del PROGRAMA DE FORMACIÓN JÓVENES INVESTIGADORES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920078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de paz y resolución de conflictos invitó al evento Investigación para la paz en tiempos de paz territorial.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apoyar esta transición tecnológica la Universidad cuenta actualmente con el licenciamiento de la plataforma Office 365® para el uso de todos los estudiantes, profesores de planta y cátedra y empleados, que incluye además del buzón de correo electrónico y más de 25 aplicaciones, la herramienta de almacenamiento en la nube conocida como </a:t>
            </a:r>
            <a:r>
              <a:rPr lang="es-CO" sz="1800" dirty="0" err="1"/>
              <a:t>Onedrive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246045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informe final y el cuestionario asociado de la aplicación de la Herramienta para el Desarrollo de la Contabilidad.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abrieron las inscripciones para el concurso de Porras.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385935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11282</TotalTime>
  <Words>706</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3327</cp:revision>
  <dcterms:created xsi:type="dcterms:W3CDTF">2010-02-05T13:43:46Z</dcterms:created>
  <dcterms:modified xsi:type="dcterms:W3CDTF">2017-07-30T20:35:41Z</dcterms:modified>
</cp:coreProperties>
</file>