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24/09/2017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9498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981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043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23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189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6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24/09/2017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24/09/2017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24/09/2017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24/09/2017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24/09/2017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24/09/2017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24/09/2017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24/09/2017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24/09/2017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352, septiembre 25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600, Contrapartida 3042 a 3056, Registro Contable 351.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 2° Congreso Internacional En </a:t>
            </a:r>
            <a:r>
              <a:rPr lang="es-CO" sz="1800" dirty="0" err="1"/>
              <a:t>Supply</a:t>
            </a:r>
            <a:r>
              <a:rPr lang="es-CO" sz="1800" dirty="0"/>
              <a:t> </a:t>
            </a:r>
            <a:r>
              <a:rPr lang="es-CO" sz="1800" dirty="0" err="1"/>
              <a:t>Chain</a:t>
            </a:r>
            <a:r>
              <a:rPr lang="es-CO" sz="1800" dirty="0"/>
              <a:t> Management En Una Economía Global: Estrategias Financieras En Logística De Servicios Y Procesos Productivos, se presentaron 48 ponencias, producto de proyectos de investigación de tesis de Maestría y avances de tesis Doctorales, de Argentina, México, Brasil, España, Cuba, Estados Unidos y Colombia de Universidades como Universidad del Norte, Universidad Externado de Colombia, Universidad de la Sabana, Universidad del Atlántico, entre otras.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al Concierto Orquesta Sinfónica Javeriana Día de la Universidad. Lunes, 2 de octubre de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II Congreso Internacional Y XIII Nacional De Estudiantes De Contaduría Pública – 2017, se llevó a cabo los días 21, 22 y 23 de septiembre de 2017 en el Auditorio Félix Restrepo S.J.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71667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cátedra itinerante de ética profesional Juan José Amézquita Piar siguieron mejorando su </a:t>
            </a:r>
            <a:r>
              <a:rPr lang="es-CO" sz="1800" dirty="0" err="1"/>
              <a:t>parcelador</a:t>
            </a:r>
            <a:r>
              <a:rPr lang="es-CO" sz="1800" dirty="0"/>
              <a:t> y se disponen a preparar preguntas para el respectivo examen.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inició el estudio de la norma de arrendamientos, ocupándose de distinguir los operativos de los financieros.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79898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Respecto de la visita del Papa Francisco, ya está disponible el video resumen de esta bonita experiencia en la que participamos los Javerianos.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envió la invitación para </a:t>
            </a:r>
            <a:r>
              <a:rPr lang="es-CO" sz="1800" dirty="0" err="1"/>
              <a:t>particicpar</a:t>
            </a:r>
            <a:r>
              <a:rPr lang="es-CO" sz="1800" dirty="0"/>
              <a:t> en la IX versión del Foro de Firmas.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53224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 participar voluntariamente al Comité de Trabajos de Grado 1730 (comité de retroalimentación).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esta invitación: El Ministerio de Comercio, Industria y Turismo viene promoviendo un evento sobre el proceso de convergencia hacia estándares internacionales en normas NIIF y NIA, dirigido a preparadores, autoridades, academia, contadores públicos, revisores fiscales y otros interesados. Dicho evento tendrá lugar en la ciudad de Bogotá, los días 23 y 24 de noviembre de 2017, y contará con conferencistas internacionales y nacionales, expertos en las referidas temáticas.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20270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nos invitó al  Simposio Cuando el Quehacer Investigativo se torna Imaginativo.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realizaron los Juegos Universitarios, con el apoyo de la FISU (Federación Internacional de Deporte Universitario). Contó con diferentes  torneos en las ramas femenina y masculina: balonmano, fútbol, fútbol sala y rugby.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46290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actual decano de la Facultad de Medicina, Carlos Gómez Restrepo; las profesoras investigadoras de la Facultad de Comunicación y Lenguaje, </a:t>
            </a:r>
            <a:r>
              <a:rPr lang="es-CO" sz="1800" dirty="0" err="1"/>
              <a:t>Maryluz</a:t>
            </a:r>
            <a:r>
              <a:rPr lang="es-CO" sz="1800" dirty="0"/>
              <a:t> Vallejo Mejía, y de la Facultad de Ciencias, Sandra Baena Garzón; y Nelson Obregón Neira, de la Facultad de Ingeniería –todos de la Sede Central de la Universidad–, recibieron el premio a la Vida y Obra en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En el contexto del XIV Congreso de Investigación de la Javeriana, los profesores Leonardo Augusto Quintana Jiménez, Jorge Enrique Córdoba Sánchez y Álvaro Enrique Hilarión Madariaga, recibieron el premio por su trabajo en el desarrollo de la Herramienta ergonómica para corte de flores y frutos, la cual ha sido patentada en Estados Unidos.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75568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11708</TotalTime>
  <Words>517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3427</cp:revision>
  <dcterms:created xsi:type="dcterms:W3CDTF">2010-02-05T13:43:46Z</dcterms:created>
  <dcterms:modified xsi:type="dcterms:W3CDTF">2017-09-24T21:26:38Z</dcterms:modified>
</cp:coreProperties>
</file>