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92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9318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84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392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507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893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28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25/02/2018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25/02/2018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25/02/2018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25/02/2018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25/02/2018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25/02/2018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25/02/2018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25/02/2018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370, febrero 26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621 - Contrapartida 3337 a 3350 - Registro Contable 368.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reunieron los profesores de la Cátedra itinerante de ética profesional, para ultimar los detalles del ciclo que comenzó el 20 de febrero pasado.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informó la programación para las Evaluaciones de condición física, requisito previo para hacer uso de las instalaciones del Centro Deportivo.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Estamos próximos a las aperturas de Convocatorias para medición y clasificación de Grupos de Investigación de Colciencias; en tal virtud, se hace necesario estar preparados con la actualización de los productos en el </a:t>
            </a:r>
            <a:r>
              <a:rPr lang="es-CO" sz="1800" dirty="0" err="1"/>
              <a:t>CvLAC</a:t>
            </a:r>
            <a:r>
              <a:rPr lang="es-CO" sz="1800" dirty="0"/>
              <a:t> de cada uno de los investigadores que hacemos parte del Grupo, Integración y Contexto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63661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Información(GEAI) reflexionó sobre las formas de vincular y remunerar a un revisor fiscal.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(CEDC) terminó su estudio sobre la sección de arrendamientos.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670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Nuestros posgrados en salud invitaron a la Conferencia Perspectivas de los Sistemas de Salud en América Latina”  y al Conversatorio “Desafíos de los Sistemas de Salud en América Latina” 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Asociación Colombiana de Universidades -ASCÚN- en Alianza con la Pontifica Universidad Javeriana y la DIAN, han organizado una jornada de trabajo para socializar el impacto del Decreto 2150 del 2017, reglamentario de la Reforma Tributaria y su impacto en las Instituciones de Educación Superior y Entidades sin ánimo de lucro.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1971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de la Vicerrectoría del Medio la Convocatoria para definir la Imagen del Proyecto Cosmos.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envió una Invitación para ir de Visita al Apiario Javeriano.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412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Vicerrectorías Académica y Administrativa enviaron la Circular No. 1-2018 Conjunta Apoyo a viajes para la asistencia a eventos académicos.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considerarlo del interés de todos y por iniciativa de la profesora Patricia Muñoz, nos compartieron el material preparado por la RNEC que aclara algunas inquietudes alrededor del proceso electoral. El propósito es hacer más claro y sencillo el acto de votar, fortalecer la participación electoral como mecanismo democrático y reducir las posibilidades de anulación del voto.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32359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Empezó </a:t>
            </a:r>
            <a:r>
              <a:rPr lang="es-CO" sz="1800" dirty="0" err="1"/>
              <a:t>Expojaveriana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hecho de que los niños y adolescentes trabajen es una forma de violencia que vulnera sus derechos, limita su plan de vida y su desarrollo físico y psicológico. Priva a los menores de edad de su niñez, su potencial y su dignidad. Por esta razón la Universidad Javeriana, a través de su rector, Padre Jorge Humberto Peláez Piedrahita, S.J., invita a denunciar el trabajo infantil en la línea 141.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35697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Dentro del amplio portafolio de servicios que ofrece la Biblioteca General Alfonso Borrero Cabal, S.J a la comunidad javeriana, se han dispuesto cinco carritos que pueden ser utilizados por docentes e investigadores para transportar el material necesario para su estudio e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ARL Liberty reconoció a la Universidad Javeriana como la mejor empresa en la categoría "Idea Creativa" por su "Curso de Bioseguridad para Laboratorios" diseñado por la Coordinación de Seguridad y Salud en el Trabajo con el apoyo de la Oficina de Desarrollo Humano.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76698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12659</TotalTime>
  <Words>569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3618</cp:revision>
  <dcterms:created xsi:type="dcterms:W3CDTF">2010-02-05T13:43:46Z</dcterms:created>
  <dcterms:modified xsi:type="dcterms:W3CDTF">2018-02-25T16:51:10Z</dcterms:modified>
</cp:coreProperties>
</file>