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AF5B7866-4758-420F-837D-AC9F9F76432C}">
          <p14:sldIdLst>
            <p14:sldId id="256"/>
            <p14:sldId id="263"/>
            <p14:sldId id="264"/>
            <p14:sldId id="265"/>
            <p14:sldId id="266"/>
            <p14:sldId id="267"/>
            <p14:sldId id="268"/>
          </p14:sldIdLst>
        </p14:section>
        <p14:section name="Sección sin título" id="{CF437F96-6757-4B7B-BEC0-E5618D072B8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58" autoAdjust="0"/>
  </p:normalViewPr>
  <p:slideViewPr>
    <p:cSldViewPr>
      <p:cViewPr varScale="1">
        <p:scale>
          <a:sx n="96" d="100"/>
          <a:sy n="96" d="100"/>
        </p:scale>
        <p:origin x="155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11/03/2018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07652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97095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97465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11168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1047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694024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11/03/2018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11/03/2018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11/03/2018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11/03/2018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11/03/2018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11/03/2018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11/03/2018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11/03/2018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11/03/2018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11/03/2018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11/03/2018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11/03/2018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372, marzo 12 de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624, Contrapartida 3381 a 3395 - Registro Contable 371 - Documento para comentarios.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la Universidad Libre tuvo lugar una nueva sesión de la Cátedra itinerante de ética </a:t>
            </a:r>
            <a:r>
              <a:rPr lang="es-CO" sz="1800" dirty="0" err="1"/>
              <a:t>profesionalJUan</a:t>
            </a:r>
            <a:r>
              <a:rPr lang="es-CO" sz="1800" dirty="0"/>
              <a:t> José Amézquita Piar.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212538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aseguramiento de información reflexionó sobre los suplentes y los auxiliares del revisor fiscal.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Centro de estudios en derecho contable inició su estudio de la norma de provisiones y contingencias.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283818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información sobre los Conferencistas Invitados y Ponentes del Primer Foro Internacional Permanente de Estudios Anti-Corrupción, de la Escuela Javeriana de Gobierno y Ética Pública - EJG - ¿ CÓMO GUARDAR A LOS GUARDIANES?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Reciban un especial saludo de parte del Centro para el Aprendizaje, la Enseñanza y la Evaluación CAE+E. Les extendemos una cordial invitación para participar en la Conferencia: Re-pensar la Educación Superior.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827878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Invitamos al Primer Seminario de Tecnologías y Sistemas de Información Contable.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Escribió el Vicerrector de Investigación: Los invito a participar en las convocatorias de la Vicerrectoría de Investigación 2018. Estas son un instrumento importante que tiene la Universidad para promover y apoyar la producción intelectual que realizan nuestros profesores. 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1554109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pasado 10 de marzo se graduaron estudiantes del pregrado y de todas las especializaciones.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Con la referencia del lema "Javerianos constructores de esperanza", se desarrolló la ceremonia de inauguración del certamen deportivo más importante de la Universidad: la XXVI Olimpiada Javeriana.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282797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Durante el mes de marzo la Biblioteca General exhibe en todos sus pisos libros sobre la temática de espiritualidad, el principal tema y frente de trabajo del Centro Ignaciano de Reflexión y Ejercicios, obra de la Compañía de Jesús en Colombia.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/>
              <a:t>La Universidad Javeriana fue sede para la presentación de las seis mejores buenas practicas que tienen las universidades del país, cinco de ellas fueron reconocidas internacionalmente.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4866071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12775</TotalTime>
  <Words>342</Words>
  <Application>Microsoft Office PowerPoint</Application>
  <PresentationFormat>Presentación en pantalla (4:3)</PresentationFormat>
  <Paragraphs>28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Bermudez Gomez</cp:lastModifiedBy>
  <cp:revision>3632</cp:revision>
  <dcterms:created xsi:type="dcterms:W3CDTF">2010-02-05T13:43:46Z</dcterms:created>
  <dcterms:modified xsi:type="dcterms:W3CDTF">2018-03-12T00:25:22Z</dcterms:modified>
</cp:coreProperties>
</file>