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AF5B7866-4758-420F-837D-AC9F9F76432C}">
          <p14:sldIdLst>
            <p14:sldId id="256"/>
            <p14:sldId id="272"/>
            <p14:sldId id="273"/>
            <p14:sldId id="274"/>
            <p14:sldId id="275"/>
            <p14:sldId id="276"/>
            <p14:sldId id="277"/>
            <p14:sldId id="278"/>
            <p14:sldId id="279"/>
            <p14:sldId id="280"/>
            <p14:sldId id="281"/>
            <p14:sldId id="282"/>
            <p14:sldId id="283"/>
            <p14:sldId id="284"/>
            <p14:sldId id="285"/>
          </p14:sldIdLst>
        </p14:section>
        <p14:section name="Sección sin título" id="{CF437F96-6757-4B7B-BEC0-E5618D072B8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74" autoAdjust="0"/>
  </p:normalViewPr>
  <p:slideViewPr>
    <p:cSldViewPr>
      <p:cViewPr varScale="1">
        <p:scale>
          <a:sx n="96" d="100"/>
          <a:sy n="96" d="100"/>
        </p:scale>
        <p:origin x="1554"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80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15/04/2018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6519487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8457660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80668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838834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4451980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569276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770630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192508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336294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90373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514764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583168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501049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960865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15/04/2018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15/04/2018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15/04/2018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15/04/2018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15/04/2018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15/04/2018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15/04/2018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15/04/2018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15/04/2018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15/04/2018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15/04/2018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15/04/2018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376, abril 16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Les recordamos que la convocatoria interna de “Movilidad de profesores para desarrollar investigación con instituciones extranjeras” se encuentra abierta hasta el próximo 26 de abril.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Vicerrector de Extensión: Quiero invitarlos al evento académico que tendremos el próximo 19 de abril de 8:30 am a 11:30 am, en el cual nuestros invitados dialogarán acerca de las problemáticas relativas a la lucha anti-corrupción y los desafíos que esta plantea para la empresa privada en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9624134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Queremos mejorar para ti - Cuéntanos que opinas de la pantalla gigante.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días 11 y 12 de abril se llevó a cabo la Elección del Comité de Convivencia Laboral 2018 -2020.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3036743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Secretaría de Planeación difundió los resultados de la encuesta ¿Cómo se ve la Pontificia Universidad Javeriana?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nos invitó a contestar una encuesta sobre comportamientos socialmente deseables o indeseables en la Universidad.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0853896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Para conmemorar los diez años del voluntariado Misión País Colombia, la Vicerrectoría del Medio Universitario, el Centro Pastoral San Francisco Javier y la Dirección de Comunicaciones de la Pontificia Universidad Javeriana, realizaron un documental que hace un merecido reconocimiento a cómo esta experiencia llega a los lugares más apartados del país y transforma vidas.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migración entre países latinoamericanos históricamente ha sido una oportunidad para afianzar los lazos de unión entre sus ciudadanos. Bajo este concepto los programas de Inclusión y Diversidad y el de Cultura para la Paz, de la Vicerrectoría del Medio Universitario de la Javeriana, junto con la Agencia de la ONU para los refugiados y el Instituto Distrital de la Participación y Acción Social, harán un conversatorio para celebrar la diversidad haciendo de Bogotá un lugar de puertas abiertas.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3971465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el propósito de democratizar la información sobre las finanzas públicas para promover el voto informado y el activismo civil, la Pontificia Universidad Javeriana lanzó, el 11 de abril, el Observatorio Fiscal, único en el país.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Pontificia Universidad Javeriana celebró el pasado 10 de abril la firma de convenio marco de cooperación con la Comisión </a:t>
            </a:r>
            <a:r>
              <a:rPr lang="es-CO" sz="1800" dirty="0" err="1"/>
              <a:t>Fulbright</a:t>
            </a:r>
            <a:r>
              <a:rPr lang="es-CO" sz="1800" dirty="0"/>
              <a:t> Colombia, la cual busca </a:t>
            </a:r>
            <a:r>
              <a:rPr lang="es-CO" sz="1800" dirty="0" err="1"/>
              <a:t>co</a:t>
            </a:r>
            <a:r>
              <a:rPr lang="es-CO" sz="1800" dirty="0"/>
              <a:t>-financiar postulaciones de profesores javerianos a los programas de investigación y docencia de </a:t>
            </a:r>
            <a:r>
              <a:rPr lang="es-CO" sz="1800" dirty="0" err="1"/>
              <a:t>Fulbright</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3933779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día de la Memoria y Solidaridad con las víctimas del conflicto armado, Jesuitas Colombia - comprometida con la reconciliación y el restablecimiento de relaciones justas con Dios, con los demás y con la creación - pone a disposición de todos #</a:t>
            </a:r>
            <a:r>
              <a:rPr lang="es-CO" sz="1800" dirty="0" err="1"/>
              <a:t>RedConciliación</a:t>
            </a:r>
            <a:r>
              <a:rPr lang="es-CO" sz="1800" dirty="0"/>
              <a:t>, una Caja de Herramientas de formación política y ciudadana para la paz, el perdón y la reconciliación.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región Bogotá - Soacha es el grupo más amplio en nuestro Proyecto Apostólico Regional de Provincia en la medida en que en ella se encuentran el mayor número de jesuitas y de obras. </a:t>
            </a:r>
            <a:r>
              <a:rPr lang="es-CO" sz="1800"/>
              <a:t>De ahí que, luego de un ejercicio de mapeo de presencias y acciones, se hayan definido cuatro territorios en los que las distintas obras hacen presencia de manera concertada: Cerros Orientales, Kennedy, Soacha y Usme.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239421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629 - Contrapartida 3458 a 3473  - Registro Contable 375.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Están abiertas las inscripciones al taller trotadores.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23690831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Comunicación enviada a las profesoras Mónica Bernal y Estefanía Santos: En nombre del Comité Académico del III Congreso Latinoamericano de Investigadores Contables -CLAICON.18- me permito informarle que su ponencia “Una mirada a la contabilidad ambiental. Postulados y retos”, ha sido aprobada para exposición y debate en el congreso, en la mesa de Contabilidad social y ambiental.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Vicerrector Académico: Glosario de términos sobre el catálogo de asignaturas. (…) en esta ocasión, me complace compartirles el documento que hemos construido desde la Vicerrectoría Académica, producto de un trabajo liderado por la Dirección de Programas Académicos en estrecha colaboración con el Centro para el Aprendizaje, la Enseñanza y la Evaluación CAE+E y la Oficina de Admisiones y Registro Académico.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4144800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coordinación de profesores: agradezco su confirmación si algún estudiante o profesor presenta movilidad reducida, para informar a la oficina de Admisiones y Registro.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 Investigación y la Vicerrectoría de Extensión y Relaciones Interinstitucionales, con el apoyo de Mason </a:t>
            </a:r>
            <a:r>
              <a:rPr lang="es-CO" sz="1800" dirty="0" err="1"/>
              <a:t>Education</a:t>
            </a:r>
            <a:r>
              <a:rPr lang="es-CO" sz="1800" dirty="0"/>
              <a:t> </a:t>
            </a:r>
            <a:r>
              <a:rPr lang="es-CO" sz="1800" dirty="0" err="1"/>
              <a:t>Group</a:t>
            </a:r>
            <a:r>
              <a:rPr lang="es-CO" sz="1800" dirty="0"/>
              <a:t>, están llevando a cabo un proyecto para fortalecer la internacionalización de la investigación en la Universidad.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7490741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día martes  10 de abril de 2018 se realizó la séptima sesión de la Cátedra Itinerante de Ética Profesional "Juan José Amézquita Piar" a partir de las 18:00 horas, en el auditorio del sexto piso de la sede norte de la Universidad Central ( calle 75 n.º 16-03), la profesora Katherine Restrepo, estuvo acompañada de los profesores </a:t>
            </a:r>
            <a:r>
              <a:rPr lang="es-CO" sz="1800" dirty="0" err="1"/>
              <a:t>Jehily</a:t>
            </a:r>
            <a:r>
              <a:rPr lang="es-CO" sz="1800" dirty="0"/>
              <a:t> Ocampo y Daniel Gómez de la Universidad Central, quienes desarrollaron  el tema "Contaduría Pública y Crisis Financieras“.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Administrativa invitó a la comunidad a utilizar el programa </a:t>
            </a:r>
            <a:r>
              <a:rPr lang="es-CO" sz="1800" dirty="0" err="1"/>
              <a:t>Onenote</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2244787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Circuló el boletín VRI No. 80 - Convocatorias y financiación para movilidad y proyectos de investigación, innovación y creación artística.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Todos invitados a contestar la Encuesta Diagnóstica Movilidad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1269640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del día del idioma, las bibliotecas y el bibliotecólogo, se llevará a cabo el segundo Trueque de libros en la javeriana. La cita es el próximo lunes 23 de abril de 8:30 a.m. a 6:30 p.m. en la plazoleta ubicada frente a la Biblioteca General.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 partir de la fecha se encuentra abierta la convocatoria para participar en el Premio Bienal a la Creación Artística Javeriana 2018. Este premio constituye un reconocimiento a los profesores de planta de la Universidad que han realizado creaciones destacadas en áreas como artes visuales y escénicas, música, diseño, literatura, arquitectura, periodismo y producción audiovisual.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9324402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Departamento de Economía: Como se los había comentado el 7, 8 y 9 de mayo nos visitará Jonathan Wight, profesor de la Universidad de Richmond. La idea de su visita es que nos guíe en la elaboración del programa de ética para el doctorado en economía. Adicionalmente, nos puede brindar herramientas para incorporar algunas cuestiones éticas en nuestras clases.</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preparó el pedido de libros para el área de aseguramiento.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2206236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profesores siguieron trabajando en la actualización de los programas de regulación contable y regulación profesional.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la convocatoria al campamento de liderazgo Eco 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4927312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13051</TotalTime>
  <Words>1142</Words>
  <Application>Microsoft Office PowerPoint</Application>
  <PresentationFormat>Presentación en pantalla (4:3)</PresentationFormat>
  <Paragraphs>60</Paragraphs>
  <Slides>15</Slides>
  <Notes>15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3667</cp:revision>
  <dcterms:created xsi:type="dcterms:W3CDTF">2010-02-05T13:43:46Z</dcterms:created>
  <dcterms:modified xsi:type="dcterms:W3CDTF">2018-04-15T16:40:54Z</dcterms:modified>
</cp:coreProperties>
</file>