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86" r:id="rId3"/>
    <p:sldId id="287" r:id="rId4"/>
    <p:sldId id="288" r:id="rId5"/>
    <p:sldId id="289" r:id="rId6"/>
    <p:sldId id="290" r:id="rId7"/>
    <p:sldId id="291" r:id="rId8"/>
    <p:sldId id="292" r:id="rId9"/>
    <p:sldId id="293" r:id="rId10"/>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96416" autoAdjust="0"/>
  </p:normalViewPr>
  <p:slideViewPr>
    <p:cSldViewPr>
      <p:cViewPr varScale="1">
        <p:scale>
          <a:sx n="108" d="100"/>
          <a:sy n="108" d="100"/>
        </p:scale>
        <p:origin x="122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380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17/06/2018</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752615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1967356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1348297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790377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207640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2582193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9259450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395172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17/06/2018</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17/06/2018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17/06/2018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17/06/2018</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17/06/2018</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17/06/2018</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17/06/2018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17/06/2018</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17/06/2018</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17/06/2018</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17/06/2018</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17/06/2018</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385, junio 18 de 2018</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638 - Contrapartida 3599 a 3613  - Registro Contable 384.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Instituto Pensar invitó al </a:t>
            </a:r>
            <a:r>
              <a:rPr lang="es-CO" sz="1800" dirty="0" err="1"/>
              <a:t>Webinar</a:t>
            </a:r>
            <a:r>
              <a:rPr lang="es-CO" sz="1800" dirty="0"/>
              <a:t> martes 12 junio "La migración haitiana: historia, retos y perspectivas“.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5339393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de Estudios en Derecho Contable inició el estudio de los pasivos y el patrimonio en la NIIF para Pymes.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reprogramó el Taller "Viviendo los valores que nos identifican“.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78943527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Conoce la nueva carta de </a:t>
            </a:r>
            <a:r>
              <a:rPr lang="es-CO" sz="1800" dirty="0" err="1"/>
              <a:t>Il</a:t>
            </a:r>
            <a:r>
              <a:rPr lang="es-CO" sz="1800" dirty="0"/>
              <a:t> </a:t>
            </a:r>
            <a:r>
              <a:rPr lang="es-CO" sz="1800" dirty="0" err="1"/>
              <a:t>Posto</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Gestión Humana: Con el propósito de informar los procedimientos a seguir en lo concerniente al manejo de la contratación de los profesores de hora cátedra para el tercer período del año 2018, adjunto envío la información correspondiente, la cual les agradezco leer detenidamente tomando atenta nota de la misma.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92550619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celebraron los 15 años de fundación de los posgrados en aseguramiento y control interno, contabilidad gerencial y contabilidad financiera internacional.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Comité organizador de la X versión del Foro de Firmas avanzó en la elección de un tema y un conferencista.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46096275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profesores de la Cátedra itinerante de ética profesional Juan José Amézquita Piar evaluaron el período académico anterior.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Coro de la Facultad realizó un concierto con ocasión del inicio del campeonato de fútbol.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92645497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Viaja a tu destino con comodidad y de manera sostenible: utiliza el servicio de transporte especial compartido.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conocieron los resultados de las pruebas Saber – Pro 2017.</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72104345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Dirección de Gestión Humana organizó un ¡Concurso de comparsas, disfraces y fotografía!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Finalmente se concretó el </a:t>
            </a:r>
            <a:r>
              <a:rPr lang="en-US" sz="1800" dirty="0"/>
              <a:t>Ph.D. Agreement of Academic Cooperation between Pontificia Universidad Javeriana and University of South Carolina.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99363733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el Calendario de actividades del CAE+E: innovación y formación docente- mes de junio.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Durante la Semana Javeriana, el Centro de Asesoría Psicológica y Salud, nuevamente llevó a cabo la actividad de Carta al Maestro, en la que los estudiantes escriben, de manera voluntaria, cartas de agradecimiento a los profesores que han marcado su vida de una manera significativa. La semana del 5 de junio se terminaron de entregar a los respectivos destinatarios, las 1.209 cartas que fueron escritas este año 2018. Para la entrega se contó con el apoyo de 50 estudiantes que, como carteros, motivaron la realización de esta actividad especial.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54884489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13794</TotalTime>
  <Words>426</Words>
  <Application>Microsoft Office PowerPoint</Application>
  <PresentationFormat>Presentación en pantalla (4:3)</PresentationFormat>
  <Paragraphs>36</Paragraphs>
  <Slides>9</Slides>
  <Notes>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Bermúdez Gómez</cp:lastModifiedBy>
  <cp:revision>3733</cp:revision>
  <dcterms:created xsi:type="dcterms:W3CDTF">2010-02-05T13:43:46Z</dcterms:created>
  <dcterms:modified xsi:type="dcterms:W3CDTF">2018-06-17T19:29:12Z</dcterms:modified>
</cp:coreProperties>
</file>