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6" r:id="rId3"/>
    <p:sldId id="287" r:id="rId4"/>
    <p:sldId id="288" r:id="rId5"/>
    <p:sldId id="289" r:id="rId6"/>
    <p:sldId id="290" r:id="rId7"/>
    <p:sldId id="291" r:id="rId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6416" autoAdjust="0"/>
  </p:normalViewPr>
  <p:slideViewPr>
    <p:cSldViewPr>
      <p:cViewPr varScale="1">
        <p:scale>
          <a:sx n="108" d="100"/>
          <a:sy n="108" d="100"/>
        </p:scale>
        <p:origin x="12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15/07/2018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05524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36544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02400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53831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5145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15/07/2018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15/07/2018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15/07/2018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15/07/2018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15/07/2018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15/07/2018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15/07/2018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15/07/2018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15/07/2018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15/07/2018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15/07/2018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15/07/2018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389, julio 16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642 - Contrapartida 3658 a 3671  - Registro Contable 388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Continúan los preparativos de la X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362979" y="508239"/>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evaluó el Taller sobre Valores que la Facultad realizó con el apoyo de la Vicerrectoría del Medio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realizará un Ciclo de conferencias para la pequeña firma de auditoría.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8759900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Taller Enfoques de Evaluación para el Aprendizaje.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recibió a los neo javerianos que empiezan su carrera este período académico.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593418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 permito informarles que la fecha límite para realizar las solicitudes de Acuerdos de Capacitación para estudios pregrado para las personas que  estudian en otras Instituciones Educativas es el 31 de julio de 2018.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de la Pontificia Universidad Javeriana, la Facultad de Ciencias Sociales de la Universidad de los Andes y la Comisión Sobre Migraciones Forzadas, Exilio y Reconciliación (CER), tienen el gusto de invitarlo al: Lanzamiento del Libro. Entre La Guerra Y La Paz: Los Lugares De La Diáspora Colombiana -18 De Julio 2018 </a:t>
            </a:r>
            <a:r>
              <a:rPr lang="es-CO" sz="1800" dirty="0" err="1"/>
              <a:t>Puj</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605606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VRI No. 86 - Convocatorias, financiación para movilidad y proyectos de investigación, innovación y creación artística.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Junto con la profesora Luz Karime Abadía del Departamento de Economía, hemos organizado un encuentro de profesores con interés particular en investigaciones y estudios en temas de género, el cual tiene por objeto conocernos, compartir intereses comunes, identificar potencialidades, experiencias y saberes en los investigadores de la Universidad que permitan fortalecer nuestros proyectos y trabajos de investigación, y ojalá a futuro el desarrollo de trabajos interdisciplinares en torno a este tema.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7767475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Javeriana de Bogotá a través del Departamento de Ciencias Contables, fue seleccionada junto a </a:t>
            </a:r>
            <a:r>
              <a:rPr lang="es-CO" sz="1800" dirty="0" err="1"/>
              <a:t>Deakin</a:t>
            </a:r>
            <a:r>
              <a:rPr lang="es-CO" sz="1800" dirty="0"/>
              <a:t> </a:t>
            </a:r>
            <a:r>
              <a:rPr lang="es-CO" sz="1800" dirty="0" err="1"/>
              <a:t>University</a:t>
            </a:r>
            <a:r>
              <a:rPr lang="es-CO" sz="1800" dirty="0"/>
              <a:t> (Australia), </a:t>
            </a:r>
            <a:r>
              <a:rPr lang="es-CO" sz="1800" dirty="0" err="1"/>
              <a:t>Indian</a:t>
            </a:r>
            <a:r>
              <a:rPr lang="es-CO" sz="1800" dirty="0"/>
              <a:t> </a:t>
            </a:r>
            <a:r>
              <a:rPr lang="es-CO" sz="1800" dirty="0" err="1"/>
              <a:t>Institute</a:t>
            </a:r>
            <a:r>
              <a:rPr lang="es-CO" sz="1800" dirty="0"/>
              <a:t> </a:t>
            </a:r>
            <a:r>
              <a:rPr lang="es-CO" sz="1800" dirty="0" err="1"/>
              <a:t>of</a:t>
            </a:r>
            <a:r>
              <a:rPr lang="es-CO" sz="1800" dirty="0"/>
              <a:t> Management Bangalore, </a:t>
            </a:r>
            <a:r>
              <a:rPr lang="es-CO" sz="1800" dirty="0" err="1"/>
              <a:t>The</a:t>
            </a:r>
            <a:r>
              <a:rPr lang="es-CO" sz="1800" dirty="0"/>
              <a:t> </a:t>
            </a:r>
            <a:r>
              <a:rPr lang="es-CO" sz="1800" dirty="0" err="1"/>
              <a:t>University</a:t>
            </a:r>
            <a:r>
              <a:rPr lang="es-CO" sz="1800" dirty="0"/>
              <a:t> </a:t>
            </a:r>
            <a:r>
              <a:rPr lang="es-CO" sz="1800" dirty="0" err="1"/>
              <a:t>of</a:t>
            </a:r>
            <a:r>
              <a:rPr lang="es-CO" sz="1800" dirty="0"/>
              <a:t> Auckland (Nueva Zelanda) y la </a:t>
            </a:r>
            <a:r>
              <a:rPr lang="es-CO" sz="1800" dirty="0" err="1"/>
              <a:t>University</a:t>
            </a:r>
            <a:r>
              <a:rPr lang="es-CO" sz="1800" dirty="0"/>
              <a:t> </a:t>
            </a:r>
            <a:r>
              <a:rPr lang="es-CO" sz="1800" dirty="0" err="1"/>
              <a:t>of</a:t>
            </a:r>
            <a:r>
              <a:rPr lang="es-CO" sz="1800" dirty="0"/>
              <a:t> Ferrara (Italia) para hacer parte de la Red Académica en Reportes Integrados del International </a:t>
            </a:r>
            <a:r>
              <a:rPr lang="es-CO" sz="1800" dirty="0" err="1"/>
              <a:t>Integrated</a:t>
            </a:r>
            <a:r>
              <a:rPr lang="es-CO" sz="1800" dirty="0"/>
              <a:t> </a:t>
            </a:r>
            <a:r>
              <a:rPr lang="es-CO" sz="1800" dirty="0" err="1"/>
              <a:t>Reporting</a:t>
            </a:r>
            <a:r>
              <a:rPr lang="es-CO" sz="1800" dirty="0"/>
              <a:t> Council (IIRC)  durante los próximos dos años.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Paraninfo de la Universidad de Deusto, el Rey Felipe VI y el Lehendakari Iñigo </a:t>
            </a:r>
            <a:r>
              <a:rPr lang="es-CO" sz="1800" dirty="0" err="1"/>
              <a:t>Urkullu</a:t>
            </a:r>
            <a:r>
              <a:rPr lang="es-CO" sz="1800" dirty="0"/>
              <a:t> presidieron este lunes 9 de julio la inauguración de la Asamblea Mundial de Universidades Jesuitas-IAJU, donde se encuentran el padre Jorge Humberto Peláez Piedrahita, S.J. y el padre Luis Felipe Gómez Restrepo, S.J., rectores de la Pontificia Universidad Javeriana, sede Bogotá y Cali respectivamente. Con ellos se encuentra en padre Luis Alfonso Castellanos, S.J., vicerrector del Medio Universitario y Jairo Humberto Cifuentes, secretario general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074217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13956</TotalTime>
  <Words>506</Words>
  <Application>Microsoft Office PowerPoint</Application>
  <PresentationFormat>Presentación en pantalla (4:3)</PresentationFormat>
  <Paragraphs>28</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3755</cp:revision>
  <dcterms:created xsi:type="dcterms:W3CDTF">2010-02-05T13:43:46Z</dcterms:created>
  <dcterms:modified xsi:type="dcterms:W3CDTF">2018-07-15T18:47:10Z</dcterms:modified>
</cp:coreProperties>
</file>