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57" autoAdjust="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7/10/2018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27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231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6531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123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406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8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412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23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041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695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918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648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23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7/10/2018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7/10/2018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7/10/2018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7/10/2018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7/10/2018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7/10/2018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7/10/2018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7/10/2018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7/10/2018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7/10/2018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7/10/2018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7/10/2018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401, octubre 8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(CEDC) avanzó en su reflexión sobre el reconocimiento de ingresos ordinarios.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eje 2 del Doctorado en Ciencias Sociales y Humanas a cargo del Instituto Pensar de la Universidad Javeriana  tiene el gusto de invitarlo a: La cultura en acecho: Venezuela y el drama del saber- 12 octubre 2018 - Instituto Pensar.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6577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favor, reciba un cordial saludo de parte del Centro para el Aprendizaje, la Enseñanza y la Evaluación CAE+E. Queremos invitarle a participar del próximo círculo de innovación, una serie reuniones que hemos estado diseñando con profesores interesados en compartir experiencias, dificultades y soluciones en torno a diversas temáticas enmarcadas en la innovación educativa.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Celebramos el día de la movilidad sostenible.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67206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quiere compartir la historia detrás de la investigación de Caminos Condenados, de nuestra investigadora, Diana Ojeda: Caminos Condenados en Imago.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del Medio Universitario: Infórmate para ayudar - Master </a:t>
            </a:r>
            <a:r>
              <a:rPr lang="es-CO" sz="1800" dirty="0" err="1"/>
              <a:t>Class</a:t>
            </a:r>
            <a:r>
              <a:rPr lang="es-CO" sz="1800" dirty="0"/>
              <a:t> - Mentes sin Fronteras.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7141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Tenemos el gusto de comunicarles que el Instituto Pensar, se encuentra en su nueva sede en el Edificio Pablo VI.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 la Red para la formación en revisoría fiscal evaluaron los acciones del año que cursa.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1600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asistirá a la Junta Directiva de CINDA.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Fue así que, en una tarde de sol, en el pequeño bosque aledaño a nuestro colegio de San Bartolomé, nació este poema canción que hoy cantamos como himno de nuestra Universidad", narró el P. De Roux, a sus 93 años, al público que asistió al conversatorio "Himno Javeriano: origen de su letra y música", en el auditorio de la Biblioteca, con motivo de la celebración del Día de la Universidad, el pasado 1 de octubre.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90223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CO" sz="1800" dirty="0"/>
              <a:t>Con el propósito de conocer más a fondo el tema empresarial y de innovación del País Vasco, se reunieron el 1 de octubre, en un almuerzo ejecutivo, el Rector, P. Jorge Humberto Peláez, S.J., el decano de la Facultad de Ciencias Económicas y Administrativas, Andrés Rosas Wulfers; el director del Departamento de Administración de Empresas, Julio Alejandro Sarmiento Sabogal; y el Director del Centro Javeriano de Competitividad Empresarial, Carlos Augusto Valencia Garcés, con la Diputada Foral de Promoción Económica, Medio Rural y Equilibrio Territorial de Gipuzkoa, Ainhoa Aizpuru Murua; y con el director general de Innovación de Gipuzkoa, </a:t>
            </a:r>
            <a:r>
              <a:rPr lang="es-CO" sz="1800" dirty="0" err="1"/>
              <a:t>Antton</a:t>
            </a:r>
            <a:r>
              <a:rPr lang="es-CO" sz="1800" dirty="0"/>
              <a:t> </a:t>
            </a:r>
            <a:r>
              <a:rPr lang="es-CO" sz="1800" dirty="0" err="1"/>
              <a:t>Tomasena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CO" sz="1800"/>
              <a:t>La Pontificia Universidad Javeriana dio inicio al primer foro latinoamericano de voluntariado universitario, cuyo objetivo principal es responder al llamado que realizó el Papa Francisco en su visita a Colombia, donde invitó a una movilización de la juventud en procesos de transformación social por medio del voluntariado.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0109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654 - Contrapartida 3837 a 3852  - Registro Contable 400.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diversos actos, que incluyeron un concierto, se celebró el día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Considerando que el nuevo gobierno colombiano, y diferentes corrientes políticas han comenzado a proponer medidas conducentes a una nueva reforma tributaria, el Departamento de Economía y el Observatorio Fiscal de la Universidad Javeriana realizaron el 4 de octubre un debate sobre la reforma tributaria que necesita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promociones del Servicio de Alimentos para el mes de octubre.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03151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Transcurrió el plazo para elegir profesores y estudiantes a los Consejos de 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la campaña ¿Sabias que?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2201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en el marco del programa “Tertuliando” tiene el gusto de invitarlos a participar del curso “Preparándose para el cambio: sabiduría, experiencia, conocimiento”, el cual busca brindar fundamentos teóricos que fortalezcan y orienten al autocuidado a nivel personal, físico y emocional.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declaración juramentada con actualizaciones para los trámites de los contratistas independientes.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859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VRI No. 92 - Convocatorias, financiación para movilidad y proyectos de investigación, innovación y creación artística.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Comunicado de la Vicerrectoría Administrativa: MANEJO Y CUSTODIA DE ACTIVOS FIJOS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06505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boletín Regresa trata de: feria para emprendedores, talleres para la búsqueda de empleo y convenios.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Centro para el Aprendizaje, la Enseñanza y la Evaluación CAE+E: Queremos extenderles la invitación a participar de nuestras actividades de innovación y formación docente para el mes de octubre.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37311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la Semana de los servicios de alimentación.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Dirección de Investigación: Si están interesados en recibir apoyo para viajes internacionales enmarcados en proyectos de investigación con instituciones extranjeras, les recordamos que pueden aplicar a la convocatoria interna de movilidad.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30223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Universidad Militar Nueva Granada tuvo lugar la 8ª. Sesión de la Cátedra itinerante de ética profesional Juan José Amézquita Piar.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Centro Virtual de Pedagogía Ignaciana: En este número ofrecemos una selección de lecturas que aportan a la reflexión sobre el tema y pueden ayudarnos a repensar la misión de nuestras instituciones educativas, desde la “ecología integral”, con concreciones pedagógicas nuevas.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0863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921</Words>
  <Application>Microsoft Office PowerPoint</Application>
  <PresentationFormat>Presentación en pantalla (4:3)</PresentationFormat>
  <Paragraphs>60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69</cp:revision>
  <dcterms:modified xsi:type="dcterms:W3CDTF">2018-10-07T17:37:29Z</dcterms:modified>
</cp:coreProperties>
</file>