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61" r:id="rId3"/>
    <p:sldId id="262" r:id="rId4"/>
    <p:sldId id="263" r:id="rId5"/>
    <p:sldId id="264" r:id="rId6"/>
    <p:sldId id="265" r:id="rId7"/>
    <p:sldId id="266" r:id="rId8"/>
    <p:sldId id="267" r:id="rId9"/>
    <p:sldId id="268" r:id="rId10"/>
  </p:sldIdLst>
  <p:sldSz cx="9144000" cy="6858000" type="screen4x3"/>
  <p:notesSz cx="6858000" cy="9144000"/>
  <p:custDataLst>
    <p:tags r:id="rId12"/>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830"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10/11/2019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4124867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584176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7349100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5825292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3726906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27484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800935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10/11/2019</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10/11/2019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10/11/2019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10/11/2019</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10/11/2019</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10/11/2019</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10/11/2019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10/11/2019</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10/11/2019</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10/11/2019</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10/11/2019</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10/11/2019</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454, 11 de noviembre de 2019</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711 - Contrapartida 4681 a 4696- Registro Contable 453 - Vademécum 22.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Instituto de Estudios Sociales y Culturales Pensar invita al Pensar en Público “Mujeres, Guerra y Resistencia en Colombia”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oficina de Servicios Generales: </a:t>
            </a:r>
            <a:r>
              <a:rPr lang="es-ES" sz="1800" dirty="0"/>
              <a:t>Les comparto el listado con la información de los conductores VIP de TAXEXPRESS que prestan servicios con vale a la Universidad, con el fin de que puedan coordinar los servicios que requieran de una manera más ágil y oportuna.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Flash informativo DTI: Invitación a nueva sesión del Taller de Microsoft </a:t>
            </a:r>
            <a:r>
              <a:rPr lang="es-ES" sz="1800" dirty="0" err="1"/>
              <a:t>PowerBI</a:t>
            </a:r>
            <a:r>
              <a:rPr lang="es-ES" sz="1800" dirty="0"/>
              <a:t> - Nivel Básico</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78881821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 Investigación: </a:t>
            </a:r>
            <a:r>
              <a:rPr lang="es-ES" sz="1800" dirty="0"/>
              <a:t>Los invitamos al taller “Introducción a la analítica a través de análisis de texto” el cual hace parte del programa de capacitaciones en nuevas tecnologías para la investigación de la Dirección de Investigación y será ofrecido por Alianza Caoba.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del Medio Universitario: </a:t>
            </a:r>
            <a:r>
              <a:rPr lang="es-ES" sz="1800" dirty="0"/>
              <a:t>Dando alcance a la circular N°027/2019, emitida el 4 de Octubre, por nuestro Padre Rector Jorge Humberto Peláez Piedrahita, S.J., nos permitimos compartirles nuevamente el “Protocolo para la prevención e intervención en caso de conductas autolesivas o riesgo suicida”.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87493072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12 al 14 de noviembre nos visitarán los pares con motivo de la acreditación </a:t>
            </a:r>
            <a:r>
              <a:rPr lang="es-CO" sz="1800" dirty="0" err="1"/>
              <a:t>multi-campus</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Desde el Consultorio de Finanzas Familiares invitamos a estudiantes, profesores y personal administrativo a contactarnos y solicitar una cita para empezar una asesoría personalizada en alguna de las líneas de servicio que ofrecemos.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18533606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Si encuentras un #</a:t>
            </a:r>
            <a:r>
              <a:rPr lang="es-ES" sz="1800" dirty="0" err="1"/>
              <a:t>MensajedeÁnimo</a:t>
            </a:r>
            <a:r>
              <a:rPr lang="es-ES" sz="1800" dirty="0"/>
              <a:t> en el campus, léelo y pásalo a quien más lo necesite🤩 o déjalo en su lugar para que alguien más lo pueda recibir 😍 Recuerda que #</a:t>
            </a:r>
            <a:r>
              <a:rPr lang="es-ES" sz="1800" dirty="0" err="1"/>
              <a:t>JaverianoApoyaJaveriano</a:t>
            </a:r>
            <a:r>
              <a:rPr lang="es-ES" sz="1800" dirty="0"/>
              <a:t>.</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Instituto Pensar de la Universidad Javeriana invita a la agenda de diálogo ciudadano binacional, iniciativa de la Convergencia Ciudadana Colombia- Venezuela.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12284308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Reciban un especial saludo de parte del Centro para el Aprendizaje, la Enseñanza y la Evaluación CAE+E. Les extendemos una cordial invitación para participar del Curso: Recursos para el Aprendizaje: análogos y digitales.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Con el propósito de favorecer la reflexión y sensibilización de la comunidad educativa javeriana frente a la seguridad alimentaria y nutricional de la población colombiana, el 23 de octubre, el Centro de Asesoría Psicológica y Salud y el Departamento de Nutrición y Bioquímica, realizaron el foro "Día mundial de la alimentación 2019, nuestras acciones son nuestro futuro: una alimentación sana para un mundo #</a:t>
            </a:r>
            <a:r>
              <a:rPr lang="es-ES" sz="1800" dirty="0" err="1"/>
              <a:t>HambreCero</a:t>
            </a:r>
            <a:r>
              <a:rPr lang="es-ES" sz="1800" dirty="0"/>
              <a:t>".</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55268756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Se realizó en la Pontificia Universidad Javeriana el foro Ética Digital, Innovación-Tecnología-Competitividad, organizado por la Escuela Javeriana de Gobierno y Ética Pública, con el apoyo de Bancolombia y Ecopetrol. Este fue un espacio de debate, en el que se discutió desde distintas miradas los dilemas éticos alrededor de la nueva era digital.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La celebración del día de la Universidad al cumplir 89 años de restablecimiento es la portada de la edición más reciente de la revista Hoy en la Javeriana. Se destaca también el interés de los estudiantes javerianos por la investigación, el alto porcentaje de la oferta académica acreditada en alta calidad, el proyecto de paz que realiza la Facultad de Artes y la columna de opinión sobre salud mental, del Decano de la Facultad de Medicina, entre otros temas.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2008055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Secretario General de la Universidad, anuncia que el padre Jorge Humberto Peláez Piedrahita, S.J., rector de la Pontificia Universidad Javeriana, ha convocado el acto para la imposición de la Divisa de Honor Javeriana a los profesores y empleados administrativos que, al 31 de octubre de 2019, "hayan cumplido 15 o 25 años de vinculación laboral a la Universidad, así no sean continuos", y que no la hayan recibido en una ceremonia anterior.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a:t>26 cursantes de diversas unidades administrativas y académicas, junto con algunos de los integrantes del equipo del Centro Pastoral de Javeriana Cali, tuvieron la oportunidad de reconocer su travesía de vida, compañeros de viaje y proyectos futuros, engranados a los de la universidad participando del Curso Taller: La Travesía de Javier, ofrecido por el Programa Cuidado Ignaciano del Centro Pastoral San Francisco Javier.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58968121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4313</TotalTime>
  <Words>755</Words>
  <Application>Microsoft Office PowerPoint</Application>
  <PresentationFormat>Presentación en pantalla (4:3)</PresentationFormat>
  <Paragraphs>36</Paragraphs>
  <Slides>9</Slides>
  <Notes>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345</cp:revision>
  <dcterms:modified xsi:type="dcterms:W3CDTF">2019-11-10T16:33:05Z</dcterms:modified>
</cp:coreProperties>
</file>