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custDataLst>
    <p:tags r:id="rId10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14/12/2019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72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222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444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758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33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14/12/2019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14/12/2019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14/12/2019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14/12/2019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14/12/2019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14/12/2019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14/12/2019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14/12/2019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459, 16 de diciembre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Novitas 716 - Contrapartida 4754 a 4767- Registro Contable 458.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través de Skype el profesor Hernando Bermúdez conversó con los miembros del Salón contable UAO sobre el gobierno corporativo.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rezó la novena y se compartieron viandas de navidad en toda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profesor Fernando Salazar: </a:t>
            </a:r>
            <a:r>
              <a:rPr lang="es-ES" sz="1800" dirty="0"/>
              <a:t>De manera oficial, como Editor en Jefe de la Revista Cuadernos de Contabilidad y Líder del Grupo de Investigación Integración y Contexto Contable, que los resultados publicados de manera oficial por Colciencias, desde las Convocatorias 830 y 833, para medición de Publicaciones, Grupos de Investigación e Investigadores; que hemos mejorado la categoría del Grupo de C a B, y la Revista hemos quedado nuevamente clasificados con B, siendo la mejor publicación del país en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6717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el </a:t>
            </a:r>
            <a:r>
              <a:rPr lang="es-ES" sz="1800" dirty="0"/>
              <a:t>Proceso de creación de cursos en la plataforma Blackboard para el ciclo 2010.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Con gran camaradería se realizó el jueves 12 de diciembre a partir de las 6:15 p.m. en el salón sur del Restaurante El Mirador, ubicado en el 9 piso del Edificio Gabriel Giraldo, S.J. la cena de navidad de todos los miembros del área contable.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3492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avisó de la </a:t>
            </a:r>
            <a:r>
              <a:rPr lang="es-ES" sz="1800" dirty="0"/>
              <a:t>Publicación de las Memorias del IV Congreso Internacional en </a:t>
            </a:r>
            <a:r>
              <a:rPr lang="es-ES" sz="1800" dirty="0" err="1"/>
              <a:t>Supply</a:t>
            </a:r>
            <a:r>
              <a:rPr lang="es-ES" sz="1800" dirty="0"/>
              <a:t> </a:t>
            </a:r>
            <a:r>
              <a:rPr lang="es-ES" sz="1800" dirty="0" err="1"/>
              <a:t>Chain</a:t>
            </a:r>
            <a:r>
              <a:rPr lang="es-ES" sz="1800" dirty="0"/>
              <a:t> Management en una Economía Global, 2019. UNI, Lima, Perú.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Ministerio de Educación Nacional destacó este 11 de diciembre a la Universidad Javeriana, por segundo año consecutivo, como la única institución de Educación Superior a nivel nacional con el mayor número de acreditaciones de alta calidad, en una ampliación del evento La Noche de los Mejores 2019.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65683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Los próximos 12 y 13 de diciembre llega a Colombia el evento </a:t>
            </a:r>
            <a:r>
              <a:rPr lang="es-ES" sz="1800" dirty="0" err="1"/>
              <a:t>Make</a:t>
            </a:r>
            <a:r>
              <a:rPr lang="es-ES" sz="1800" dirty="0"/>
              <a:t> </a:t>
            </a:r>
            <a:r>
              <a:rPr lang="es-ES" sz="1800" dirty="0" err="1"/>
              <a:t>Health</a:t>
            </a:r>
            <a:r>
              <a:rPr lang="es-ES" sz="1800" dirty="0"/>
              <a:t>. El evento es una iniciativa de colaboración radical donde aprenderás cómo la ciencia de datos, el emprendimiento y el diseño pueden crear conocimiento y transformar nuestra mirada hacia la salud y calidad de vida en Latinoamérica.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la versión número 23 del concurso nacional que premia los mejores trabajos de grado, estudiantes de los programas de Biología, Microbiología Industrial y Estudios Musicales se destacaron por sus proyectos en este evento.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51563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la edición número 44 del Premio Nacional de Periodismo Simón Bolívar, que se entregó el 27 de noviembre, cuatro egresados de la carrera de Comunicación Social de la Facultad de Comunicación y Lenguaje fueron reconocidos con el galardón. Así mismo, tres profesores de la Facultad hicieron parte del jurado.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/>
              <a:t>La Secretaría Distrital de Ambiente hizo un reconocimiento especial a PROSOFI por su aporte a Bogotá con acciones de voluntariado ambiental para atender las potencialidades y problemáticas ambientales en procura de la defensa, la conservación, restauración, renaturalización y uso sostenible de los recursos ambientales de la ciudad.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9657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516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366</cp:revision>
  <dcterms:modified xsi:type="dcterms:W3CDTF">2019-12-14T15:24:04Z</dcterms:modified>
</cp:coreProperties>
</file>