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custDataLst>
    <p:tags r:id="rId7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11/01/2020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33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79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11/01/2020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11/01/2020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11/01/2020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11/01/2020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11/01/2020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11/01/2020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11/01/2020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11/01/2020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stas.javeriana.edu.co/index.php/cuacont/issue/view/144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460, 13 de enero de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Al final del año pasado circularon Novitas 717 - Contrapartida 4768 a 4781- Registro Contable 459.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Tenemos el gusto de informarles que ya se encuentra a disposición el último número de la Revista Cuadernos de Contabilidad, No. 50, vol. 20,   (julio- diciembre  2019),  de la Pontificia Universidad Javeriana, el cual puede ser consultado en la plataforma OJS (Open </a:t>
            </a:r>
            <a:r>
              <a:rPr lang="es-ES" sz="1800" dirty="0" err="1"/>
              <a:t>Journal</a:t>
            </a:r>
            <a:r>
              <a:rPr lang="es-ES" sz="1800" dirty="0"/>
              <a:t> </a:t>
            </a:r>
            <a:r>
              <a:rPr lang="es-ES" sz="1800" dirty="0" err="1"/>
              <a:t>System</a:t>
            </a:r>
            <a:r>
              <a:rPr lang="es-ES" sz="1800" dirty="0"/>
              <a:t>) en el siguiente enlace: </a:t>
            </a:r>
            <a:r>
              <a:rPr lang="es-ES" sz="1800" dirty="0">
                <a:hlinkClick r:id="rId3"/>
              </a:rPr>
              <a:t>https://revistas.javeriana.edu.co/index.php/cuacont/issue/view/1443</a:t>
            </a:r>
            <a:r>
              <a:rPr lang="es-ES" sz="1800" dirty="0"/>
              <a:t> 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Adjunto estamos enviando la Convocatoria o </a:t>
            </a:r>
            <a:r>
              <a:rPr lang="es-ES" sz="1800" dirty="0" err="1"/>
              <a:t>Call</a:t>
            </a:r>
            <a:r>
              <a:rPr lang="es-ES" sz="1800" dirty="0"/>
              <a:t> </a:t>
            </a:r>
            <a:r>
              <a:rPr lang="es-ES" sz="1800" dirty="0" err="1"/>
              <a:t>for</a:t>
            </a:r>
            <a:r>
              <a:rPr lang="es-ES" sz="1800" dirty="0"/>
              <a:t> </a:t>
            </a:r>
            <a:r>
              <a:rPr lang="es-ES" sz="1800" dirty="0" err="1"/>
              <a:t>Papers</a:t>
            </a:r>
            <a:r>
              <a:rPr lang="es-ES" sz="1800" dirty="0"/>
              <a:t> de nuestra V Versión del Congreso Internacional en </a:t>
            </a:r>
            <a:r>
              <a:rPr lang="es-ES" sz="1800" dirty="0" err="1"/>
              <a:t>Supply</a:t>
            </a:r>
            <a:r>
              <a:rPr lang="es-ES" sz="1800" dirty="0"/>
              <a:t> </a:t>
            </a:r>
            <a:r>
              <a:rPr lang="es-ES" sz="1800" dirty="0" err="1"/>
              <a:t>Chain</a:t>
            </a:r>
            <a:r>
              <a:rPr lang="es-ES" sz="1800" dirty="0"/>
              <a:t> Management en una Economía Global: Logística 4.0 y 5.0 en la Era de la Innovación Tecnológica, 2020, que para el año 2020, será en la Universidad Tecnológica Nacional-UTN, Facultad Regional Buenos Aires, en la ciudad de Buenos Aires, Argentina, los días 22 al 24 de octubre de 2020.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comunidad javeriana reinició sus actividades el pasado 9 de enero.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06926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Ministerio de Educación Nacional destacó este 11 de diciembre a la Universidad Javeriana, por segundo año consecutivo, como la única institución de Educación Superior a nivel nacional con el mayor número de acreditaciones de alta calidad, en una ampliación del evento La Noche de los Mejores 2019.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10 de enero se realizó el panel Reforma de la Revisoría Fiscal, patrocinado por la Universidad y el Colegio Colombiano de </a:t>
            </a:r>
            <a:r>
              <a:rPr lang="es-CO" sz="1800"/>
              <a:t>Contadores Públicos.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9628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282</Words>
  <Application>Microsoft Office PowerPoint</Application>
  <PresentationFormat>Presentación en pantalla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370</cp:revision>
  <dcterms:modified xsi:type="dcterms:W3CDTF">2020-01-11T17:23:27Z</dcterms:modified>
</cp:coreProperties>
</file>