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9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14/11/2020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903100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430965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97798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058425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8636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9519100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263714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160722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560149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594693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0923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700441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808529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440849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594070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14/11/2020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14/11/2020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14/11/2020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14/11/2020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14/11/2020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14/11/2020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14/11/2020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14/11/2020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14/11/2020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14/11/2020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14/11/2020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14/11/2020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jesuitas.co/actualidad/2018-muchas-gracias-a-dios-y-a-todos-ustedes"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502, 16 de noviembre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Capacitaciones de refuerzo en organización de documentos electrónicos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Para nosotros es muy importante conocer su opinión acerca de los productos que hacen parte del Plan de Beneficios Flexibles que ofrece la Universidad para el bienestar de ustedes y sus familias.  Por lo anterior, les invito a responder una breve encuesta de satisfacción acerca de la tarjeta de alimentación y/o de gasolina que se maneja por medio de la empresa Big Pass, para lo cual podrá ingresar en el siguiente enlace que estará habilitado hasta el próximo 18 de noviembre:  https://marsh.az1.qualtrics.com/jfe/form/SV_5yFMBaYT5sjCe21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5014867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web 24:  Oportunidades de cooperación internacional, Javeriana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los egresados elegidos a los Consejos de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3890288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cordial saludo. La Vicerrectoría de Investigación se permite informar que considerando la fecha de inicio de las vacaciones colectivas y de cierre de actividades del año 2020, solo se recibirán por correo electrónico, SIAP, Investigar PUJ, solicitudes que requieran algún trámite interno o externo hasta el viernes 4 de diciembre de 2020 a las 5:00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¡Bogotá y Cali, una sola constelación! Maestros que hacen nuestra Universidad. Maestros que iluminan el sendero de las nuevas generaciones. ¿Cuáles son sus secretos? ¿Cómo lo logran? ¿Qué piensan? ¿Qué sienten?</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4972363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el Congreso de estudiantes de Contaduría Pública PUJ 2020 los días 13 y 14 de noviembre por medio de la plataforma virtual Zoom. El objetivo fue desde nuestra carrera apoyar a los estudiantes que iban a realizar sus ponencias y que conozcan diversos temas contables por medio de Universidades y estudiantes que nos acompañarán al evento. El tema de este año es "El rol del contador y su adaptación a una era virtual cambiante".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t>
            </a:r>
            <a:r>
              <a:rPr lang="es-CO" sz="1800" dirty="0" err="1"/>
              <a:t>Ausjal</a:t>
            </a:r>
            <a:r>
              <a:rPr lang="es-CO" sz="1800" dirty="0"/>
              <a:t>: </a:t>
            </a:r>
            <a:r>
              <a:rPr lang="es-CO" sz="1800" dirty="0" err="1"/>
              <a:t>Webinar</a:t>
            </a:r>
            <a:r>
              <a:rPr lang="es-CO" sz="1800" dirty="0"/>
              <a:t>: Colaboración de las universidades jesuitas con la Red Eclesial </a:t>
            </a:r>
            <a:r>
              <a:rPr lang="es-CO" sz="1800" dirty="0" err="1"/>
              <a:t>Panamazónica</a:t>
            </a:r>
            <a:r>
              <a:rPr lang="es-CO" sz="1800" dirty="0"/>
              <a:t> para los derechos humanos, la ecología integral y la mitigación de los efectos del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6483954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Semilleros de fe del Centro Pastoral San Francisco Javier, los invita a inscribirse al Curso: La historia de la navidad: Nace de nuevo la esperanza. Aproximación a los relatos bíblicos sobre el anuncio y el nacimiento de Jesús, que se realizará los días 2 y 9 de diciembre de 2020, en el horario de 5:00 p.m. a 6:30 p.m. Cupos Limitados.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Nuestro querido Carlos E. Correa, S.J. se despide de su servicio como Provincial de la Compañía de Jesús en Colombia, a través de una carta de acción de gracias: </a:t>
            </a:r>
            <a:r>
              <a:rPr lang="es-CO" sz="1800" dirty="0">
                <a:hlinkClick r:id="rId3"/>
              </a:rPr>
              <a:t>https://www.jesuitas.co/actualidad/2018-muchas-gracias-a-dios-y-a-todos-ustedes</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1302065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una acción coordinada, la Red Ignaciana de Juventudes y Vocaciones y la Red Jesuita con Migrantes-LAC de la Conferencia de Provinciales Jesuitas de América Latina y el Caribe (CPAL), están organizando un encuentro que permitirá a los jóvenes compartir experiencias a favor de la justicia y la reconciliación, titulado “Migrar hacia lo extraordinario”.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Pedro Arrupe nació en Bilbao el 14 de noviembre de 1907. El 14 de noviembre de 1980 nació en Roma el Servicio Jesuita a Refugiados (JRS por sus siglas en inglés). No es casual que estos dos acontecimientos estén vinculados. El P. Pedro Arrupe es el fundador del JRS. Fue él quien, como Superior General de los jesuitas, sintió la inmensa necesidad de los refugiados que buscaban asilo después de haber sido forzados a dejar su país. Fue él quien escuchó su grito y dirigió a la Compañía de Jesús al servicio de los olvidados del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4191369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 te pierdas el análisis de la Realidad de América Latina y el Caribe - Caso Colombia, que llevó a cabo la Red de Centros Sociales de la CPAL el pasado 12 de noviembre. La conferencia contó con la participación de Piero </a:t>
            </a:r>
            <a:r>
              <a:rPr lang="es-CO" sz="1800" dirty="0" err="1"/>
              <a:t>Trepiccione</a:t>
            </a:r>
            <a:r>
              <a:rPr lang="es-CO" sz="1800" dirty="0"/>
              <a:t>, Coordinador de la Red de Centros Sociales, como moderador; y como ponentes estuvieron: Jenny Ortiz. Mg. en Socióloga, responsable de la línea de interculturalidad del CINEP. Juan Pablo Guerrero. Politólogo, coordinador del Programa Conflicto Estado y Paz de CINEP/PPP. Estos espacios son promovidos para analizar detalladamente las coyunturas políticas y sociales a las que enfrenta actualmente nuestro continente.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propósito de evaluar y conocer los resultados de las mejoras en los centros educativos y de fortalecer la gestión de aprendizajes y conocimientos con la implementación del Sistema de Calidad en la Gestión Escolar (SCGE) de FLACSI, en septiembre del 2019 se puso en marcha  el  “Estudio de resultados de la implementación del SCGE de FLACSI en los Colegios que hacen parte del Sistema” llevado a cabo por la Facultad de Educación de la Pontificia Universidad Javeriana de Bogotá,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4346875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Inmediatamente después de su muerte, publicamos en esta página web un resumen de la vida y la obra del influyente jesuita italiano Padre Bartolomeo Sorge. Hoy en día, cuando la importancia de la formación política de los ciudadanos parece tan importante frente a las ideologías populistas, el pensamiento del padre Sorge es aún más actual. Entre sus diversos ministerios, fue director de La </a:t>
            </a:r>
            <a:r>
              <a:rPr lang="es-CO" sz="1800" dirty="0" err="1"/>
              <a:t>Civiltà</a:t>
            </a:r>
            <a:r>
              <a:rPr lang="es-CO" sz="1800" dirty="0"/>
              <a:t> </a:t>
            </a:r>
            <a:r>
              <a:rPr lang="es-CO" sz="1800" dirty="0" err="1"/>
              <a:t>Cattolica</a:t>
            </a:r>
            <a:r>
              <a:rPr lang="es-CO" sz="1800" dirty="0"/>
              <a:t> durante una docena de años.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Papa Francisco: La inteligencia artificial está en la raíz del cambio de época que estamos viviendo. La robótica puede hacer posible un mundo mejor si va unida al bien común. Porque si el progreso tecnológico aumenta las desigualdades, no es un progreso real. Los futuros avances deben estar orientados al respeto de la dignidad de la persona y de la Creación. Recemos para que el progreso de la robótica y de la inteligencia artificial esté siempre al servicio del ser humano... podemos decir “sea humano”.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2917152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759 - Contrapartida 5421 a 5436 - Registro Contable 501.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Entre libros: "Un mundo de libros, para un mundo de lectores"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¡Bogotá y Cali, una sola constelación! - Tertulia de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Recibims</a:t>
            </a:r>
            <a:r>
              <a:rPr lang="es-CO" sz="1800" dirty="0"/>
              <a:t> la Revista informativa Vicerrectoría Académica Edición No. 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9456411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todos los integrantes del Área de Ciencias Contables y compartieron novedades.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¡Mito o realidad de velocidad!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6687185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¡Celebra con nosotros las festividades, conoce nuestro catálogo aquí que trae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En caso de presentar algún síntoma emocional que este afectando su salud mental asociado a las actividades laborales, por favor informar a la Oficina de Seguridad y Salud en el Trabajo a </a:t>
            </a:r>
            <a:r>
              <a:rPr lang="es-CO" sz="1800" dirty="0" err="1"/>
              <a:t>Anjuliet</a:t>
            </a:r>
            <a:r>
              <a:rPr lang="es-CO" sz="1800" dirty="0"/>
              <a:t> Flórez, al correo ex-aflorez@javeriana.edu.co para poder apoyarlo con acciones que aporten a su bienestar.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7597373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Preventa de Barack Obama del 10 al 16 de noviembre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Revista Contaduría publicó el artículo Aproximaciones contextuales sobre el devenir de las revistas contables colombianas. Perspectivas plurales de los editores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175936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Sabemos que el periodo de aislamiento preventivo, originado por la pandemia de la Covid-19, cambió la cotidianidad. Pero, a pesar de ello, la producción y divulgación del nuevo conocimiento javeriano no se detiene. Por eso, queremos que continúes disfrutando de la revista Pesquisa Javeriana, la cual podemos hacer llegar hasta tu casa. ¿Te gustaría recibirla? Te invitamos a diligenciar el formulario Revista Pesquisa Javeriana en casa, con la dirección a la cual deseas que lleguen los ejemplares impresos de nuestra revista. Recuerda que también puedes consultarla en: www.javeriana.edu.co/pesquisa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Invitación a donar al programa de becas estudiantes con dificultades económicas.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945502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Vive la cultura en noviembre con: Hablar del Street Dance, el movimiento gaitero en Bogotá y la motivación para contar en la Narración Oral. Los versos de </a:t>
            </a:r>
            <a:r>
              <a:rPr lang="es-CO" sz="1800" dirty="0" err="1"/>
              <a:t>Anton</a:t>
            </a:r>
            <a:r>
              <a:rPr lang="es-CO" sz="1800" dirty="0"/>
              <a:t> Chejov con La Gaviota en nuestra lectura dramática.  El ritmo y sabor a domicilio de la Salsa, la conexión del acondicionamiento para bailarines a través del Tango,  la autoconsciencia de nuestra Danza para el Alma y la tradición de la Danza Oriental.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Confirmo que han sido publicados los resultados de </a:t>
            </a:r>
            <a:r>
              <a:rPr lang="es-CO" sz="1800" dirty="0" err="1"/>
              <a:t>Publindex</a:t>
            </a:r>
            <a:r>
              <a:rPr lang="es-CO" sz="1800" dirty="0"/>
              <a:t> de la Convocatoria 875 del 2020 de </a:t>
            </a:r>
            <a:r>
              <a:rPr lang="es-CO" sz="1800" dirty="0" err="1"/>
              <a:t>Minciencias</a:t>
            </a:r>
            <a:r>
              <a:rPr lang="es-CO" sz="1800" dirty="0"/>
              <a:t>, para medición y categorización de Revistas Científicas. Nuevamente es un gusto confirmar que mantenemos la clasificación o categoría B, siendo también la Revista en Ciencias Contables mejor calificada en el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5051048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Consultorio Contable Javeriano y Centro Pastoral San Francisco Javier – PUJ. tienen el gusto de invitarte a “Javeriano alguien necesita de ti”.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Nos cuidamos en casa #1 - Buenas prácticas para cuidarte a nivel personal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309246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8603</TotalTime>
  <Words>1598</Words>
  <Application>Microsoft Office PowerPoint</Application>
  <PresentationFormat>Presentación en pantalla (4:3)</PresentationFormat>
  <Paragraphs>68</Paragraphs>
  <Slides>17</Slides>
  <Notes>17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697</cp:revision>
  <dcterms:modified xsi:type="dcterms:W3CDTF">2020-11-14T17:38:15Z</dcterms:modified>
</cp:coreProperties>
</file>