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27/02/2021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965845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365070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626267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220573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511250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348104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123939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867156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5162902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236255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1547217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85825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314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09162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55458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284456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77932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291097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27/02/2021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27/02/2021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27/02/2021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27/02/2021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27/02/2021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27/02/2021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27/02/2021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27/02/2021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27/02/2021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cutt.ly/yj8Esj4"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512, 1° de marzo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t>
            </a:r>
            <a:r>
              <a:rPr lang="es-CO" sz="1800" dirty="0" err="1"/>
              <a:t>Ausjal</a:t>
            </a:r>
            <a:r>
              <a:rPr lang="es-CO" sz="1800" dirty="0"/>
              <a:t>: Cuaderno: Competitividad al servicio del bienestar inclusivo y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Octavo informe de verificación de la implementación del Acuerdo Final de Paz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486728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Editorial: El mundo es más desigual tras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Víctimas y defensores de derechos humanos no confían en la Fiscalía para unificar las cifras sobre asesinatos de líderes 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6818896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Con el ánimo de </a:t>
            </a:r>
            <a:r>
              <a:rPr lang="es-CO" sz="1800" dirty="0" err="1"/>
              <a:t>manterner</a:t>
            </a:r>
            <a:r>
              <a:rPr lang="es-CO" sz="1800" dirty="0"/>
              <a:t> informada a la comunidad y llegar a más públicos, la Comisión para el Esclarecimiento de la Verdad, la Convivencia y la No Repetición (CEV), tiene nuevas estrategias de comunicación. Todos los sábados en la mañana se enviará un boletín electrónico con el resumen de las acciones más importantes de las CEV durante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A propósito de la Jornada Mundial del Enfermo, celebrada en febrero, y con una mayor sensibilidad y vigencia hoy por la crisis sanitaria que se vive mundialmente, conozcamos el testimonio del P. Ernesto </a:t>
            </a:r>
            <a:r>
              <a:rPr lang="es-CO" sz="1800" dirty="0" err="1"/>
              <a:t>Santucci</a:t>
            </a:r>
            <a:r>
              <a:rPr lang="es-CO" sz="1800" dirty="0"/>
              <a:t> SJ (Provincia </a:t>
            </a:r>
            <a:r>
              <a:rPr lang="es-CO" sz="1800" dirty="0" err="1"/>
              <a:t>Euromediterránea</a:t>
            </a:r>
            <a:r>
              <a:rPr lang="es-CO" sz="1800" dirty="0"/>
              <a:t>), quien vive en la Residencia </a:t>
            </a:r>
            <a:r>
              <a:rPr lang="es-CO" sz="1800" dirty="0" err="1"/>
              <a:t>Canisio</a:t>
            </a:r>
            <a:r>
              <a:rPr lang="es-CO" sz="1800" dirty="0"/>
              <a:t> (Roma).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1549711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La era digital que estamos viviendo en los últimos años, sumada a la crisis sanitaria que aún persiste, ha impulsado una conectividad digital enorme e inesperada en muy poco tiempo, y de la cual tampoco se ha escapado nuestra labor apostólica. La comunicación, el trabajo en red, encuentros continentales... Se abre un abanico de posibilidades por explorar.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Representantes de varias obras y redes desde diferentes sectores de la Compañía en América Latina y El Caribe, se ha reunido periódicamente desde finales de 2019 con el fin de dialogar, reflexionar y articular procesos que puedan incidir en la agenda de ecología, medio ambiente, justicia y sustentabilidad de la región y el mundo. Compartimos el primer Boletín del Grupo de Referentes de Ecología en la CPAL: reflexión conjunta y articulación para la incidencia en la región.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8800812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Muchos directivos de colegios jesuitas se están planteando diversas interrogantes sobre cómo orientar su trabajo en estos tiempos. Señalan como importante y necesario tener clara la propuesta de educación holística que los orienta.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Puertas de catedrales e iglesias en Alemania aparecieron, el primer domingo de Cuaresma, con manifiestos que proponían urgentes reformas a la Iglesia. Al igual que Martín Lutero, el Movimiento "María 2.0" siete tesis que se dirigen a "todos los hombres de buena voluntad".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7883123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a:t>
            </a:r>
            <a:r>
              <a:rPr lang="es-CO" sz="1800" dirty="0" err="1"/>
              <a:t>Cpal</a:t>
            </a:r>
            <a:r>
              <a:rPr lang="es-CO" sz="1800" dirty="0"/>
              <a:t>: </a:t>
            </a:r>
            <a:r>
              <a:rPr lang="es-CO" sz="1800" dirty="0" err="1"/>
              <a:t>EduRed</a:t>
            </a:r>
            <a:r>
              <a:rPr lang="es-CO" sz="1800" dirty="0"/>
              <a:t> ´a toda vela´:  Gran avance de </a:t>
            </a:r>
            <a:r>
              <a:rPr lang="es-CO" sz="1800" dirty="0" err="1"/>
              <a:t>EduRed</a:t>
            </a:r>
            <a:r>
              <a:rPr lang="es-CO" sz="1800" dirty="0"/>
              <a:t> se dio el 22 de Febrero con la puesta en marcha de los GT (Grupos de Trabajo) que van tratar sobre las innovaciones pedagógicas en la perspectiva ignaciana(INPI) y el Derecho Universal a una Educación de Calidad(DUEC). Bajo la coordinación de la Secretaría Ejecutiva de </a:t>
            </a:r>
            <a:r>
              <a:rPr lang="es-CO" sz="1800" dirty="0" err="1"/>
              <a:t>EduRed</a:t>
            </a:r>
            <a:r>
              <a:rPr lang="es-CO" sz="1800" dirty="0"/>
              <a:t>, en articulación con los secretarios ejecutivos de AUSJAL, FLACSI y de </a:t>
            </a:r>
            <a:r>
              <a:rPr lang="es-CO" sz="1800" dirty="0" err="1"/>
              <a:t>FIFyA</a:t>
            </a:r>
            <a:r>
              <a:rPr lang="es-CO" sz="1800" dirty="0"/>
              <a:t>  se ha logrado dar inicio a esta iniciativa.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Cpal</a:t>
            </a:r>
            <a:r>
              <a:rPr lang="es-CO" sz="1800" dirty="0"/>
              <a:t>: La fraternidad no es sólo un concepto o una idea plasmada en la Encíclica del Papa Francisco,  Fratelli </a:t>
            </a:r>
            <a:r>
              <a:rPr lang="es-CO" sz="1800" dirty="0" err="1"/>
              <a:t>Tutti</a:t>
            </a:r>
            <a:r>
              <a:rPr lang="es-CO" sz="1800" dirty="0"/>
              <a:t>, es algo mucho más concreto, real y URGENTE. Voltear la cara, dejar de oír los quejidos del que sufre o rodear el camino del desvalido (como en la parábola del buen samaritano) puede convertirse en fratricidio, aunque suene duro de leer.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3436722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#SomosFLACSI: 20 años en red construyendo juntos desde la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Presentamos el documento “Comprometidos con la Mejora: propuestas para los colegios”, en el cual se podrán encontrar las diferentes propuestas de acompañamiento que FLACSI tiene a disposición de los colegios, independiente de haber participado previamente o no del SCGE.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0434299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General: Los estudiantes jesuitas en formación de Myanmar que viven en Roma han querido unirse a las oraciones de tantos cristianos en el mundo que piden la intercesión del Señor y de María por su país. Invitaron a sus conciudadanos a celebrar juntos la misa en la iglesia del </a:t>
            </a:r>
            <a:r>
              <a:rPr lang="es-CO" sz="1800" dirty="0" err="1"/>
              <a:t>Gesù</a:t>
            </a:r>
            <a:r>
              <a:rPr lang="es-CO" sz="1800" dirty="0"/>
              <a:t> el sábado 20 de febrero. Como ninguno de ellos es todavía sacerdote, pidieron a un compañero diocesano, el padre Bosco </a:t>
            </a:r>
            <a:r>
              <a:rPr lang="es-CO" sz="1800" dirty="0" err="1"/>
              <a:t>Mung</a:t>
            </a:r>
            <a:r>
              <a:rPr lang="es-CO" sz="1800" dirty="0"/>
              <a:t> </a:t>
            </a:r>
            <a:r>
              <a:rPr lang="es-CO" sz="1800" dirty="0" err="1"/>
              <a:t>Saung</a:t>
            </a:r>
            <a:r>
              <a:rPr lang="es-CO" sz="1800" dirty="0"/>
              <a:t>, que presidiera la Eucaristía.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Casa General:  La crisis también ha dejado al descubierto y ha exacerbado la creciente brecha digital al interior de cada país y entre los países desarrollados y los países en vías de desarrollo, sobre todo en lo que respecta a la disponibilidad, la asequibilidad y el uso de las tecnologías de la información y la comunicación y el acceso a Internet, exacerbando por ello las desigualdades existentes”.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105554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Padre General: “Al recibir la ceniza en nuestras cabezas, en este 2021, sentimos en todo nuestro cuerpo el peso, el cansancio de un año lleno de tensiones e incertidumbre, que parece no tener fin. San Pablo recuerda a los cristianos de Corinto el mensaje que se dirige a nosotros en este momento. Dice con firmeza: ‘¡Aquí está el tiempo favorable, aquí está ahora el día de la salvación!’ (2 </a:t>
            </a:r>
            <a:r>
              <a:rPr lang="es-CO" sz="1800" dirty="0" err="1"/>
              <a:t>Cor</a:t>
            </a:r>
            <a:r>
              <a:rPr lang="es-CO" sz="1800" dirty="0"/>
              <a:t> 6,2).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Alfonso Borrero Cabal, S.J., invita a estudiantes, profesores, administrativos y egresados a inscribirse en los clubes de lectura virtuales del primer semestre del año. Se leerán obras sobre literatura de viajes y ciencia ficción.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0717059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Recuerda que en la Javeriana buscamos acompañarte durante todo tu proceso de formación integral; por ello, hemos dispuesto un espacio puntual en el que encontrarás recursos para el aprendizaje y toda la información sobre los diferentes apoyos con los que cuentas. En este sitio web podrás conocer los recursos disponibles para el desarrollo de las actividades académicas y toda la oferta de servicios de acompañamiento y apoyo.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Vicerrector académico participó en congreso internacional de innovación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8218015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770 - Contrapartida 5642 a 5656 - Registro Contable 511.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la profesora Lucero Tellez Hernández expuso el tema Un nuevo sistema de información para la DIAN.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página de continuidad académica para profesores se ha renovado. Este nuevo sitio web cuenta con herramientas que acompañan el quehacer de nuestros profesores en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JAVERIANA </a:t>
            </a:r>
            <a:r>
              <a:rPr lang="es-CO" sz="1800"/>
              <a:t>TRAZA SU RUMBO 2021 – 2023 Marcada </a:t>
            </a:r>
            <a:r>
              <a:rPr lang="es-CO" sz="1800" dirty="0"/>
              <a:t>por la nueva realidad que caracterizó todas las actividades de </a:t>
            </a:r>
            <a:r>
              <a:rPr lang="es-CO" sz="1800"/>
              <a:t>2020, miembros </a:t>
            </a:r>
            <a:r>
              <a:rPr lang="es-CO" sz="1800" dirty="0"/>
              <a:t>de la comunidad educativa javeriana se encontraron de </a:t>
            </a:r>
            <a:r>
              <a:rPr lang="es-CO" sz="1800"/>
              <a:t>forma remota para </a:t>
            </a:r>
            <a:r>
              <a:rPr lang="es-CO" sz="1800" dirty="0"/>
              <a:t>identificar las opciones estratégicas de la Universidad en su inmediato </a:t>
            </a:r>
            <a:r>
              <a:rPr lang="es-CO" sz="1800"/>
              <a:t>futuro.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8924522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 día, Desde el Programa Cuidado Ignaciano del Centro Pastoral, queremos extenderte la invitación a participar del Ciclo corto de Formación en Principio y Fundamento. Son 4 encuentros virtuales (4, 11, 18, 25 de marzo) cuyo propósito es ofrecer elementos que enriquezcan la visión sobre la trayectoria vital, los sueños, propósitos y proyectos, a partir del reconocimiento del Principio y Fundamento (rasgo de la espiritualidad ignaciana). ¡Cupos limitados!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de la Vicerrectoría del Medio Universitario, te invita a acercarte a la Palabra de Dios, durante este Tiempo de Cuaresma, en el cual se nos recuerda que es el momento para renovar la fe, la esperanza y la caridad.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2554014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tercera sesión de la Cátedra itinerante de ética profesional Juan José Amézquita Piar trato de la  Problemática de la regulación de la ética del contador.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y el programa Semilleros de Fe, Te invita a participar de este espacio que favorecerá tu experiencia de fe conociendo los itinerarios de oración y la vida de algunos personajes bíblicos tanto del Antiguo como del Nuevo Testamento. Para realizar tu inscripción puedes ingresar al formulario en línea </a:t>
            </a:r>
            <a:r>
              <a:rPr lang="es-CO" sz="1800" dirty="0">
                <a:hlinkClick r:id="rId3"/>
              </a:rPr>
              <a:t>https://cutt.ly/yj8Esj4</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53929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Administrativa mediante la Circular VRAD-003-2021 dijo: Estimada comunidad Javeriana: Me permito informarles los mecanismos de acceso al servicio de parqueaderos que actualmente se encuentran disponibles.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nuestros Grupos Culturales: La energía, cultura y tradición de la Danza Folclórica y la elegancia y abrazo del Tango llegan a ti. ¡Inscripciones abiertas! Abierto a estudiantes, docentes, administrativos y egresados.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0276284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realizaron las votaciones para elegir el Comité de Convivencia Laboral.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Financiera envió un FLASH Informativo Lineamientos para Radicación CXP 2021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94731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dio a conocer el Catálogo de Publicaciones Editorial Javeriana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Spatia se reflexionó sobre las entidades que dejaron de cumplir con el principio de continuidad durante la pandemia.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4191119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¡Regresa el #TBT a los Servicios de Alimentación! No te lo pierdas.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¡Javerianos, ayudemos a la construcción de una mejor movilidad en nuestra ciudad!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1706215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segundo grupo del Diplomado de Normas Internacionales de Información Financiera en modalidad remota.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modalidad remota se realizaron el primer y segundo encuentro de JAVECONTA un espacio creado desde los Posgrados en Ciencias Contables, para los profesionales del área contable y afines donde nos encontraremos anualmente para reflexionar y generar espacios de disertación desde la academia y el sector empresarial.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17024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9430</TotalTime>
  <Words>1665</Words>
  <Application>Microsoft Office PowerPoint</Application>
  <PresentationFormat>Presentación en pantalla (4:3)</PresentationFormat>
  <Paragraphs>80</Paragraphs>
  <Slides>20</Slides>
  <Notes>20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778</cp:revision>
  <dcterms:modified xsi:type="dcterms:W3CDTF">2021-02-27T23:12:40Z</dcterms:modified>
</cp:coreProperties>
</file>