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custDataLst>
    <p:tags r:id="rId17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772" autoAdjust="0"/>
  </p:normalViewPr>
  <p:slideViewPr>
    <p:cSldViewPr snapToGrid="0"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17/04/2021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5953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447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9116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8567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3749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6178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025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6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6349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6025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61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309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17/04/2021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17/04/2021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17/04/2021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17/04/2021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17/04/2021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17/04/2021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17/04/2021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17/04/2021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17/04/2021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17/04/2021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519, 19 de abril de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Académica realizó una RV: Reunión de actualización para Direcciones de Programa, Direcciones de Departamento y Secretarios de Facultad.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del Medio Universitario: Invitación: Taller primeros auxilios emocionales para profesores y administrativos.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53294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Buenas tardes, Les adjunto cordial invitación al Ciclo de video conferencias - Seminario Internacional de Investigación contable, que se realizará a través de la plataforma ZOOM, el próximo jueves 22 de abril a las 2:00 p.m. Tendremos servicio de traducción simultánea. Conferencista: Igor </a:t>
            </a:r>
            <a:r>
              <a:rPr lang="es-CO" sz="1800" dirty="0" err="1"/>
              <a:t>Oktawian</a:t>
            </a:r>
            <a:r>
              <a:rPr lang="es-CO" sz="1800" dirty="0"/>
              <a:t> </a:t>
            </a:r>
            <a:r>
              <a:rPr lang="es-CO" sz="1800" dirty="0" err="1"/>
              <a:t>Perechuda</a:t>
            </a:r>
            <a:r>
              <a:rPr lang="es-CO" sz="1800" dirty="0"/>
              <a:t> Titulo Conferencia: </a:t>
            </a:r>
            <a:r>
              <a:rPr lang="es-CO" sz="1800" dirty="0" err="1"/>
              <a:t>Challenges</a:t>
            </a:r>
            <a:r>
              <a:rPr lang="es-CO" sz="1800" dirty="0"/>
              <a:t> </a:t>
            </a:r>
            <a:r>
              <a:rPr lang="es-CO" sz="1800" dirty="0" err="1"/>
              <a:t>of</a:t>
            </a:r>
            <a:r>
              <a:rPr lang="es-CO" sz="1800" dirty="0"/>
              <a:t> </a:t>
            </a:r>
            <a:r>
              <a:rPr lang="es-CO" sz="1800" dirty="0" err="1"/>
              <a:t>football</a:t>
            </a:r>
            <a:r>
              <a:rPr lang="es-CO" sz="1800" dirty="0"/>
              <a:t> clubs </a:t>
            </a:r>
            <a:r>
              <a:rPr lang="es-CO" sz="1800" dirty="0" err="1"/>
              <a:t>business</a:t>
            </a:r>
            <a:r>
              <a:rPr lang="es-CO" sz="1800" dirty="0"/>
              <a:t> </a:t>
            </a:r>
            <a:r>
              <a:rPr lang="es-CO" sz="1800" dirty="0" err="1"/>
              <a:t>models</a:t>
            </a:r>
            <a:r>
              <a:rPr lang="es-CO" sz="1800" dirty="0"/>
              <a:t> </a:t>
            </a:r>
            <a:r>
              <a:rPr lang="es-CO" sz="1800" dirty="0" err="1"/>
              <a:t>under</a:t>
            </a:r>
            <a:r>
              <a:rPr lang="es-CO" sz="1800" dirty="0"/>
              <a:t> financial </a:t>
            </a:r>
            <a:r>
              <a:rPr lang="es-CO" sz="1800" dirty="0" err="1"/>
              <a:t>fair</a:t>
            </a:r>
            <a:r>
              <a:rPr lang="es-CO" sz="1800" dirty="0"/>
              <a:t> </a:t>
            </a:r>
            <a:r>
              <a:rPr lang="es-CO" sz="1800" dirty="0" err="1"/>
              <a:t>play</a:t>
            </a:r>
            <a:r>
              <a:rPr lang="es-CO" sz="1800" dirty="0"/>
              <a:t> </a:t>
            </a:r>
            <a:r>
              <a:rPr lang="es-CO" sz="1800" dirty="0" err="1"/>
              <a:t>regulation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Padre Rector: De acuerdo con las realidades epidemiológicas actuales, en el marco de </a:t>
            </a:r>
            <a:r>
              <a:rPr lang="es-CO" sz="1800"/>
              <a:t>nuestro proceso de </a:t>
            </a:r>
            <a:r>
              <a:rPr lang="es-CO" sz="1800" dirty="0"/>
              <a:t>regreso gradual y seguro al campus, les agradezco, desde la fecha y hasta el </a:t>
            </a:r>
            <a:r>
              <a:rPr lang="es-CO" sz="1800"/>
              <a:t>viernes 30 de </a:t>
            </a:r>
            <a:r>
              <a:rPr lang="es-CO" sz="1800" dirty="0"/>
              <a:t>abril de 2021, seguir privilegiando el desarrollo remoto de las actividades </a:t>
            </a:r>
            <a:r>
              <a:rPr lang="es-CO" sz="1800"/>
              <a:t>académicas, del </a:t>
            </a:r>
            <a:r>
              <a:rPr lang="es-CO" sz="1800" dirty="0"/>
              <a:t>Medio Universitario y administrativas de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76664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próximas semanas, el </a:t>
            </a:r>
            <a:r>
              <a:rPr lang="es-CO" sz="1800" dirty="0" err="1"/>
              <a:t>Cinep</a:t>
            </a:r>
            <a:r>
              <a:rPr lang="es-CO" sz="1800" dirty="0"/>
              <a:t> /PPP presenta diversas revistas e informes a la opinión pública. Les invitamos a conectarse a los lanzamientos digitales, conocer y compartir los diversos artículos y contenidos que muestran el panorama de DDHH, DIH y violencia política en Colombia y la costa Pacífica del Cauca en 2020 producido por el Banco de Datos en la Revista Noche y Niebla, analizan la coyuntura actual con rigurosidad en la Revista Cien Días vistos por </a:t>
            </a:r>
            <a:r>
              <a:rPr lang="es-CO" sz="1800" dirty="0" err="1"/>
              <a:t>Cinep</a:t>
            </a:r>
            <a:r>
              <a:rPr lang="es-CO" sz="1800" dirty="0"/>
              <a:t> y ponen a disposición del público el seguimiento al Acuerdo de Paz realizado por la Secretaría Técnica del Acuerdo de Paz.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comunidades digitales de Jesuitas Colombia quieren destacar la importancia de las relaciones digitales en la construcción del Reino de Dios, porque aunque los diferentes portales y plataformas nos llamen usuarios, lo cierto que es somos humanos quienes estamos detrás de las pantallas.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693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Red de Radios jesuitas de Latinoamérica y el Caribe (RRSJ LAC) tiene una nueva coordinadora, la comunicadora Karla Lara Laguna, directora del Departamento de Ciencias de la Comunicación de la Universidad Centroamericana de Nicaragua (UCA) y responsable directa de Radio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de </a:t>
            </a:r>
            <a:r>
              <a:rPr lang="es-CO" sz="1800" dirty="0" err="1"/>
              <a:t>Fordham</a:t>
            </a:r>
            <a:r>
              <a:rPr lang="es-CO" sz="1800" dirty="0"/>
              <a:t> de Estados Unidos en colaboración con FLACSI ofrece el programa de formación intensivo para estudiantes “Cumbre de la Juventud 2021: Liderazgo y Ciudadanía Global”.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14110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Superior General de la Compañía de Jesús lanza esta semana un proyecto digital sobre las vocaciones jesuitas con una llamada especial a los futuros candidatos. En una carta del 12 de abril a todos los jesuitas, el P. Sosa anuncia una nueva página web de vocaciones y una nueva campaña de vídeos en las redes sociales.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 Marc-Antoine Charpentier (1643-1704) Desde 1684 fue el responsable de la música en varios templos jesuitas de la capital y su fama creció como la espuma. En 1698 fue director musical de la </a:t>
            </a:r>
            <a:r>
              <a:rPr lang="es-CO" sz="1800" dirty="0" err="1"/>
              <a:t>Sainte</a:t>
            </a:r>
            <a:r>
              <a:rPr lang="es-CO" sz="1800" dirty="0"/>
              <a:t> </a:t>
            </a:r>
            <a:r>
              <a:rPr lang="es-CO" sz="1800" dirty="0" err="1"/>
              <a:t>Chapelle</a:t>
            </a:r>
            <a:r>
              <a:rPr lang="es-CO" sz="1800" dirty="0"/>
              <a:t> de París hasta el día de su muerte. Alguna publicación contemporánea dijo que era superior a cualquier compositor italiano.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3492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777 - Contrapartida 5756 a 5772 - Registro Contable 518.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Coordinación de Innovación Educativa del Centro para el Aprendizaje, la Enseñanza y la Evaluación CAE+E tiene el gusto de invitarles a participar del conversatorio titulado: ¡Sí es posible hacer innovación educativa! Este espacio tiene como propósito conocer posibilidades reales de desarrollo de procesos de innovación educativa en educación superior.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del Medio Universitario: En abril: danza, pintura y música.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Javeriano (a), agéndate con los </a:t>
            </a:r>
            <a:r>
              <a:rPr lang="es-CO" sz="1800" dirty="0" err="1"/>
              <a:t>webinars</a:t>
            </a:r>
            <a:r>
              <a:rPr lang="es-CO" sz="1800" dirty="0"/>
              <a:t> REGRESA de esta semana.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14921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Pontificia Universidad Javeriana y la Universidad Pontificia Bolivariana quieren aportar a sus competencias digitales. Inscríbase al Laboratorio en Cultura Digital - LCD21.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 ¡Aprovecha nuestras promociones de abril, que trae Servicios de Alimentación!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004086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Maestría en Estudios Críticos de las Migraciones Contemporáneas invitó al evento: Conversaciones inusuales 'Migrar, genes y ciudades' | La Silla Vacía, que tuvo lugar el 14 de abril de 2021 y en el cuál participó el profesor de la Maestría, </a:t>
            </a:r>
            <a:r>
              <a:rPr lang="es-CO" sz="1800" dirty="0" err="1"/>
              <a:t>Wooldy</a:t>
            </a:r>
            <a:r>
              <a:rPr lang="es-CO" sz="1800" dirty="0"/>
              <a:t> Edson </a:t>
            </a:r>
            <a:r>
              <a:rPr lang="es-CO" sz="1800" dirty="0" err="1"/>
              <a:t>Louidor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Participa en el Foro Sobre el Pacto Educativo Global.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71537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del Medio Universitario: Desde hoy tienes la posibilidad de Actualizar tu FICHA MÉDICA, Recuerda que debes actualizar tu ficha médica para poder hacer parte de nuestras actividades.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pt-BR" sz="1800" dirty="0"/>
              <a:t>Bingo Javeriano Apoya Javeriano 2021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9843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Estimada Comunidad Educativa Javeriana. Tenemos el placer de invitarles a la Eucaristía de celebración de los 50 años de la Tuna Femenina Javeriana. Contaremos con la presencia de nuestro Padre Rector Jorge Humberto Peláez Piedrahita S.J.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Instituto Pensar: INVITACIÓN CONVERSATORIO - Violencia contra las mujeres en Colombia. Emergencia Nacional.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52560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del Medio Universitario: ¿Un corte de agua te pone a reflexionar acerca de la vida? como este acontecimiento se vuelve una oportunidad de reflexión en la triste vida de Joaquín Florido.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Preventa en Tienda Javeriana de "La sociedad paliativa" de </a:t>
            </a:r>
            <a:r>
              <a:rPr lang="es-CO" sz="1800" dirty="0" err="1"/>
              <a:t>Byung-Chul</a:t>
            </a:r>
            <a:r>
              <a:rPr lang="es-CO" sz="1800" dirty="0"/>
              <a:t> Han.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13818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</a:t>
            </a:r>
            <a:r>
              <a:rPr lang="es-CO" sz="1800" dirty="0" err="1"/>
              <a:t>Cinep</a:t>
            </a:r>
            <a:r>
              <a:rPr lang="es-CO" sz="1800" dirty="0"/>
              <a:t>: Presentación Revista Noche y Niebla 62. Balance DDHH, DIH y Violencia Política en Colombia 2020.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Teniendo en cuenta que actualmente se encuentra abierta la convocatoria 894 del Ministerio de Ciencia y Tecnología para el reconocimiento y medición de grupos de investigación, desarrollo tecnológico o de innovación y para el reconocimiento de investigadores del Sistema Nacional de Ciencia, Tecnología e Innovación - SNCTI 2021, la Vicerrectoría de Investigación y la Biblioteca General han diseñado un servicio de apoyo orientado a facilitar la visibilidad de los profesores javerianos en los sistemas Google </a:t>
            </a:r>
            <a:r>
              <a:rPr lang="es-CO" sz="1800" dirty="0" err="1"/>
              <a:t>Scholar</a:t>
            </a:r>
            <a:r>
              <a:rPr lang="es-CO" sz="1800" dirty="0"/>
              <a:t> y ORCID.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0663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9942</TotalTime>
  <Words>1008</Words>
  <Application>Microsoft Office PowerPoint</Application>
  <PresentationFormat>On-screen Show (4:3)</PresentationFormat>
  <Paragraphs>56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Bermudez Gomez</cp:lastModifiedBy>
  <cp:revision>835</cp:revision>
  <dcterms:modified xsi:type="dcterms:W3CDTF">2021-04-17T20:57:22Z</dcterms:modified>
</cp:coreProperties>
</file>