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9" r:id="rId4"/>
    <p:sldId id="260" r:id="rId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xmlns:mc="http://schemas.openxmlformats.org/markup-compatibility/2006" xmlns:a14="http://schemas.microsoft.com/office/drawing/2010/main" val="FF0000" mc:Ignorable=""/>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323" autoAdjust="0"/>
  </p:normalViewPr>
  <p:slideViewPr>
    <p:cSldViewPr>
      <p:cViewPr>
        <p:scale>
          <a:sx n="77" d="100"/>
          <a:sy n="77" d="100"/>
        </p:scale>
        <p:origin x="-786"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23/03/2010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xmlns=""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5A68CBF0-8672-4F36-B83B-9B71984090C0}" type="datetimeFigureOut">
              <a:rPr lang="es-CO" smtClean="0"/>
              <a:pPr/>
              <a:t>23/03/2010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23/03/2010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23/03/2010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23/03/2010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5A68CBF0-8672-4F36-B83B-9B71984090C0}" type="datetimeFigureOut">
              <a:rPr lang="es-CO" smtClean="0"/>
              <a:pPr/>
              <a:t>23/03/2010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5A68CBF0-8672-4F36-B83B-9B71984090C0}" type="datetimeFigureOut">
              <a:rPr lang="es-CO" smtClean="0"/>
              <a:pPr/>
              <a:t>23/03/2010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5A68CBF0-8672-4F36-B83B-9B71984090C0}" type="datetimeFigureOut">
              <a:rPr lang="es-CO" smtClean="0"/>
              <a:pPr/>
              <a:t>23/03/2010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A68CBF0-8672-4F36-B83B-9B71984090C0}" type="datetimeFigureOut">
              <a:rPr lang="es-CO" smtClean="0"/>
              <a:pPr/>
              <a:t>23/03/2010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A68CBF0-8672-4F36-B83B-9B71984090C0}" type="datetimeFigureOut">
              <a:rPr lang="es-CO" smtClean="0"/>
              <a:pPr/>
              <a:t>23/03/2010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23/03/2010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5A68CBF0-8672-4F36-B83B-9B71984090C0}" type="datetimeFigureOut">
              <a:rPr lang="es-CO" smtClean="0"/>
              <a:pPr/>
              <a:t>23/03/2010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A68CBF0-8672-4F36-B83B-9B71984090C0}" type="datetimeFigureOut">
              <a:rPr lang="es-CO" smtClean="0"/>
              <a:pPr/>
              <a:t>23/03/2010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7, 23 de marzo de 2010</a:t>
            </a:r>
            <a:endParaRPr lang="es-CO" dirty="0"/>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Bajo la orientación del profesor  Crisanto González, de la Universidad Piloto de Colombia, los miembros de la Red de Universidades con Especialización en Revisoría Fiscal  estudiaron la  ISA 220, Control de calidad para un auditor de estados financieros</a:t>
            </a:r>
            <a:r>
              <a:rPr lang="es-CO" sz="1800" dirty="0" smtClean="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su reunión semanal, los profesores de planta se ocuparon del análisis de los resultados de los recientes </a:t>
            </a:r>
            <a:r>
              <a:rPr lang="es-CO" sz="1800" dirty="0" err="1" smtClean="0"/>
              <a:t>Ecaes</a:t>
            </a:r>
            <a:r>
              <a:rPr lang="es-CO" sz="1800" dirty="0" smtClean="0"/>
              <a:t>, </a:t>
            </a:r>
            <a:r>
              <a:rPr lang="es-CO" sz="1800" dirty="0"/>
              <a:t>del avance del informe para la acreditación, de la evaluación de la reunión de profesores realizada el sábado 13 de marzo, de la estrategia para la elección de profesor y estudiante para Consejo de Facultad, de la revisión de la convocatoria para nombrar profesores de cátedra y monitores tanto para el pregrado como para los posgrados</a:t>
            </a:r>
            <a:r>
              <a:rPr lang="es-CO" sz="1800" dirty="0" smtClean="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 calcmode="lin" valueType="num">
                                      <p:cBhvr additive="base">
                                        <p:cTn id="22"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3"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additive="base">
                                        <p:cTn id="28"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6">
                                            <p:bg/>
                                          </p:spTgt>
                                        </p:tgtEl>
                                        <p:attrNameLst>
                                          <p:attrName>style.visibility</p:attrName>
                                        </p:attrNameLst>
                                      </p:cBhvr>
                                      <p:to>
                                        <p:strVal val="visible"/>
                                      </p:to>
                                    </p:set>
                                    <p:anim calcmode="lin" valueType="num">
                                      <p:cBhvr additive="base">
                                        <p:cTn id="34"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 calcmode="lin" valueType="num">
                                      <p:cBhvr additive="base">
                                        <p:cTn id="40"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down)">
                                      <p:cBhvr>
                                        <p:cTn id="5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profesor </a:t>
            </a:r>
            <a:r>
              <a:rPr lang="es-CO" sz="1800" dirty="0"/>
              <a:t>H</a:t>
            </a:r>
            <a:r>
              <a:rPr lang="es-CO" sz="1800" dirty="0" smtClean="0"/>
              <a:t>ernando Bermúdez explicó la Ley 1314 de 2009 a más de 450 estudiantes y profesores del programa de Contaduría de la Universidad Militar Nueva Granada.</a:t>
            </a:r>
            <a:endParaRPr lang="es-CO" sz="1800" dirty="0"/>
          </a:p>
          <a:p>
            <a:r>
              <a:rPr lang="es-CO" sz="1800" dirty="0" smtClean="0"/>
              <a:t>El Consejo de Facultad analizó detenidamente los resultados obtenidos en los </a:t>
            </a:r>
            <a:r>
              <a:rPr lang="es-CO" sz="1800" dirty="0" err="1" smtClean="0"/>
              <a:t>Ecaes</a:t>
            </a:r>
            <a:r>
              <a:rPr lang="es-CO" sz="1800" dirty="0" smtClean="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Para desear a Berenice Rozo muchos éxitos en sus nuevas labores, se reunieron los miembros del área contable.</a:t>
            </a:r>
          </a:p>
          <a:p>
            <a:r>
              <a:rPr lang="es-CO" sz="1800" dirty="0"/>
              <a:t>Circularon Novitas </a:t>
            </a:r>
            <a:r>
              <a:rPr lang="es-CO" sz="1800" dirty="0" smtClean="0"/>
              <a:t>250, Contrapartida </a:t>
            </a:r>
            <a:r>
              <a:rPr lang="es-CO" sz="1800" dirty="0"/>
              <a:t>148, 149 y </a:t>
            </a:r>
            <a:r>
              <a:rPr lang="es-CO" sz="1800" dirty="0" smtClean="0"/>
              <a:t>150 y el Registro </a:t>
            </a:r>
            <a:r>
              <a:rPr lang="es-CO" sz="1800" dirty="0"/>
              <a:t>contable </a:t>
            </a:r>
            <a:r>
              <a:rPr lang="es-CO" sz="1800" dirty="0" smtClean="0"/>
              <a:t>6</a:t>
            </a:r>
            <a:r>
              <a:rPr lang="es-CO" sz="1800" dirty="0" smtClean="0"/>
              <a:t>.</a:t>
            </a:r>
          </a:p>
          <a:p>
            <a:r>
              <a:rPr lang="es-CO" sz="1800" dirty="0" smtClean="0"/>
              <a:t>Está corriendo el plazo para programar las clases de los próximos períodos académicos.</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 calcmode="lin" valueType="num">
                                      <p:cBhvr additive="base">
                                        <p:cTn id="22"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3"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additive="base">
                                        <p:cTn id="28"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5">
                                            <p:txEl>
                                              <p:pRg st="1" end="1"/>
                                            </p:txEl>
                                          </p:spTgt>
                                        </p:tgtEl>
                                        <p:attrNameLst>
                                          <p:attrName>style.visibility</p:attrName>
                                        </p:attrNameLst>
                                      </p:cBhvr>
                                      <p:to>
                                        <p:strVal val="visible"/>
                                      </p:to>
                                    </p:set>
                                    <p:anim calcmode="lin" valueType="num">
                                      <p:cBhvr additive="base">
                                        <p:cTn id="3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bg/>
                                          </p:spTgt>
                                        </p:tgtEl>
                                        <p:attrNameLst>
                                          <p:attrName>style.visibility</p:attrName>
                                        </p:attrNameLst>
                                      </p:cBhvr>
                                      <p:to>
                                        <p:strVal val="visible"/>
                                      </p:to>
                                    </p:set>
                                    <p:anim calcmode="lin" valueType="num">
                                      <p:cBhvr additive="base">
                                        <p:cTn id="4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41"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6">
                                            <p:txEl>
                                              <p:pRg st="0" end="0"/>
                                            </p:txEl>
                                          </p:spTgt>
                                        </p:tgtEl>
                                        <p:attrNameLst>
                                          <p:attrName>style.visibility</p:attrName>
                                        </p:attrNameLst>
                                      </p:cBhvr>
                                      <p:to>
                                        <p:strVal val="visible"/>
                                      </p:to>
                                    </p:set>
                                    <p:anim calcmode="lin" valueType="num">
                                      <p:cBhvr additive="base">
                                        <p:cTn id="46"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7"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6">
                                            <p:txEl>
                                              <p:pRg st="1" end="1"/>
                                            </p:txEl>
                                          </p:spTgt>
                                        </p:tgtEl>
                                        <p:attrNameLst>
                                          <p:attrName>style.visibility</p:attrName>
                                        </p:attrNameLst>
                                      </p:cBhvr>
                                      <p:to>
                                        <p:strVal val="visible"/>
                                      </p:to>
                                    </p:set>
                                    <p:anim calcmode="lin" valueType="num">
                                      <p:cBhvr additive="base">
                                        <p:cTn id="52"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3"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6">
                                            <p:txEl>
                                              <p:pRg st="2" end="2"/>
                                            </p:txEl>
                                          </p:spTgt>
                                        </p:tgtEl>
                                        <p:attrNameLst>
                                          <p:attrName>style.visibility</p:attrName>
                                        </p:attrNameLst>
                                      </p:cBhvr>
                                      <p:to>
                                        <p:strVal val="visible"/>
                                      </p:to>
                                    </p:set>
                                    <p:anim calcmode="lin" valueType="num">
                                      <p:cBhvr additive="base">
                                        <p:cTn id="58"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9"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wipe(down)">
                                      <p:cBhvr>
                                        <p:cTn id="64" dur="500"/>
                                        <p:tgtEl>
                                          <p:spTgt spid="13"/>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wipe(down)">
                                      <p:cBhvr>
                                        <p:cTn id="6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pasado 20 de marzo, la Universidad de Los Andes realizó la ceremonia de graduación  en la cual entregó a la profesora Martha Liliana Arias Bello el título de Magister en Administración de Negocios </a:t>
            </a:r>
            <a:r>
              <a:rPr lang="es-CO" sz="1800" cap="small" dirty="0" err="1" smtClean="0"/>
              <a:t>mba</a:t>
            </a:r>
            <a:r>
              <a:rPr lang="es-CO" sz="1800" cap="small" dirty="0" smtClean="0"/>
              <a:t> .</a:t>
            </a:r>
          </a:p>
          <a:p>
            <a:r>
              <a:rPr lang="es-CO" sz="1800" dirty="0" smtClean="0"/>
              <a:t>Claudia Marcela Bulla  Hernandez, Jorge Ernesto Arango Terán, Luis Hernán Moreno Sierra, Luzmila Isabel Alvarado Pineda, Martha Liliana Porras Huertas y Pablo Enrique Martinez </a:t>
            </a:r>
            <a:r>
              <a:rPr lang="es-CO" sz="1800" dirty="0" smtClean="0"/>
              <a:t>Pineda, competirán para ser el estudiante de Contaduría en el Consejo de la Facultad.</a:t>
            </a:r>
            <a:endParaRPr lang="es-CO" sz="1800" cap="small"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lvl="0"/>
            <a:r>
              <a:rPr lang="es-CO" sz="1800" dirty="0" smtClean="0"/>
              <a:t>El miércoles 24 se llevará a cabo el acto de bienvenida al nuevo Decano del Medio Universitario, Padre Gilberto </a:t>
            </a:r>
            <a:r>
              <a:rPr lang="es-CO" sz="1800" dirty="0" err="1" smtClean="0"/>
              <a:t>Cely</a:t>
            </a:r>
            <a:r>
              <a:rPr lang="es-CO" sz="1800" dirty="0" smtClean="0"/>
              <a:t> S.J.</a:t>
            </a:r>
          </a:p>
          <a:p>
            <a:pPr lvl="0"/>
            <a:r>
              <a:rPr lang="es-CO" sz="1800" dirty="0" smtClean="0"/>
              <a:t>El Vicerrector Académico actualizó </a:t>
            </a:r>
            <a:r>
              <a:rPr lang="es-CO" sz="1800" dirty="0" smtClean="0"/>
              <a:t>las normas sobre </a:t>
            </a:r>
            <a:r>
              <a:rPr lang="es-CO" sz="1800" dirty="0" smtClean="0"/>
              <a:t>apoyo </a:t>
            </a:r>
            <a:r>
              <a:rPr lang="es-CO" sz="1800" dirty="0" smtClean="0"/>
              <a:t>a viajes para asistencia a eventos académicos </a:t>
            </a:r>
            <a:r>
              <a:rPr lang="es-CO" sz="1800" dirty="0" smtClean="0"/>
              <a:t>.</a:t>
            </a:r>
          </a:p>
          <a:p>
            <a:pPr lvl="0"/>
            <a:r>
              <a:rPr lang="es-CO" sz="1800" dirty="0" smtClean="0"/>
              <a:t>El Departamento de </a:t>
            </a:r>
            <a:r>
              <a:rPr lang="es-CO" sz="1800" dirty="0" smtClean="0"/>
              <a:t>Ciencias Contables </a:t>
            </a:r>
            <a:r>
              <a:rPr lang="es-CO" sz="1800" dirty="0" smtClean="0"/>
              <a:t>está organizando </a:t>
            </a:r>
            <a:r>
              <a:rPr lang="es-CO" sz="1800" dirty="0" smtClean="0"/>
              <a:t>un curso de Excel para los integrantes del </a:t>
            </a:r>
            <a:r>
              <a:rPr lang="es-CO" sz="1800" dirty="0" smtClean="0"/>
              <a:t>Departamento </a:t>
            </a:r>
            <a:r>
              <a:rPr lang="es-CO" sz="1800" dirty="0" smtClean="0"/>
              <a:t>y la </a:t>
            </a:r>
            <a:r>
              <a:rPr lang="es-CO" sz="1800" dirty="0" smtClean="0"/>
              <a:t>Carrera</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 calcmode="lin" valueType="num">
                                      <p:cBhvr additive="base">
                                        <p:cTn id="22"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3"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additive="base">
                                        <p:cTn id="28"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5">
                                            <p:txEl>
                                              <p:pRg st="1" end="1"/>
                                            </p:txEl>
                                          </p:spTgt>
                                        </p:tgtEl>
                                        <p:attrNameLst>
                                          <p:attrName>style.visibility</p:attrName>
                                        </p:attrNameLst>
                                      </p:cBhvr>
                                      <p:to>
                                        <p:strVal val="visible"/>
                                      </p:to>
                                    </p:set>
                                    <p:anim calcmode="lin" valueType="num">
                                      <p:cBhvr additive="base">
                                        <p:cTn id="3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bg/>
                                          </p:spTgt>
                                        </p:tgtEl>
                                        <p:attrNameLst>
                                          <p:attrName>style.visibility</p:attrName>
                                        </p:attrNameLst>
                                      </p:cBhvr>
                                      <p:to>
                                        <p:strVal val="visible"/>
                                      </p:to>
                                    </p:set>
                                    <p:anim calcmode="lin" valueType="num">
                                      <p:cBhvr additive="base">
                                        <p:cTn id="4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41"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6">
                                            <p:txEl>
                                              <p:pRg st="0" end="0"/>
                                            </p:txEl>
                                          </p:spTgt>
                                        </p:tgtEl>
                                        <p:attrNameLst>
                                          <p:attrName>style.visibility</p:attrName>
                                        </p:attrNameLst>
                                      </p:cBhvr>
                                      <p:to>
                                        <p:strVal val="visible"/>
                                      </p:to>
                                    </p:set>
                                    <p:anim calcmode="lin" valueType="num">
                                      <p:cBhvr additive="base">
                                        <p:cTn id="46"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7"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6">
                                            <p:txEl>
                                              <p:pRg st="1" end="1"/>
                                            </p:txEl>
                                          </p:spTgt>
                                        </p:tgtEl>
                                        <p:attrNameLst>
                                          <p:attrName>style.visibility</p:attrName>
                                        </p:attrNameLst>
                                      </p:cBhvr>
                                      <p:to>
                                        <p:strVal val="visible"/>
                                      </p:to>
                                    </p:set>
                                    <p:anim calcmode="lin" valueType="num">
                                      <p:cBhvr additive="base">
                                        <p:cTn id="52"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3"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6">
                                            <p:txEl>
                                              <p:pRg st="2" end="2"/>
                                            </p:txEl>
                                          </p:spTgt>
                                        </p:tgtEl>
                                        <p:attrNameLst>
                                          <p:attrName>style.visibility</p:attrName>
                                        </p:attrNameLst>
                                      </p:cBhvr>
                                      <p:to>
                                        <p:strVal val="visible"/>
                                      </p:to>
                                    </p:set>
                                    <p:anim calcmode="lin" valueType="num">
                                      <p:cBhvr additive="base">
                                        <p:cTn id="58"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9"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wipe(down)">
                                      <p:cBhvr>
                                        <p:cTn id="64" dur="500"/>
                                        <p:tgtEl>
                                          <p:spTgt spid="13"/>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wipe(down)">
                                      <p:cBhvr>
                                        <p:cTn id="6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287</TotalTime>
  <Words>366</Words>
  <Application>Microsoft Office PowerPoint</Application>
  <PresentationFormat>Presentación en pantalla (4:3)</PresentationFormat>
  <Paragraphs>17</Paragraphs>
  <Slides>4</Slides>
  <Notes>3</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Viajes</vt:lpstr>
      <vt:lpstr>Registro contable</vt:lpstr>
      <vt:lpstr>Diapositiva 2</vt:lpstr>
      <vt:lpstr>Diapositiva 3</vt:lpstr>
      <vt:lpstr>Diapositiva 4</vt:lpstr>
    </vt:vector>
  </TitlesOfParts>
  <Company>Pontificia Universidad Javeriana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hbermude</cp:lastModifiedBy>
  <cp:revision>42</cp:revision>
  <dcterms:created xsi:type="dcterms:W3CDTF">2010-02-05T13:43:46Z</dcterms:created>
  <dcterms:modified xsi:type="dcterms:W3CDTF">2010-03-23T16:50:28Z</dcterms:modified>
</cp:coreProperties>
</file>