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12/02/2012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12/02/2012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12/02/2012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12/02/2012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12/02/2012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12/02/2012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12/02/2012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12/02/2012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12/02/2012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90, </a:t>
            </a:r>
            <a:r>
              <a:rPr lang="es-CO" dirty="0" smtClean="0"/>
              <a:t>febrero </a:t>
            </a:r>
            <a:r>
              <a:rPr lang="es-CO" dirty="0" smtClean="0"/>
              <a:t>13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335 - Contrapartida 474 a 475 - Registro contable </a:t>
            </a:r>
            <a:r>
              <a:rPr lang="es-CO" sz="1800" dirty="0" smtClean="0"/>
              <a:t>89.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su reunión semanal, los profesores de planta analizaron la resolución que concedió la acreditación al programa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los profesores  Carlos Jair Acosta Plazas, Cesar </a:t>
            </a:r>
            <a:r>
              <a:rPr lang="es-CO" sz="1800" dirty="0" err="1"/>
              <a:t>Anzola</a:t>
            </a:r>
            <a:r>
              <a:rPr lang="es-CO" sz="1800" dirty="0"/>
              <a:t> Aguilar, Julián Andrés Burgos, Rafael Antonio Duarte Nieto y Sara Isabel Forero </a:t>
            </a:r>
            <a:r>
              <a:rPr lang="es-CO" sz="1800" dirty="0" smtClean="0"/>
              <a:t>se </a:t>
            </a:r>
            <a:r>
              <a:rPr lang="es-CO" sz="1800" dirty="0"/>
              <a:t>pronunciaron </a:t>
            </a:r>
            <a:r>
              <a:rPr lang="es-CO" sz="1800" dirty="0" smtClean="0"/>
              <a:t>sobre la </a:t>
            </a:r>
            <a:r>
              <a:rPr lang="es-CO" sz="1800" i="1" dirty="0"/>
              <a:t>Declaración de renta personas </a:t>
            </a:r>
            <a:r>
              <a:rPr lang="es-CO" sz="1800" i="1" dirty="0" smtClean="0"/>
              <a:t>jurídicas Lo </a:t>
            </a:r>
            <a:r>
              <a:rPr lang="es-CO" sz="1800" i="1" dirty="0"/>
              <a:t>nuevo e importante para el </a:t>
            </a:r>
            <a:r>
              <a:rPr lang="es-CO" sz="1800" i="1" dirty="0" smtClean="0"/>
              <a:t>2012.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están perfeccionado los últimos detalles de la ya próxima celebración del Día del Contador Público Javeriano (14 de febrero).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cerraron las clases sin estudiantes inscritos.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el Diplomado sobre Normas Internacionales de Información Financiera organizado para los funcionarios de la 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realizaron las elecciones del Comité de Convivencia </a:t>
            </a:r>
            <a:r>
              <a:rPr lang="es-CO" sz="1800" dirty="0" smtClean="0"/>
              <a:t>Laboral.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aclararon los procedimientos que </a:t>
            </a:r>
            <a:r>
              <a:rPr lang="es-CO" sz="1800" dirty="0"/>
              <a:t>deben seguirse </a:t>
            </a:r>
            <a:r>
              <a:rPr lang="es-CO" sz="1800" dirty="0" smtClean="0"/>
              <a:t>para registrar </a:t>
            </a:r>
            <a:r>
              <a:rPr lang="es-CO" sz="1800" dirty="0"/>
              <a:t>los puntos correspondientes a evaluación en el Registro Académico de </a:t>
            </a:r>
            <a:r>
              <a:rPr lang="es-CO" sz="1800" dirty="0" smtClean="0"/>
              <a:t>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están elaborando los informes correspondientes al período 2011-30 y los planes de trabajo para el período 2012-10.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Próximamente culminará el </a:t>
            </a:r>
            <a:r>
              <a:rPr lang="es-CO" sz="1800" dirty="0" smtClean="0"/>
              <a:t>plazo </a:t>
            </a:r>
            <a:r>
              <a:rPr lang="es-CO" sz="1800" dirty="0"/>
              <a:t>para actualizar o renovar el portafolio de productos del Plan de Beneficios </a:t>
            </a:r>
            <a:r>
              <a:rPr lang="es-CO" sz="1800" dirty="0" smtClean="0"/>
              <a:t>Flexibles.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reflexión sobre el valor razonable.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 discutiendo la estrategia para abordar una revisión curricular del pregrado y los posgrados.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Avanza </a:t>
            </a:r>
            <a:r>
              <a:rPr lang="es-CO" sz="1800" dirty="0"/>
              <a:t>el proyecto Registro de calificaciones de evaluaciones parciales (GRADEBOOK</a:t>
            </a:r>
            <a:r>
              <a:rPr lang="es-CO" sz="1800" dirty="0" smtClean="0"/>
              <a:t>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3423</TotalTime>
  <Words>266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815</cp:revision>
  <dcterms:created xsi:type="dcterms:W3CDTF">2010-02-05T13:43:46Z</dcterms:created>
  <dcterms:modified xsi:type="dcterms:W3CDTF">2012-02-12T19:23:18Z</dcterms:modified>
</cp:coreProperties>
</file>