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23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11/03/2012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6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7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8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11/03/2012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11/03/2012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11/03/2012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11/03/2012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11/03/2012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11/03/2012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11/03/2012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11/03/2012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11/03/2012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11/03/2012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11/03/2012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11/03/2012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94, </a:t>
            </a:r>
            <a:r>
              <a:rPr lang="es-CO" dirty="0" smtClean="0"/>
              <a:t>marzo </a:t>
            </a:r>
            <a:r>
              <a:rPr lang="es-CO" dirty="0" smtClean="0"/>
              <a:t>12 </a:t>
            </a:r>
            <a:r>
              <a:rPr lang="es-CO" dirty="0" smtClean="0"/>
              <a:t>de 2012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339 - Contrapartida 487 a 489 - Registro contable </a:t>
            </a:r>
            <a:r>
              <a:rPr lang="es-CO" sz="1800" dirty="0" smtClean="0"/>
              <a:t>93.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Se reunió la Comisión del Área </a:t>
            </a:r>
            <a:r>
              <a:rPr lang="es-CO" sz="1800" dirty="0"/>
              <a:t>C</a:t>
            </a:r>
            <a:r>
              <a:rPr lang="es-CO" sz="1800" dirty="0" smtClean="0"/>
              <a:t>ontable y escuchó el informe sobre avances y realizaciones de la Carrera, el Departamento y los Posgrados.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reunió el Comité de Trabajos de Grado para escuchar </a:t>
            </a:r>
            <a:r>
              <a:rPr lang="es-CO" sz="1800" dirty="0"/>
              <a:t>las propuestas de Estefanía Santos, Mónica Bernal, Carlos Orjuela, Juan David Contreras y Daniel Gómez, Orlando </a:t>
            </a:r>
            <a:r>
              <a:rPr lang="es-CO" sz="1800" dirty="0" smtClean="0"/>
              <a:t>Corredor.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En su reunión semanal los profesores de planta analizaron </a:t>
            </a:r>
            <a:r>
              <a:rPr lang="es-CO" sz="1800" dirty="0"/>
              <a:t>el documento  </a:t>
            </a:r>
            <a:r>
              <a:rPr lang="es-CO" sz="1800" i="1" dirty="0" smtClean="0"/>
              <a:t>Desafíos </a:t>
            </a:r>
            <a:r>
              <a:rPr lang="es-CO" sz="1800" i="1" dirty="0"/>
              <a:t>de </a:t>
            </a:r>
            <a:r>
              <a:rPr lang="es-CO" sz="1800" i="1" dirty="0" smtClean="0"/>
              <a:t>América </a:t>
            </a:r>
            <a:r>
              <a:rPr lang="es-CO" sz="1800" i="1" dirty="0"/>
              <a:t>Latina y propuesta educativa de </a:t>
            </a:r>
            <a:r>
              <a:rPr lang="es-CO" sz="1800" i="1" dirty="0" smtClean="0"/>
              <a:t>AUSJAL.</a:t>
            </a:r>
            <a:endParaRPr lang="es-CO" sz="1800" i="1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</a:t>
            </a:r>
            <a:r>
              <a:rPr lang="es-CO" sz="1800" dirty="0"/>
              <a:t>Oficina de Construcciones de la Dirección de Recursos Físicos dará inicio este mes de marzo a la construcción del nuevo Edificio de la Facultad de </a:t>
            </a:r>
            <a:r>
              <a:rPr lang="es-CO" sz="1800" dirty="0" smtClean="0"/>
              <a:t>Artes, contiguo al edificio Gabriel Giraldo S.J.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 smtClean="0"/>
              <a:t>, el profesor Edgar Emilio Salazar Baquero pronunció </a:t>
            </a:r>
            <a:r>
              <a:rPr lang="es-CO" sz="1800" dirty="0"/>
              <a:t>la conferencia </a:t>
            </a:r>
            <a:r>
              <a:rPr lang="es-CO" sz="1800" i="1" dirty="0"/>
              <a:t>Discusiones sobre algunos tratamientos contables requeridos por las </a:t>
            </a:r>
            <a:r>
              <a:rPr lang="es-CO" sz="1800" i="1" dirty="0" smtClean="0"/>
              <a:t>NIIF.</a:t>
            </a:r>
            <a:endParaRPr lang="es-CO" sz="1800" i="1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Circuló </a:t>
            </a:r>
            <a:r>
              <a:rPr lang="es-CO" sz="1800" dirty="0"/>
              <a:t>la invitación a </a:t>
            </a:r>
            <a:r>
              <a:rPr lang="es-CO" sz="1800" dirty="0" smtClean="0"/>
              <a:t>los Ejercicios </a:t>
            </a:r>
            <a:r>
              <a:rPr lang="es-CO" sz="1800" dirty="0"/>
              <a:t>Espirituales Ignacianos de Semana </a:t>
            </a:r>
            <a:r>
              <a:rPr lang="es-CO" sz="1800" dirty="0" smtClean="0"/>
              <a:t>Santa.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Se divulgó la lista  de los profesores y estudiantes candidatos a miembros del Consejo de </a:t>
            </a:r>
            <a:r>
              <a:rPr lang="es-CO" sz="1800" dirty="0" smtClean="0"/>
              <a:t>Facultad.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Contabilidad Internacional (GECI) avanzó en la reflexión sobre el valor razonable.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Próximamente terminará el período de actualización del catálogo de asignaturas.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>
                <a:solidFill>
                  <a:srgbClr val="F0A22E">
                    <a:shade val="75000"/>
                  </a:srgbClr>
                </a:solidFill>
              </a:rPr>
              <a:pPr/>
              <a:t>6</a:t>
            </a:fld>
            <a:endParaRPr lang="es-CO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1617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está trabajando en la adaptación de las áreas físicas conforme a las necesidades surgidas de la reciente restructuración administrativa de la Facultad.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La Universidad viene implementando el “Cuaderno de evaluación”, el cual permite que los profesores registren sus notas </a:t>
            </a:r>
            <a:r>
              <a:rPr lang="es-CO" sz="1800" dirty="0" smtClean="0"/>
              <a:t>parciales</a:t>
            </a:r>
            <a:r>
              <a:rPr lang="es-CO" sz="1800" dirty="0"/>
              <a:t> </a:t>
            </a:r>
            <a:r>
              <a:rPr lang="es-CO" sz="1800" dirty="0" smtClean="0"/>
              <a:t>directamente en el SAE.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>
                <a:solidFill>
                  <a:srgbClr val="F0A22E">
                    <a:shade val="75000"/>
                  </a:srgbClr>
                </a:solidFill>
              </a:rPr>
              <a:pPr/>
              <a:t>7</a:t>
            </a:fld>
            <a:endParaRPr lang="es-CO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19885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Desde este semestre la </a:t>
            </a:r>
            <a:r>
              <a:rPr lang="es-CO" sz="1800" dirty="0" smtClean="0"/>
              <a:t>Biblioteca General </a:t>
            </a:r>
            <a:r>
              <a:rPr lang="es-CO" sz="1800" dirty="0"/>
              <a:t>cuenta con una sala exclusiva para profesores de la </a:t>
            </a:r>
            <a:r>
              <a:rPr lang="es-CO" sz="1800" dirty="0" smtClean="0"/>
              <a:t>Universidad.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Esta por cerrarse la convocatoria la XXI Campamento de </a:t>
            </a:r>
            <a:r>
              <a:rPr lang="es-CO" sz="1800" smtClean="0"/>
              <a:t>Liderazgo Universitario.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>
                <a:solidFill>
                  <a:srgbClr val="F0A22E">
                    <a:shade val="75000"/>
                  </a:srgbClr>
                </a:solidFill>
              </a:rPr>
              <a:pPr/>
              <a:t>8</a:t>
            </a:fld>
            <a:endParaRPr lang="es-CO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89994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3613</TotalTime>
  <Words>312</Words>
  <Application>Microsoft Office PowerPoint</Application>
  <PresentationFormat>On-screen Show (4:3)</PresentationFormat>
  <Paragraphs>31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880</cp:revision>
  <dcterms:created xsi:type="dcterms:W3CDTF">2010-02-05T13:43:46Z</dcterms:created>
  <dcterms:modified xsi:type="dcterms:W3CDTF">2012-03-11T21:02:48Z</dcterms:modified>
</cp:coreProperties>
</file>