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8" r:id="rId6"/>
    <p:sldId id="303" r:id="rId7"/>
    <p:sldId id="310" r:id="rId8"/>
    <p:sldId id="305" r:id="rId9"/>
    <p:sldId id="301" r:id="rId10"/>
    <p:sldId id="306" r:id="rId11"/>
    <p:sldId id="300" r:id="rId12"/>
    <p:sldId id="304" r:id="rId13"/>
    <p:sldId id="307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776A9-01A5-4ADF-B601-A5FE4BBEDEE1}" type="doc">
      <dgm:prSet loTypeId="urn:microsoft.com/office/officeart/2008/layout/VerticalCurvedList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BBC3CDB-B8C5-4F22-BAF4-99E33E9142B1}">
      <dgm:prSet phldrT="[Text]"/>
      <dgm:spPr/>
      <dgm:t>
        <a:bodyPr/>
        <a:lstStyle/>
        <a:p>
          <a:r>
            <a:rPr lang="es-CO" noProof="0" dirty="0"/>
            <a:t>La contabilidad es muy difícil y complicada.</a:t>
          </a:r>
        </a:p>
      </dgm:t>
    </dgm:pt>
    <dgm:pt modelId="{5317A6BC-45EF-4939-9DA9-3D44A0E987D2}" type="parTrans" cxnId="{5B7C4F13-FB8B-4F99-AB1F-B49A16DA3F9A}">
      <dgm:prSet/>
      <dgm:spPr/>
      <dgm:t>
        <a:bodyPr/>
        <a:lstStyle/>
        <a:p>
          <a:endParaRPr lang="en-US"/>
        </a:p>
      </dgm:t>
    </dgm:pt>
    <dgm:pt modelId="{37B85086-B946-49F3-9B25-0DD576E26541}" type="sibTrans" cxnId="{5B7C4F13-FB8B-4F99-AB1F-B49A16DA3F9A}">
      <dgm:prSet/>
      <dgm:spPr/>
      <dgm:t>
        <a:bodyPr/>
        <a:lstStyle/>
        <a:p>
          <a:endParaRPr lang="en-US"/>
        </a:p>
      </dgm:t>
    </dgm:pt>
    <dgm:pt modelId="{81721076-9EA2-48D2-833A-0684F175F958}">
      <dgm:prSet phldrT="[Text]"/>
      <dgm:spPr/>
      <dgm:t>
        <a:bodyPr/>
        <a:lstStyle/>
        <a:p>
          <a:r>
            <a:rPr lang="es-CO" noProof="0" dirty="0"/>
            <a:t>La contabilidad es aburrida.</a:t>
          </a:r>
        </a:p>
      </dgm:t>
    </dgm:pt>
    <dgm:pt modelId="{DBFEF24E-8841-44BE-AEC1-0A0AA7BEA8F0}" type="parTrans" cxnId="{9BC0A8D4-1A8C-4195-9069-4A807047FF36}">
      <dgm:prSet/>
      <dgm:spPr/>
      <dgm:t>
        <a:bodyPr/>
        <a:lstStyle/>
        <a:p>
          <a:endParaRPr lang="en-US"/>
        </a:p>
      </dgm:t>
    </dgm:pt>
    <dgm:pt modelId="{46646D02-34B9-4A98-8C50-84AFDBB55893}" type="sibTrans" cxnId="{9BC0A8D4-1A8C-4195-9069-4A807047FF36}">
      <dgm:prSet/>
      <dgm:spPr/>
      <dgm:t>
        <a:bodyPr/>
        <a:lstStyle/>
        <a:p>
          <a:endParaRPr lang="en-US"/>
        </a:p>
      </dgm:t>
    </dgm:pt>
    <dgm:pt modelId="{93AD39AC-1358-483C-BA63-528D15E9EA66}">
      <dgm:prSet phldrT="[Text]"/>
      <dgm:spPr/>
      <dgm:t>
        <a:bodyPr/>
        <a:lstStyle/>
        <a:p>
          <a:r>
            <a:rPr lang="es-CO" noProof="0" dirty="0"/>
            <a:t>La contabilidad solo sirve para cumplir con los requerimientos u obligaciones.</a:t>
          </a:r>
        </a:p>
      </dgm:t>
    </dgm:pt>
    <dgm:pt modelId="{95E2C4C0-30BD-4D10-9531-872CE2776D85}" type="parTrans" cxnId="{5578F523-8177-4E4A-8CEF-E464606876BE}">
      <dgm:prSet/>
      <dgm:spPr/>
      <dgm:t>
        <a:bodyPr/>
        <a:lstStyle/>
        <a:p>
          <a:endParaRPr lang="en-US"/>
        </a:p>
      </dgm:t>
    </dgm:pt>
    <dgm:pt modelId="{C8D138CA-4C8E-4C63-B533-550E53347CDA}" type="sibTrans" cxnId="{5578F523-8177-4E4A-8CEF-E464606876BE}">
      <dgm:prSet/>
      <dgm:spPr/>
      <dgm:t>
        <a:bodyPr/>
        <a:lstStyle/>
        <a:p>
          <a:endParaRPr lang="en-US"/>
        </a:p>
      </dgm:t>
    </dgm:pt>
    <dgm:pt modelId="{BC027A93-8863-43B8-A4E9-FE6B36E5F583}" type="pres">
      <dgm:prSet presAssocID="{B94776A9-01A5-4ADF-B601-A5FE4BBEDEE1}" presName="Name0" presStyleCnt="0">
        <dgm:presLayoutVars>
          <dgm:chMax val="7"/>
          <dgm:chPref val="7"/>
          <dgm:dir/>
        </dgm:presLayoutVars>
      </dgm:prSet>
      <dgm:spPr/>
    </dgm:pt>
    <dgm:pt modelId="{32A60C65-0F61-4006-9516-0317A7A57C03}" type="pres">
      <dgm:prSet presAssocID="{B94776A9-01A5-4ADF-B601-A5FE4BBEDEE1}" presName="Name1" presStyleCnt="0"/>
      <dgm:spPr/>
    </dgm:pt>
    <dgm:pt modelId="{8DBB66B7-8BD9-41AF-9CD4-0F2DE08B50D2}" type="pres">
      <dgm:prSet presAssocID="{B94776A9-01A5-4ADF-B601-A5FE4BBEDEE1}" presName="cycle" presStyleCnt="0"/>
      <dgm:spPr/>
    </dgm:pt>
    <dgm:pt modelId="{29624AE3-F917-4D74-98A9-9187FAB87F31}" type="pres">
      <dgm:prSet presAssocID="{B94776A9-01A5-4ADF-B601-A5FE4BBEDEE1}" presName="srcNode" presStyleLbl="node1" presStyleIdx="0" presStyleCnt="3"/>
      <dgm:spPr/>
    </dgm:pt>
    <dgm:pt modelId="{58ED86F3-BCE7-4660-A43F-A53684AED69E}" type="pres">
      <dgm:prSet presAssocID="{B94776A9-01A5-4ADF-B601-A5FE4BBEDEE1}" presName="conn" presStyleLbl="parChTrans1D2" presStyleIdx="0" presStyleCnt="1"/>
      <dgm:spPr/>
    </dgm:pt>
    <dgm:pt modelId="{F68FD1DE-FA3E-4F38-8901-F8323C7F6729}" type="pres">
      <dgm:prSet presAssocID="{B94776A9-01A5-4ADF-B601-A5FE4BBEDEE1}" presName="extraNode" presStyleLbl="node1" presStyleIdx="0" presStyleCnt="3"/>
      <dgm:spPr/>
    </dgm:pt>
    <dgm:pt modelId="{DC239FB3-2876-4B24-928E-051044ACED69}" type="pres">
      <dgm:prSet presAssocID="{B94776A9-01A5-4ADF-B601-A5FE4BBEDEE1}" presName="dstNode" presStyleLbl="node1" presStyleIdx="0" presStyleCnt="3"/>
      <dgm:spPr/>
    </dgm:pt>
    <dgm:pt modelId="{3B482FDF-B3C6-4866-8AE7-678889EA7300}" type="pres">
      <dgm:prSet presAssocID="{BBBC3CDB-B8C5-4F22-BAF4-99E33E9142B1}" presName="text_1" presStyleLbl="node1" presStyleIdx="0" presStyleCnt="3">
        <dgm:presLayoutVars>
          <dgm:bulletEnabled val="1"/>
        </dgm:presLayoutVars>
      </dgm:prSet>
      <dgm:spPr/>
    </dgm:pt>
    <dgm:pt modelId="{1FA7331B-8C82-400B-92EE-854D084E6F81}" type="pres">
      <dgm:prSet presAssocID="{BBBC3CDB-B8C5-4F22-BAF4-99E33E9142B1}" presName="accent_1" presStyleCnt="0"/>
      <dgm:spPr/>
    </dgm:pt>
    <dgm:pt modelId="{EFDE2C53-9201-4960-8F33-D6D4EF15DB17}" type="pres">
      <dgm:prSet presAssocID="{BBBC3CDB-B8C5-4F22-BAF4-99E33E9142B1}" presName="accentRepeatNode" presStyleLbl="solidFgAcc1" presStyleIdx="0" presStyleCnt="3"/>
      <dgm:spPr/>
    </dgm:pt>
    <dgm:pt modelId="{A539912E-C84E-41CD-A766-AEA20A880BF6}" type="pres">
      <dgm:prSet presAssocID="{81721076-9EA2-48D2-833A-0684F175F958}" presName="text_2" presStyleLbl="node1" presStyleIdx="1" presStyleCnt="3">
        <dgm:presLayoutVars>
          <dgm:bulletEnabled val="1"/>
        </dgm:presLayoutVars>
      </dgm:prSet>
      <dgm:spPr/>
    </dgm:pt>
    <dgm:pt modelId="{B9AD2D4E-C9E9-4EA3-B42D-BE0DF92F8E55}" type="pres">
      <dgm:prSet presAssocID="{81721076-9EA2-48D2-833A-0684F175F958}" presName="accent_2" presStyleCnt="0"/>
      <dgm:spPr/>
    </dgm:pt>
    <dgm:pt modelId="{6BB24084-954A-41D1-8DD8-AEBD348CBCC4}" type="pres">
      <dgm:prSet presAssocID="{81721076-9EA2-48D2-833A-0684F175F958}" presName="accentRepeatNode" presStyleLbl="solidFgAcc1" presStyleIdx="1" presStyleCnt="3"/>
      <dgm:spPr/>
    </dgm:pt>
    <dgm:pt modelId="{2270502D-467F-4C2F-AA16-2CF5D326D3DF}" type="pres">
      <dgm:prSet presAssocID="{93AD39AC-1358-483C-BA63-528D15E9EA66}" presName="text_3" presStyleLbl="node1" presStyleIdx="2" presStyleCnt="3">
        <dgm:presLayoutVars>
          <dgm:bulletEnabled val="1"/>
        </dgm:presLayoutVars>
      </dgm:prSet>
      <dgm:spPr/>
    </dgm:pt>
    <dgm:pt modelId="{813F2ED5-86AD-41B1-ADB6-E51AF60BBE1D}" type="pres">
      <dgm:prSet presAssocID="{93AD39AC-1358-483C-BA63-528D15E9EA66}" presName="accent_3" presStyleCnt="0"/>
      <dgm:spPr/>
    </dgm:pt>
    <dgm:pt modelId="{268BBA55-527A-454D-A870-8C82E835654C}" type="pres">
      <dgm:prSet presAssocID="{93AD39AC-1358-483C-BA63-528D15E9EA66}" presName="accentRepeatNode" presStyleLbl="solidFgAcc1" presStyleIdx="2" presStyleCnt="3"/>
      <dgm:spPr/>
    </dgm:pt>
  </dgm:ptLst>
  <dgm:cxnLst>
    <dgm:cxn modelId="{0C8CE30E-5717-47DD-9D34-FCA4F2F1560C}" type="presOf" srcId="{B94776A9-01A5-4ADF-B601-A5FE4BBEDEE1}" destId="{BC027A93-8863-43B8-A4E9-FE6B36E5F583}" srcOrd="0" destOrd="0" presId="urn:microsoft.com/office/officeart/2008/layout/VerticalCurvedList"/>
    <dgm:cxn modelId="{5B7C4F13-FB8B-4F99-AB1F-B49A16DA3F9A}" srcId="{B94776A9-01A5-4ADF-B601-A5FE4BBEDEE1}" destId="{BBBC3CDB-B8C5-4F22-BAF4-99E33E9142B1}" srcOrd="0" destOrd="0" parTransId="{5317A6BC-45EF-4939-9DA9-3D44A0E987D2}" sibTransId="{37B85086-B946-49F3-9B25-0DD576E26541}"/>
    <dgm:cxn modelId="{5578F523-8177-4E4A-8CEF-E464606876BE}" srcId="{B94776A9-01A5-4ADF-B601-A5FE4BBEDEE1}" destId="{93AD39AC-1358-483C-BA63-528D15E9EA66}" srcOrd="2" destOrd="0" parTransId="{95E2C4C0-30BD-4D10-9531-872CE2776D85}" sibTransId="{C8D138CA-4C8E-4C63-B533-550E53347CDA}"/>
    <dgm:cxn modelId="{ADAF5A5F-34D5-43E0-988D-DE9FCF460342}" type="presOf" srcId="{81721076-9EA2-48D2-833A-0684F175F958}" destId="{A539912E-C84E-41CD-A766-AEA20A880BF6}" srcOrd="0" destOrd="0" presId="urn:microsoft.com/office/officeart/2008/layout/VerticalCurvedList"/>
    <dgm:cxn modelId="{E5377672-1F1C-40BB-AEBC-1E9AA78B980C}" type="presOf" srcId="{37B85086-B946-49F3-9B25-0DD576E26541}" destId="{58ED86F3-BCE7-4660-A43F-A53684AED69E}" srcOrd="0" destOrd="0" presId="urn:microsoft.com/office/officeart/2008/layout/VerticalCurvedList"/>
    <dgm:cxn modelId="{2F2D1E79-E102-4BAE-9E57-C31E59E80B95}" type="presOf" srcId="{93AD39AC-1358-483C-BA63-528D15E9EA66}" destId="{2270502D-467F-4C2F-AA16-2CF5D326D3DF}" srcOrd="0" destOrd="0" presId="urn:microsoft.com/office/officeart/2008/layout/VerticalCurvedList"/>
    <dgm:cxn modelId="{9BC0A8D4-1A8C-4195-9069-4A807047FF36}" srcId="{B94776A9-01A5-4ADF-B601-A5FE4BBEDEE1}" destId="{81721076-9EA2-48D2-833A-0684F175F958}" srcOrd="1" destOrd="0" parTransId="{DBFEF24E-8841-44BE-AEC1-0A0AA7BEA8F0}" sibTransId="{46646D02-34B9-4A98-8C50-84AFDBB55893}"/>
    <dgm:cxn modelId="{43C51DE0-68BD-4966-85F8-CC87BA38A3EB}" type="presOf" srcId="{BBBC3CDB-B8C5-4F22-BAF4-99E33E9142B1}" destId="{3B482FDF-B3C6-4866-8AE7-678889EA7300}" srcOrd="0" destOrd="0" presId="urn:microsoft.com/office/officeart/2008/layout/VerticalCurvedList"/>
    <dgm:cxn modelId="{AFDE0549-621A-4987-A840-30DD7556600B}" type="presParOf" srcId="{BC027A93-8863-43B8-A4E9-FE6B36E5F583}" destId="{32A60C65-0F61-4006-9516-0317A7A57C03}" srcOrd="0" destOrd="0" presId="urn:microsoft.com/office/officeart/2008/layout/VerticalCurvedList"/>
    <dgm:cxn modelId="{3B42407B-0654-4BB5-9699-87FCC959B548}" type="presParOf" srcId="{32A60C65-0F61-4006-9516-0317A7A57C03}" destId="{8DBB66B7-8BD9-41AF-9CD4-0F2DE08B50D2}" srcOrd="0" destOrd="0" presId="urn:microsoft.com/office/officeart/2008/layout/VerticalCurvedList"/>
    <dgm:cxn modelId="{158517CB-2D7A-4A30-85D4-41059C6E4CC5}" type="presParOf" srcId="{8DBB66B7-8BD9-41AF-9CD4-0F2DE08B50D2}" destId="{29624AE3-F917-4D74-98A9-9187FAB87F31}" srcOrd="0" destOrd="0" presId="urn:microsoft.com/office/officeart/2008/layout/VerticalCurvedList"/>
    <dgm:cxn modelId="{D187A358-7621-4A8A-A22E-3412E24CE770}" type="presParOf" srcId="{8DBB66B7-8BD9-41AF-9CD4-0F2DE08B50D2}" destId="{58ED86F3-BCE7-4660-A43F-A53684AED69E}" srcOrd="1" destOrd="0" presId="urn:microsoft.com/office/officeart/2008/layout/VerticalCurvedList"/>
    <dgm:cxn modelId="{8BEAB84D-6564-4AE7-B714-921ACB269144}" type="presParOf" srcId="{8DBB66B7-8BD9-41AF-9CD4-0F2DE08B50D2}" destId="{F68FD1DE-FA3E-4F38-8901-F8323C7F6729}" srcOrd="2" destOrd="0" presId="urn:microsoft.com/office/officeart/2008/layout/VerticalCurvedList"/>
    <dgm:cxn modelId="{7BAD9AC6-E203-46A5-AD6D-5C5F7A3171B9}" type="presParOf" srcId="{8DBB66B7-8BD9-41AF-9CD4-0F2DE08B50D2}" destId="{DC239FB3-2876-4B24-928E-051044ACED69}" srcOrd="3" destOrd="0" presId="urn:microsoft.com/office/officeart/2008/layout/VerticalCurvedList"/>
    <dgm:cxn modelId="{DC7EA213-D304-4CAE-9AA6-B779A713BA4D}" type="presParOf" srcId="{32A60C65-0F61-4006-9516-0317A7A57C03}" destId="{3B482FDF-B3C6-4866-8AE7-678889EA7300}" srcOrd="1" destOrd="0" presId="urn:microsoft.com/office/officeart/2008/layout/VerticalCurvedList"/>
    <dgm:cxn modelId="{C9EA9082-8B43-4C36-928C-08731189DD76}" type="presParOf" srcId="{32A60C65-0F61-4006-9516-0317A7A57C03}" destId="{1FA7331B-8C82-400B-92EE-854D084E6F81}" srcOrd="2" destOrd="0" presId="urn:microsoft.com/office/officeart/2008/layout/VerticalCurvedList"/>
    <dgm:cxn modelId="{39072720-4999-4FFE-A76B-D6F04B605CAE}" type="presParOf" srcId="{1FA7331B-8C82-400B-92EE-854D084E6F81}" destId="{EFDE2C53-9201-4960-8F33-D6D4EF15DB17}" srcOrd="0" destOrd="0" presId="urn:microsoft.com/office/officeart/2008/layout/VerticalCurvedList"/>
    <dgm:cxn modelId="{B8CF088F-A6F9-4B8B-B784-40F1B6A6D089}" type="presParOf" srcId="{32A60C65-0F61-4006-9516-0317A7A57C03}" destId="{A539912E-C84E-41CD-A766-AEA20A880BF6}" srcOrd="3" destOrd="0" presId="urn:microsoft.com/office/officeart/2008/layout/VerticalCurvedList"/>
    <dgm:cxn modelId="{86297F2D-BAAD-4842-B019-1B793E3A77DA}" type="presParOf" srcId="{32A60C65-0F61-4006-9516-0317A7A57C03}" destId="{B9AD2D4E-C9E9-4EA3-B42D-BE0DF92F8E55}" srcOrd="4" destOrd="0" presId="urn:microsoft.com/office/officeart/2008/layout/VerticalCurvedList"/>
    <dgm:cxn modelId="{AA10FCEC-CBEF-46E3-BC72-2BFDB3CF6119}" type="presParOf" srcId="{B9AD2D4E-C9E9-4EA3-B42D-BE0DF92F8E55}" destId="{6BB24084-954A-41D1-8DD8-AEBD348CBCC4}" srcOrd="0" destOrd="0" presId="urn:microsoft.com/office/officeart/2008/layout/VerticalCurvedList"/>
    <dgm:cxn modelId="{DA41C913-B55A-4854-BA9C-14F9CD36AD24}" type="presParOf" srcId="{32A60C65-0F61-4006-9516-0317A7A57C03}" destId="{2270502D-467F-4C2F-AA16-2CF5D326D3DF}" srcOrd="5" destOrd="0" presId="urn:microsoft.com/office/officeart/2008/layout/VerticalCurvedList"/>
    <dgm:cxn modelId="{5BE6F15F-18F5-45B9-9A9F-C421D8BD6BE3}" type="presParOf" srcId="{32A60C65-0F61-4006-9516-0317A7A57C03}" destId="{813F2ED5-86AD-41B1-ADB6-E51AF60BBE1D}" srcOrd="6" destOrd="0" presId="urn:microsoft.com/office/officeart/2008/layout/VerticalCurvedList"/>
    <dgm:cxn modelId="{AE58953A-AEED-4E83-8C6E-A4B8B5AD80B6}" type="presParOf" srcId="{813F2ED5-86AD-41B1-ADB6-E51AF60BBE1D}" destId="{268BBA55-527A-454D-A870-8C82E83565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D507C-D03C-4C4E-AF7C-ACFA2A8E803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0E5D9D-1076-40BB-BA23-3561E6BBA5D6}">
      <dgm:prSet phldrT="[Text]"/>
      <dgm:spPr/>
      <dgm:t>
        <a:bodyPr/>
        <a:lstStyle/>
        <a:p>
          <a:r>
            <a:rPr lang="es-CO" noProof="0" dirty="0"/>
            <a:t>Permite diseñar sistemas de gestión para medir el rendimiento en las compañías. </a:t>
          </a:r>
        </a:p>
      </dgm:t>
    </dgm:pt>
    <dgm:pt modelId="{F6B726BF-757D-40C4-9FCC-9845F06B1194}" type="parTrans" cxnId="{4448423F-6A17-46E9-922E-60E7963558CB}">
      <dgm:prSet/>
      <dgm:spPr/>
      <dgm:t>
        <a:bodyPr/>
        <a:lstStyle/>
        <a:p>
          <a:endParaRPr lang="en-US"/>
        </a:p>
      </dgm:t>
    </dgm:pt>
    <dgm:pt modelId="{43B691E0-3041-424F-93F2-200AC4C8D28B}" type="sibTrans" cxnId="{4448423F-6A17-46E9-922E-60E7963558CB}">
      <dgm:prSet/>
      <dgm:spPr/>
      <dgm:t>
        <a:bodyPr/>
        <a:lstStyle/>
        <a:p>
          <a:endParaRPr lang="en-US"/>
        </a:p>
      </dgm:t>
    </dgm:pt>
    <dgm:pt modelId="{007B8D9C-6D8A-4B41-8CE6-838BD500AE21}">
      <dgm:prSet phldrT="[Text]"/>
      <dgm:spPr/>
      <dgm:t>
        <a:bodyPr/>
        <a:lstStyle/>
        <a:p>
          <a:r>
            <a:rPr lang="es-CO" noProof="0" dirty="0"/>
            <a:t>Ayuda en la planificación de estrategias para el cumplimiento de los objetivos de las compañías. </a:t>
          </a:r>
        </a:p>
      </dgm:t>
    </dgm:pt>
    <dgm:pt modelId="{B429C047-1D3B-4F25-9EEF-5500C873B1C9}" type="parTrans" cxnId="{41D514B0-3537-48FF-8F88-15365040DDF2}">
      <dgm:prSet/>
      <dgm:spPr/>
      <dgm:t>
        <a:bodyPr/>
        <a:lstStyle/>
        <a:p>
          <a:endParaRPr lang="en-US"/>
        </a:p>
      </dgm:t>
    </dgm:pt>
    <dgm:pt modelId="{98741828-A6E6-4303-A026-D49530B65F86}" type="sibTrans" cxnId="{41D514B0-3537-48FF-8F88-15365040DDF2}">
      <dgm:prSet/>
      <dgm:spPr/>
      <dgm:t>
        <a:bodyPr/>
        <a:lstStyle/>
        <a:p>
          <a:endParaRPr lang="en-US"/>
        </a:p>
      </dgm:t>
    </dgm:pt>
    <dgm:pt modelId="{1A899FCA-19D6-4978-8D9A-0B9945420A7F}">
      <dgm:prSet phldrT="[Text]"/>
      <dgm:spPr/>
      <dgm:t>
        <a:bodyPr/>
        <a:lstStyle/>
        <a:p>
          <a:r>
            <a:rPr lang="es-CO" noProof="0" dirty="0"/>
            <a:t>Crear procesos de mejora continua partiendo desde las bases contables. </a:t>
          </a:r>
        </a:p>
      </dgm:t>
    </dgm:pt>
    <dgm:pt modelId="{69519B84-EDD9-43EF-ACB3-3F87297857BF}" type="parTrans" cxnId="{A7CECC5F-C980-47C1-B605-1DB5B682FE6C}">
      <dgm:prSet/>
      <dgm:spPr/>
      <dgm:t>
        <a:bodyPr/>
        <a:lstStyle/>
        <a:p>
          <a:endParaRPr lang="en-US"/>
        </a:p>
      </dgm:t>
    </dgm:pt>
    <dgm:pt modelId="{28FDB9B2-DE48-4A08-9484-C3614F34FABE}" type="sibTrans" cxnId="{A7CECC5F-C980-47C1-B605-1DB5B682FE6C}">
      <dgm:prSet/>
      <dgm:spPr/>
      <dgm:t>
        <a:bodyPr/>
        <a:lstStyle/>
        <a:p>
          <a:endParaRPr lang="en-US"/>
        </a:p>
      </dgm:t>
    </dgm:pt>
    <dgm:pt modelId="{25698999-08D9-47FC-95BD-05C9D2634523}">
      <dgm:prSet phldrT="[Text]"/>
      <dgm:spPr/>
      <dgm:t>
        <a:bodyPr/>
        <a:lstStyle/>
        <a:p>
          <a:r>
            <a:rPr lang="es-CO" noProof="0" dirty="0"/>
            <a:t>Alinea todos los objetivos para coordinar e integrar con todas las áreas. </a:t>
          </a:r>
        </a:p>
      </dgm:t>
    </dgm:pt>
    <dgm:pt modelId="{D6BAA230-893B-4FAE-B7F2-5DDD87E4E9B2}" type="parTrans" cxnId="{9DF5EFDC-77CE-4E81-8087-3B33B7414B9B}">
      <dgm:prSet/>
      <dgm:spPr/>
      <dgm:t>
        <a:bodyPr/>
        <a:lstStyle/>
        <a:p>
          <a:endParaRPr lang="en-US"/>
        </a:p>
      </dgm:t>
    </dgm:pt>
    <dgm:pt modelId="{0131B67C-0107-4BBC-A48B-4ECBB08FCD96}" type="sibTrans" cxnId="{9DF5EFDC-77CE-4E81-8087-3B33B7414B9B}">
      <dgm:prSet/>
      <dgm:spPr/>
      <dgm:t>
        <a:bodyPr/>
        <a:lstStyle/>
        <a:p>
          <a:endParaRPr lang="en-US"/>
        </a:p>
      </dgm:t>
    </dgm:pt>
    <dgm:pt modelId="{49367AB6-6B7D-4080-B554-20A50F9FB875}">
      <dgm:prSet phldrT="[Text]"/>
      <dgm:spPr/>
      <dgm:t>
        <a:bodyPr/>
        <a:lstStyle/>
        <a:p>
          <a:r>
            <a:rPr lang="es-CO" noProof="0" dirty="0"/>
            <a:t>General control operacional en las empresas. </a:t>
          </a:r>
        </a:p>
      </dgm:t>
    </dgm:pt>
    <dgm:pt modelId="{E90EE599-4265-4FC6-994C-ACCF0F537B97}" type="parTrans" cxnId="{390D90F9-237B-46BF-984C-80E7C36AEF6F}">
      <dgm:prSet/>
      <dgm:spPr/>
      <dgm:t>
        <a:bodyPr/>
        <a:lstStyle/>
        <a:p>
          <a:endParaRPr lang="en-US"/>
        </a:p>
      </dgm:t>
    </dgm:pt>
    <dgm:pt modelId="{B0397070-69E9-4C6A-9A61-A083201E0D9F}" type="sibTrans" cxnId="{390D90F9-237B-46BF-984C-80E7C36AEF6F}">
      <dgm:prSet/>
      <dgm:spPr/>
      <dgm:t>
        <a:bodyPr/>
        <a:lstStyle/>
        <a:p>
          <a:endParaRPr lang="en-US"/>
        </a:p>
      </dgm:t>
    </dgm:pt>
    <dgm:pt modelId="{8AE8FDED-DA1A-4EDB-9FAD-AF76D30CACE3}" type="pres">
      <dgm:prSet presAssocID="{7E0D507C-D03C-4C4E-AF7C-ACFA2A8E8030}" presName="linear" presStyleCnt="0">
        <dgm:presLayoutVars>
          <dgm:dir/>
          <dgm:animLvl val="lvl"/>
          <dgm:resizeHandles val="exact"/>
        </dgm:presLayoutVars>
      </dgm:prSet>
      <dgm:spPr/>
    </dgm:pt>
    <dgm:pt modelId="{08258BEB-D987-477D-A65E-84B9BFB7B8F9}" type="pres">
      <dgm:prSet presAssocID="{510E5D9D-1076-40BB-BA23-3561E6BBA5D6}" presName="parentLin" presStyleCnt="0"/>
      <dgm:spPr/>
    </dgm:pt>
    <dgm:pt modelId="{84277B6A-92C2-4392-9D96-47FFD819364E}" type="pres">
      <dgm:prSet presAssocID="{510E5D9D-1076-40BB-BA23-3561E6BBA5D6}" presName="parentLeftMargin" presStyleLbl="node1" presStyleIdx="0" presStyleCnt="5"/>
      <dgm:spPr/>
    </dgm:pt>
    <dgm:pt modelId="{1F3CAD4E-8790-4593-97AE-27FD6F00A24C}" type="pres">
      <dgm:prSet presAssocID="{510E5D9D-1076-40BB-BA23-3561E6BBA5D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78043C-B078-4811-A432-F5081B1B3226}" type="pres">
      <dgm:prSet presAssocID="{510E5D9D-1076-40BB-BA23-3561E6BBA5D6}" presName="negativeSpace" presStyleCnt="0"/>
      <dgm:spPr/>
    </dgm:pt>
    <dgm:pt modelId="{C0B27ABE-53D7-4059-A18F-7C56CBE58C07}" type="pres">
      <dgm:prSet presAssocID="{510E5D9D-1076-40BB-BA23-3561E6BBA5D6}" presName="childText" presStyleLbl="conFgAcc1" presStyleIdx="0" presStyleCnt="5">
        <dgm:presLayoutVars>
          <dgm:bulletEnabled val="1"/>
        </dgm:presLayoutVars>
      </dgm:prSet>
      <dgm:spPr/>
    </dgm:pt>
    <dgm:pt modelId="{45DEBAC4-6D53-4ACB-AE94-0CD677DD6627}" type="pres">
      <dgm:prSet presAssocID="{43B691E0-3041-424F-93F2-200AC4C8D28B}" presName="spaceBetweenRectangles" presStyleCnt="0"/>
      <dgm:spPr/>
    </dgm:pt>
    <dgm:pt modelId="{59E97BF3-E532-49C7-90EE-F343DD45CE8E}" type="pres">
      <dgm:prSet presAssocID="{007B8D9C-6D8A-4B41-8CE6-838BD500AE21}" presName="parentLin" presStyleCnt="0"/>
      <dgm:spPr/>
    </dgm:pt>
    <dgm:pt modelId="{CD8EC067-2106-494C-A3F7-80A8194AFEDF}" type="pres">
      <dgm:prSet presAssocID="{007B8D9C-6D8A-4B41-8CE6-838BD500AE21}" presName="parentLeftMargin" presStyleLbl="node1" presStyleIdx="0" presStyleCnt="5"/>
      <dgm:spPr/>
    </dgm:pt>
    <dgm:pt modelId="{DB981CC0-50E6-41EB-8B60-81A03F640449}" type="pres">
      <dgm:prSet presAssocID="{007B8D9C-6D8A-4B41-8CE6-838BD500AE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1DE053-E18F-4AA0-AC6C-B2519A3B33B8}" type="pres">
      <dgm:prSet presAssocID="{007B8D9C-6D8A-4B41-8CE6-838BD500AE21}" presName="negativeSpace" presStyleCnt="0"/>
      <dgm:spPr/>
    </dgm:pt>
    <dgm:pt modelId="{1F140B03-C054-4208-BAE2-9B6EE4AC4C8A}" type="pres">
      <dgm:prSet presAssocID="{007B8D9C-6D8A-4B41-8CE6-838BD500AE21}" presName="childText" presStyleLbl="conFgAcc1" presStyleIdx="1" presStyleCnt="5">
        <dgm:presLayoutVars>
          <dgm:bulletEnabled val="1"/>
        </dgm:presLayoutVars>
      </dgm:prSet>
      <dgm:spPr/>
    </dgm:pt>
    <dgm:pt modelId="{3D983247-B378-486C-AAB3-BE1C25C8FF76}" type="pres">
      <dgm:prSet presAssocID="{98741828-A6E6-4303-A026-D49530B65F86}" presName="spaceBetweenRectangles" presStyleCnt="0"/>
      <dgm:spPr/>
    </dgm:pt>
    <dgm:pt modelId="{5FA683BC-02E6-4D4E-871F-6C538523C863}" type="pres">
      <dgm:prSet presAssocID="{1A899FCA-19D6-4978-8D9A-0B9945420A7F}" presName="parentLin" presStyleCnt="0"/>
      <dgm:spPr/>
    </dgm:pt>
    <dgm:pt modelId="{F325DBF2-2382-48B4-B477-16E2E8245A53}" type="pres">
      <dgm:prSet presAssocID="{1A899FCA-19D6-4978-8D9A-0B9945420A7F}" presName="parentLeftMargin" presStyleLbl="node1" presStyleIdx="1" presStyleCnt="5"/>
      <dgm:spPr/>
    </dgm:pt>
    <dgm:pt modelId="{058051E9-32D2-4E43-A43C-DE77FA675992}" type="pres">
      <dgm:prSet presAssocID="{1A899FCA-19D6-4978-8D9A-0B9945420A7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2DDBEE-C2B3-44E9-BE72-76486965EB9B}" type="pres">
      <dgm:prSet presAssocID="{1A899FCA-19D6-4978-8D9A-0B9945420A7F}" presName="negativeSpace" presStyleCnt="0"/>
      <dgm:spPr/>
    </dgm:pt>
    <dgm:pt modelId="{3225919E-BEB8-4036-BFA9-FCBAC471CD2A}" type="pres">
      <dgm:prSet presAssocID="{1A899FCA-19D6-4978-8D9A-0B9945420A7F}" presName="childText" presStyleLbl="conFgAcc1" presStyleIdx="2" presStyleCnt="5">
        <dgm:presLayoutVars>
          <dgm:bulletEnabled val="1"/>
        </dgm:presLayoutVars>
      </dgm:prSet>
      <dgm:spPr/>
    </dgm:pt>
    <dgm:pt modelId="{787BD51B-96C0-4C21-996F-411D418C8A8F}" type="pres">
      <dgm:prSet presAssocID="{28FDB9B2-DE48-4A08-9484-C3614F34FABE}" presName="spaceBetweenRectangles" presStyleCnt="0"/>
      <dgm:spPr/>
    </dgm:pt>
    <dgm:pt modelId="{7C962D09-4ACC-451D-B471-18BA5DB0BB87}" type="pres">
      <dgm:prSet presAssocID="{25698999-08D9-47FC-95BD-05C9D2634523}" presName="parentLin" presStyleCnt="0"/>
      <dgm:spPr/>
    </dgm:pt>
    <dgm:pt modelId="{2E2F6C78-564A-47A6-AA8C-A38109ED2571}" type="pres">
      <dgm:prSet presAssocID="{25698999-08D9-47FC-95BD-05C9D2634523}" presName="parentLeftMargin" presStyleLbl="node1" presStyleIdx="2" presStyleCnt="5"/>
      <dgm:spPr/>
    </dgm:pt>
    <dgm:pt modelId="{5DF8D262-27E7-4BA1-91C7-525A8FDF5151}" type="pres">
      <dgm:prSet presAssocID="{25698999-08D9-47FC-95BD-05C9D26345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145952-D68E-4EC3-93F8-03741E26A30E}" type="pres">
      <dgm:prSet presAssocID="{25698999-08D9-47FC-95BD-05C9D2634523}" presName="negativeSpace" presStyleCnt="0"/>
      <dgm:spPr/>
    </dgm:pt>
    <dgm:pt modelId="{5FF3380B-B665-4E23-93E7-07B2812936B7}" type="pres">
      <dgm:prSet presAssocID="{25698999-08D9-47FC-95BD-05C9D2634523}" presName="childText" presStyleLbl="conFgAcc1" presStyleIdx="3" presStyleCnt="5">
        <dgm:presLayoutVars>
          <dgm:bulletEnabled val="1"/>
        </dgm:presLayoutVars>
      </dgm:prSet>
      <dgm:spPr/>
    </dgm:pt>
    <dgm:pt modelId="{88818BD1-75DD-4259-9375-A43EBDDDD915}" type="pres">
      <dgm:prSet presAssocID="{0131B67C-0107-4BBC-A48B-4ECBB08FCD96}" presName="spaceBetweenRectangles" presStyleCnt="0"/>
      <dgm:spPr/>
    </dgm:pt>
    <dgm:pt modelId="{3B251344-560C-4329-A779-08E093EBC493}" type="pres">
      <dgm:prSet presAssocID="{49367AB6-6B7D-4080-B554-20A50F9FB875}" presName="parentLin" presStyleCnt="0"/>
      <dgm:spPr/>
    </dgm:pt>
    <dgm:pt modelId="{FE08AF1C-6E96-4564-BDEE-0856C657626A}" type="pres">
      <dgm:prSet presAssocID="{49367AB6-6B7D-4080-B554-20A50F9FB875}" presName="parentLeftMargin" presStyleLbl="node1" presStyleIdx="3" presStyleCnt="5"/>
      <dgm:spPr/>
    </dgm:pt>
    <dgm:pt modelId="{3FFEF075-1262-4E1A-B7D7-630695544FEF}" type="pres">
      <dgm:prSet presAssocID="{49367AB6-6B7D-4080-B554-20A50F9FB87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CEE217E-566F-4C47-963B-4CA9187632FA}" type="pres">
      <dgm:prSet presAssocID="{49367AB6-6B7D-4080-B554-20A50F9FB875}" presName="negativeSpace" presStyleCnt="0"/>
      <dgm:spPr/>
    </dgm:pt>
    <dgm:pt modelId="{4109DE2F-5063-4A0B-BB4E-D96EC6CCFDD8}" type="pres">
      <dgm:prSet presAssocID="{49367AB6-6B7D-4080-B554-20A50F9FB8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9EA3E03-6D60-4E1E-A130-7D2DD3E38278}" type="presOf" srcId="{510E5D9D-1076-40BB-BA23-3561E6BBA5D6}" destId="{1F3CAD4E-8790-4593-97AE-27FD6F00A24C}" srcOrd="1" destOrd="0" presId="urn:microsoft.com/office/officeart/2005/8/layout/list1"/>
    <dgm:cxn modelId="{F48D5F04-E362-4534-81C8-ED17D6AAA4AD}" type="presOf" srcId="{007B8D9C-6D8A-4B41-8CE6-838BD500AE21}" destId="{DB981CC0-50E6-41EB-8B60-81A03F640449}" srcOrd="1" destOrd="0" presId="urn:microsoft.com/office/officeart/2005/8/layout/list1"/>
    <dgm:cxn modelId="{4448423F-6A17-46E9-922E-60E7963558CB}" srcId="{7E0D507C-D03C-4C4E-AF7C-ACFA2A8E8030}" destId="{510E5D9D-1076-40BB-BA23-3561E6BBA5D6}" srcOrd="0" destOrd="0" parTransId="{F6B726BF-757D-40C4-9FCC-9845F06B1194}" sibTransId="{43B691E0-3041-424F-93F2-200AC4C8D28B}"/>
    <dgm:cxn modelId="{A7CECC5F-C980-47C1-B605-1DB5B682FE6C}" srcId="{7E0D507C-D03C-4C4E-AF7C-ACFA2A8E8030}" destId="{1A899FCA-19D6-4978-8D9A-0B9945420A7F}" srcOrd="2" destOrd="0" parTransId="{69519B84-EDD9-43EF-ACB3-3F87297857BF}" sibTransId="{28FDB9B2-DE48-4A08-9484-C3614F34FABE}"/>
    <dgm:cxn modelId="{EB824A6E-E4C5-4EDE-BA50-7BA531045ED2}" type="presOf" srcId="{7E0D507C-D03C-4C4E-AF7C-ACFA2A8E8030}" destId="{8AE8FDED-DA1A-4EDB-9FAD-AF76D30CACE3}" srcOrd="0" destOrd="0" presId="urn:microsoft.com/office/officeart/2005/8/layout/list1"/>
    <dgm:cxn modelId="{13EE7570-E365-4FF8-A932-AF398828CEB1}" type="presOf" srcId="{510E5D9D-1076-40BB-BA23-3561E6BBA5D6}" destId="{84277B6A-92C2-4392-9D96-47FFD819364E}" srcOrd="0" destOrd="0" presId="urn:microsoft.com/office/officeart/2005/8/layout/list1"/>
    <dgm:cxn modelId="{115B917C-9911-47D9-9C56-A6D11C0B7276}" type="presOf" srcId="{49367AB6-6B7D-4080-B554-20A50F9FB875}" destId="{FE08AF1C-6E96-4564-BDEE-0856C657626A}" srcOrd="0" destOrd="0" presId="urn:microsoft.com/office/officeart/2005/8/layout/list1"/>
    <dgm:cxn modelId="{EA23C990-FB9A-4662-BB69-7C81076263A2}" type="presOf" srcId="{25698999-08D9-47FC-95BD-05C9D2634523}" destId="{5DF8D262-27E7-4BA1-91C7-525A8FDF5151}" srcOrd="1" destOrd="0" presId="urn:microsoft.com/office/officeart/2005/8/layout/list1"/>
    <dgm:cxn modelId="{4E3A609B-9907-4AD6-8FE6-0EEE54500086}" type="presOf" srcId="{49367AB6-6B7D-4080-B554-20A50F9FB875}" destId="{3FFEF075-1262-4E1A-B7D7-630695544FEF}" srcOrd="1" destOrd="0" presId="urn:microsoft.com/office/officeart/2005/8/layout/list1"/>
    <dgm:cxn modelId="{5476C7A6-D283-434B-A2B8-298FFE572395}" type="presOf" srcId="{1A899FCA-19D6-4978-8D9A-0B9945420A7F}" destId="{058051E9-32D2-4E43-A43C-DE77FA675992}" srcOrd="1" destOrd="0" presId="urn:microsoft.com/office/officeart/2005/8/layout/list1"/>
    <dgm:cxn modelId="{41D514B0-3537-48FF-8F88-15365040DDF2}" srcId="{7E0D507C-D03C-4C4E-AF7C-ACFA2A8E8030}" destId="{007B8D9C-6D8A-4B41-8CE6-838BD500AE21}" srcOrd="1" destOrd="0" parTransId="{B429C047-1D3B-4F25-9EEF-5500C873B1C9}" sibTransId="{98741828-A6E6-4303-A026-D49530B65F86}"/>
    <dgm:cxn modelId="{6B3520C9-2CF3-420B-97FE-1B43BD06C5CC}" type="presOf" srcId="{25698999-08D9-47FC-95BD-05C9D2634523}" destId="{2E2F6C78-564A-47A6-AA8C-A38109ED2571}" srcOrd="0" destOrd="0" presId="urn:microsoft.com/office/officeart/2005/8/layout/list1"/>
    <dgm:cxn modelId="{9DF5EFDC-77CE-4E81-8087-3B33B7414B9B}" srcId="{7E0D507C-D03C-4C4E-AF7C-ACFA2A8E8030}" destId="{25698999-08D9-47FC-95BD-05C9D2634523}" srcOrd="3" destOrd="0" parTransId="{D6BAA230-893B-4FAE-B7F2-5DDD87E4E9B2}" sibTransId="{0131B67C-0107-4BBC-A48B-4ECBB08FCD96}"/>
    <dgm:cxn modelId="{D3504AED-ED2D-4818-B2BD-48977D3A581A}" type="presOf" srcId="{1A899FCA-19D6-4978-8D9A-0B9945420A7F}" destId="{F325DBF2-2382-48B4-B477-16E2E8245A53}" srcOrd="0" destOrd="0" presId="urn:microsoft.com/office/officeart/2005/8/layout/list1"/>
    <dgm:cxn modelId="{180523F5-B6C5-4551-8C24-389CBD9221EC}" type="presOf" srcId="{007B8D9C-6D8A-4B41-8CE6-838BD500AE21}" destId="{CD8EC067-2106-494C-A3F7-80A8194AFEDF}" srcOrd="0" destOrd="0" presId="urn:microsoft.com/office/officeart/2005/8/layout/list1"/>
    <dgm:cxn modelId="{390D90F9-237B-46BF-984C-80E7C36AEF6F}" srcId="{7E0D507C-D03C-4C4E-AF7C-ACFA2A8E8030}" destId="{49367AB6-6B7D-4080-B554-20A50F9FB875}" srcOrd="4" destOrd="0" parTransId="{E90EE599-4265-4FC6-994C-ACCF0F537B97}" sibTransId="{B0397070-69E9-4C6A-9A61-A083201E0D9F}"/>
    <dgm:cxn modelId="{5641001B-770C-4120-A0A4-A99EEFB102A3}" type="presParOf" srcId="{8AE8FDED-DA1A-4EDB-9FAD-AF76D30CACE3}" destId="{08258BEB-D987-477D-A65E-84B9BFB7B8F9}" srcOrd="0" destOrd="0" presId="urn:microsoft.com/office/officeart/2005/8/layout/list1"/>
    <dgm:cxn modelId="{CB1ECC7C-7CA3-4B18-BFB1-B94829FC3E49}" type="presParOf" srcId="{08258BEB-D987-477D-A65E-84B9BFB7B8F9}" destId="{84277B6A-92C2-4392-9D96-47FFD819364E}" srcOrd="0" destOrd="0" presId="urn:microsoft.com/office/officeart/2005/8/layout/list1"/>
    <dgm:cxn modelId="{40F539A6-8B37-4A19-8102-B61E76A36E4B}" type="presParOf" srcId="{08258BEB-D987-477D-A65E-84B9BFB7B8F9}" destId="{1F3CAD4E-8790-4593-97AE-27FD6F00A24C}" srcOrd="1" destOrd="0" presId="urn:microsoft.com/office/officeart/2005/8/layout/list1"/>
    <dgm:cxn modelId="{53D3DA88-512C-4590-8B9B-A457D9970E96}" type="presParOf" srcId="{8AE8FDED-DA1A-4EDB-9FAD-AF76D30CACE3}" destId="{A778043C-B078-4811-A432-F5081B1B3226}" srcOrd="1" destOrd="0" presId="urn:microsoft.com/office/officeart/2005/8/layout/list1"/>
    <dgm:cxn modelId="{5729B19B-CA7F-448F-8B2B-DDCED5C2DE92}" type="presParOf" srcId="{8AE8FDED-DA1A-4EDB-9FAD-AF76D30CACE3}" destId="{C0B27ABE-53D7-4059-A18F-7C56CBE58C07}" srcOrd="2" destOrd="0" presId="urn:microsoft.com/office/officeart/2005/8/layout/list1"/>
    <dgm:cxn modelId="{3D943768-DDC4-4D7E-A88B-9951D82DDBEB}" type="presParOf" srcId="{8AE8FDED-DA1A-4EDB-9FAD-AF76D30CACE3}" destId="{45DEBAC4-6D53-4ACB-AE94-0CD677DD6627}" srcOrd="3" destOrd="0" presId="urn:microsoft.com/office/officeart/2005/8/layout/list1"/>
    <dgm:cxn modelId="{A756E781-6FEC-4C4D-901D-A74882CE03E9}" type="presParOf" srcId="{8AE8FDED-DA1A-4EDB-9FAD-AF76D30CACE3}" destId="{59E97BF3-E532-49C7-90EE-F343DD45CE8E}" srcOrd="4" destOrd="0" presId="urn:microsoft.com/office/officeart/2005/8/layout/list1"/>
    <dgm:cxn modelId="{9A4E849F-6CF1-48C8-A4D3-3E4942EA1FED}" type="presParOf" srcId="{59E97BF3-E532-49C7-90EE-F343DD45CE8E}" destId="{CD8EC067-2106-494C-A3F7-80A8194AFEDF}" srcOrd="0" destOrd="0" presId="urn:microsoft.com/office/officeart/2005/8/layout/list1"/>
    <dgm:cxn modelId="{8C992601-074F-4AC3-8510-75C3AC1AEED4}" type="presParOf" srcId="{59E97BF3-E532-49C7-90EE-F343DD45CE8E}" destId="{DB981CC0-50E6-41EB-8B60-81A03F640449}" srcOrd="1" destOrd="0" presId="urn:microsoft.com/office/officeart/2005/8/layout/list1"/>
    <dgm:cxn modelId="{66A03FF4-9F4D-4B42-A057-467F090CA584}" type="presParOf" srcId="{8AE8FDED-DA1A-4EDB-9FAD-AF76D30CACE3}" destId="{431DE053-E18F-4AA0-AC6C-B2519A3B33B8}" srcOrd="5" destOrd="0" presId="urn:microsoft.com/office/officeart/2005/8/layout/list1"/>
    <dgm:cxn modelId="{B8409EF6-F71B-4396-ADD5-D96F04A8D17B}" type="presParOf" srcId="{8AE8FDED-DA1A-4EDB-9FAD-AF76D30CACE3}" destId="{1F140B03-C054-4208-BAE2-9B6EE4AC4C8A}" srcOrd="6" destOrd="0" presId="urn:microsoft.com/office/officeart/2005/8/layout/list1"/>
    <dgm:cxn modelId="{C97C2ABE-554F-4119-85F6-49C371A85287}" type="presParOf" srcId="{8AE8FDED-DA1A-4EDB-9FAD-AF76D30CACE3}" destId="{3D983247-B378-486C-AAB3-BE1C25C8FF76}" srcOrd="7" destOrd="0" presId="urn:microsoft.com/office/officeart/2005/8/layout/list1"/>
    <dgm:cxn modelId="{45224E5B-5437-4E44-B277-257B66AAD49D}" type="presParOf" srcId="{8AE8FDED-DA1A-4EDB-9FAD-AF76D30CACE3}" destId="{5FA683BC-02E6-4D4E-871F-6C538523C863}" srcOrd="8" destOrd="0" presId="urn:microsoft.com/office/officeart/2005/8/layout/list1"/>
    <dgm:cxn modelId="{60F5F1A0-6BD1-4EA3-8D4E-28B73E148DD9}" type="presParOf" srcId="{5FA683BC-02E6-4D4E-871F-6C538523C863}" destId="{F325DBF2-2382-48B4-B477-16E2E8245A53}" srcOrd="0" destOrd="0" presId="urn:microsoft.com/office/officeart/2005/8/layout/list1"/>
    <dgm:cxn modelId="{85A71DD8-4451-441F-BE54-BD6FC7B7C806}" type="presParOf" srcId="{5FA683BC-02E6-4D4E-871F-6C538523C863}" destId="{058051E9-32D2-4E43-A43C-DE77FA675992}" srcOrd="1" destOrd="0" presId="urn:microsoft.com/office/officeart/2005/8/layout/list1"/>
    <dgm:cxn modelId="{713419DC-00AB-4769-A731-EB72CEE84414}" type="presParOf" srcId="{8AE8FDED-DA1A-4EDB-9FAD-AF76D30CACE3}" destId="{692DDBEE-C2B3-44E9-BE72-76486965EB9B}" srcOrd="9" destOrd="0" presId="urn:microsoft.com/office/officeart/2005/8/layout/list1"/>
    <dgm:cxn modelId="{B3B20923-44CF-458C-AE91-1CE775542F57}" type="presParOf" srcId="{8AE8FDED-DA1A-4EDB-9FAD-AF76D30CACE3}" destId="{3225919E-BEB8-4036-BFA9-FCBAC471CD2A}" srcOrd="10" destOrd="0" presId="urn:microsoft.com/office/officeart/2005/8/layout/list1"/>
    <dgm:cxn modelId="{73DABCD7-7A25-4219-81C1-15CC273D6B3A}" type="presParOf" srcId="{8AE8FDED-DA1A-4EDB-9FAD-AF76D30CACE3}" destId="{787BD51B-96C0-4C21-996F-411D418C8A8F}" srcOrd="11" destOrd="0" presId="urn:microsoft.com/office/officeart/2005/8/layout/list1"/>
    <dgm:cxn modelId="{969F5FF2-9DF7-45DB-B454-8658632091B1}" type="presParOf" srcId="{8AE8FDED-DA1A-4EDB-9FAD-AF76D30CACE3}" destId="{7C962D09-4ACC-451D-B471-18BA5DB0BB87}" srcOrd="12" destOrd="0" presId="urn:microsoft.com/office/officeart/2005/8/layout/list1"/>
    <dgm:cxn modelId="{396335A7-056C-4F5D-A440-0243D4ECB0C8}" type="presParOf" srcId="{7C962D09-4ACC-451D-B471-18BA5DB0BB87}" destId="{2E2F6C78-564A-47A6-AA8C-A38109ED2571}" srcOrd="0" destOrd="0" presId="urn:microsoft.com/office/officeart/2005/8/layout/list1"/>
    <dgm:cxn modelId="{716265E7-DD9A-4BF5-8268-36EF40EAC7CB}" type="presParOf" srcId="{7C962D09-4ACC-451D-B471-18BA5DB0BB87}" destId="{5DF8D262-27E7-4BA1-91C7-525A8FDF5151}" srcOrd="1" destOrd="0" presId="urn:microsoft.com/office/officeart/2005/8/layout/list1"/>
    <dgm:cxn modelId="{0C14FBE8-106C-4E3C-8ACC-A9205C770DAD}" type="presParOf" srcId="{8AE8FDED-DA1A-4EDB-9FAD-AF76D30CACE3}" destId="{BF145952-D68E-4EC3-93F8-03741E26A30E}" srcOrd="13" destOrd="0" presId="urn:microsoft.com/office/officeart/2005/8/layout/list1"/>
    <dgm:cxn modelId="{F1E8D103-0458-4B0D-BBE9-7F931B51C69E}" type="presParOf" srcId="{8AE8FDED-DA1A-4EDB-9FAD-AF76D30CACE3}" destId="{5FF3380B-B665-4E23-93E7-07B2812936B7}" srcOrd="14" destOrd="0" presId="urn:microsoft.com/office/officeart/2005/8/layout/list1"/>
    <dgm:cxn modelId="{127CF33A-9CE7-4685-B3A8-05E93B8D3823}" type="presParOf" srcId="{8AE8FDED-DA1A-4EDB-9FAD-AF76D30CACE3}" destId="{88818BD1-75DD-4259-9375-A43EBDDDD915}" srcOrd="15" destOrd="0" presId="urn:microsoft.com/office/officeart/2005/8/layout/list1"/>
    <dgm:cxn modelId="{9EAB2E6A-6D08-4700-BE9A-565C4F83697F}" type="presParOf" srcId="{8AE8FDED-DA1A-4EDB-9FAD-AF76D30CACE3}" destId="{3B251344-560C-4329-A779-08E093EBC493}" srcOrd="16" destOrd="0" presId="urn:microsoft.com/office/officeart/2005/8/layout/list1"/>
    <dgm:cxn modelId="{CBF194E0-9507-44B9-B802-58586AD1A830}" type="presParOf" srcId="{3B251344-560C-4329-A779-08E093EBC493}" destId="{FE08AF1C-6E96-4564-BDEE-0856C657626A}" srcOrd="0" destOrd="0" presId="urn:microsoft.com/office/officeart/2005/8/layout/list1"/>
    <dgm:cxn modelId="{B9488505-3F04-4CF0-8D70-240D01F27248}" type="presParOf" srcId="{3B251344-560C-4329-A779-08E093EBC493}" destId="{3FFEF075-1262-4E1A-B7D7-630695544FEF}" srcOrd="1" destOrd="0" presId="urn:microsoft.com/office/officeart/2005/8/layout/list1"/>
    <dgm:cxn modelId="{332F2634-FCA6-4796-BCD1-02A0DE427723}" type="presParOf" srcId="{8AE8FDED-DA1A-4EDB-9FAD-AF76D30CACE3}" destId="{FCEE217E-566F-4C47-963B-4CA9187632FA}" srcOrd="17" destOrd="0" presId="urn:microsoft.com/office/officeart/2005/8/layout/list1"/>
    <dgm:cxn modelId="{B34B4A49-AE3A-4704-8377-CBE03FFB8E64}" type="presParOf" srcId="{8AE8FDED-DA1A-4EDB-9FAD-AF76D30CACE3}" destId="{4109DE2F-5063-4A0B-BB4E-D96EC6CCFDD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CBA03-B777-40AD-AB26-899267BE6CE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6_2" csCatId="accent6" phldr="1"/>
      <dgm:spPr/>
    </dgm:pt>
    <dgm:pt modelId="{3B976490-D6A6-468E-BF64-9855FE9BC8A9}">
      <dgm:prSet phldrT="[Text]"/>
      <dgm:spPr/>
      <dgm:t>
        <a:bodyPr/>
        <a:lstStyle/>
        <a:p>
          <a:r>
            <a:rPr lang="es-CO" noProof="0" dirty="0"/>
            <a:t>Permite calcular lo que cuesta producir un producto o prestar un servicio</a:t>
          </a:r>
        </a:p>
      </dgm:t>
    </dgm:pt>
    <dgm:pt modelId="{551680FA-FA8C-4894-B126-DE8C1438FD67}" type="parTrans" cxnId="{8823EE10-45A8-4792-8F32-B564C34E7B16}">
      <dgm:prSet/>
      <dgm:spPr/>
      <dgm:t>
        <a:bodyPr/>
        <a:lstStyle/>
        <a:p>
          <a:endParaRPr lang="en-US"/>
        </a:p>
      </dgm:t>
    </dgm:pt>
    <dgm:pt modelId="{E3703C67-C05C-47BE-B61C-FA622D9D1FF0}" type="sibTrans" cxnId="{8823EE10-45A8-4792-8F32-B564C34E7B16}">
      <dgm:prSet/>
      <dgm:spPr/>
      <dgm:t>
        <a:bodyPr/>
        <a:lstStyle/>
        <a:p>
          <a:endParaRPr lang="en-US"/>
        </a:p>
      </dgm:t>
    </dgm:pt>
    <dgm:pt modelId="{9B6E9793-6B0A-4DA1-A4A7-7D7B9015A945}">
      <dgm:prSet phldrT="[Text]"/>
      <dgm:spPr/>
      <dgm:t>
        <a:bodyPr/>
        <a:lstStyle/>
        <a:p>
          <a:r>
            <a:rPr lang="es-CO" noProof="0" dirty="0"/>
            <a:t>Planificar y controlar los costos y/o Gastos de una compañía</a:t>
          </a:r>
        </a:p>
      </dgm:t>
    </dgm:pt>
    <dgm:pt modelId="{E3F129A0-C223-4A45-979E-2C388D090354}" type="parTrans" cxnId="{A182277E-6F5E-4573-9445-80F4499069FC}">
      <dgm:prSet/>
      <dgm:spPr/>
      <dgm:t>
        <a:bodyPr/>
        <a:lstStyle/>
        <a:p>
          <a:endParaRPr lang="en-US"/>
        </a:p>
      </dgm:t>
    </dgm:pt>
    <dgm:pt modelId="{14337FA0-4DB1-4820-A6F6-3F41AFC5AE64}" type="sibTrans" cxnId="{A182277E-6F5E-4573-9445-80F4499069FC}">
      <dgm:prSet/>
      <dgm:spPr/>
      <dgm:t>
        <a:bodyPr/>
        <a:lstStyle/>
        <a:p>
          <a:endParaRPr lang="en-US"/>
        </a:p>
      </dgm:t>
    </dgm:pt>
    <dgm:pt modelId="{97247700-1E4D-4023-B285-1E4C9A7CE279}">
      <dgm:prSet phldrT="[Text]"/>
      <dgm:spPr/>
      <dgm:t>
        <a:bodyPr/>
        <a:lstStyle/>
        <a:p>
          <a:r>
            <a:rPr lang="es-CO" noProof="0" dirty="0"/>
            <a:t>Tomar decisiones con base en la información.</a:t>
          </a:r>
        </a:p>
      </dgm:t>
    </dgm:pt>
    <dgm:pt modelId="{E230C15B-D3A3-4E95-8F0C-634B22F9308B}" type="parTrans" cxnId="{DEC23E6B-F98F-48C7-A898-9F622E25DA35}">
      <dgm:prSet/>
      <dgm:spPr/>
      <dgm:t>
        <a:bodyPr/>
        <a:lstStyle/>
        <a:p>
          <a:endParaRPr lang="en-US"/>
        </a:p>
      </dgm:t>
    </dgm:pt>
    <dgm:pt modelId="{B17C7D0F-6DFE-4F8D-9C4E-3561DF2E672F}" type="sibTrans" cxnId="{DEC23E6B-F98F-48C7-A898-9F622E25DA35}">
      <dgm:prSet/>
      <dgm:spPr/>
      <dgm:t>
        <a:bodyPr/>
        <a:lstStyle/>
        <a:p>
          <a:endParaRPr lang="en-US"/>
        </a:p>
      </dgm:t>
    </dgm:pt>
    <dgm:pt modelId="{8A7E922F-BB1D-4A90-BB91-C0E61503C3BF}" type="pres">
      <dgm:prSet presAssocID="{38ECBA03-B777-40AD-AB26-899267BE6CE9}" presName="linearFlow" presStyleCnt="0">
        <dgm:presLayoutVars>
          <dgm:dir/>
          <dgm:resizeHandles val="exact"/>
        </dgm:presLayoutVars>
      </dgm:prSet>
      <dgm:spPr/>
    </dgm:pt>
    <dgm:pt modelId="{52C81A18-CA13-4BE4-98C2-FD9B7D07E4CC}" type="pres">
      <dgm:prSet presAssocID="{3B976490-D6A6-468E-BF64-9855FE9BC8A9}" presName="comp" presStyleCnt="0"/>
      <dgm:spPr/>
    </dgm:pt>
    <dgm:pt modelId="{5B9CADC7-9E3A-4F62-A933-AC0532493D51}" type="pres">
      <dgm:prSet presAssocID="{3B976490-D6A6-468E-BF64-9855FE9BC8A9}" presName="rect2" presStyleLbl="node1" presStyleIdx="0" presStyleCnt="3">
        <dgm:presLayoutVars>
          <dgm:bulletEnabled val="1"/>
        </dgm:presLayoutVars>
      </dgm:prSet>
      <dgm:spPr/>
    </dgm:pt>
    <dgm:pt modelId="{AF046002-46A5-49D3-8055-BD57A31520AB}" type="pres">
      <dgm:prSet presAssocID="{3B976490-D6A6-468E-BF64-9855FE9BC8A9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ubbles with solid fill"/>
        </a:ext>
      </dgm:extLst>
    </dgm:pt>
    <dgm:pt modelId="{299D5A98-EFB4-48CD-AD06-1C78AB6F3E8E}" type="pres">
      <dgm:prSet presAssocID="{E3703C67-C05C-47BE-B61C-FA622D9D1FF0}" presName="sibTrans" presStyleCnt="0"/>
      <dgm:spPr/>
    </dgm:pt>
    <dgm:pt modelId="{B24E91E5-149A-4D0A-9FEE-6E7A8A4E2878}" type="pres">
      <dgm:prSet presAssocID="{9B6E9793-6B0A-4DA1-A4A7-7D7B9015A945}" presName="comp" presStyleCnt="0"/>
      <dgm:spPr/>
    </dgm:pt>
    <dgm:pt modelId="{D76BEA67-E55F-4E15-96FD-251B314DCA03}" type="pres">
      <dgm:prSet presAssocID="{9B6E9793-6B0A-4DA1-A4A7-7D7B9015A945}" presName="rect2" presStyleLbl="node1" presStyleIdx="1" presStyleCnt="3">
        <dgm:presLayoutVars>
          <dgm:bulletEnabled val="1"/>
        </dgm:presLayoutVars>
      </dgm:prSet>
      <dgm:spPr/>
    </dgm:pt>
    <dgm:pt modelId="{78FDE831-BB52-4CA4-B454-01466EA1F8CF}" type="pres">
      <dgm:prSet presAssocID="{9B6E9793-6B0A-4DA1-A4A7-7D7B9015A945}" presName="rect1" presStyleLbl="ln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401F77DF-568C-4495-9B74-8E44480ED453}" type="pres">
      <dgm:prSet presAssocID="{14337FA0-4DB1-4820-A6F6-3F41AFC5AE64}" presName="sibTrans" presStyleCnt="0"/>
      <dgm:spPr/>
    </dgm:pt>
    <dgm:pt modelId="{86920F5C-22A7-4682-9605-21CFD5DDD25B}" type="pres">
      <dgm:prSet presAssocID="{97247700-1E4D-4023-B285-1E4C9A7CE279}" presName="comp" presStyleCnt="0"/>
      <dgm:spPr/>
    </dgm:pt>
    <dgm:pt modelId="{C6CEC932-C06D-4B37-BFA8-597A1A161C1E}" type="pres">
      <dgm:prSet presAssocID="{97247700-1E4D-4023-B285-1E4C9A7CE279}" presName="rect2" presStyleLbl="node1" presStyleIdx="2" presStyleCnt="3">
        <dgm:presLayoutVars>
          <dgm:bulletEnabled val="1"/>
        </dgm:presLayoutVars>
      </dgm:prSet>
      <dgm:spPr/>
    </dgm:pt>
    <dgm:pt modelId="{F6A91E95-0C7C-42EA-B5F8-4C020DCFBE15}" type="pres">
      <dgm:prSet presAssocID="{97247700-1E4D-4023-B285-1E4C9A7CE279}" presName="rect1" presStyleLbl="ln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</dgm:ptLst>
  <dgm:cxnLst>
    <dgm:cxn modelId="{8823EE10-45A8-4792-8F32-B564C34E7B16}" srcId="{38ECBA03-B777-40AD-AB26-899267BE6CE9}" destId="{3B976490-D6A6-468E-BF64-9855FE9BC8A9}" srcOrd="0" destOrd="0" parTransId="{551680FA-FA8C-4894-B126-DE8C1438FD67}" sibTransId="{E3703C67-C05C-47BE-B61C-FA622D9D1FF0}"/>
    <dgm:cxn modelId="{BF6D4111-A852-45B4-B460-A174A59BB8A7}" type="presOf" srcId="{97247700-1E4D-4023-B285-1E4C9A7CE279}" destId="{C6CEC932-C06D-4B37-BFA8-597A1A161C1E}" srcOrd="0" destOrd="0" presId="urn:microsoft.com/office/officeart/2008/layout/AlternatingPictureBlocks"/>
    <dgm:cxn modelId="{3EE38D1D-B8DA-4701-97C2-5BC10AC37AA5}" type="presOf" srcId="{38ECBA03-B777-40AD-AB26-899267BE6CE9}" destId="{8A7E922F-BB1D-4A90-BB91-C0E61503C3BF}" srcOrd="0" destOrd="0" presId="urn:microsoft.com/office/officeart/2008/layout/AlternatingPictureBlocks"/>
    <dgm:cxn modelId="{44EF0B6A-274F-43CA-8579-372696275022}" type="presOf" srcId="{3B976490-D6A6-468E-BF64-9855FE9BC8A9}" destId="{5B9CADC7-9E3A-4F62-A933-AC0532493D51}" srcOrd="0" destOrd="0" presId="urn:microsoft.com/office/officeart/2008/layout/AlternatingPictureBlocks"/>
    <dgm:cxn modelId="{DEC23E6B-F98F-48C7-A898-9F622E25DA35}" srcId="{38ECBA03-B777-40AD-AB26-899267BE6CE9}" destId="{97247700-1E4D-4023-B285-1E4C9A7CE279}" srcOrd="2" destOrd="0" parTransId="{E230C15B-D3A3-4E95-8F0C-634B22F9308B}" sibTransId="{B17C7D0F-6DFE-4F8D-9C4E-3561DF2E672F}"/>
    <dgm:cxn modelId="{0EFD3A74-5AC5-4DB0-A0F5-6BF919F49F69}" type="presOf" srcId="{9B6E9793-6B0A-4DA1-A4A7-7D7B9015A945}" destId="{D76BEA67-E55F-4E15-96FD-251B314DCA03}" srcOrd="0" destOrd="0" presId="urn:microsoft.com/office/officeart/2008/layout/AlternatingPictureBlocks"/>
    <dgm:cxn modelId="{A182277E-6F5E-4573-9445-80F4499069FC}" srcId="{38ECBA03-B777-40AD-AB26-899267BE6CE9}" destId="{9B6E9793-6B0A-4DA1-A4A7-7D7B9015A945}" srcOrd="1" destOrd="0" parTransId="{E3F129A0-C223-4A45-979E-2C388D090354}" sibTransId="{14337FA0-4DB1-4820-A6F6-3F41AFC5AE64}"/>
    <dgm:cxn modelId="{5640BE07-D3AA-4004-A080-F7C143DB53BD}" type="presParOf" srcId="{8A7E922F-BB1D-4A90-BB91-C0E61503C3BF}" destId="{52C81A18-CA13-4BE4-98C2-FD9B7D07E4CC}" srcOrd="0" destOrd="0" presId="urn:microsoft.com/office/officeart/2008/layout/AlternatingPictureBlocks"/>
    <dgm:cxn modelId="{866D1F2D-6D53-4BB9-910E-B2D259001653}" type="presParOf" srcId="{52C81A18-CA13-4BE4-98C2-FD9B7D07E4CC}" destId="{5B9CADC7-9E3A-4F62-A933-AC0532493D51}" srcOrd="0" destOrd="0" presId="urn:microsoft.com/office/officeart/2008/layout/AlternatingPictureBlocks"/>
    <dgm:cxn modelId="{6B8F986F-C650-447C-A1F3-F4BA37C9A844}" type="presParOf" srcId="{52C81A18-CA13-4BE4-98C2-FD9B7D07E4CC}" destId="{AF046002-46A5-49D3-8055-BD57A31520AB}" srcOrd="1" destOrd="0" presId="urn:microsoft.com/office/officeart/2008/layout/AlternatingPictureBlocks"/>
    <dgm:cxn modelId="{8908F233-87B2-4702-B899-7CF44F5C18DC}" type="presParOf" srcId="{8A7E922F-BB1D-4A90-BB91-C0E61503C3BF}" destId="{299D5A98-EFB4-48CD-AD06-1C78AB6F3E8E}" srcOrd="1" destOrd="0" presId="urn:microsoft.com/office/officeart/2008/layout/AlternatingPictureBlocks"/>
    <dgm:cxn modelId="{F062B86D-DD75-49F3-B0FD-E0E46B1CCF62}" type="presParOf" srcId="{8A7E922F-BB1D-4A90-BB91-C0E61503C3BF}" destId="{B24E91E5-149A-4D0A-9FEE-6E7A8A4E2878}" srcOrd="2" destOrd="0" presId="urn:microsoft.com/office/officeart/2008/layout/AlternatingPictureBlocks"/>
    <dgm:cxn modelId="{7023A7DC-3FB8-42DA-AA07-B71C1F7C8DCD}" type="presParOf" srcId="{B24E91E5-149A-4D0A-9FEE-6E7A8A4E2878}" destId="{D76BEA67-E55F-4E15-96FD-251B314DCA03}" srcOrd="0" destOrd="0" presId="urn:microsoft.com/office/officeart/2008/layout/AlternatingPictureBlocks"/>
    <dgm:cxn modelId="{72E89C89-0C85-4EF6-8F33-E100A265CC4B}" type="presParOf" srcId="{B24E91E5-149A-4D0A-9FEE-6E7A8A4E2878}" destId="{78FDE831-BB52-4CA4-B454-01466EA1F8CF}" srcOrd="1" destOrd="0" presId="urn:microsoft.com/office/officeart/2008/layout/AlternatingPictureBlocks"/>
    <dgm:cxn modelId="{08943D3C-5F96-44A5-A438-18AC6F116A49}" type="presParOf" srcId="{8A7E922F-BB1D-4A90-BB91-C0E61503C3BF}" destId="{401F77DF-568C-4495-9B74-8E44480ED453}" srcOrd="3" destOrd="0" presId="urn:microsoft.com/office/officeart/2008/layout/AlternatingPictureBlocks"/>
    <dgm:cxn modelId="{C3BBD0C4-B652-4CC9-B909-069797AAB169}" type="presParOf" srcId="{8A7E922F-BB1D-4A90-BB91-C0E61503C3BF}" destId="{86920F5C-22A7-4682-9605-21CFD5DDD25B}" srcOrd="4" destOrd="0" presId="urn:microsoft.com/office/officeart/2008/layout/AlternatingPictureBlocks"/>
    <dgm:cxn modelId="{4EE5A328-716F-41EA-871C-169A39535A6F}" type="presParOf" srcId="{86920F5C-22A7-4682-9605-21CFD5DDD25B}" destId="{C6CEC932-C06D-4B37-BFA8-597A1A161C1E}" srcOrd="0" destOrd="0" presId="urn:microsoft.com/office/officeart/2008/layout/AlternatingPictureBlocks"/>
    <dgm:cxn modelId="{88939D0A-615E-4EE5-83BB-C58E8CD1BEE3}" type="presParOf" srcId="{86920F5C-22A7-4682-9605-21CFD5DDD25B}" destId="{F6A91E95-0C7C-42EA-B5F8-4C020DCFBE1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B3A8A-5C99-4929-B550-E6B4D01832BA}" type="doc">
      <dgm:prSet loTypeId="urn:diagrams.loki3.com/VaryingWidthList" loCatId="list" qsTypeId="urn:microsoft.com/office/officeart/2005/8/quickstyle/3d2" qsCatId="3D" csTypeId="urn:microsoft.com/office/officeart/2005/8/colors/accent3_2" csCatId="accent3" phldr="1"/>
      <dgm:spPr/>
    </dgm:pt>
    <dgm:pt modelId="{439EE5A1-659F-4015-9E8F-8C9FC1D049C7}">
      <dgm:prSet phldrT="[Text]"/>
      <dgm:spPr/>
      <dgm:t>
        <a:bodyPr/>
        <a:lstStyle/>
        <a:p>
          <a:r>
            <a:rPr lang="es-CO" noProof="0" dirty="0"/>
            <a:t>Conocer íntegramente a la compañía.</a:t>
          </a:r>
        </a:p>
      </dgm:t>
    </dgm:pt>
    <dgm:pt modelId="{514F67AC-218C-44AA-9F58-E2B825A4AFFE}" type="parTrans" cxnId="{2C2BE393-1DF0-4269-84E7-232EF5405229}">
      <dgm:prSet/>
      <dgm:spPr/>
      <dgm:t>
        <a:bodyPr/>
        <a:lstStyle/>
        <a:p>
          <a:endParaRPr lang="en-US"/>
        </a:p>
      </dgm:t>
    </dgm:pt>
    <dgm:pt modelId="{839B36B9-4E8C-4129-BABB-00644F3A2883}" type="sibTrans" cxnId="{2C2BE393-1DF0-4269-84E7-232EF5405229}">
      <dgm:prSet/>
      <dgm:spPr/>
      <dgm:t>
        <a:bodyPr/>
        <a:lstStyle/>
        <a:p>
          <a:endParaRPr lang="en-US"/>
        </a:p>
      </dgm:t>
    </dgm:pt>
    <dgm:pt modelId="{0645072B-F215-4BB0-A600-D5AC124C3F2A}">
      <dgm:prSet phldrT="[Text]"/>
      <dgm:spPr/>
      <dgm:t>
        <a:bodyPr/>
        <a:lstStyle/>
        <a:p>
          <a:r>
            <a:rPr lang="es-CO" noProof="0" dirty="0"/>
            <a:t>Apoyo en la fijación de políticas. </a:t>
          </a:r>
        </a:p>
      </dgm:t>
    </dgm:pt>
    <dgm:pt modelId="{EB7C0153-B4BD-4937-9F4D-9E1847D24780}" type="parTrans" cxnId="{8845B7D3-6BF7-4870-BF18-D6F174751ABB}">
      <dgm:prSet/>
      <dgm:spPr/>
      <dgm:t>
        <a:bodyPr/>
        <a:lstStyle/>
        <a:p>
          <a:endParaRPr lang="en-US"/>
        </a:p>
      </dgm:t>
    </dgm:pt>
    <dgm:pt modelId="{3792B3E3-46F8-460D-8F09-6D7873217CCA}" type="sibTrans" cxnId="{8845B7D3-6BF7-4870-BF18-D6F174751ABB}">
      <dgm:prSet/>
      <dgm:spPr/>
      <dgm:t>
        <a:bodyPr/>
        <a:lstStyle/>
        <a:p>
          <a:endParaRPr lang="en-US"/>
        </a:p>
      </dgm:t>
    </dgm:pt>
    <dgm:pt modelId="{212C8956-F4C2-42B0-A287-961F77E8B324}">
      <dgm:prSet phldrT="[Text]"/>
      <dgm:spPr/>
      <dgm:t>
        <a:bodyPr/>
        <a:lstStyle/>
        <a:p>
          <a:r>
            <a:rPr lang="es-CO" noProof="0" dirty="0"/>
            <a:t>Control de los recursos. </a:t>
          </a:r>
        </a:p>
      </dgm:t>
    </dgm:pt>
    <dgm:pt modelId="{2A93C09D-9974-4BC4-89A0-95F2E34926A2}" type="parTrans" cxnId="{F5BC5B6B-0FAD-4781-BBD8-558198C3A28F}">
      <dgm:prSet/>
      <dgm:spPr/>
      <dgm:t>
        <a:bodyPr/>
        <a:lstStyle/>
        <a:p>
          <a:endParaRPr lang="en-US"/>
        </a:p>
      </dgm:t>
    </dgm:pt>
    <dgm:pt modelId="{AFE1AA99-78BD-482A-A5D0-D8DA1317774E}" type="sibTrans" cxnId="{F5BC5B6B-0FAD-4781-BBD8-558198C3A28F}">
      <dgm:prSet/>
      <dgm:spPr/>
      <dgm:t>
        <a:bodyPr/>
        <a:lstStyle/>
        <a:p>
          <a:endParaRPr lang="en-US"/>
        </a:p>
      </dgm:t>
    </dgm:pt>
    <dgm:pt modelId="{FB84A109-5069-41D1-8094-4BB84BC88D1A}" type="pres">
      <dgm:prSet presAssocID="{D7EB3A8A-5C99-4929-B550-E6B4D01832BA}" presName="Name0" presStyleCnt="0">
        <dgm:presLayoutVars>
          <dgm:resizeHandles/>
        </dgm:presLayoutVars>
      </dgm:prSet>
      <dgm:spPr/>
    </dgm:pt>
    <dgm:pt modelId="{BAD3C8F6-666B-46AC-BC18-855BCCAAE8F8}" type="pres">
      <dgm:prSet presAssocID="{439EE5A1-659F-4015-9E8F-8C9FC1D049C7}" presName="text" presStyleLbl="node1" presStyleIdx="0" presStyleCnt="3">
        <dgm:presLayoutVars>
          <dgm:bulletEnabled val="1"/>
        </dgm:presLayoutVars>
      </dgm:prSet>
      <dgm:spPr/>
    </dgm:pt>
    <dgm:pt modelId="{1337DFAB-1641-48A3-9BEE-E4E5E28DC46F}" type="pres">
      <dgm:prSet presAssocID="{839B36B9-4E8C-4129-BABB-00644F3A2883}" presName="space" presStyleCnt="0"/>
      <dgm:spPr/>
    </dgm:pt>
    <dgm:pt modelId="{8DD97357-F901-4C6A-8976-49E8AC821EEC}" type="pres">
      <dgm:prSet presAssocID="{0645072B-F215-4BB0-A600-D5AC124C3F2A}" presName="text" presStyleLbl="node1" presStyleIdx="1" presStyleCnt="3">
        <dgm:presLayoutVars>
          <dgm:bulletEnabled val="1"/>
        </dgm:presLayoutVars>
      </dgm:prSet>
      <dgm:spPr/>
    </dgm:pt>
    <dgm:pt modelId="{20A6D3F4-F5FA-4CB2-BE8B-467DC0CA4929}" type="pres">
      <dgm:prSet presAssocID="{3792B3E3-46F8-460D-8F09-6D7873217CCA}" presName="space" presStyleCnt="0"/>
      <dgm:spPr/>
    </dgm:pt>
    <dgm:pt modelId="{5B6A0DA1-3663-4F5E-B2D1-D061D6F59ECD}" type="pres">
      <dgm:prSet presAssocID="{212C8956-F4C2-42B0-A287-961F77E8B324}" presName="text" presStyleLbl="node1" presStyleIdx="2" presStyleCnt="3">
        <dgm:presLayoutVars>
          <dgm:bulletEnabled val="1"/>
        </dgm:presLayoutVars>
      </dgm:prSet>
      <dgm:spPr/>
    </dgm:pt>
  </dgm:ptLst>
  <dgm:cxnLst>
    <dgm:cxn modelId="{45AC9C2B-D8F7-4210-8021-246B4F14F7D3}" type="presOf" srcId="{0645072B-F215-4BB0-A600-D5AC124C3F2A}" destId="{8DD97357-F901-4C6A-8976-49E8AC821EEC}" srcOrd="0" destOrd="0" presId="urn:diagrams.loki3.com/VaryingWidthList"/>
    <dgm:cxn modelId="{1E3A0730-5708-4C43-858E-D846276F4EEB}" type="presOf" srcId="{439EE5A1-659F-4015-9E8F-8C9FC1D049C7}" destId="{BAD3C8F6-666B-46AC-BC18-855BCCAAE8F8}" srcOrd="0" destOrd="0" presId="urn:diagrams.loki3.com/VaryingWidthList"/>
    <dgm:cxn modelId="{F5BC5B6B-0FAD-4781-BBD8-558198C3A28F}" srcId="{D7EB3A8A-5C99-4929-B550-E6B4D01832BA}" destId="{212C8956-F4C2-42B0-A287-961F77E8B324}" srcOrd="2" destOrd="0" parTransId="{2A93C09D-9974-4BC4-89A0-95F2E34926A2}" sibTransId="{AFE1AA99-78BD-482A-A5D0-D8DA1317774E}"/>
    <dgm:cxn modelId="{BEBB7681-26A7-4CF3-922E-D3DD5264E229}" type="presOf" srcId="{212C8956-F4C2-42B0-A287-961F77E8B324}" destId="{5B6A0DA1-3663-4F5E-B2D1-D061D6F59ECD}" srcOrd="0" destOrd="0" presId="urn:diagrams.loki3.com/VaryingWidthList"/>
    <dgm:cxn modelId="{6CA9E185-3DFC-4CA6-ADB0-C4C61048BA88}" type="presOf" srcId="{D7EB3A8A-5C99-4929-B550-E6B4D01832BA}" destId="{FB84A109-5069-41D1-8094-4BB84BC88D1A}" srcOrd="0" destOrd="0" presId="urn:diagrams.loki3.com/VaryingWidthList"/>
    <dgm:cxn modelId="{2C2BE393-1DF0-4269-84E7-232EF5405229}" srcId="{D7EB3A8A-5C99-4929-B550-E6B4D01832BA}" destId="{439EE5A1-659F-4015-9E8F-8C9FC1D049C7}" srcOrd="0" destOrd="0" parTransId="{514F67AC-218C-44AA-9F58-E2B825A4AFFE}" sibTransId="{839B36B9-4E8C-4129-BABB-00644F3A2883}"/>
    <dgm:cxn modelId="{8845B7D3-6BF7-4870-BF18-D6F174751ABB}" srcId="{D7EB3A8A-5C99-4929-B550-E6B4D01832BA}" destId="{0645072B-F215-4BB0-A600-D5AC124C3F2A}" srcOrd="1" destOrd="0" parTransId="{EB7C0153-B4BD-4937-9F4D-9E1847D24780}" sibTransId="{3792B3E3-46F8-460D-8F09-6D7873217CCA}"/>
    <dgm:cxn modelId="{AB5B2901-199F-4818-9CC7-51A6A1F3F6FE}" type="presParOf" srcId="{FB84A109-5069-41D1-8094-4BB84BC88D1A}" destId="{BAD3C8F6-666B-46AC-BC18-855BCCAAE8F8}" srcOrd="0" destOrd="0" presId="urn:diagrams.loki3.com/VaryingWidthList"/>
    <dgm:cxn modelId="{B97EE261-C9D0-47D0-AAA0-EC940100430A}" type="presParOf" srcId="{FB84A109-5069-41D1-8094-4BB84BC88D1A}" destId="{1337DFAB-1641-48A3-9BEE-E4E5E28DC46F}" srcOrd="1" destOrd="0" presId="urn:diagrams.loki3.com/VaryingWidthList"/>
    <dgm:cxn modelId="{CA54AD04-588F-4746-997C-AA357384F120}" type="presParOf" srcId="{FB84A109-5069-41D1-8094-4BB84BC88D1A}" destId="{8DD97357-F901-4C6A-8976-49E8AC821EEC}" srcOrd="2" destOrd="0" presId="urn:diagrams.loki3.com/VaryingWidthList"/>
    <dgm:cxn modelId="{7936EA40-B4E0-496C-AAE8-1ED8709D31C9}" type="presParOf" srcId="{FB84A109-5069-41D1-8094-4BB84BC88D1A}" destId="{20A6D3F4-F5FA-4CB2-BE8B-467DC0CA4929}" srcOrd="3" destOrd="0" presId="urn:diagrams.loki3.com/VaryingWidthList"/>
    <dgm:cxn modelId="{92B40D0F-2CBD-4B02-B99E-F680A1F5A0E4}" type="presParOf" srcId="{FB84A109-5069-41D1-8094-4BB84BC88D1A}" destId="{5B6A0DA1-3663-4F5E-B2D1-D061D6F59ECD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98E42F-3145-4E96-90BB-5EA895B84D2C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9F44F-FF18-4B58-9A32-DB5E4ACB78AF}">
      <dgm:prSet phldrT="[Text]"/>
      <dgm:spPr/>
      <dgm:t>
        <a:bodyPr/>
        <a:lstStyle/>
        <a:p>
          <a:r>
            <a:rPr lang="es-CO" dirty="0"/>
            <a:t>Los contadores no son flexibles.</a:t>
          </a:r>
          <a:endParaRPr lang="en-US" dirty="0"/>
        </a:p>
      </dgm:t>
    </dgm:pt>
    <dgm:pt modelId="{63130BE6-FA22-4685-B41B-A7F60A8D29C3}" type="parTrans" cxnId="{288A9EAB-2AF0-4ACD-9344-9C16E224F4C8}">
      <dgm:prSet/>
      <dgm:spPr/>
      <dgm:t>
        <a:bodyPr/>
        <a:lstStyle/>
        <a:p>
          <a:endParaRPr lang="en-US"/>
        </a:p>
      </dgm:t>
    </dgm:pt>
    <dgm:pt modelId="{1135C10A-5A5F-4CB9-97AC-785695542211}" type="sibTrans" cxnId="{288A9EAB-2AF0-4ACD-9344-9C16E224F4C8}">
      <dgm:prSet/>
      <dgm:spPr/>
      <dgm:t>
        <a:bodyPr/>
        <a:lstStyle/>
        <a:p>
          <a:endParaRPr lang="en-US"/>
        </a:p>
      </dgm:t>
    </dgm:pt>
    <dgm:pt modelId="{A0A5F825-1982-48D6-AB1E-FF5C296ED0AB}">
      <dgm:prSet phldrT="[Text]"/>
      <dgm:spPr/>
      <dgm:t>
        <a:bodyPr/>
        <a:lstStyle/>
        <a:p>
          <a:r>
            <a:rPr lang="es-CO" dirty="0"/>
            <a:t>Eso es solo para ingenieros industriales.</a:t>
          </a:r>
          <a:endParaRPr lang="en-US" dirty="0"/>
        </a:p>
      </dgm:t>
    </dgm:pt>
    <dgm:pt modelId="{981D32B7-04C9-4BD9-9801-31AE97456BB0}" type="parTrans" cxnId="{F3966E47-5BB9-4DDE-B502-9EBBB94420CA}">
      <dgm:prSet/>
      <dgm:spPr/>
      <dgm:t>
        <a:bodyPr/>
        <a:lstStyle/>
        <a:p>
          <a:endParaRPr lang="en-US"/>
        </a:p>
      </dgm:t>
    </dgm:pt>
    <dgm:pt modelId="{ABD56685-7737-42E1-A1C8-22AD0FE11491}" type="sibTrans" cxnId="{F3966E47-5BB9-4DDE-B502-9EBBB94420CA}">
      <dgm:prSet/>
      <dgm:spPr/>
      <dgm:t>
        <a:bodyPr/>
        <a:lstStyle/>
        <a:p>
          <a:endParaRPr lang="en-US"/>
        </a:p>
      </dgm:t>
    </dgm:pt>
    <dgm:pt modelId="{7BAA0BE3-C5ED-48D9-9D93-A74964A2C48D}">
      <dgm:prSet phldrT="[Text]"/>
      <dgm:spPr/>
      <dgm:t>
        <a:bodyPr/>
        <a:lstStyle/>
        <a:p>
          <a:r>
            <a:rPr lang="es-CO" dirty="0"/>
            <a:t>Los presupuestos son solo para los economistas.</a:t>
          </a:r>
          <a:endParaRPr lang="en-US" dirty="0"/>
        </a:p>
      </dgm:t>
    </dgm:pt>
    <dgm:pt modelId="{570265C0-10A9-4764-8E59-92ED888F96CC}" type="parTrans" cxnId="{74F62313-4CBA-46BF-A261-D067CF3B3655}">
      <dgm:prSet/>
      <dgm:spPr/>
      <dgm:t>
        <a:bodyPr/>
        <a:lstStyle/>
        <a:p>
          <a:endParaRPr lang="en-US"/>
        </a:p>
      </dgm:t>
    </dgm:pt>
    <dgm:pt modelId="{76ED64B9-43CC-41F3-9A73-9160E1574588}" type="sibTrans" cxnId="{74F62313-4CBA-46BF-A261-D067CF3B3655}">
      <dgm:prSet/>
      <dgm:spPr/>
      <dgm:t>
        <a:bodyPr/>
        <a:lstStyle/>
        <a:p>
          <a:endParaRPr lang="en-US"/>
        </a:p>
      </dgm:t>
    </dgm:pt>
    <dgm:pt modelId="{75E39C7F-55D1-4C11-9671-F6D9A93D294E}">
      <dgm:prSet phldrT="[Text]"/>
      <dgm:spPr/>
      <dgm:t>
        <a:bodyPr/>
        <a:lstStyle/>
        <a:p>
          <a:r>
            <a:rPr lang="es-CO" noProof="0" dirty="0"/>
            <a:t>Los contadores solo hacen balances o libros contables.</a:t>
          </a:r>
        </a:p>
      </dgm:t>
    </dgm:pt>
    <dgm:pt modelId="{18D0E729-3910-47AE-8E79-22BE33F2903D}" type="parTrans" cxnId="{7851BE04-10B5-4F27-9F34-4A45D178375C}">
      <dgm:prSet/>
      <dgm:spPr/>
      <dgm:t>
        <a:bodyPr/>
        <a:lstStyle/>
        <a:p>
          <a:endParaRPr lang="en-US"/>
        </a:p>
      </dgm:t>
    </dgm:pt>
    <dgm:pt modelId="{D36ADD20-23A7-4050-A6DD-434E5418FC84}" type="sibTrans" cxnId="{7851BE04-10B5-4F27-9F34-4A45D178375C}">
      <dgm:prSet/>
      <dgm:spPr/>
      <dgm:t>
        <a:bodyPr/>
        <a:lstStyle/>
        <a:p>
          <a:endParaRPr lang="en-US"/>
        </a:p>
      </dgm:t>
    </dgm:pt>
    <dgm:pt modelId="{952BDB43-6688-4251-A1EA-9549C6364F95}">
      <dgm:prSet phldrT="[Text]"/>
      <dgm:spPr/>
      <dgm:t>
        <a:bodyPr/>
        <a:lstStyle/>
        <a:p>
          <a:r>
            <a:rPr lang="es-CO" dirty="0"/>
            <a:t>Los costos y presupuestos solo tienen que ver con el área de producción</a:t>
          </a:r>
          <a:r>
            <a:rPr lang="es-CO" noProof="0" dirty="0"/>
            <a:t>.</a:t>
          </a:r>
        </a:p>
      </dgm:t>
    </dgm:pt>
    <dgm:pt modelId="{4FCEA2A1-5EB9-4C0E-B510-6128F726B560}" type="parTrans" cxnId="{EED2F17F-1B9B-4523-A07D-73D1ED771C54}">
      <dgm:prSet/>
      <dgm:spPr/>
      <dgm:t>
        <a:bodyPr/>
        <a:lstStyle/>
        <a:p>
          <a:endParaRPr lang="en-US"/>
        </a:p>
      </dgm:t>
    </dgm:pt>
    <dgm:pt modelId="{ACB45553-E66B-4E1B-A7BA-7A9EA7E5F54F}" type="sibTrans" cxnId="{EED2F17F-1B9B-4523-A07D-73D1ED771C54}">
      <dgm:prSet/>
      <dgm:spPr/>
      <dgm:t>
        <a:bodyPr/>
        <a:lstStyle/>
        <a:p>
          <a:endParaRPr lang="en-US"/>
        </a:p>
      </dgm:t>
    </dgm:pt>
    <dgm:pt modelId="{7D1C67D7-A100-47CC-BC45-E07AD7F79E04}" type="pres">
      <dgm:prSet presAssocID="{AE98E42F-3145-4E96-90BB-5EA895B84D2C}" presName="diagram" presStyleCnt="0">
        <dgm:presLayoutVars>
          <dgm:dir/>
          <dgm:resizeHandles val="exact"/>
        </dgm:presLayoutVars>
      </dgm:prSet>
      <dgm:spPr/>
    </dgm:pt>
    <dgm:pt modelId="{8F25CE87-0C04-491F-8507-1480179349D3}" type="pres">
      <dgm:prSet presAssocID="{CA39F44F-FF18-4B58-9A32-DB5E4ACB78AF}" presName="node" presStyleLbl="node1" presStyleIdx="0" presStyleCnt="5">
        <dgm:presLayoutVars>
          <dgm:bulletEnabled val="1"/>
        </dgm:presLayoutVars>
      </dgm:prSet>
      <dgm:spPr/>
    </dgm:pt>
    <dgm:pt modelId="{B21DA82D-05A0-4CD7-BF27-4FD23207BD96}" type="pres">
      <dgm:prSet presAssocID="{1135C10A-5A5F-4CB9-97AC-785695542211}" presName="sibTrans" presStyleCnt="0"/>
      <dgm:spPr/>
    </dgm:pt>
    <dgm:pt modelId="{1D0D92E5-3D2C-4067-8187-5434826EF741}" type="pres">
      <dgm:prSet presAssocID="{A0A5F825-1982-48D6-AB1E-FF5C296ED0AB}" presName="node" presStyleLbl="node1" presStyleIdx="1" presStyleCnt="5">
        <dgm:presLayoutVars>
          <dgm:bulletEnabled val="1"/>
        </dgm:presLayoutVars>
      </dgm:prSet>
      <dgm:spPr/>
    </dgm:pt>
    <dgm:pt modelId="{93BD337F-1011-42A6-97D7-A1CE78A30733}" type="pres">
      <dgm:prSet presAssocID="{ABD56685-7737-42E1-A1C8-22AD0FE11491}" presName="sibTrans" presStyleCnt="0"/>
      <dgm:spPr/>
    </dgm:pt>
    <dgm:pt modelId="{158BE69C-5DE5-4494-B0DB-BD3BB72FE796}" type="pres">
      <dgm:prSet presAssocID="{7BAA0BE3-C5ED-48D9-9D93-A74964A2C48D}" presName="node" presStyleLbl="node1" presStyleIdx="2" presStyleCnt="5">
        <dgm:presLayoutVars>
          <dgm:bulletEnabled val="1"/>
        </dgm:presLayoutVars>
      </dgm:prSet>
      <dgm:spPr/>
    </dgm:pt>
    <dgm:pt modelId="{F51BBD6C-CB4B-4BD1-A514-DA42F51FCDE4}" type="pres">
      <dgm:prSet presAssocID="{76ED64B9-43CC-41F3-9A73-9160E1574588}" presName="sibTrans" presStyleCnt="0"/>
      <dgm:spPr/>
    </dgm:pt>
    <dgm:pt modelId="{EA1BC58E-F170-4CFF-8490-901020A8E597}" type="pres">
      <dgm:prSet presAssocID="{75E39C7F-55D1-4C11-9671-F6D9A93D294E}" presName="node" presStyleLbl="node1" presStyleIdx="3" presStyleCnt="5">
        <dgm:presLayoutVars>
          <dgm:bulletEnabled val="1"/>
        </dgm:presLayoutVars>
      </dgm:prSet>
      <dgm:spPr/>
    </dgm:pt>
    <dgm:pt modelId="{EDFAFC54-F38B-4CF0-A4E7-335773CFFE72}" type="pres">
      <dgm:prSet presAssocID="{D36ADD20-23A7-4050-A6DD-434E5418FC84}" presName="sibTrans" presStyleCnt="0"/>
      <dgm:spPr/>
    </dgm:pt>
    <dgm:pt modelId="{FDBAA222-AFCE-47BA-A0A9-9F0C39E3D151}" type="pres">
      <dgm:prSet presAssocID="{952BDB43-6688-4251-A1EA-9549C6364F95}" presName="node" presStyleLbl="node1" presStyleIdx="4" presStyleCnt="5">
        <dgm:presLayoutVars>
          <dgm:bulletEnabled val="1"/>
        </dgm:presLayoutVars>
      </dgm:prSet>
      <dgm:spPr/>
    </dgm:pt>
  </dgm:ptLst>
  <dgm:cxnLst>
    <dgm:cxn modelId="{7851BE04-10B5-4F27-9F34-4A45D178375C}" srcId="{AE98E42F-3145-4E96-90BB-5EA895B84D2C}" destId="{75E39C7F-55D1-4C11-9671-F6D9A93D294E}" srcOrd="3" destOrd="0" parTransId="{18D0E729-3910-47AE-8E79-22BE33F2903D}" sibTransId="{D36ADD20-23A7-4050-A6DD-434E5418FC84}"/>
    <dgm:cxn modelId="{74F62313-4CBA-46BF-A261-D067CF3B3655}" srcId="{AE98E42F-3145-4E96-90BB-5EA895B84D2C}" destId="{7BAA0BE3-C5ED-48D9-9D93-A74964A2C48D}" srcOrd="2" destOrd="0" parTransId="{570265C0-10A9-4764-8E59-92ED888F96CC}" sibTransId="{76ED64B9-43CC-41F3-9A73-9160E1574588}"/>
    <dgm:cxn modelId="{92DE352C-069F-44C4-9D46-8B96B0499A94}" type="presOf" srcId="{75E39C7F-55D1-4C11-9671-F6D9A93D294E}" destId="{EA1BC58E-F170-4CFF-8490-901020A8E597}" srcOrd="0" destOrd="0" presId="urn:microsoft.com/office/officeart/2005/8/layout/default"/>
    <dgm:cxn modelId="{147BE93F-30F9-4289-B93F-83B9BAC138B1}" type="presOf" srcId="{952BDB43-6688-4251-A1EA-9549C6364F95}" destId="{FDBAA222-AFCE-47BA-A0A9-9F0C39E3D151}" srcOrd="0" destOrd="0" presId="urn:microsoft.com/office/officeart/2005/8/layout/default"/>
    <dgm:cxn modelId="{F3966E47-5BB9-4DDE-B502-9EBBB94420CA}" srcId="{AE98E42F-3145-4E96-90BB-5EA895B84D2C}" destId="{A0A5F825-1982-48D6-AB1E-FF5C296ED0AB}" srcOrd="1" destOrd="0" parTransId="{981D32B7-04C9-4BD9-9801-31AE97456BB0}" sibTransId="{ABD56685-7737-42E1-A1C8-22AD0FE11491}"/>
    <dgm:cxn modelId="{EED2F17F-1B9B-4523-A07D-73D1ED771C54}" srcId="{AE98E42F-3145-4E96-90BB-5EA895B84D2C}" destId="{952BDB43-6688-4251-A1EA-9549C6364F95}" srcOrd="4" destOrd="0" parTransId="{4FCEA2A1-5EB9-4C0E-B510-6128F726B560}" sibTransId="{ACB45553-E66B-4E1B-A7BA-7A9EA7E5F54F}"/>
    <dgm:cxn modelId="{34636394-FB4D-444D-8593-16D41B6DBEA7}" type="presOf" srcId="{CA39F44F-FF18-4B58-9A32-DB5E4ACB78AF}" destId="{8F25CE87-0C04-491F-8507-1480179349D3}" srcOrd="0" destOrd="0" presId="urn:microsoft.com/office/officeart/2005/8/layout/default"/>
    <dgm:cxn modelId="{8571E79F-CB11-424E-B135-70C743EC44E2}" type="presOf" srcId="{AE98E42F-3145-4E96-90BB-5EA895B84D2C}" destId="{7D1C67D7-A100-47CC-BC45-E07AD7F79E04}" srcOrd="0" destOrd="0" presId="urn:microsoft.com/office/officeart/2005/8/layout/default"/>
    <dgm:cxn modelId="{288A9EAB-2AF0-4ACD-9344-9C16E224F4C8}" srcId="{AE98E42F-3145-4E96-90BB-5EA895B84D2C}" destId="{CA39F44F-FF18-4B58-9A32-DB5E4ACB78AF}" srcOrd="0" destOrd="0" parTransId="{63130BE6-FA22-4685-B41B-A7F60A8D29C3}" sibTransId="{1135C10A-5A5F-4CB9-97AC-785695542211}"/>
    <dgm:cxn modelId="{02FF71BE-C251-42A9-95CE-43DBEC5108B1}" type="presOf" srcId="{7BAA0BE3-C5ED-48D9-9D93-A74964A2C48D}" destId="{158BE69C-5DE5-4494-B0DB-BD3BB72FE796}" srcOrd="0" destOrd="0" presId="urn:microsoft.com/office/officeart/2005/8/layout/default"/>
    <dgm:cxn modelId="{F76473DD-36A5-418B-AA22-BFD4FA9AA8A1}" type="presOf" srcId="{A0A5F825-1982-48D6-AB1E-FF5C296ED0AB}" destId="{1D0D92E5-3D2C-4067-8187-5434826EF741}" srcOrd="0" destOrd="0" presId="urn:microsoft.com/office/officeart/2005/8/layout/default"/>
    <dgm:cxn modelId="{E48C5E2E-97AD-4A43-958F-FE21920BFBE2}" type="presParOf" srcId="{7D1C67D7-A100-47CC-BC45-E07AD7F79E04}" destId="{8F25CE87-0C04-491F-8507-1480179349D3}" srcOrd="0" destOrd="0" presId="urn:microsoft.com/office/officeart/2005/8/layout/default"/>
    <dgm:cxn modelId="{A294AECE-1C49-4EFE-A71D-4C3A90BD8D8A}" type="presParOf" srcId="{7D1C67D7-A100-47CC-BC45-E07AD7F79E04}" destId="{B21DA82D-05A0-4CD7-BF27-4FD23207BD96}" srcOrd="1" destOrd="0" presId="urn:microsoft.com/office/officeart/2005/8/layout/default"/>
    <dgm:cxn modelId="{5E335FCB-3C2A-4A30-802C-539CA146D42E}" type="presParOf" srcId="{7D1C67D7-A100-47CC-BC45-E07AD7F79E04}" destId="{1D0D92E5-3D2C-4067-8187-5434826EF741}" srcOrd="2" destOrd="0" presId="urn:microsoft.com/office/officeart/2005/8/layout/default"/>
    <dgm:cxn modelId="{07B6CA38-468D-478A-83AA-3A85A358987E}" type="presParOf" srcId="{7D1C67D7-A100-47CC-BC45-E07AD7F79E04}" destId="{93BD337F-1011-42A6-97D7-A1CE78A30733}" srcOrd="3" destOrd="0" presId="urn:microsoft.com/office/officeart/2005/8/layout/default"/>
    <dgm:cxn modelId="{92D497D6-B2B5-4757-8433-0640DCBA06C1}" type="presParOf" srcId="{7D1C67D7-A100-47CC-BC45-E07AD7F79E04}" destId="{158BE69C-5DE5-4494-B0DB-BD3BB72FE796}" srcOrd="4" destOrd="0" presId="urn:microsoft.com/office/officeart/2005/8/layout/default"/>
    <dgm:cxn modelId="{F62DE78F-DF32-455E-A261-BB74F0815621}" type="presParOf" srcId="{7D1C67D7-A100-47CC-BC45-E07AD7F79E04}" destId="{F51BBD6C-CB4B-4BD1-A514-DA42F51FCDE4}" srcOrd="5" destOrd="0" presId="urn:microsoft.com/office/officeart/2005/8/layout/default"/>
    <dgm:cxn modelId="{57FF2A70-F850-485B-A882-14DA840F4CD8}" type="presParOf" srcId="{7D1C67D7-A100-47CC-BC45-E07AD7F79E04}" destId="{EA1BC58E-F170-4CFF-8490-901020A8E597}" srcOrd="6" destOrd="0" presId="urn:microsoft.com/office/officeart/2005/8/layout/default"/>
    <dgm:cxn modelId="{192EAA97-61A9-4E88-AA93-A8F487E047E1}" type="presParOf" srcId="{7D1C67D7-A100-47CC-BC45-E07AD7F79E04}" destId="{EDFAFC54-F38B-4CF0-A4E7-335773CFFE72}" srcOrd="7" destOrd="0" presId="urn:microsoft.com/office/officeart/2005/8/layout/default"/>
    <dgm:cxn modelId="{642AA7EB-4147-4B7E-91F8-DAEC6053619C}" type="presParOf" srcId="{7D1C67D7-A100-47CC-BC45-E07AD7F79E04}" destId="{FDBAA222-AFCE-47BA-A0A9-9F0C39E3D1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98E42F-3145-4E96-90BB-5EA895B84D2C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9F44F-FF18-4B58-9A32-DB5E4ACB78AF}">
      <dgm:prSet phldrT="[Text]"/>
      <dgm:spPr/>
      <dgm:t>
        <a:bodyPr/>
        <a:lstStyle/>
        <a:p>
          <a:r>
            <a:rPr lang="es-CO" dirty="0"/>
            <a:t>Para que aprender de un proceso si ya existen programas automatizados.</a:t>
          </a:r>
          <a:endParaRPr lang="en-US" dirty="0"/>
        </a:p>
      </dgm:t>
    </dgm:pt>
    <dgm:pt modelId="{63130BE6-FA22-4685-B41B-A7F60A8D29C3}" type="parTrans" cxnId="{288A9EAB-2AF0-4ACD-9344-9C16E224F4C8}">
      <dgm:prSet/>
      <dgm:spPr/>
      <dgm:t>
        <a:bodyPr/>
        <a:lstStyle/>
        <a:p>
          <a:endParaRPr lang="en-US"/>
        </a:p>
      </dgm:t>
    </dgm:pt>
    <dgm:pt modelId="{1135C10A-5A5F-4CB9-97AC-785695542211}" type="sibTrans" cxnId="{288A9EAB-2AF0-4ACD-9344-9C16E224F4C8}">
      <dgm:prSet/>
      <dgm:spPr/>
      <dgm:t>
        <a:bodyPr/>
        <a:lstStyle/>
        <a:p>
          <a:endParaRPr lang="en-US"/>
        </a:p>
      </dgm:t>
    </dgm:pt>
    <dgm:pt modelId="{A0A5F825-1982-48D6-AB1E-FF5C296ED0AB}">
      <dgm:prSet phldrT="[Text]"/>
      <dgm:spPr/>
      <dgm:t>
        <a:bodyPr/>
        <a:lstStyle/>
        <a:p>
          <a:r>
            <a:rPr lang="es-CO" noProof="0" dirty="0"/>
            <a:t>La contabilidad son solo números y cuentas contables</a:t>
          </a:r>
          <a:r>
            <a:rPr lang="es-CO" dirty="0"/>
            <a:t>.</a:t>
          </a:r>
          <a:endParaRPr lang="en-US" dirty="0"/>
        </a:p>
      </dgm:t>
    </dgm:pt>
    <dgm:pt modelId="{981D32B7-04C9-4BD9-9801-31AE97456BB0}" type="parTrans" cxnId="{F3966E47-5BB9-4DDE-B502-9EBBB94420CA}">
      <dgm:prSet/>
      <dgm:spPr/>
      <dgm:t>
        <a:bodyPr/>
        <a:lstStyle/>
        <a:p>
          <a:endParaRPr lang="en-US"/>
        </a:p>
      </dgm:t>
    </dgm:pt>
    <dgm:pt modelId="{ABD56685-7737-42E1-A1C8-22AD0FE11491}" type="sibTrans" cxnId="{F3966E47-5BB9-4DDE-B502-9EBBB94420CA}">
      <dgm:prSet/>
      <dgm:spPr/>
      <dgm:t>
        <a:bodyPr/>
        <a:lstStyle/>
        <a:p>
          <a:endParaRPr lang="en-US"/>
        </a:p>
      </dgm:t>
    </dgm:pt>
    <dgm:pt modelId="{7BAA0BE3-C5ED-48D9-9D93-A74964A2C48D}">
      <dgm:prSet phldrT="[Text]"/>
      <dgm:spPr/>
      <dgm:t>
        <a:bodyPr/>
        <a:lstStyle/>
        <a:p>
          <a:r>
            <a:rPr lang="es-CO" dirty="0"/>
            <a:t>Los costos son solo inventarios.</a:t>
          </a:r>
          <a:endParaRPr lang="en-US" dirty="0"/>
        </a:p>
      </dgm:t>
    </dgm:pt>
    <dgm:pt modelId="{570265C0-10A9-4764-8E59-92ED888F96CC}" type="parTrans" cxnId="{74F62313-4CBA-46BF-A261-D067CF3B3655}">
      <dgm:prSet/>
      <dgm:spPr/>
      <dgm:t>
        <a:bodyPr/>
        <a:lstStyle/>
        <a:p>
          <a:endParaRPr lang="en-US"/>
        </a:p>
      </dgm:t>
    </dgm:pt>
    <dgm:pt modelId="{76ED64B9-43CC-41F3-9A73-9160E1574588}" type="sibTrans" cxnId="{74F62313-4CBA-46BF-A261-D067CF3B3655}">
      <dgm:prSet/>
      <dgm:spPr/>
      <dgm:t>
        <a:bodyPr/>
        <a:lstStyle/>
        <a:p>
          <a:endParaRPr lang="en-US"/>
        </a:p>
      </dgm:t>
    </dgm:pt>
    <dgm:pt modelId="{ED2895CD-43F4-4A2B-8B32-0657A222A108}">
      <dgm:prSet phldrT="[Text]"/>
      <dgm:spPr/>
      <dgm:t>
        <a:bodyPr/>
        <a:lstStyle/>
        <a:p>
          <a:r>
            <a:rPr lang="es-CO" noProof="0" dirty="0"/>
            <a:t>Los contadores en presupuesto solo aportan en temas tributarios.</a:t>
          </a:r>
        </a:p>
      </dgm:t>
    </dgm:pt>
    <dgm:pt modelId="{8345E9EE-D205-4CD8-8BC9-6C4C0E9798DF}" type="parTrans" cxnId="{D2ABD8CA-EA5A-442A-8CBF-36B84BFAE9B1}">
      <dgm:prSet/>
      <dgm:spPr/>
    </dgm:pt>
    <dgm:pt modelId="{616646BD-860C-4FFD-A58A-A8F3D5AD1755}" type="sibTrans" cxnId="{D2ABD8CA-EA5A-442A-8CBF-36B84BFAE9B1}">
      <dgm:prSet/>
      <dgm:spPr/>
    </dgm:pt>
    <dgm:pt modelId="{D5969252-6FC6-407F-81C6-BE75A57B26AC}">
      <dgm:prSet phldrT="[Text]"/>
      <dgm:spPr/>
      <dgm:t>
        <a:bodyPr/>
        <a:lstStyle/>
        <a:p>
          <a:r>
            <a:rPr lang="es-CO" noProof="0" dirty="0"/>
            <a:t>Eso no es para mi.</a:t>
          </a:r>
        </a:p>
      </dgm:t>
    </dgm:pt>
    <dgm:pt modelId="{B5506D26-5B62-4F4A-A26D-F6C4A35A7BEF}" type="parTrans" cxnId="{79D13ED3-B390-40DC-8079-8A7BF98C548F}">
      <dgm:prSet/>
      <dgm:spPr/>
    </dgm:pt>
    <dgm:pt modelId="{E5E220BB-C65D-4EB2-B94E-44CE1AF58249}" type="sibTrans" cxnId="{79D13ED3-B390-40DC-8079-8A7BF98C548F}">
      <dgm:prSet/>
      <dgm:spPr/>
    </dgm:pt>
    <dgm:pt modelId="{7D1C67D7-A100-47CC-BC45-E07AD7F79E04}" type="pres">
      <dgm:prSet presAssocID="{AE98E42F-3145-4E96-90BB-5EA895B84D2C}" presName="diagram" presStyleCnt="0">
        <dgm:presLayoutVars>
          <dgm:dir/>
          <dgm:resizeHandles val="exact"/>
        </dgm:presLayoutVars>
      </dgm:prSet>
      <dgm:spPr/>
    </dgm:pt>
    <dgm:pt modelId="{8F25CE87-0C04-491F-8507-1480179349D3}" type="pres">
      <dgm:prSet presAssocID="{CA39F44F-FF18-4B58-9A32-DB5E4ACB78AF}" presName="node" presStyleLbl="node1" presStyleIdx="0" presStyleCnt="5">
        <dgm:presLayoutVars>
          <dgm:bulletEnabled val="1"/>
        </dgm:presLayoutVars>
      </dgm:prSet>
      <dgm:spPr/>
    </dgm:pt>
    <dgm:pt modelId="{B21DA82D-05A0-4CD7-BF27-4FD23207BD96}" type="pres">
      <dgm:prSet presAssocID="{1135C10A-5A5F-4CB9-97AC-785695542211}" presName="sibTrans" presStyleCnt="0"/>
      <dgm:spPr/>
    </dgm:pt>
    <dgm:pt modelId="{1D0D92E5-3D2C-4067-8187-5434826EF741}" type="pres">
      <dgm:prSet presAssocID="{A0A5F825-1982-48D6-AB1E-FF5C296ED0AB}" presName="node" presStyleLbl="node1" presStyleIdx="1" presStyleCnt="5">
        <dgm:presLayoutVars>
          <dgm:bulletEnabled val="1"/>
        </dgm:presLayoutVars>
      </dgm:prSet>
      <dgm:spPr/>
    </dgm:pt>
    <dgm:pt modelId="{93BD337F-1011-42A6-97D7-A1CE78A30733}" type="pres">
      <dgm:prSet presAssocID="{ABD56685-7737-42E1-A1C8-22AD0FE11491}" presName="sibTrans" presStyleCnt="0"/>
      <dgm:spPr/>
    </dgm:pt>
    <dgm:pt modelId="{158BE69C-5DE5-4494-B0DB-BD3BB72FE796}" type="pres">
      <dgm:prSet presAssocID="{7BAA0BE3-C5ED-48D9-9D93-A74964A2C48D}" presName="node" presStyleLbl="node1" presStyleIdx="2" presStyleCnt="5">
        <dgm:presLayoutVars>
          <dgm:bulletEnabled val="1"/>
        </dgm:presLayoutVars>
      </dgm:prSet>
      <dgm:spPr/>
    </dgm:pt>
    <dgm:pt modelId="{E3BCA0C1-3576-4C40-B787-D8DF90BAB097}" type="pres">
      <dgm:prSet presAssocID="{76ED64B9-43CC-41F3-9A73-9160E1574588}" presName="sibTrans" presStyleCnt="0"/>
      <dgm:spPr/>
    </dgm:pt>
    <dgm:pt modelId="{A1DFBD60-67B4-42DF-8F30-4D0F70759087}" type="pres">
      <dgm:prSet presAssocID="{ED2895CD-43F4-4A2B-8B32-0657A222A108}" presName="node" presStyleLbl="node1" presStyleIdx="3" presStyleCnt="5">
        <dgm:presLayoutVars>
          <dgm:bulletEnabled val="1"/>
        </dgm:presLayoutVars>
      </dgm:prSet>
      <dgm:spPr/>
    </dgm:pt>
    <dgm:pt modelId="{08B976C3-18F1-4C1D-8F75-7C0B7BE44A97}" type="pres">
      <dgm:prSet presAssocID="{616646BD-860C-4FFD-A58A-A8F3D5AD1755}" presName="sibTrans" presStyleCnt="0"/>
      <dgm:spPr/>
    </dgm:pt>
    <dgm:pt modelId="{90793209-77C7-4E6A-897A-FF39371A7B91}" type="pres">
      <dgm:prSet presAssocID="{D5969252-6FC6-407F-81C6-BE75A57B26AC}" presName="node" presStyleLbl="node1" presStyleIdx="4" presStyleCnt="5">
        <dgm:presLayoutVars>
          <dgm:bulletEnabled val="1"/>
        </dgm:presLayoutVars>
      </dgm:prSet>
      <dgm:spPr/>
    </dgm:pt>
  </dgm:ptLst>
  <dgm:cxnLst>
    <dgm:cxn modelId="{9C19A50B-4642-410A-A847-D2B415E38406}" type="presOf" srcId="{ED2895CD-43F4-4A2B-8B32-0657A222A108}" destId="{A1DFBD60-67B4-42DF-8F30-4D0F70759087}" srcOrd="0" destOrd="0" presId="urn:microsoft.com/office/officeart/2005/8/layout/default"/>
    <dgm:cxn modelId="{74F62313-4CBA-46BF-A261-D067CF3B3655}" srcId="{AE98E42F-3145-4E96-90BB-5EA895B84D2C}" destId="{7BAA0BE3-C5ED-48D9-9D93-A74964A2C48D}" srcOrd="2" destOrd="0" parTransId="{570265C0-10A9-4764-8E59-92ED888F96CC}" sibTransId="{76ED64B9-43CC-41F3-9A73-9160E1574588}"/>
    <dgm:cxn modelId="{C569611D-D0A2-48D8-AFDB-A84DEEB6E24B}" type="presOf" srcId="{D5969252-6FC6-407F-81C6-BE75A57B26AC}" destId="{90793209-77C7-4E6A-897A-FF39371A7B91}" srcOrd="0" destOrd="0" presId="urn:microsoft.com/office/officeart/2005/8/layout/default"/>
    <dgm:cxn modelId="{F3966E47-5BB9-4DDE-B502-9EBBB94420CA}" srcId="{AE98E42F-3145-4E96-90BB-5EA895B84D2C}" destId="{A0A5F825-1982-48D6-AB1E-FF5C296ED0AB}" srcOrd="1" destOrd="0" parTransId="{981D32B7-04C9-4BD9-9801-31AE97456BB0}" sibTransId="{ABD56685-7737-42E1-A1C8-22AD0FE11491}"/>
    <dgm:cxn modelId="{34636394-FB4D-444D-8593-16D41B6DBEA7}" type="presOf" srcId="{CA39F44F-FF18-4B58-9A32-DB5E4ACB78AF}" destId="{8F25CE87-0C04-491F-8507-1480179349D3}" srcOrd="0" destOrd="0" presId="urn:microsoft.com/office/officeart/2005/8/layout/default"/>
    <dgm:cxn modelId="{8571E79F-CB11-424E-B135-70C743EC44E2}" type="presOf" srcId="{AE98E42F-3145-4E96-90BB-5EA895B84D2C}" destId="{7D1C67D7-A100-47CC-BC45-E07AD7F79E04}" srcOrd="0" destOrd="0" presId="urn:microsoft.com/office/officeart/2005/8/layout/default"/>
    <dgm:cxn modelId="{288A9EAB-2AF0-4ACD-9344-9C16E224F4C8}" srcId="{AE98E42F-3145-4E96-90BB-5EA895B84D2C}" destId="{CA39F44F-FF18-4B58-9A32-DB5E4ACB78AF}" srcOrd="0" destOrd="0" parTransId="{63130BE6-FA22-4685-B41B-A7F60A8D29C3}" sibTransId="{1135C10A-5A5F-4CB9-97AC-785695542211}"/>
    <dgm:cxn modelId="{02FF71BE-C251-42A9-95CE-43DBEC5108B1}" type="presOf" srcId="{7BAA0BE3-C5ED-48D9-9D93-A74964A2C48D}" destId="{158BE69C-5DE5-4494-B0DB-BD3BB72FE796}" srcOrd="0" destOrd="0" presId="urn:microsoft.com/office/officeart/2005/8/layout/default"/>
    <dgm:cxn modelId="{D2ABD8CA-EA5A-442A-8CBF-36B84BFAE9B1}" srcId="{AE98E42F-3145-4E96-90BB-5EA895B84D2C}" destId="{ED2895CD-43F4-4A2B-8B32-0657A222A108}" srcOrd="3" destOrd="0" parTransId="{8345E9EE-D205-4CD8-8BC9-6C4C0E9798DF}" sibTransId="{616646BD-860C-4FFD-A58A-A8F3D5AD1755}"/>
    <dgm:cxn modelId="{79D13ED3-B390-40DC-8079-8A7BF98C548F}" srcId="{AE98E42F-3145-4E96-90BB-5EA895B84D2C}" destId="{D5969252-6FC6-407F-81C6-BE75A57B26AC}" srcOrd="4" destOrd="0" parTransId="{B5506D26-5B62-4F4A-A26D-F6C4A35A7BEF}" sibTransId="{E5E220BB-C65D-4EB2-B94E-44CE1AF58249}"/>
    <dgm:cxn modelId="{F76473DD-36A5-418B-AA22-BFD4FA9AA8A1}" type="presOf" srcId="{A0A5F825-1982-48D6-AB1E-FF5C296ED0AB}" destId="{1D0D92E5-3D2C-4067-8187-5434826EF741}" srcOrd="0" destOrd="0" presId="urn:microsoft.com/office/officeart/2005/8/layout/default"/>
    <dgm:cxn modelId="{E48C5E2E-97AD-4A43-958F-FE21920BFBE2}" type="presParOf" srcId="{7D1C67D7-A100-47CC-BC45-E07AD7F79E04}" destId="{8F25CE87-0C04-491F-8507-1480179349D3}" srcOrd="0" destOrd="0" presId="urn:microsoft.com/office/officeart/2005/8/layout/default"/>
    <dgm:cxn modelId="{A294AECE-1C49-4EFE-A71D-4C3A90BD8D8A}" type="presParOf" srcId="{7D1C67D7-A100-47CC-BC45-E07AD7F79E04}" destId="{B21DA82D-05A0-4CD7-BF27-4FD23207BD96}" srcOrd="1" destOrd="0" presId="urn:microsoft.com/office/officeart/2005/8/layout/default"/>
    <dgm:cxn modelId="{5E335FCB-3C2A-4A30-802C-539CA146D42E}" type="presParOf" srcId="{7D1C67D7-A100-47CC-BC45-E07AD7F79E04}" destId="{1D0D92E5-3D2C-4067-8187-5434826EF741}" srcOrd="2" destOrd="0" presId="urn:microsoft.com/office/officeart/2005/8/layout/default"/>
    <dgm:cxn modelId="{07B6CA38-468D-478A-83AA-3A85A358987E}" type="presParOf" srcId="{7D1C67D7-A100-47CC-BC45-E07AD7F79E04}" destId="{93BD337F-1011-42A6-97D7-A1CE78A30733}" srcOrd="3" destOrd="0" presId="urn:microsoft.com/office/officeart/2005/8/layout/default"/>
    <dgm:cxn modelId="{92D497D6-B2B5-4757-8433-0640DCBA06C1}" type="presParOf" srcId="{7D1C67D7-A100-47CC-BC45-E07AD7F79E04}" destId="{158BE69C-5DE5-4494-B0DB-BD3BB72FE796}" srcOrd="4" destOrd="0" presId="urn:microsoft.com/office/officeart/2005/8/layout/default"/>
    <dgm:cxn modelId="{490F831A-225E-4B42-BB6F-9483751815CE}" type="presParOf" srcId="{7D1C67D7-A100-47CC-BC45-E07AD7F79E04}" destId="{E3BCA0C1-3576-4C40-B787-D8DF90BAB097}" srcOrd="5" destOrd="0" presId="urn:microsoft.com/office/officeart/2005/8/layout/default"/>
    <dgm:cxn modelId="{2EA2CA40-D0C6-452A-B0A9-2138B30443A6}" type="presParOf" srcId="{7D1C67D7-A100-47CC-BC45-E07AD7F79E04}" destId="{A1DFBD60-67B4-42DF-8F30-4D0F70759087}" srcOrd="6" destOrd="0" presId="urn:microsoft.com/office/officeart/2005/8/layout/default"/>
    <dgm:cxn modelId="{9C42DFB8-DBA0-4C45-A8A7-D503CFF7729E}" type="presParOf" srcId="{7D1C67D7-A100-47CC-BC45-E07AD7F79E04}" destId="{08B976C3-18F1-4C1D-8F75-7C0B7BE44A97}" srcOrd="7" destOrd="0" presId="urn:microsoft.com/office/officeart/2005/8/layout/default"/>
    <dgm:cxn modelId="{0320CE11-F8C9-4A12-91D8-15211817F34C}" type="presParOf" srcId="{7D1C67D7-A100-47CC-BC45-E07AD7F79E04}" destId="{90793209-77C7-4E6A-897A-FF39371A7B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2DC583-9CA4-4E89-94F8-A5DFA19C6D4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691E559-DFBC-4C06-B9C7-52B8A353B5D0}">
      <dgm:prSet phldrT="[Text]"/>
      <dgm:spPr/>
      <dgm:t>
        <a:bodyPr/>
        <a:lstStyle/>
        <a:p>
          <a:r>
            <a:rPr lang="es-CO" dirty="0"/>
            <a:t>Visión completa de una empresa.</a:t>
          </a:r>
          <a:endParaRPr lang="en-US" dirty="0"/>
        </a:p>
      </dgm:t>
    </dgm:pt>
    <dgm:pt modelId="{A465251A-7002-4E08-9609-C368189C2429}" type="parTrans" cxnId="{232B1913-985F-499A-9DB3-511B5E46A5E7}">
      <dgm:prSet/>
      <dgm:spPr/>
      <dgm:t>
        <a:bodyPr/>
        <a:lstStyle/>
        <a:p>
          <a:endParaRPr lang="en-US"/>
        </a:p>
      </dgm:t>
    </dgm:pt>
    <dgm:pt modelId="{1D4B2189-11C0-4420-BD33-77D3E478F452}" type="sibTrans" cxnId="{232B1913-985F-499A-9DB3-511B5E46A5E7}">
      <dgm:prSet/>
      <dgm:spPr/>
      <dgm:t>
        <a:bodyPr/>
        <a:lstStyle/>
        <a:p>
          <a:endParaRPr lang="en-US"/>
        </a:p>
      </dgm:t>
    </dgm:pt>
    <dgm:pt modelId="{DD1F7470-10B9-46AC-BC72-C572C12F3877}">
      <dgm:prSet phldrT="[Text]"/>
      <dgm:spPr/>
      <dgm:t>
        <a:bodyPr/>
        <a:lstStyle/>
        <a:p>
          <a:r>
            <a:rPr lang="es-CO" dirty="0"/>
            <a:t>Ser un puente de comunicación entre el área productiva y el área financiera. </a:t>
          </a:r>
          <a:endParaRPr lang="en-US" dirty="0"/>
        </a:p>
      </dgm:t>
    </dgm:pt>
    <dgm:pt modelId="{6D38476D-CC9E-418D-AE03-FE10CDC3BA64}" type="parTrans" cxnId="{6FB2B6F4-1DBA-43CA-8611-60C94E5D2040}">
      <dgm:prSet/>
      <dgm:spPr/>
      <dgm:t>
        <a:bodyPr/>
        <a:lstStyle/>
        <a:p>
          <a:endParaRPr lang="en-US"/>
        </a:p>
      </dgm:t>
    </dgm:pt>
    <dgm:pt modelId="{BCBAA9DA-5776-441A-A87A-5DDF90655AC6}" type="sibTrans" cxnId="{6FB2B6F4-1DBA-43CA-8611-60C94E5D2040}">
      <dgm:prSet/>
      <dgm:spPr/>
      <dgm:t>
        <a:bodyPr/>
        <a:lstStyle/>
        <a:p>
          <a:endParaRPr lang="en-US"/>
        </a:p>
      </dgm:t>
    </dgm:pt>
    <dgm:pt modelId="{EAA3C183-7EB1-44A7-A17D-2B5561268982}">
      <dgm:prSet phldrT="[Text]"/>
      <dgm:spPr/>
      <dgm:t>
        <a:bodyPr/>
        <a:lstStyle/>
        <a:p>
          <a:r>
            <a:rPr lang="es-CO" dirty="0"/>
            <a:t>Generación de valor. </a:t>
          </a:r>
          <a:endParaRPr lang="en-US" dirty="0"/>
        </a:p>
      </dgm:t>
    </dgm:pt>
    <dgm:pt modelId="{533EA05C-4F39-4C7F-B926-3538075C2CF9}" type="parTrans" cxnId="{C7126AC4-63C4-41A3-911A-778445947F27}">
      <dgm:prSet/>
      <dgm:spPr/>
      <dgm:t>
        <a:bodyPr/>
        <a:lstStyle/>
        <a:p>
          <a:endParaRPr lang="en-US"/>
        </a:p>
      </dgm:t>
    </dgm:pt>
    <dgm:pt modelId="{8BFB230A-2A9F-4FA9-B39E-8EAD901FA32B}" type="sibTrans" cxnId="{C7126AC4-63C4-41A3-911A-778445947F27}">
      <dgm:prSet/>
      <dgm:spPr/>
      <dgm:t>
        <a:bodyPr/>
        <a:lstStyle/>
        <a:p>
          <a:endParaRPr lang="en-US"/>
        </a:p>
      </dgm:t>
    </dgm:pt>
    <dgm:pt modelId="{89E0FD07-B0BC-4C97-B900-5C8D5DB0AE0C}">
      <dgm:prSet phldrT="[Text]"/>
      <dgm:spPr/>
      <dgm:t>
        <a:bodyPr/>
        <a:lstStyle/>
        <a:p>
          <a:r>
            <a:rPr lang="es-CO" dirty="0"/>
            <a:t>Pensamiento critico y analítico. </a:t>
          </a:r>
          <a:endParaRPr lang="en-US" dirty="0"/>
        </a:p>
      </dgm:t>
    </dgm:pt>
    <dgm:pt modelId="{955A3DDF-F051-4D2A-8A4E-E112A90B5DB1}" type="parTrans" cxnId="{00A56DDA-3F2F-42EC-84A5-9DE9F5772F09}">
      <dgm:prSet/>
      <dgm:spPr/>
      <dgm:t>
        <a:bodyPr/>
        <a:lstStyle/>
        <a:p>
          <a:endParaRPr lang="en-US"/>
        </a:p>
      </dgm:t>
    </dgm:pt>
    <dgm:pt modelId="{AA646BCD-6A1A-4A76-94E8-23C80B0993C8}" type="sibTrans" cxnId="{00A56DDA-3F2F-42EC-84A5-9DE9F5772F09}">
      <dgm:prSet/>
      <dgm:spPr/>
      <dgm:t>
        <a:bodyPr/>
        <a:lstStyle/>
        <a:p>
          <a:endParaRPr lang="en-US"/>
        </a:p>
      </dgm:t>
    </dgm:pt>
    <dgm:pt modelId="{F7CCD45C-E444-4215-828B-5423F26F8418}">
      <dgm:prSet phldrT="[Text]"/>
      <dgm:spPr/>
      <dgm:t>
        <a:bodyPr/>
        <a:lstStyle/>
        <a:p>
          <a:r>
            <a:rPr lang="es-CO" dirty="0"/>
            <a:t>Salarios competitivos.</a:t>
          </a:r>
          <a:endParaRPr lang="en-US" dirty="0"/>
        </a:p>
      </dgm:t>
    </dgm:pt>
    <dgm:pt modelId="{19DF9A29-51E1-4B71-9E4E-1905FD24F18B}" type="parTrans" cxnId="{21059651-6053-4A89-AE86-2DE9E984D5EC}">
      <dgm:prSet/>
      <dgm:spPr/>
      <dgm:t>
        <a:bodyPr/>
        <a:lstStyle/>
        <a:p>
          <a:endParaRPr lang="en-US"/>
        </a:p>
      </dgm:t>
    </dgm:pt>
    <dgm:pt modelId="{045081A7-4217-454A-98C7-A15B3031C1CD}" type="sibTrans" cxnId="{21059651-6053-4A89-AE86-2DE9E984D5EC}">
      <dgm:prSet/>
      <dgm:spPr/>
      <dgm:t>
        <a:bodyPr/>
        <a:lstStyle/>
        <a:p>
          <a:endParaRPr lang="en-US"/>
        </a:p>
      </dgm:t>
    </dgm:pt>
    <dgm:pt modelId="{351A5B49-D1C4-4CCD-B057-CC938880B160}" type="pres">
      <dgm:prSet presAssocID="{8F2DC583-9CA4-4E89-94F8-A5DFA19C6D48}" presName="linear" presStyleCnt="0">
        <dgm:presLayoutVars>
          <dgm:dir/>
          <dgm:animLvl val="lvl"/>
          <dgm:resizeHandles val="exact"/>
        </dgm:presLayoutVars>
      </dgm:prSet>
      <dgm:spPr/>
    </dgm:pt>
    <dgm:pt modelId="{8D0EE6B2-92B7-4AE9-942D-C608FD9DAE19}" type="pres">
      <dgm:prSet presAssocID="{E691E559-DFBC-4C06-B9C7-52B8A353B5D0}" presName="parentLin" presStyleCnt="0"/>
      <dgm:spPr/>
    </dgm:pt>
    <dgm:pt modelId="{6C6DC4EA-6A8D-4D85-84A9-59A46E24AA7D}" type="pres">
      <dgm:prSet presAssocID="{E691E559-DFBC-4C06-B9C7-52B8A353B5D0}" presName="parentLeftMargin" presStyleLbl="node1" presStyleIdx="0" presStyleCnt="5"/>
      <dgm:spPr/>
    </dgm:pt>
    <dgm:pt modelId="{854E2329-1A63-48B0-8FE8-6E378693F3CE}" type="pres">
      <dgm:prSet presAssocID="{E691E559-DFBC-4C06-B9C7-52B8A353B5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BB331E-6116-418F-B0F7-286949FCB226}" type="pres">
      <dgm:prSet presAssocID="{E691E559-DFBC-4C06-B9C7-52B8A353B5D0}" presName="negativeSpace" presStyleCnt="0"/>
      <dgm:spPr/>
    </dgm:pt>
    <dgm:pt modelId="{27C0042E-CDEE-41FD-A37D-E84318F6C37B}" type="pres">
      <dgm:prSet presAssocID="{E691E559-DFBC-4C06-B9C7-52B8A353B5D0}" presName="childText" presStyleLbl="conFgAcc1" presStyleIdx="0" presStyleCnt="5">
        <dgm:presLayoutVars>
          <dgm:bulletEnabled val="1"/>
        </dgm:presLayoutVars>
      </dgm:prSet>
      <dgm:spPr/>
    </dgm:pt>
    <dgm:pt modelId="{70D9AF74-D73E-44B4-8656-09CF961DD6BB}" type="pres">
      <dgm:prSet presAssocID="{1D4B2189-11C0-4420-BD33-77D3E478F452}" presName="spaceBetweenRectangles" presStyleCnt="0"/>
      <dgm:spPr/>
    </dgm:pt>
    <dgm:pt modelId="{92BE454B-E7C7-43D0-ACED-9B72CF09BFD6}" type="pres">
      <dgm:prSet presAssocID="{DD1F7470-10B9-46AC-BC72-C572C12F3877}" presName="parentLin" presStyleCnt="0"/>
      <dgm:spPr/>
    </dgm:pt>
    <dgm:pt modelId="{7E3C07DE-5B85-42F1-A21A-5F33F277C602}" type="pres">
      <dgm:prSet presAssocID="{DD1F7470-10B9-46AC-BC72-C572C12F3877}" presName="parentLeftMargin" presStyleLbl="node1" presStyleIdx="0" presStyleCnt="5"/>
      <dgm:spPr/>
    </dgm:pt>
    <dgm:pt modelId="{FD7781AF-1490-4059-BE38-3076600AA6BD}" type="pres">
      <dgm:prSet presAssocID="{DD1F7470-10B9-46AC-BC72-C572C12F38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A200BE-58E5-4B5C-84C5-D4BB0550B6F4}" type="pres">
      <dgm:prSet presAssocID="{DD1F7470-10B9-46AC-BC72-C572C12F3877}" presName="negativeSpace" presStyleCnt="0"/>
      <dgm:spPr/>
    </dgm:pt>
    <dgm:pt modelId="{CAC1EE9A-F4F5-4EAD-A8C4-8B021FF70505}" type="pres">
      <dgm:prSet presAssocID="{DD1F7470-10B9-46AC-BC72-C572C12F3877}" presName="childText" presStyleLbl="conFgAcc1" presStyleIdx="1" presStyleCnt="5">
        <dgm:presLayoutVars>
          <dgm:bulletEnabled val="1"/>
        </dgm:presLayoutVars>
      </dgm:prSet>
      <dgm:spPr/>
    </dgm:pt>
    <dgm:pt modelId="{5BD779EE-A49B-44FF-86C4-726B06F2875D}" type="pres">
      <dgm:prSet presAssocID="{BCBAA9DA-5776-441A-A87A-5DDF90655AC6}" presName="spaceBetweenRectangles" presStyleCnt="0"/>
      <dgm:spPr/>
    </dgm:pt>
    <dgm:pt modelId="{79D8E3BA-3262-440C-AE05-B64281AC2ACC}" type="pres">
      <dgm:prSet presAssocID="{EAA3C183-7EB1-44A7-A17D-2B5561268982}" presName="parentLin" presStyleCnt="0"/>
      <dgm:spPr/>
    </dgm:pt>
    <dgm:pt modelId="{413A6DD0-396A-4637-99B7-7BD2BC4DD5FC}" type="pres">
      <dgm:prSet presAssocID="{EAA3C183-7EB1-44A7-A17D-2B5561268982}" presName="parentLeftMargin" presStyleLbl="node1" presStyleIdx="1" presStyleCnt="5"/>
      <dgm:spPr/>
    </dgm:pt>
    <dgm:pt modelId="{D42D9EDB-3B5D-46D8-9190-28B3DD671E21}" type="pres">
      <dgm:prSet presAssocID="{EAA3C183-7EB1-44A7-A17D-2B556126898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24FE04F-698D-4EAD-B946-08D586A164B3}" type="pres">
      <dgm:prSet presAssocID="{EAA3C183-7EB1-44A7-A17D-2B5561268982}" presName="negativeSpace" presStyleCnt="0"/>
      <dgm:spPr/>
    </dgm:pt>
    <dgm:pt modelId="{948C6C02-9435-4F6E-AC65-299623A3BF43}" type="pres">
      <dgm:prSet presAssocID="{EAA3C183-7EB1-44A7-A17D-2B5561268982}" presName="childText" presStyleLbl="conFgAcc1" presStyleIdx="2" presStyleCnt="5">
        <dgm:presLayoutVars>
          <dgm:bulletEnabled val="1"/>
        </dgm:presLayoutVars>
      </dgm:prSet>
      <dgm:spPr/>
    </dgm:pt>
    <dgm:pt modelId="{D10EB36D-C86D-4A9E-894B-0D5C2656BFEC}" type="pres">
      <dgm:prSet presAssocID="{8BFB230A-2A9F-4FA9-B39E-8EAD901FA32B}" presName="spaceBetweenRectangles" presStyleCnt="0"/>
      <dgm:spPr/>
    </dgm:pt>
    <dgm:pt modelId="{A6C36CB8-57DA-4FD7-AE51-4A11E41ACE5F}" type="pres">
      <dgm:prSet presAssocID="{89E0FD07-B0BC-4C97-B900-5C8D5DB0AE0C}" presName="parentLin" presStyleCnt="0"/>
      <dgm:spPr/>
    </dgm:pt>
    <dgm:pt modelId="{2F3F14D9-3BA6-48A5-9C4C-E5DF6DBF2CBD}" type="pres">
      <dgm:prSet presAssocID="{89E0FD07-B0BC-4C97-B900-5C8D5DB0AE0C}" presName="parentLeftMargin" presStyleLbl="node1" presStyleIdx="2" presStyleCnt="5"/>
      <dgm:spPr/>
    </dgm:pt>
    <dgm:pt modelId="{CBCA6C81-2740-4444-885A-BC3C30CC5179}" type="pres">
      <dgm:prSet presAssocID="{89E0FD07-B0BC-4C97-B900-5C8D5DB0AE0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A433389-D719-4FFF-9BB0-1BA5D8334BB7}" type="pres">
      <dgm:prSet presAssocID="{89E0FD07-B0BC-4C97-B900-5C8D5DB0AE0C}" presName="negativeSpace" presStyleCnt="0"/>
      <dgm:spPr/>
    </dgm:pt>
    <dgm:pt modelId="{8F8C5CCA-2CB6-4CC1-8B65-BA3F00A4789A}" type="pres">
      <dgm:prSet presAssocID="{89E0FD07-B0BC-4C97-B900-5C8D5DB0AE0C}" presName="childText" presStyleLbl="conFgAcc1" presStyleIdx="3" presStyleCnt="5">
        <dgm:presLayoutVars>
          <dgm:bulletEnabled val="1"/>
        </dgm:presLayoutVars>
      </dgm:prSet>
      <dgm:spPr/>
    </dgm:pt>
    <dgm:pt modelId="{98A9F6D8-FF08-4E88-9718-3B680AABB9D8}" type="pres">
      <dgm:prSet presAssocID="{AA646BCD-6A1A-4A76-94E8-23C80B0993C8}" presName="spaceBetweenRectangles" presStyleCnt="0"/>
      <dgm:spPr/>
    </dgm:pt>
    <dgm:pt modelId="{41CB6B44-AA55-419B-B74E-E23A9FEEEF9E}" type="pres">
      <dgm:prSet presAssocID="{F7CCD45C-E444-4215-828B-5423F26F8418}" presName="parentLin" presStyleCnt="0"/>
      <dgm:spPr/>
    </dgm:pt>
    <dgm:pt modelId="{2ECAD351-924D-48C7-8471-658F8C037E6C}" type="pres">
      <dgm:prSet presAssocID="{F7CCD45C-E444-4215-828B-5423F26F8418}" presName="parentLeftMargin" presStyleLbl="node1" presStyleIdx="3" presStyleCnt="5"/>
      <dgm:spPr/>
    </dgm:pt>
    <dgm:pt modelId="{BC540628-B11D-481D-BF13-B1406B06BEA1}" type="pres">
      <dgm:prSet presAssocID="{F7CCD45C-E444-4215-828B-5423F26F841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6430BC3-EF6E-416C-86C4-47CEC1676536}" type="pres">
      <dgm:prSet presAssocID="{F7CCD45C-E444-4215-828B-5423F26F8418}" presName="negativeSpace" presStyleCnt="0"/>
      <dgm:spPr/>
    </dgm:pt>
    <dgm:pt modelId="{F78C24A5-ACAD-4D36-84C4-218DFA684FB6}" type="pres">
      <dgm:prSet presAssocID="{F7CCD45C-E444-4215-828B-5423F26F841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32B1913-985F-499A-9DB3-511B5E46A5E7}" srcId="{8F2DC583-9CA4-4E89-94F8-A5DFA19C6D48}" destId="{E691E559-DFBC-4C06-B9C7-52B8A353B5D0}" srcOrd="0" destOrd="0" parTransId="{A465251A-7002-4E08-9609-C368189C2429}" sibTransId="{1D4B2189-11C0-4420-BD33-77D3E478F452}"/>
    <dgm:cxn modelId="{EB8F4721-C7EC-4132-830C-DBEEA5D8F576}" type="presOf" srcId="{DD1F7470-10B9-46AC-BC72-C572C12F3877}" destId="{7E3C07DE-5B85-42F1-A21A-5F33F277C602}" srcOrd="0" destOrd="0" presId="urn:microsoft.com/office/officeart/2005/8/layout/list1"/>
    <dgm:cxn modelId="{2DA39F27-9213-4F55-9CEE-3286987E6120}" type="presOf" srcId="{EAA3C183-7EB1-44A7-A17D-2B5561268982}" destId="{413A6DD0-396A-4637-99B7-7BD2BC4DD5FC}" srcOrd="0" destOrd="0" presId="urn:microsoft.com/office/officeart/2005/8/layout/list1"/>
    <dgm:cxn modelId="{31557640-721B-4B62-9311-86D4BBAE3FCE}" type="presOf" srcId="{E691E559-DFBC-4C06-B9C7-52B8A353B5D0}" destId="{854E2329-1A63-48B0-8FE8-6E378693F3CE}" srcOrd="1" destOrd="0" presId="urn:microsoft.com/office/officeart/2005/8/layout/list1"/>
    <dgm:cxn modelId="{6D5F2768-CBAC-4DF0-8054-574B57030D9F}" type="presOf" srcId="{89E0FD07-B0BC-4C97-B900-5C8D5DB0AE0C}" destId="{2F3F14D9-3BA6-48A5-9C4C-E5DF6DBF2CBD}" srcOrd="0" destOrd="0" presId="urn:microsoft.com/office/officeart/2005/8/layout/list1"/>
    <dgm:cxn modelId="{F041656D-4F80-4FC8-9FBD-ED5F39FE3F61}" type="presOf" srcId="{F7CCD45C-E444-4215-828B-5423F26F8418}" destId="{2ECAD351-924D-48C7-8471-658F8C037E6C}" srcOrd="0" destOrd="0" presId="urn:microsoft.com/office/officeart/2005/8/layout/list1"/>
    <dgm:cxn modelId="{21059651-6053-4A89-AE86-2DE9E984D5EC}" srcId="{8F2DC583-9CA4-4E89-94F8-A5DFA19C6D48}" destId="{F7CCD45C-E444-4215-828B-5423F26F8418}" srcOrd="4" destOrd="0" parTransId="{19DF9A29-51E1-4B71-9E4E-1905FD24F18B}" sibTransId="{045081A7-4217-454A-98C7-A15B3031C1CD}"/>
    <dgm:cxn modelId="{78FC8092-B770-4F4C-919E-BF6BD330E64C}" type="presOf" srcId="{DD1F7470-10B9-46AC-BC72-C572C12F3877}" destId="{FD7781AF-1490-4059-BE38-3076600AA6BD}" srcOrd="1" destOrd="0" presId="urn:microsoft.com/office/officeart/2005/8/layout/list1"/>
    <dgm:cxn modelId="{8F2B7894-069E-485F-ADEF-889C4372FB56}" type="presOf" srcId="{89E0FD07-B0BC-4C97-B900-5C8D5DB0AE0C}" destId="{CBCA6C81-2740-4444-885A-BC3C30CC5179}" srcOrd="1" destOrd="0" presId="urn:microsoft.com/office/officeart/2005/8/layout/list1"/>
    <dgm:cxn modelId="{FDFBF4B2-179A-4923-9079-F9C5428B8AA2}" type="presOf" srcId="{8F2DC583-9CA4-4E89-94F8-A5DFA19C6D48}" destId="{351A5B49-D1C4-4CCD-B057-CC938880B160}" srcOrd="0" destOrd="0" presId="urn:microsoft.com/office/officeart/2005/8/layout/list1"/>
    <dgm:cxn modelId="{C7126AC4-63C4-41A3-911A-778445947F27}" srcId="{8F2DC583-9CA4-4E89-94F8-A5DFA19C6D48}" destId="{EAA3C183-7EB1-44A7-A17D-2B5561268982}" srcOrd="2" destOrd="0" parTransId="{533EA05C-4F39-4C7F-B926-3538075C2CF9}" sibTransId="{8BFB230A-2A9F-4FA9-B39E-8EAD901FA32B}"/>
    <dgm:cxn modelId="{897808CB-CA55-4251-AB36-0FB9DFD6CB61}" type="presOf" srcId="{F7CCD45C-E444-4215-828B-5423F26F8418}" destId="{BC540628-B11D-481D-BF13-B1406B06BEA1}" srcOrd="1" destOrd="0" presId="urn:microsoft.com/office/officeart/2005/8/layout/list1"/>
    <dgm:cxn modelId="{7F5B64CE-5331-452D-8F93-194D67C7FE1B}" type="presOf" srcId="{EAA3C183-7EB1-44A7-A17D-2B5561268982}" destId="{D42D9EDB-3B5D-46D8-9190-28B3DD671E21}" srcOrd="1" destOrd="0" presId="urn:microsoft.com/office/officeart/2005/8/layout/list1"/>
    <dgm:cxn modelId="{A20052D7-FF89-4125-88E2-F4A22534F8EE}" type="presOf" srcId="{E691E559-DFBC-4C06-B9C7-52B8A353B5D0}" destId="{6C6DC4EA-6A8D-4D85-84A9-59A46E24AA7D}" srcOrd="0" destOrd="0" presId="urn:microsoft.com/office/officeart/2005/8/layout/list1"/>
    <dgm:cxn modelId="{00A56DDA-3F2F-42EC-84A5-9DE9F5772F09}" srcId="{8F2DC583-9CA4-4E89-94F8-A5DFA19C6D48}" destId="{89E0FD07-B0BC-4C97-B900-5C8D5DB0AE0C}" srcOrd="3" destOrd="0" parTransId="{955A3DDF-F051-4D2A-8A4E-E112A90B5DB1}" sibTransId="{AA646BCD-6A1A-4A76-94E8-23C80B0993C8}"/>
    <dgm:cxn modelId="{6FB2B6F4-1DBA-43CA-8611-60C94E5D2040}" srcId="{8F2DC583-9CA4-4E89-94F8-A5DFA19C6D48}" destId="{DD1F7470-10B9-46AC-BC72-C572C12F3877}" srcOrd="1" destOrd="0" parTransId="{6D38476D-CC9E-418D-AE03-FE10CDC3BA64}" sibTransId="{BCBAA9DA-5776-441A-A87A-5DDF90655AC6}"/>
    <dgm:cxn modelId="{B96BF062-AB64-444A-B30D-11883F1F7205}" type="presParOf" srcId="{351A5B49-D1C4-4CCD-B057-CC938880B160}" destId="{8D0EE6B2-92B7-4AE9-942D-C608FD9DAE19}" srcOrd="0" destOrd="0" presId="urn:microsoft.com/office/officeart/2005/8/layout/list1"/>
    <dgm:cxn modelId="{DA6902CD-06A9-4CDF-B3C2-B7E4AF9194F8}" type="presParOf" srcId="{8D0EE6B2-92B7-4AE9-942D-C608FD9DAE19}" destId="{6C6DC4EA-6A8D-4D85-84A9-59A46E24AA7D}" srcOrd="0" destOrd="0" presId="urn:microsoft.com/office/officeart/2005/8/layout/list1"/>
    <dgm:cxn modelId="{8B12AC63-2A78-482C-BEB1-6E5639B394D8}" type="presParOf" srcId="{8D0EE6B2-92B7-4AE9-942D-C608FD9DAE19}" destId="{854E2329-1A63-48B0-8FE8-6E378693F3CE}" srcOrd="1" destOrd="0" presId="urn:microsoft.com/office/officeart/2005/8/layout/list1"/>
    <dgm:cxn modelId="{135D0AFF-F766-4C77-ADE0-724A9695EC24}" type="presParOf" srcId="{351A5B49-D1C4-4CCD-B057-CC938880B160}" destId="{38BB331E-6116-418F-B0F7-286949FCB226}" srcOrd="1" destOrd="0" presId="urn:microsoft.com/office/officeart/2005/8/layout/list1"/>
    <dgm:cxn modelId="{2A9670AF-A311-420D-B6BB-4DAF139817AB}" type="presParOf" srcId="{351A5B49-D1C4-4CCD-B057-CC938880B160}" destId="{27C0042E-CDEE-41FD-A37D-E84318F6C37B}" srcOrd="2" destOrd="0" presId="urn:microsoft.com/office/officeart/2005/8/layout/list1"/>
    <dgm:cxn modelId="{F22F28AA-35F0-4A21-A2E3-2A952ED98BB9}" type="presParOf" srcId="{351A5B49-D1C4-4CCD-B057-CC938880B160}" destId="{70D9AF74-D73E-44B4-8656-09CF961DD6BB}" srcOrd="3" destOrd="0" presId="urn:microsoft.com/office/officeart/2005/8/layout/list1"/>
    <dgm:cxn modelId="{7632574A-D8EF-4F9D-9E4D-B545C96FB4E5}" type="presParOf" srcId="{351A5B49-D1C4-4CCD-B057-CC938880B160}" destId="{92BE454B-E7C7-43D0-ACED-9B72CF09BFD6}" srcOrd="4" destOrd="0" presId="urn:microsoft.com/office/officeart/2005/8/layout/list1"/>
    <dgm:cxn modelId="{32B01C0D-344D-41C4-8391-7CC9942574E5}" type="presParOf" srcId="{92BE454B-E7C7-43D0-ACED-9B72CF09BFD6}" destId="{7E3C07DE-5B85-42F1-A21A-5F33F277C602}" srcOrd="0" destOrd="0" presId="urn:microsoft.com/office/officeart/2005/8/layout/list1"/>
    <dgm:cxn modelId="{7BA62A9F-4762-49C8-8320-62F9E825F393}" type="presParOf" srcId="{92BE454B-E7C7-43D0-ACED-9B72CF09BFD6}" destId="{FD7781AF-1490-4059-BE38-3076600AA6BD}" srcOrd="1" destOrd="0" presId="urn:microsoft.com/office/officeart/2005/8/layout/list1"/>
    <dgm:cxn modelId="{C43DA9C9-6DBD-4CFD-95EB-C716239820AA}" type="presParOf" srcId="{351A5B49-D1C4-4CCD-B057-CC938880B160}" destId="{A8A200BE-58E5-4B5C-84C5-D4BB0550B6F4}" srcOrd="5" destOrd="0" presId="urn:microsoft.com/office/officeart/2005/8/layout/list1"/>
    <dgm:cxn modelId="{336A6F5F-119E-4356-BDA9-5C86E312CC8D}" type="presParOf" srcId="{351A5B49-D1C4-4CCD-B057-CC938880B160}" destId="{CAC1EE9A-F4F5-4EAD-A8C4-8B021FF70505}" srcOrd="6" destOrd="0" presId="urn:microsoft.com/office/officeart/2005/8/layout/list1"/>
    <dgm:cxn modelId="{F4CAFED2-983F-4499-AAA1-CD0408B47B89}" type="presParOf" srcId="{351A5B49-D1C4-4CCD-B057-CC938880B160}" destId="{5BD779EE-A49B-44FF-86C4-726B06F2875D}" srcOrd="7" destOrd="0" presId="urn:microsoft.com/office/officeart/2005/8/layout/list1"/>
    <dgm:cxn modelId="{22CB77BF-62EF-4690-BC1C-9ACF4D660C08}" type="presParOf" srcId="{351A5B49-D1C4-4CCD-B057-CC938880B160}" destId="{79D8E3BA-3262-440C-AE05-B64281AC2ACC}" srcOrd="8" destOrd="0" presId="urn:microsoft.com/office/officeart/2005/8/layout/list1"/>
    <dgm:cxn modelId="{A42ECE42-AF17-4D8B-9D0C-EDB9ADB278D4}" type="presParOf" srcId="{79D8E3BA-3262-440C-AE05-B64281AC2ACC}" destId="{413A6DD0-396A-4637-99B7-7BD2BC4DD5FC}" srcOrd="0" destOrd="0" presId="urn:microsoft.com/office/officeart/2005/8/layout/list1"/>
    <dgm:cxn modelId="{8EC1F8F7-0D97-4D17-9A0E-F52CB8722787}" type="presParOf" srcId="{79D8E3BA-3262-440C-AE05-B64281AC2ACC}" destId="{D42D9EDB-3B5D-46D8-9190-28B3DD671E21}" srcOrd="1" destOrd="0" presId="urn:microsoft.com/office/officeart/2005/8/layout/list1"/>
    <dgm:cxn modelId="{8682DA15-49CC-4BC2-94D0-FBFA4A1A2688}" type="presParOf" srcId="{351A5B49-D1C4-4CCD-B057-CC938880B160}" destId="{224FE04F-698D-4EAD-B946-08D586A164B3}" srcOrd="9" destOrd="0" presId="urn:microsoft.com/office/officeart/2005/8/layout/list1"/>
    <dgm:cxn modelId="{940F42B3-6ACA-4086-B8E8-345584F8C657}" type="presParOf" srcId="{351A5B49-D1C4-4CCD-B057-CC938880B160}" destId="{948C6C02-9435-4F6E-AC65-299623A3BF43}" srcOrd="10" destOrd="0" presId="urn:microsoft.com/office/officeart/2005/8/layout/list1"/>
    <dgm:cxn modelId="{3334AD3F-0410-4D06-8438-67E171D3A9BA}" type="presParOf" srcId="{351A5B49-D1C4-4CCD-B057-CC938880B160}" destId="{D10EB36D-C86D-4A9E-894B-0D5C2656BFEC}" srcOrd="11" destOrd="0" presId="urn:microsoft.com/office/officeart/2005/8/layout/list1"/>
    <dgm:cxn modelId="{FAAA3377-E87B-48D8-AFB9-D2DFB564AA3C}" type="presParOf" srcId="{351A5B49-D1C4-4CCD-B057-CC938880B160}" destId="{A6C36CB8-57DA-4FD7-AE51-4A11E41ACE5F}" srcOrd="12" destOrd="0" presId="urn:microsoft.com/office/officeart/2005/8/layout/list1"/>
    <dgm:cxn modelId="{B91545C7-F208-4FBE-BD30-C83DA1059EAA}" type="presParOf" srcId="{A6C36CB8-57DA-4FD7-AE51-4A11E41ACE5F}" destId="{2F3F14D9-3BA6-48A5-9C4C-E5DF6DBF2CBD}" srcOrd="0" destOrd="0" presId="urn:microsoft.com/office/officeart/2005/8/layout/list1"/>
    <dgm:cxn modelId="{CDE6FF3E-15B7-4ECA-81A6-17DBE09746F7}" type="presParOf" srcId="{A6C36CB8-57DA-4FD7-AE51-4A11E41ACE5F}" destId="{CBCA6C81-2740-4444-885A-BC3C30CC5179}" srcOrd="1" destOrd="0" presId="urn:microsoft.com/office/officeart/2005/8/layout/list1"/>
    <dgm:cxn modelId="{054F84FD-D0B5-4792-9C2E-6E245E76E2E6}" type="presParOf" srcId="{351A5B49-D1C4-4CCD-B057-CC938880B160}" destId="{CA433389-D719-4FFF-9BB0-1BA5D8334BB7}" srcOrd="13" destOrd="0" presId="urn:microsoft.com/office/officeart/2005/8/layout/list1"/>
    <dgm:cxn modelId="{4C3A3921-78EA-4668-B29D-1026E010EEF6}" type="presParOf" srcId="{351A5B49-D1C4-4CCD-B057-CC938880B160}" destId="{8F8C5CCA-2CB6-4CC1-8B65-BA3F00A4789A}" srcOrd="14" destOrd="0" presId="urn:microsoft.com/office/officeart/2005/8/layout/list1"/>
    <dgm:cxn modelId="{2DDB9E34-1B35-4869-8A39-1BA0E8E03DEE}" type="presParOf" srcId="{351A5B49-D1C4-4CCD-B057-CC938880B160}" destId="{98A9F6D8-FF08-4E88-9718-3B680AABB9D8}" srcOrd="15" destOrd="0" presId="urn:microsoft.com/office/officeart/2005/8/layout/list1"/>
    <dgm:cxn modelId="{F588149D-08F0-440B-96B2-840A7CA8E4DB}" type="presParOf" srcId="{351A5B49-D1C4-4CCD-B057-CC938880B160}" destId="{41CB6B44-AA55-419B-B74E-E23A9FEEEF9E}" srcOrd="16" destOrd="0" presId="urn:microsoft.com/office/officeart/2005/8/layout/list1"/>
    <dgm:cxn modelId="{BF6687D4-5710-4F26-91E7-4D61D3DC6D69}" type="presParOf" srcId="{41CB6B44-AA55-419B-B74E-E23A9FEEEF9E}" destId="{2ECAD351-924D-48C7-8471-658F8C037E6C}" srcOrd="0" destOrd="0" presId="urn:microsoft.com/office/officeart/2005/8/layout/list1"/>
    <dgm:cxn modelId="{7A469C0C-B538-4D9C-980C-964B977FDA0F}" type="presParOf" srcId="{41CB6B44-AA55-419B-B74E-E23A9FEEEF9E}" destId="{BC540628-B11D-481D-BF13-B1406B06BEA1}" srcOrd="1" destOrd="0" presId="urn:microsoft.com/office/officeart/2005/8/layout/list1"/>
    <dgm:cxn modelId="{3E940EA5-17FF-4D42-BD6B-18AF4FF5DF21}" type="presParOf" srcId="{351A5B49-D1C4-4CCD-B057-CC938880B160}" destId="{A6430BC3-EF6E-416C-86C4-47CEC1676536}" srcOrd="17" destOrd="0" presId="urn:microsoft.com/office/officeart/2005/8/layout/list1"/>
    <dgm:cxn modelId="{43C14182-BFB8-49AD-8235-A1301D42FC66}" type="presParOf" srcId="{351A5B49-D1C4-4CCD-B057-CC938880B160}" destId="{F78C24A5-ACAD-4D36-84C4-218DFA684F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D86F3-BCE7-4660-A43F-A53684AED69E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82FDF-B3C6-4866-8AE7-678889EA7300}">
      <dsp:nvSpPr>
        <dsp:cNvPr id="0" name=""/>
        <dsp:cNvSpPr/>
      </dsp:nvSpPr>
      <dsp:spPr>
        <a:xfrm>
          <a:off x="523498" y="376078"/>
          <a:ext cx="9484503" cy="752157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0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noProof="0" dirty="0"/>
            <a:t>La contabilidad es muy difícil y complicada.</a:t>
          </a:r>
        </a:p>
      </dsp:txBody>
      <dsp:txXfrm>
        <a:off x="523498" y="376078"/>
        <a:ext cx="9484503" cy="752157"/>
      </dsp:txXfrm>
    </dsp:sp>
    <dsp:sp modelId="{EFDE2C53-9201-4960-8F33-D6D4EF15DB17}">
      <dsp:nvSpPr>
        <dsp:cNvPr id="0" name=""/>
        <dsp:cNvSpPr/>
      </dsp:nvSpPr>
      <dsp:spPr>
        <a:xfrm>
          <a:off x="53400" y="282059"/>
          <a:ext cx="940197" cy="94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39912E-C84E-41CD-A766-AEA20A880BF6}">
      <dsp:nvSpPr>
        <dsp:cNvPr id="0" name=""/>
        <dsp:cNvSpPr/>
      </dsp:nvSpPr>
      <dsp:spPr>
        <a:xfrm>
          <a:off x="796907" y="1504315"/>
          <a:ext cx="9211094" cy="752157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0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noProof="0" dirty="0"/>
            <a:t>La contabilidad es aburrida.</a:t>
          </a:r>
        </a:p>
      </dsp:txBody>
      <dsp:txXfrm>
        <a:off x="796907" y="1504315"/>
        <a:ext cx="9211094" cy="752157"/>
      </dsp:txXfrm>
    </dsp:sp>
    <dsp:sp modelId="{6BB24084-954A-41D1-8DD8-AEBD348CBCC4}">
      <dsp:nvSpPr>
        <dsp:cNvPr id="0" name=""/>
        <dsp:cNvSpPr/>
      </dsp:nvSpPr>
      <dsp:spPr>
        <a:xfrm>
          <a:off x="326809" y="1410295"/>
          <a:ext cx="940197" cy="94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70502D-467F-4C2F-AA16-2CF5D326D3DF}">
      <dsp:nvSpPr>
        <dsp:cNvPr id="0" name=""/>
        <dsp:cNvSpPr/>
      </dsp:nvSpPr>
      <dsp:spPr>
        <a:xfrm>
          <a:off x="523498" y="2632551"/>
          <a:ext cx="9484503" cy="752157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3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70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noProof="0" dirty="0"/>
            <a:t>La contabilidad solo sirve para cumplir con los requerimientos u obligaciones.</a:t>
          </a:r>
        </a:p>
      </dsp:txBody>
      <dsp:txXfrm>
        <a:off x="523498" y="2632551"/>
        <a:ext cx="9484503" cy="752157"/>
      </dsp:txXfrm>
    </dsp:sp>
    <dsp:sp modelId="{268BBA55-527A-454D-A870-8C82E835654C}">
      <dsp:nvSpPr>
        <dsp:cNvPr id="0" name=""/>
        <dsp:cNvSpPr/>
      </dsp:nvSpPr>
      <dsp:spPr>
        <a:xfrm>
          <a:off x="53400" y="2538531"/>
          <a:ext cx="940197" cy="94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7ABE-53D7-4059-A18F-7C56CBE58C07}">
      <dsp:nvSpPr>
        <dsp:cNvPr id="0" name=""/>
        <dsp:cNvSpPr/>
      </dsp:nvSpPr>
      <dsp:spPr>
        <a:xfrm>
          <a:off x="0" y="300155"/>
          <a:ext cx="855434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AD4E-8790-4593-97AE-27FD6F00A24C}">
      <dsp:nvSpPr>
        <dsp:cNvPr id="0" name=""/>
        <dsp:cNvSpPr/>
      </dsp:nvSpPr>
      <dsp:spPr>
        <a:xfrm>
          <a:off x="427717" y="49235"/>
          <a:ext cx="5988038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34" tIns="0" rIns="2263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noProof="0" dirty="0"/>
            <a:t>Permite diseñar sistemas de gestión para medir el rendimiento en las compañías. </a:t>
          </a:r>
        </a:p>
      </dsp:txBody>
      <dsp:txXfrm>
        <a:off x="452215" y="73733"/>
        <a:ext cx="5939042" cy="452844"/>
      </dsp:txXfrm>
    </dsp:sp>
    <dsp:sp modelId="{1F140B03-C054-4208-BAE2-9B6EE4AC4C8A}">
      <dsp:nvSpPr>
        <dsp:cNvPr id="0" name=""/>
        <dsp:cNvSpPr/>
      </dsp:nvSpPr>
      <dsp:spPr>
        <a:xfrm>
          <a:off x="0" y="1071275"/>
          <a:ext cx="855434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81CC0-50E6-41EB-8B60-81A03F640449}">
      <dsp:nvSpPr>
        <dsp:cNvPr id="0" name=""/>
        <dsp:cNvSpPr/>
      </dsp:nvSpPr>
      <dsp:spPr>
        <a:xfrm>
          <a:off x="427717" y="820355"/>
          <a:ext cx="5988038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34" tIns="0" rIns="2263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noProof="0" dirty="0"/>
            <a:t>Ayuda en la planificación de estrategias para el cumplimiento de los objetivos de las compañías. </a:t>
          </a:r>
        </a:p>
      </dsp:txBody>
      <dsp:txXfrm>
        <a:off x="452215" y="844853"/>
        <a:ext cx="5939042" cy="452844"/>
      </dsp:txXfrm>
    </dsp:sp>
    <dsp:sp modelId="{3225919E-BEB8-4036-BFA9-FCBAC471CD2A}">
      <dsp:nvSpPr>
        <dsp:cNvPr id="0" name=""/>
        <dsp:cNvSpPr/>
      </dsp:nvSpPr>
      <dsp:spPr>
        <a:xfrm>
          <a:off x="0" y="1842395"/>
          <a:ext cx="855434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051E9-32D2-4E43-A43C-DE77FA675992}">
      <dsp:nvSpPr>
        <dsp:cNvPr id="0" name=""/>
        <dsp:cNvSpPr/>
      </dsp:nvSpPr>
      <dsp:spPr>
        <a:xfrm>
          <a:off x="427717" y="1591475"/>
          <a:ext cx="5988038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34" tIns="0" rIns="2263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noProof="0" dirty="0"/>
            <a:t>Crear procesos de mejora continua partiendo desde las bases contables. </a:t>
          </a:r>
        </a:p>
      </dsp:txBody>
      <dsp:txXfrm>
        <a:off x="452215" y="1615973"/>
        <a:ext cx="5939042" cy="452844"/>
      </dsp:txXfrm>
    </dsp:sp>
    <dsp:sp modelId="{5FF3380B-B665-4E23-93E7-07B2812936B7}">
      <dsp:nvSpPr>
        <dsp:cNvPr id="0" name=""/>
        <dsp:cNvSpPr/>
      </dsp:nvSpPr>
      <dsp:spPr>
        <a:xfrm>
          <a:off x="0" y="2613516"/>
          <a:ext cx="855434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8D262-27E7-4BA1-91C7-525A8FDF5151}">
      <dsp:nvSpPr>
        <dsp:cNvPr id="0" name=""/>
        <dsp:cNvSpPr/>
      </dsp:nvSpPr>
      <dsp:spPr>
        <a:xfrm>
          <a:off x="427717" y="2362596"/>
          <a:ext cx="5988038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34" tIns="0" rIns="2263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noProof="0" dirty="0"/>
            <a:t>Alinea todos los objetivos para coordinar e integrar con todas las áreas. </a:t>
          </a:r>
        </a:p>
      </dsp:txBody>
      <dsp:txXfrm>
        <a:off x="452215" y="2387094"/>
        <a:ext cx="5939042" cy="452844"/>
      </dsp:txXfrm>
    </dsp:sp>
    <dsp:sp modelId="{4109DE2F-5063-4A0B-BB4E-D96EC6CCFDD8}">
      <dsp:nvSpPr>
        <dsp:cNvPr id="0" name=""/>
        <dsp:cNvSpPr/>
      </dsp:nvSpPr>
      <dsp:spPr>
        <a:xfrm>
          <a:off x="0" y="3384635"/>
          <a:ext cx="8554341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EF075-1262-4E1A-B7D7-630695544FEF}">
      <dsp:nvSpPr>
        <dsp:cNvPr id="0" name=""/>
        <dsp:cNvSpPr/>
      </dsp:nvSpPr>
      <dsp:spPr>
        <a:xfrm>
          <a:off x="427717" y="3133715"/>
          <a:ext cx="5988038" cy="501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334" tIns="0" rIns="22633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noProof="0" dirty="0"/>
            <a:t>General control operacional en las empresas. </a:t>
          </a:r>
        </a:p>
      </dsp:txBody>
      <dsp:txXfrm>
        <a:off x="452215" y="3158213"/>
        <a:ext cx="593904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CADC7-9E3A-4F62-A933-AC0532493D51}">
      <dsp:nvSpPr>
        <dsp:cNvPr id="0" name=""/>
        <dsp:cNvSpPr/>
      </dsp:nvSpPr>
      <dsp:spPr>
        <a:xfrm>
          <a:off x="1309217" y="518"/>
          <a:ext cx="2496339" cy="11290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noProof="0" dirty="0"/>
            <a:t>Permite calcular lo que cuesta producir un producto o prestar un servicio</a:t>
          </a:r>
        </a:p>
      </dsp:txBody>
      <dsp:txXfrm>
        <a:off x="1309217" y="518"/>
        <a:ext cx="2496339" cy="1129054"/>
      </dsp:txXfrm>
    </dsp:sp>
    <dsp:sp modelId="{AF046002-46A5-49D3-8055-BD57A31520AB}">
      <dsp:nvSpPr>
        <dsp:cNvPr id="0" name=""/>
        <dsp:cNvSpPr/>
      </dsp:nvSpPr>
      <dsp:spPr>
        <a:xfrm>
          <a:off x="79677" y="518"/>
          <a:ext cx="1117763" cy="11290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BEA67-E55F-4E15-96FD-251B314DCA03}">
      <dsp:nvSpPr>
        <dsp:cNvPr id="0" name=""/>
        <dsp:cNvSpPr/>
      </dsp:nvSpPr>
      <dsp:spPr>
        <a:xfrm>
          <a:off x="79677" y="1315866"/>
          <a:ext cx="2496339" cy="11290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noProof="0" dirty="0"/>
            <a:t>Planificar y controlar los costos y/o Gastos de una compañía</a:t>
          </a:r>
        </a:p>
      </dsp:txBody>
      <dsp:txXfrm>
        <a:off x="79677" y="1315866"/>
        <a:ext cx="2496339" cy="1129054"/>
      </dsp:txXfrm>
    </dsp:sp>
    <dsp:sp modelId="{78FDE831-BB52-4CA4-B454-01466EA1F8CF}">
      <dsp:nvSpPr>
        <dsp:cNvPr id="0" name=""/>
        <dsp:cNvSpPr/>
      </dsp:nvSpPr>
      <dsp:spPr>
        <a:xfrm>
          <a:off x="2687793" y="1315866"/>
          <a:ext cx="1117763" cy="11290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EC932-C06D-4B37-BFA8-597A1A161C1E}">
      <dsp:nvSpPr>
        <dsp:cNvPr id="0" name=""/>
        <dsp:cNvSpPr/>
      </dsp:nvSpPr>
      <dsp:spPr>
        <a:xfrm>
          <a:off x="1309217" y="2631215"/>
          <a:ext cx="2496339" cy="11290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noProof="0" dirty="0"/>
            <a:t>Tomar decisiones con base en la información.</a:t>
          </a:r>
        </a:p>
      </dsp:txBody>
      <dsp:txXfrm>
        <a:off x="1309217" y="2631215"/>
        <a:ext cx="2496339" cy="1129054"/>
      </dsp:txXfrm>
    </dsp:sp>
    <dsp:sp modelId="{F6A91E95-0C7C-42EA-B5F8-4C020DCFBE15}">
      <dsp:nvSpPr>
        <dsp:cNvPr id="0" name=""/>
        <dsp:cNvSpPr/>
      </dsp:nvSpPr>
      <dsp:spPr>
        <a:xfrm>
          <a:off x="79677" y="2631215"/>
          <a:ext cx="1117763" cy="11290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3C8F6-666B-46AC-BC18-855BCCAAE8F8}">
      <dsp:nvSpPr>
        <dsp:cNvPr id="0" name=""/>
        <dsp:cNvSpPr/>
      </dsp:nvSpPr>
      <dsp:spPr>
        <a:xfrm>
          <a:off x="1169188" y="1386"/>
          <a:ext cx="3600000" cy="915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noProof="0" dirty="0"/>
            <a:t>Conocer íntegramente a la compañía.</a:t>
          </a:r>
        </a:p>
      </dsp:txBody>
      <dsp:txXfrm>
        <a:off x="1169188" y="1386"/>
        <a:ext cx="3600000" cy="915123"/>
      </dsp:txXfrm>
    </dsp:sp>
    <dsp:sp modelId="{8DD97357-F901-4C6A-8976-49E8AC821EEC}">
      <dsp:nvSpPr>
        <dsp:cNvPr id="0" name=""/>
        <dsp:cNvSpPr/>
      </dsp:nvSpPr>
      <dsp:spPr>
        <a:xfrm>
          <a:off x="1394188" y="962266"/>
          <a:ext cx="3150000" cy="915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noProof="0" dirty="0"/>
            <a:t>Apoyo en la fijación de políticas. </a:t>
          </a:r>
        </a:p>
      </dsp:txBody>
      <dsp:txXfrm>
        <a:off x="1394188" y="962266"/>
        <a:ext cx="3150000" cy="915123"/>
      </dsp:txXfrm>
    </dsp:sp>
    <dsp:sp modelId="{5B6A0DA1-3663-4F5E-B2D1-D061D6F59ECD}">
      <dsp:nvSpPr>
        <dsp:cNvPr id="0" name=""/>
        <dsp:cNvSpPr/>
      </dsp:nvSpPr>
      <dsp:spPr>
        <a:xfrm>
          <a:off x="1889189" y="1923145"/>
          <a:ext cx="2160000" cy="915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noProof="0" dirty="0"/>
            <a:t>Control de los recursos. </a:t>
          </a:r>
        </a:p>
      </dsp:txBody>
      <dsp:txXfrm>
        <a:off x="1889189" y="1923145"/>
        <a:ext cx="2160000" cy="915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5CE87-0C04-491F-8507-1480179349D3}">
      <dsp:nvSpPr>
        <dsp:cNvPr id="0" name=""/>
        <dsp:cNvSpPr/>
      </dsp:nvSpPr>
      <dsp:spPr>
        <a:xfrm>
          <a:off x="228637" y="350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Los contadores no son flexibles.</a:t>
          </a:r>
          <a:endParaRPr lang="en-US" sz="2600" kern="1200" dirty="0"/>
        </a:p>
      </dsp:txBody>
      <dsp:txXfrm>
        <a:off x="228637" y="350"/>
        <a:ext cx="3123348" cy="1874009"/>
      </dsp:txXfrm>
    </dsp:sp>
    <dsp:sp modelId="{1D0D92E5-3D2C-4067-8187-5434826EF741}">
      <dsp:nvSpPr>
        <dsp:cNvPr id="0" name=""/>
        <dsp:cNvSpPr/>
      </dsp:nvSpPr>
      <dsp:spPr>
        <a:xfrm>
          <a:off x="3664320" y="350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Eso es solo para ingenieros industriales.</a:t>
          </a:r>
          <a:endParaRPr lang="en-US" sz="2600" kern="1200" dirty="0"/>
        </a:p>
      </dsp:txBody>
      <dsp:txXfrm>
        <a:off x="3664320" y="350"/>
        <a:ext cx="3123348" cy="1874009"/>
      </dsp:txXfrm>
    </dsp:sp>
    <dsp:sp modelId="{158BE69C-5DE5-4494-B0DB-BD3BB72FE796}">
      <dsp:nvSpPr>
        <dsp:cNvPr id="0" name=""/>
        <dsp:cNvSpPr/>
      </dsp:nvSpPr>
      <dsp:spPr>
        <a:xfrm>
          <a:off x="7100004" y="350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Los presupuestos son solo para los economistas.</a:t>
          </a:r>
          <a:endParaRPr lang="en-US" sz="2600" kern="1200" dirty="0"/>
        </a:p>
      </dsp:txBody>
      <dsp:txXfrm>
        <a:off x="7100004" y="350"/>
        <a:ext cx="3123348" cy="1874009"/>
      </dsp:txXfrm>
    </dsp:sp>
    <dsp:sp modelId="{EA1BC58E-F170-4CFF-8490-901020A8E597}">
      <dsp:nvSpPr>
        <dsp:cNvPr id="0" name=""/>
        <dsp:cNvSpPr/>
      </dsp:nvSpPr>
      <dsp:spPr>
        <a:xfrm>
          <a:off x="1946478" y="2186694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noProof="0" dirty="0"/>
            <a:t>Los contadores solo hacen balances o libros contables.</a:t>
          </a:r>
        </a:p>
      </dsp:txBody>
      <dsp:txXfrm>
        <a:off x="1946478" y="2186694"/>
        <a:ext cx="3123348" cy="1874009"/>
      </dsp:txXfrm>
    </dsp:sp>
    <dsp:sp modelId="{FDBAA222-AFCE-47BA-A0A9-9F0C39E3D151}">
      <dsp:nvSpPr>
        <dsp:cNvPr id="0" name=""/>
        <dsp:cNvSpPr/>
      </dsp:nvSpPr>
      <dsp:spPr>
        <a:xfrm>
          <a:off x="5382162" y="2186694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Los costos y presupuestos solo tienen que ver con el área de producción</a:t>
          </a:r>
          <a:r>
            <a:rPr lang="es-CO" sz="2600" kern="1200" noProof="0" dirty="0"/>
            <a:t>.</a:t>
          </a:r>
        </a:p>
      </dsp:txBody>
      <dsp:txXfrm>
        <a:off x="5382162" y="2186694"/>
        <a:ext cx="3123348" cy="1874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5CE87-0C04-491F-8507-1480179349D3}">
      <dsp:nvSpPr>
        <dsp:cNvPr id="0" name=""/>
        <dsp:cNvSpPr/>
      </dsp:nvSpPr>
      <dsp:spPr>
        <a:xfrm>
          <a:off x="228637" y="350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Para que aprender de un proceso si ya existen programas automatizados.</a:t>
          </a:r>
          <a:endParaRPr lang="en-US" sz="2800" kern="1200" dirty="0"/>
        </a:p>
      </dsp:txBody>
      <dsp:txXfrm>
        <a:off x="228637" y="350"/>
        <a:ext cx="3123348" cy="1874009"/>
      </dsp:txXfrm>
    </dsp:sp>
    <dsp:sp modelId="{1D0D92E5-3D2C-4067-8187-5434826EF741}">
      <dsp:nvSpPr>
        <dsp:cNvPr id="0" name=""/>
        <dsp:cNvSpPr/>
      </dsp:nvSpPr>
      <dsp:spPr>
        <a:xfrm>
          <a:off x="3664320" y="350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noProof="0" dirty="0"/>
            <a:t>La contabilidad son solo números y cuentas contables</a:t>
          </a:r>
          <a:r>
            <a:rPr lang="es-CO" sz="2800" kern="1200" dirty="0"/>
            <a:t>.</a:t>
          </a:r>
          <a:endParaRPr lang="en-US" sz="2800" kern="1200" dirty="0"/>
        </a:p>
      </dsp:txBody>
      <dsp:txXfrm>
        <a:off x="3664320" y="350"/>
        <a:ext cx="3123348" cy="1874009"/>
      </dsp:txXfrm>
    </dsp:sp>
    <dsp:sp modelId="{158BE69C-5DE5-4494-B0DB-BD3BB72FE796}">
      <dsp:nvSpPr>
        <dsp:cNvPr id="0" name=""/>
        <dsp:cNvSpPr/>
      </dsp:nvSpPr>
      <dsp:spPr>
        <a:xfrm>
          <a:off x="7100004" y="350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Los costos son solo inventarios.</a:t>
          </a:r>
          <a:endParaRPr lang="en-US" sz="2800" kern="1200" dirty="0"/>
        </a:p>
      </dsp:txBody>
      <dsp:txXfrm>
        <a:off x="7100004" y="350"/>
        <a:ext cx="3123348" cy="1874009"/>
      </dsp:txXfrm>
    </dsp:sp>
    <dsp:sp modelId="{A1DFBD60-67B4-42DF-8F30-4D0F70759087}">
      <dsp:nvSpPr>
        <dsp:cNvPr id="0" name=""/>
        <dsp:cNvSpPr/>
      </dsp:nvSpPr>
      <dsp:spPr>
        <a:xfrm>
          <a:off x="1946478" y="2186694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noProof="0" dirty="0"/>
            <a:t>Los contadores en presupuesto solo aportan en temas tributarios.</a:t>
          </a:r>
        </a:p>
      </dsp:txBody>
      <dsp:txXfrm>
        <a:off x="1946478" y="2186694"/>
        <a:ext cx="3123348" cy="1874009"/>
      </dsp:txXfrm>
    </dsp:sp>
    <dsp:sp modelId="{90793209-77C7-4E6A-897A-FF39371A7B91}">
      <dsp:nvSpPr>
        <dsp:cNvPr id="0" name=""/>
        <dsp:cNvSpPr/>
      </dsp:nvSpPr>
      <dsp:spPr>
        <a:xfrm>
          <a:off x="5382162" y="2186694"/>
          <a:ext cx="3123348" cy="1874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noProof="0" dirty="0"/>
            <a:t>Eso no es para mi.</a:t>
          </a:r>
        </a:p>
      </dsp:txBody>
      <dsp:txXfrm>
        <a:off x="5382162" y="2186694"/>
        <a:ext cx="3123348" cy="18740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042E-CDEE-41FD-A37D-E84318F6C37B}">
      <dsp:nvSpPr>
        <dsp:cNvPr id="0" name=""/>
        <dsp:cNvSpPr/>
      </dsp:nvSpPr>
      <dsp:spPr>
        <a:xfrm>
          <a:off x="0" y="355327"/>
          <a:ext cx="10511624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E2329-1A63-48B0-8FE8-6E378693F3CE}">
      <dsp:nvSpPr>
        <dsp:cNvPr id="0" name=""/>
        <dsp:cNvSpPr/>
      </dsp:nvSpPr>
      <dsp:spPr>
        <a:xfrm>
          <a:off x="525581" y="89647"/>
          <a:ext cx="7358136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20" tIns="0" rIns="2781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Visión completa de una empresa.</a:t>
          </a:r>
          <a:endParaRPr lang="en-US" sz="1800" kern="1200" dirty="0"/>
        </a:p>
      </dsp:txBody>
      <dsp:txXfrm>
        <a:off x="551520" y="115586"/>
        <a:ext cx="7306258" cy="479482"/>
      </dsp:txXfrm>
    </dsp:sp>
    <dsp:sp modelId="{CAC1EE9A-F4F5-4EAD-A8C4-8B021FF70505}">
      <dsp:nvSpPr>
        <dsp:cNvPr id="0" name=""/>
        <dsp:cNvSpPr/>
      </dsp:nvSpPr>
      <dsp:spPr>
        <a:xfrm>
          <a:off x="0" y="1171807"/>
          <a:ext cx="10511624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781AF-1490-4059-BE38-3076600AA6BD}">
      <dsp:nvSpPr>
        <dsp:cNvPr id="0" name=""/>
        <dsp:cNvSpPr/>
      </dsp:nvSpPr>
      <dsp:spPr>
        <a:xfrm>
          <a:off x="525581" y="906127"/>
          <a:ext cx="7358136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20" tIns="0" rIns="2781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Ser un puente de comunicación entre el área productiva y el área financiera. </a:t>
          </a:r>
          <a:endParaRPr lang="en-US" sz="1800" kern="1200" dirty="0"/>
        </a:p>
      </dsp:txBody>
      <dsp:txXfrm>
        <a:off x="551520" y="932066"/>
        <a:ext cx="7306258" cy="479482"/>
      </dsp:txXfrm>
    </dsp:sp>
    <dsp:sp modelId="{948C6C02-9435-4F6E-AC65-299623A3BF43}">
      <dsp:nvSpPr>
        <dsp:cNvPr id="0" name=""/>
        <dsp:cNvSpPr/>
      </dsp:nvSpPr>
      <dsp:spPr>
        <a:xfrm>
          <a:off x="0" y="1988287"/>
          <a:ext cx="10511624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D9EDB-3B5D-46D8-9190-28B3DD671E21}">
      <dsp:nvSpPr>
        <dsp:cNvPr id="0" name=""/>
        <dsp:cNvSpPr/>
      </dsp:nvSpPr>
      <dsp:spPr>
        <a:xfrm>
          <a:off x="525581" y="1722607"/>
          <a:ext cx="7358136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20" tIns="0" rIns="2781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Generación de valor. </a:t>
          </a:r>
          <a:endParaRPr lang="en-US" sz="1800" kern="1200" dirty="0"/>
        </a:p>
      </dsp:txBody>
      <dsp:txXfrm>
        <a:off x="551520" y="1748546"/>
        <a:ext cx="7306258" cy="479482"/>
      </dsp:txXfrm>
    </dsp:sp>
    <dsp:sp modelId="{8F8C5CCA-2CB6-4CC1-8B65-BA3F00A4789A}">
      <dsp:nvSpPr>
        <dsp:cNvPr id="0" name=""/>
        <dsp:cNvSpPr/>
      </dsp:nvSpPr>
      <dsp:spPr>
        <a:xfrm>
          <a:off x="0" y="2804767"/>
          <a:ext cx="10511624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A6C81-2740-4444-885A-BC3C30CC5179}">
      <dsp:nvSpPr>
        <dsp:cNvPr id="0" name=""/>
        <dsp:cNvSpPr/>
      </dsp:nvSpPr>
      <dsp:spPr>
        <a:xfrm>
          <a:off x="525581" y="2539087"/>
          <a:ext cx="7358136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20" tIns="0" rIns="2781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Pensamiento critico y analítico. </a:t>
          </a:r>
          <a:endParaRPr lang="en-US" sz="1800" kern="1200" dirty="0"/>
        </a:p>
      </dsp:txBody>
      <dsp:txXfrm>
        <a:off x="551520" y="2565026"/>
        <a:ext cx="7306258" cy="479482"/>
      </dsp:txXfrm>
    </dsp:sp>
    <dsp:sp modelId="{F78C24A5-ACAD-4D36-84C4-218DFA684FB6}">
      <dsp:nvSpPr>
        <dsp:cNvPr id="0" name=""/>
        <dsp:cNvSpPr/>
      </dsp:nvSpPr>
      <dsp:spPr>
        <a:xfrm>
          <a:off x="0" y="3621247"/>
          <a:ext cx="10511624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0628-B11D-481D-BF13-B1406B06BEA1}">
      <dsp:nvSpPr>
        <dsp:cNvPr id="0" name=""/>
        <dsp:cNvSpPr/>
      </dsp:nvSpPr>
      <dsp:spPr>
        <a:xfrm>
          <a:off x="525581" y="3355567"/>
          <a:ext cx="7358136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120" tIns="0" rIns="2781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Salarios competitivos.</a:t>
          </a:r>
          <a:endParaRPr lang="en-US" sz="1800" kern="1200" dirty="0"/>
        </a:p>
      </dsp:txBody>
      <dsp:txXfrm>
        <a:off x="551520" y="3381506"/>
        <a:ext cx="730625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Autofit/>
          </a:bodyPr>
          <a:lstStyle/>
          <a:p>
            <a:r>
              <a:rPr lang="es-CO" sz="2800" dirty="0">
                <a:solidFill>
                  <a:schemeClr val="tx1"/>
                </a:solidFill>
              </a:rPr>
              <a:t>Mitos a los que se enfrentan los contadores públicos al trabajar en el área de costos y presupuestos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1600" dirty="0"/>
              <a:t>Angie paola taborda velasco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08A-97E5-4F88-A83E-7DCFA974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Retos por asumir: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8EED-88CD-4F23-A2B5-399E87FD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O" dirty="0"/>
              <a:t>Generar en las empresas interés por tener mayor control de sus costos/gastos.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/>
              <a:t>Implementar indicadores que les permitan a las compañías identificar fortalezas y debilidades.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/>
              <a:t>Crear estrategias que les permitan a las empresas tener una gestión adecuada de sus recursos.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/>
              <a:t>Apoyar a las compañías en la creación de procesos de mejora continua para garantizar el cumplimiento de políticas.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O" dirty="0"/>
              <a:t>Diseñar e implementar modelos de presupuestos acertados para cada empresa.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4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999F0-BC42-4151-995B-4602B942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GRACIAS</a:t>
            </a:r>
            <a:b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C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CO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Sesión de preguntas y respuestas</a:t>
            </a:r>
            <a:endParaRPr lang="es-CO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4C8D3-B9AD-4F4F-8554-4EAF3724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6033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E8CD8-747B-4933-A3F2-11F9E319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26FB4-34CE-4C7C-8DD1-98D39A66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s-CO" sz="2400" dirty="0"/>
              <a:t>- Creencias erróneas sobre la contabilidad.</a:t>
            </a:r>
          </a:p>
          <a:p>
            <a:r>
              <a:rPr lang="es-CO" sz="2400" dirty="0"/>
              <a:t>- Introducción a la contabilidad gerencial.</a:t>
            </a:r>
          </a:p>
          <a:p>
            <a:r>
              <a:rPr lang="es-CO" sz="2400" dirty="0"/>
              <a:t>- ¿Que significa trabajar en costos desde el ámbito contable?.</a:t>
            </a:r>
          </a:p>
          <a:p>
            <a:r>
              <a:rPr lang="es-CO" sz="2400" dirty="0"/>
              <a:t>- Mitos a los que nos enfrentamos. </a:t>
            </a:r>
          </a:p>
          <a:p>
            <a:r>
              <a:rPr lang="es-CO" sz="2400" dirty="0"/>
              <a:t>- ¿Por qué trabajar en costos y presupuestos?</a:t>
            </a:r>
          </a:p>
          <a:p>
            <a:r>
              <a:rPr lang="es-CO" sz="2400" dirty="0"/>
              <a:t>- ¿Qué podemos hacer?</a:t>
            </a:r>
          </a:p>
          <a:p>
            <a:r>
              <a:rPr lang="es-CO" sz="2400" dirty="0"/>
              <a:t>- Retos por asumir</a:t>
            </a:r>
          </a:p>
        </p:txBody>
      </p:sp>
    </p:spTree>
    <p:extLst>
      <p:ext uri="{BB962C8B-B14F-4D97-AF65-F5344CB8AC3E}">
        <p14:creationId xmlns:p14="http://schemas.microsoft.com/office/powerpoint/2010/main" val="32534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36FD-07C5-40FF-BEB9-F6E14DB8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Creencias erróneas sobre la contabilidad: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232292-B70D-4A4A-894A-3C341B971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9967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50FB-1A49-43DC-9988-EE415CF8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 a la contabilidad gerencial: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CE221-74A6-4FB7-993D-688B7C26C593}"/>
              </a:ext>
            </a:extLst>
          </p:cNvPr>
          <p:cNvSpPr txBox="1"/>
          <p:nvPr/>
        </p:nvSpPr>
        <p:spPr>
          <a:xfrm>
            <a:off x="486273" y="2929924"/>
            <a:ext cx="2308202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000" dirty="0"/>
              <a:t>Es un proceso por medio del cual se busca desarrollar información financiera operativa para la toma de decisiones de una compañía.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6589712-3995-4B07-931A-CA4AAC2F1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758080"/>
              </p:ext>
            </p:extLst>
          </p:nvPr>
        </p:nvGraphicFramePr>
        <p:xfrm>
          <a:off x="3349951" y="2173512"/>
          <a:ext cx="8554341" cy="38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3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6FE7-CA22-4747-BE98-78736163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significa trabajar en costos desde el ámbito contable?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3F9C30-9744-4503-8654-DB83F9207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796377"/>
              </p:ext>
            </p:extLst>
          </p:nvPr>
        </p:nvGraphicFramePr>
        <p:xfrm>
          <a:off x="1527787" y="2108200"/>
          <a:ext cx="3885235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915F2C4-CF67-449E-BA69-33C7EF79A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656114"/>
              </p:ext>
            </p:extLst>
          </p:nvPr>
        </p:nvGraphicFramePr>
        <p:xfrm>
          <a:off x="5700044" y="2568766"/>
          <a:ext cx="5938378" cy="283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27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DBD9-6156-49AD-BFA9-91146A81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Mitos a los que nos enfrentamos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155C72-AE10-4A16-A147-CD2270FCE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746280"/>
              </p:ext>
            </p:extLst>
          </p:nvPr>
        </p:nvGraphicFramePr>
        <p:xfrm>
          <a:off x="1097280" y="2077278"/>
          <a:ext cx="10451990" cy="406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75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DBD9-6156-49AD-BFA9-91146A81D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Mitos a los que nos enfrentamos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155C72-AE10-4A16-A147-CD2270FCE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304445"/>
              </p:ext>
            </p:extLst>
          </p:nvPr>
        </p:nvGraphicFramePr>
        <p:xfrm>
          <a:off x="1097280" y="2077278"/>
          <a:ext cx="10451990" cy="4061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O" dirty="0"/>
              <a:t>¿Por qué trabajar en costos y presupuestos?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298790-992D-4676-98E4-9A78A8247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126650"/>
              </p:ext>
            </p:extLst>
          </p:nvPr>
        </p:nvGraphicFramePr>
        <p:xfrm>
          <a:off x="1097280" y="2097156"/>
          <a:ext cx="10511624" cy="41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50FB-1A49-43DC-9988-EE415CF82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¿Que podemos hacer?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CE221-74A6-4FB7-993D-688B7C26C593}"/>
              </a:ext>
            </a:extLst>
          </p:cNvPr>
          <p:cNvSpPr txBox="1"/>
          <p:nvPr/>
        </p:nvSpPr>
        <p:spPr>
          <a:xfrm>
            <a:off x="725555" y="2276061"/>
            <a:ext cx="230820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Cambiar mentalidades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BC3D7-A95D-410D-9731-04C23E3074CA}"/>
              </a:ext>
            </a:extLst>
          </p:cNvPr>
          <p:cNvSpPr txBox="1"/>
          <p:nvPr/>
        </p:nvSpPr>
        <p:spPr>
          <a:xfrm>
            <a:off x="3287962" y="3429000"/>
            <a:ext cx="197788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Tomar riesgos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9F0881-9D1E-4F19-A4EE-0B317659552F}"/>
              </a:ext>
            </a:extLst>
          </p:cNvPr>
          <p:cNvSpPr txBox="1"/>
          <p:nvPr/>
        </p:nvSpPr>
        <p:spPr>
          <a:xfrm>
            <a:off x="5649369" y="2276061"/>
            <a:ext cx="230820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Planeación acertada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D4181-6855-45F5-99CC-46656390199F}"/>
              </a:ext>
            </a:extLst>
          </p:cNvPr>
          <p:cNvSpPr txBox="1"/>
          <p:nvPr/>
        </p:nvSpPr>
        <p:spPr>
          <a:xfrm>
            <a:off x="8078811" y="3429000"/>
            <a:ext cx="266538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Ir más allá con la información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1F980-A967-414D-BE48-9963D992A69F}"/>
              </a:ext>
            </a:extLst>
          </p:cNvPr>
          <p:cNvSpPr txBox="1"/>
          <p:nvPr/>
        </p:nvSpPr>
        <p:spPr>
          <a:xfrm>
            <a:off x="725555" y="4671646"/>
            <a:ext cx="230820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Ser estratégicos en la toma de decisiones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CDD6-D09A-4EF8-AFFF-FEC00C3CF3B3}"/>
              </a:ext>
            </a:extLst>
          </p:cNvPr>
          <p:cNvSpPr txBox="1"/>
          <p:nvPr/>
        </p:nvSpPr>
        <p:spPr>
          <a:xfrm>
            <a:off x="5649369" y="4671646"/>
            <a:ext cx="2308202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Generar valor agregado en las compañías </a:t>
            </a:r>
          </a:p>
        </p:txBody>
      </p:sp>
    </p:spTree>
    <p:extLst>
      <p:ext uri="{BB962C8B-B14F-4D97-AF65-F5344CB8AC3E}">
        <p14:creationId xmlns:p14="http://schemas.microsoft.com/office/powerpoint/2010/main" val="26743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{950C14FB-4AB2-44DC-93D7-638513D145DA}tf22712842_win32</Template>
  <TotalTime>1233</TotalTime>
  <Words>513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Franklin Gothic Book</vt:lpstr>
      <vt:lpstr>Wingdings</vt:lpstr>
      <vt:lpstr>1_RetrospectVTI</vt:lpstr>
      <vt:lpstr>Mitos a los que se enfrentan los contadores públicos al trabajar en el área de costos y presupuestos</vt:lpstr>
      <vt:lpstr>AGENDA</vt:lpstr>
      <vt:lpstr>Creencias erróneas sobre la contabilidad:</vt:lpstr>
      <vt:lpstr>Introducción a la contabilidad gerencial:</vt:lpstr>
      <vt:lpstr>¿Qué significa trabajar en costos desde el ámbito contable?</vt:lpstr>
      <vt:lpstr>Mitos a los que nos enfrentamos</vt:lpstr>
      <vt:lpstr>Mitos a los que nos enfrentamos</vt:lpstr>
      <vt:lpstr>¿Por qué trabajar en costos y presupuestos?</vt:lpstr>
      <vt:lpstr>¿Que podemos hacer?</vt:lpstr>
      <vt:lpstr>Retos por asumir:</vt:lpstr>
      <vt:lpstr>GRACIAS  Sesión de preguntas y respuestas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 a los que se enfrentan los contadores públicos al trabajar en el área de costos y presupuestos</dc:title>
  <dc:creator>Angie Paola Taborda Velasco</dc:creator>
  <cp:lastModifiedBy>Angie Paola Taborda Velasco</cp:lastModifiedBy>
  <cp:revision>14</cp:revision>
  <dcterms:created xsi:type="dcterms:W3CDTF">2022-03-22T04:08:50Z</dcterms:created>
  <dcterms:modified xsi:type="dcterms:W3CDTF">2022-03-23T00:43:56Z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