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6007" r:id="rId1"/>
    <p:sldMasterId id="2147486031" r:id="rId2"/>
  </p:sldMasterIdLst>
  <p:notesMasterIdLst>
    <p:notesMasterId r:id="rId12"/>
  </p:notesMasterIdLst>
  <p:handoutMasterIdLst>
    <p:handoutMasterId r:id="rId13"/>
  </p:handoutMasterIdLst>
  <p:sldIdLst>
    <p:sldId id="409" r:id="rId3"/>
    <p:sldId id="463" r:id="rId4"/>
    <p:sldId id="466" r:id="rId5"/>
    <p:sldId id="446" r:id="rId6"/>
    <p:sldId id="470" r:id="rId7"/>
    <p:sldId id="465" r:id="rId8"/>
    <p:sldId id="469" r:id="rId9"/>
    <p:sldId id="467" r:id="rId10"/>
    <p:sldId id="468" r:id="rId11"/>
  </p:sldIdLst>
  <p:sldSz cx="9144000" cy="6858000" type="screen4x3"/>
  <p:notesSz cx="9926638" cy="6797675"/>
  <p:defaultTextStyle>
    <a:defPPr>
      <a:defRPr lang="en-US"/>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3649"/>
    <a:srgbClr val="E92A25"/>
    <a:srgbClr val="FF99FF"/>
    <a:srgbClr val="F773C2"/>
    <a:srgbClr val="669900"/>
    <a:srgbClr val="666699"/>
    <a:srgbClr val="009900"/>
    <a:srgbClr val="99FF66"/>
    <a:srgbClr val="00FF00"/>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88530" autoAdjust="0"/>
  </p:normalViewPr>
  <p:slideViewPr>
    <p:cSldViewPr>
      <p:cViewPr varScale="1">
        <p:scale>
          <a:sx n="74" d="100"/>
          <a:sy n="74" d="100"/>
        </p:scale>
        <p:origin x="124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1" d="100"/>
          <a:sy n="41" d="100"/>
        </p:scale>
        <p:origin x="-2405" y="-96"/>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_rels/data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image" Target="../media/image7.png"/><Relationship Id="rId4" Type="http://schemas.openxmlformats.org/officeDocument/2006/relationships/image" Target="../media/image10.jp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904B46-910C-45A0-9082-6C08EFD6A408}" type="doc">
      <dgm:prSet loTypeId="urn:microsoft.com/office/officeart/2008/layout/AlternatingHexagons" loCatId="list" qsTypeId="urn:microsoft.com/office/officeart/2005/8/quickstyle/simple5" qsCatId="simple" csTypeId="urn:microsoft.com/office/officeart/2005/8/colors/colorful5" csCatId="colorful" phldr="1"/>
      <dgm:spPr/>
      <dgm:t>
        <a:bodyPr/>
        <a:lstStyle/>
        <a:p>
          <a:endParaRPr lang="es-ES"/>
        </a:p>
      </dgm:t>
    </dgm:pt>
    <dgm:pt modelId="{96584855-4D3F-4688-8D17-0CB7C70BB257}">
      <dgm:prSet phldrT="[Texto]" custT="1"/>
      <dgm:spPr/>
      <dgm:t>
        <a:bodyPr/>
        <a:lstStyle/>
        <a:p>
          <a:r>
            <a:rPr lang="es-ES" sz="1400" dirty="0" smtClean="0">
              <a:latin typeface="Trebuchet MS" pitchFamily="34" charset="0"/>
            </a:rPr>
            <a:t>Nuevos criterios de Presentación y Revelación  de EEFF</a:t>
          </a:r>
          <a:endParaRPr lang="es-ES" sz="1400" dirty="0">
            <a:latin typeface="Trebuchet MS" pitchFamily="34" charset="0"/>
          </a:endParaRPr>
        </a:p>
      </dgm:t>
    </dgm:pt>
    <dgm:pt modelId="{9ACA39CD-BCEC-4F51-B6AE-3B2188448169}" type="parTrans" cxnId="{61D198F6-3B6C-437C-A2C5-B16A6DD5B40F}">
      <dgm:prSet/>
      <dgm:spPr/>
      <dgm:t>
        <a:bodyPr/>
        <a:lstStyle/>
        <a:p>
          <a:endParaRPr lang="es-ES"/>
        </a:p>
      </dgm:t>
    </dgm:pt>
    <dgm:pt modelId="{1D67DD7D-D568-450C-BC58-E7A8E3B8EA60}" type="sibTrans" cxnId="{61D198F6-3B6C-437C-A2C5-B16A6DD5B40F}">
      <dgm:prSet/>
      <dgm:spPr/>
      <dgm:t>
        <a:bodyPr/>
        <a:lstStyle/>
        <a:p>
          <a:endParaRPr lang="es-ES"/>
        </a:p>
      </dgm:t>
    </dgm:pt>
    <dgm:pt modelId="{583F870E-5E7B-488F-BF4C-E1382E661C7A}">
      <dgm:prSet phldrT="[Texto]" custT="1"/>
      <dgm:spPr>
        <a:solidFill>
          <a:srgbClr val="B83649"/>
        </a:solidFill>
      </dgm:spPr>
      <dgm:t>
        <a:bodyPr/>
        <a:lstStyle/>
        <a:p>
          <a:pPr algn="ctr"/>
          <a:r>
            <a:rPr lang="es-ES" sz="1400" b="0" dirty="0" smtClean="0">
              <a:latin typeface="Trebuchet MS" pitchFamily="34" charset="0"/>
            </a:rPr>
            <a:t>Armonización (Normas Contables – políticas)</a:t>
          </a:r>
          <a:endParaRPr lang="es-ES" sz="1400" b="0" dirty="0">
            <a:latin typeface="Trebuchet MS" pitchFamily="34" charset="0"/>
          </a:endParaRPr>
        </a:p>
      </dgm:t>
    </dgm:pt>
    <dgm:pt modelId="{5FC517F6-33B4-419D-B7AE-35B957E303F8}" type="parTrans" cxnId="{43AA69D5-7342-483B-830F-0C74AEFBE173}">
      <dgm:prSet/>
      <dgm:spPr/>
      <dgm:t>
        <a:bodyPr/>
        <a:lstStyle/>
        <a:p>
          <a:endParaRPr lang="es-ES"/>
        </a:p>
      </dgm:t>
    </dgm:pt>
    <dgm:pt modelId="{5523E3E1-A95D-4700-B3E8-D3BC7DFDC719}" type="sibTrans" cxnId="{43AA69D5-7342-483B-830F-0C74AEFBE173}">
      <dgm:prSet/>
      <dgm:spPr>
        <a:solidFill>
          <a:schemeClr val="accent4">
            <a:lumMod val="60000"/>
            <a:lumOff val="40000"/>
          </a:schemeClr>
        </a:solidFill>
      </dgm:spPr>
      <dgm:t>
        <a:bodyPr/>
        <a:lstStyle/>
        <a:p>
          <a:endParaRPr lang="es-ES"/>
        </a:p>
      </dgm:t>
    </dgm:pt>
    <dgm:pt modelId="{A3F4C02A-615B-4231-9A33-F7B48F3B077F}">
      <dgm:prSet phldrT="[Texto]" custT="1"/>
      <dgm:spPr/>
      <dgm:t>
        <a:bodyPr/>
        <a:lstStyle/>
        <a:p>
          <a:pPr algn="l"/>
          <a:r>
            <a:rPr lang="es-ES" sz="3200" b="1" dirty="0" smtClean="0">
              <a:latin typeface="Trebuchet MS" pitchFamily="34" charset="0"/>
            </a:rPr>
            <a:t>OBJETIVOS</a:t>
          </a:r>
          <a:endParaRPr lang="es-ES" sz="2400" b="1" dirty="0">
            <a:latin typeface="Trebuchet MS" pitchFamily="34" charset="0"/>
          </a:endParaRPr>
        </a:p>
      </dgm:t>
    </dgm:pt>
    <dgm:pt modelId="{EFAAB2F2-6899-4A46-8A42-F096FB76CD57}" type="parTrans" cxnId="{A30E8460-B376-4D49-A19A-45BD524D3E6B}">
      <dgm:prSet/>
      <dgm:spPr/>
      <dgm:t>
        <a:bodyPr/>
        <a:lstStyle/>
        <a:p>
          <a:endParaRPr lang="es-ES"/>
        </a:p>
      </dgm:t>
    </dgm:pt>
    <dgm:pt modelId="{F4374FAC-326A-4759-88B4-12088F5CBB33}" type="sibTrans" cxnId="{A30E8460-B376-4D49-A19A-45BD524D3E6B}">
      <dgm:prSet/>
      <dgm:spPr/>
      <dgm:t>
        <a:bodyPr/>
        <a:lstStyle/>
        <a:p>
          <a:endParaRPr lang="es-ES"/>
        </a:p>
      </dgm:t>
    </dgm:pt>
    <dgm:pt modelId="{1E42E2E5-6BDA-430D-91C9-33FDE62C3A46}">
      <dgm:prSet phldrT="[Texto]"/>
      <dgm:spPr>
        <a:solidFill>
          <a:srgbClr val="669900"/>
        </a:solidFill>
      </dgm:spPr>
      <dgm:t>
        <a:bodyPr/>
        <a:lstStyle/>
        <a:p>
          <a:endParaRPr lang="es-ES" dirty="0"/>
        </a:p>
      </dgm:t>
    </dgm:pt>
    <dgm:pt modelId="{E3B7120A-F445-4C6F-8FB6-A00F81D3C850}" type="parTrans" cxnId="{7F428E1F-2973-4BF1-9392-DBDCA94D667F}">
      <dgm:prSet/>
      <dgm:spPr/>
      <dgm:t>
        <a:bodyPr/>
        <a:lstStyle/>
        <a:p>
          <a:endParaRPr lang="es-ES"/>
        </a:p>
      </dgm:t>
    </dgm:pt>
    <dgm:pt modelId="{A34FC007-D312-4B2E-BA6B-A13511833D9E}" type="sibTrans" cxnId="{7F428E1F-2973-4BF1-9392-DBDCA94D667F}">
      <dgm:prSet/>
      <dgm:spPr/>
      <dgm:t>
        <a:bodyPr/>
        <a:lstStyle/>
        <a:p>
          <a:endParaRPr lang="es-ES"/>
        </a:p>
      </dgm:t>
    </dgm:pt>
    <dgm:pt modelId="{23846DC4-44A8-4158-9A3B-2BD55A32CB21}" type="pres">
      <dgm:prSet presAssocID="{F1904B46-910C-45A0-9082-6C08EFD6A408}" presName="Name0" presStyleCnt="0">
        <dgm:presLayoutVars>
          <dgm:chMax/>
          <dgm:chPref/>
          <dgm:dir/>
          <dgm:animLvl val="lvl"/>
        </dgm:presLayoutVars>
      </dgm:prSet>
      <dgm:spPr/>
      <dgm:t>
        <a:bodyPr/>
        <a:lstStyle/>
        <a:p>
          <a:endParaRPr lang="es-ES"/>
        </a:p>
      </dgm:t>
    </dgm:pt>
    <dgm:pt modelId="{35EFF31C-A708-46FC-8EE1-6D91E0CF8D6B}" type="pres">
      <dgm:prSet presAssocID="{96584855-4D3F-4688-8D17-0CB7C70BB257}" presName="composite" presStyleCnt="0"/>
      <dgm:spPr/>
    </dgm:pt>
    <dgm:pt modelId="{819E448D-314F-46D4-995E-6D9E9E0360DF}" type="pres">
      <dgm:prSet presAssocID="{96584855-4D3F-4688-8D17-0CB7C70BB257}" presName="Parent1" presStyleLbl="node1" presStyleIdx="0" presStyleCnt="6" custScaleX="145054" custLinFactNeighborX="66482" custLinFactNeighborY="-5">
        <dgm:presLayoutVars>
          <dgm:chMax val="1"/>
          <dgm:chPref val="1"/>
          <dgm:bulletEnabled val="1"/>
        </dgm:presLayoutVars>
      </dgm:prSet>
      <dgm:spPr/>
      <dgm:t>
        <a:bodyPr/>
        <a:lstStyle/>
        <a:p>
          <a:endParaRPr lang="es-ES"/>
        </a:p>
      </dgm:t>
    </dgm:pt>
    <dgm:pt modelId="{779EAFFE-A732-45CB-9350-02339865134D}" type="pres">
      <dgm:prSet presAssocID="{96584855-4D3F-4688-8D17-0CB7C70BB257}" presName="Childtext1" presStyleLbl="revTx" presStyleIdx="0" presStyleCnt="3">
        <dgm:presLayoutVars>
          <dgm:chMax val="0"/>
          <dgm:chPref val="0"/>
          <dgm:bulletEnabled val="1"/>
        </dgm:presLayoutVars>
      </dgm:prSet>
      <dgm:spPr/>
      <dgm:t>
        <a:bodyPr/>
        <a:lstStyle/>
        <a:p>
          <a:endParaRPr lang="es-ES"/>
        </a:p>
      </dgm:t>
    </dgm:pt>
    <dgm:pt modelId="{EC1780B0-374F-4F7C-8242-5D4FA2DF14D7}" type="pres">
      <dgm:prSet presAssocID="{96584855-4D3F-4688-8D17-0CB7C70BB257}" presName="BalanceSpacing" presStyleCnt="0"/>
      <dgm:spPr/>
    </dgm:pt>
    <dgm:pt modelId="{C522234C-457C-4DD4-A668-96F80C4DB119}" type="pres">
      <dgm:prSet presAssocID="{96584855-4D3F-4688-8D17-0CB7C70BB257}" presName="BalanceSpacing1" presStyleCnt="0"/>
      <dgm:spPr/>
    </dgm:pt>
    <dgm:pt modelId="{BAE13A70-89D7-4664-9D64-5B1E6C59FF73}" type="pres">
      <dgm:prSet presAssocID="{1D67DD7D-D568-450C-BC58-E7A8E3B8EA60}" presName="Accent1Text" presStyleLbl="node1" presStyleIdx="1" presStyleCnt="6" custScaleX="152154" custLinFactNeighborX="17621" custLinFactNeighborY="2201"/>
      <dgm:spPr/>
      <dgm:t>
        <a:bodyPr/>
        <a:lstStyle/>
        <a:p>
          <a:endParaRPr lang="es-ES"/>
        </a:p>
      </dgm:t>
    </dgm:pt>
    <dgm:pt modelId="{DD8B96AF-5ED4-40CF-B343-8DB8FFE038D1}" type="pres">
      <dgm:prSet presAssocID="{1D67DD7D-D568-450C-BC58-E7A8E3B8EA60}" presName="spaceBetweenRectangles" presStyleCnt="0"/>
      <dgm:spPr/>
    </dgm:pt>
    <dgm:pt modelId="{82095E29-1639-4340-A440-9C3DC6C4E75B}" type="pres">
      <dgm:prSet presAssocID="{583F870E-5E7B-488F-BF4C-E1382E661C7A}" presName="composite" presStyleCnt="0"/>
      <dgm:spPr/>
    </dgm:pt>
    <dgm:pt modelId="{5602464C-5990-4EC0-B36D-955C423A37EA}" type="pres">
      <dgm:prSet presAssocID="{583F870E-5E7B-488F-BF4C-E1382E661C7A}" presName="Parent1" presStyleLbl="node1" presStyleIdx="2" presStyleCnt="6" custScaleX="151612" custLinFactNeighborX="20275" custLinFactNeighborY="2201">
        <dgm:presLayoutVars>
          <dgm:chMax val="1"/>
          <dgm:chPref val="1"/>
          <dgm:bulletEnabled val="1"/>
        </dgm:presLayoutVars>
      </dgm:prSet>
      <dgm:spPr/>
      <dgm:t>
        <a:bodyPr/>
        <a:lstStyle/>
        <a:p>
          <a:endParaRPr lang="es-ES"/>
        </a:p>
      </dgm:t>
    </dgm:pt>
    <dgm:pt modelId="{DB32EFCC-DD90-401E-9D36-86DE66D6474F}" type="pres">
      <dgm:prSet presAssocID="{583F870E-5E7B-488F-BF4C-E1382E661C7A}" presName="Childtext1" presStyleLbl="revTx" presStyleIdx="1" presStyleCnt="3" custScaleX="167266" custLinFactNeighborX="-22994">
        <dgm:presLayoutVars>
          <dgm:chMax val="0"/>
          <dgm:chPref val="0"/>
          <dgm:bulletEnabled val="1"/>
        </dgm:presLayoutVars>
      </dgm:prSet>
      <dgm:spPr/>
      <dgm:t>
        <a:bodyPr/>
        <a:lstStyle/>
        <a:p>
          <a:endParaRPr lang="es-ES"/>
        </a:p>
      </dgm:t>
    </dgm:pt>
    <dgm:pt modelId="{F69C9102-D300-4959-BE42-24BA1E42082C}" type="pres">
      <dgm:prSet presAssocID="{583F870E-5E7B-488F-BF4C-E1382E661C7A}" presName="BalanceSpacing" presStyleCnt="0"/>
      <dgm:spPr/>
    </dgm:pt>
    <dgm:pt modelId="{9B48D7B6-038A-4226-864F-7D85EC8F24BC}" type="pres">
      <dgm:prSet presAssocID="{583F870E-5E7B-488F-BF4C-E1382E661C7A}" presName="BalanceSpacing1" presStyleCnt="0"/>
      <dgm:spPr/>
    </dgm:pt>
    <dgm:pt modelId="{2D193E79-3591-40C5-A9D2-0B3070557DE4}" type="pres">
      <dgm:prSet presAssocID="{5523E3E1-A95D-4700-B3E8-D3BC7DFDC719}" presName="Accent1Text" presStyleLbl="node1" presStyleIdx="3" presStyleCnt="6" custScaleX="153254" custLinFactNeighborX="74139" custLinFactNeighborY="2201"/>
      <dgm:spPr/>
      <dgm:t>
        <a:bodyPr/>
        <a:lstStyle/>
        <a:p>
          <a:endParaRPr lang="es-ES"/>
        </a:p>
      </dgm:t>
    </dgm:pt>
    <dgm:pt modelId="{33D1F93B-DA98-4300-9724-B58DBA4DAB2A}" type="pres">
      <dgm:prSet presAssocID="{5523E3E1-A95D-4700-B3E8-D3BC7DFDC719}" presName="spaceBetweenRectangles" presStyleCnt="0"/>
      <dgm:spPr/>
    </dgm:pt>
    <dgm:pt modelId="{070A41D0-6807-438A-A30B-5024FB3EFEFB}" type="pres">
      <dgm:prSet presAssocID="{1E42E2E5-6BDA-430D-91C9-33FDE62C3A46}" presName="composite" presStyleCnt="0"/>
      <dgm:spPr/>
    </dgm:pt>
    <dgm:pt modelId="{0D28631B-EA75-49CE-96CA-1CC6DEF93AA7}" type="pres">
      <dgm:prSet presAssocID="{1E42E2E5-6BDA-430D-91C9-33FDE62C3A46}" presName="Parent1" presStyleLbl="node1" presStyleIdx="4" presStyleCnt="6" custScaleX="161507" custLinFactNeighborX="71644" custLinFactNeighborY="5">
        <dgm:presLayoutVars>
          <dgm:chMax val="1"/>
          <dgm:chPref val="1"/>
          <dgm:bulletEnabled val="1"/>
        </dgm:presLayoutVars>
      </dgm:prSet>
      <dgm:spPr/>
      <dgm:t>
        <a:bodyPr/>
        <a:lstStyle/>
        <a:p>
          <a:endParaRPr lang="es-ES"/>
        </a:p>
      </dgm:t>
    </dgm:pt>
    <dgm:pt modelId="{79AE0ED8-C078-4840-AE11-A6C1CCD5E164}" type="pres">
      <dgm:prSet presAssocID="{1E42E2E5-6BDA-430D-91C9-33FDE62C3A46}" presName="Childtext1" presStyleLbl="revTx" presStyleIdx="2" presStyleCnt="3">
        <dgm:presLayoutVars>
          <dgm:chMax val="0"/>
          <dgm:chPref val="0"/>
          <dgm:bulletEnabled val="1"/>
        </dgm:presLayoutVars>
      </dgm:prSet>
      <dgm:spPr/>
      <dgm:t>
        <a:bodyPr/>
        <a:lstStyle/>
        <a:p>
          <a:endParaRPr lang="es-ES"/>
        </a:p>
      </dgm:t>
    </dgm:pt>
    <dgm:pt modelId="{4C0DAC5D-1A4C-415E-9F9A-599FEF369FDC}" type="pres">
      <dgm:prSet presAssocID="{1E42E2E5-6BDA-430D-91C9-33FDE62C3A46}" presName="BalanceSpacing" presStyleCnt="0"/>
      <dgm:spPr/>
    </dgm:pt>
    <dgm:pt modelId="{B49C207C-BB0F-4B84-BC2F-415318D5A4F5}" type="pres">
      <dgm:prSet presAssocID="{1E42E2E5-6BDA-430D-91C9-33FDE62C3A46}" presName="BalanceSpacing1" presStyleCnt="0"/>
      <dgm:spPr/>
    </dgm:pt>
    <dgm:pt modelId="{30BD0768-8E7B-4670-B5AD-1172165C6F40}" type="pres">
      <dgm:prSet presAssocID="{A34FC007-D312-4B2E-BA6B-A13511833D9E}" presName="Accent1Text" presStyleLbl="node1" presStyleIdx="5" presStyleCnt="6" custScaleX="162457" custLinFactNeighborX="6280" custLinFactNeighborY="86"/>
      <dgm:spPr/>
      <dgm:t>
        <a:bodyPr/>
        <a:lstStyle/>
        <a:p>
          <a:endParaRPr lang="es-ES"/>
        </a:p>
      </dgm:t>
    </dgm:pt>
  </dgm:ptLst>
  <dgm:cxnLst>
    <dgm:cxn modelId="{61D198F6-3B6C-437C-A2C5-B16A6DD5B40F}" srcId="{F1904B46-910C-45A0-9082-6C08EFD6A408}" destId="{96584855-4D3F-4688-8D17-0CB7C70BB257}" srcOrd="0" destOrd="0" parTransId="{9ACA39CD-BCEC-4F51-B6AE-3B2188448169}" sibTransId="{1D67DD7D-D568-450C-BC58-E7A8E3B8EA60}"/>
    <dgm:cxn modelId="{A30E8460-B376-4D49-A19A-45BD524D3E6B}" srcId="{583F870E-5E7B-488F-BF4C-E1382E661C7A}" destId="{A3F4C02A-615B-4231-9A33-F7B48F3B077F}" srcOrd="0" destOrd="0" parTransId="{EFAAB2F2-6899-4A46-8A42-F096FB76CD57}" sibTransId="{F4374FAC-326A-4759-88B4-12088F5CBB33}"/>
    <dgm:cxn modelId="{8F751ABA-4964-4170-BA9A-29D153F5672E}" type="presOf" srcId="{F1904B46-910C-45A0-9082-6C08EFD6A408}" destId="{23846DC4-44A8-4158-9A3B-2BD55A32CB21}" srcOrd="0" destOrd="0" presId="urn:microsoft.com/office/officeart/2008/layout/AlternatingHexagons"/>
    <dgm:cxn modelId="{43AA69D5-7342-483B-830F-0C74AEFBE173}" srcId="{F1904B46-910C-45A0-9082-6C08EFD6A408}" destId="{583F870E-5E7B-488F-BF4C-E1382E661C7A}" srcOrd="1" destOrd="0" parTransId="{5FC517F6-33B4-419D-B7AE-35B957E303F8}" sibTransId="{5523E3E1-A95D-4700-B3E8-D3BC7DFDC719}"/>
    <dgm:cxn modelId="{915E0124-F14E-4EA0-990C-8E1278AF2F94}" type="presOf" srcId="{1E42E2E5-6BDA-430D-91C9-33FDE62C3A46}" destId="{0D28631B-EA75-49CE-96CA-1CC6DEF93AA7}" srcOrd="0" destOrd="0" presId="urn:microsoft.com/office/officeart/2008/layout/AlternatingHexagons"/>
    <dgm:cxn modelId="{7F428E1F-2973-4BF1-9392-DBDCA94D667F}" srcId="{F1904B46-910C-45A0-9082-6C08EFD6A408}" destId="{1E42E2E5-6BDA-430D-91C9-33FDE62C3A46}" srcOrd="2" destOrd="0" parTransId="{E3B7120A-F445-4C6F-8FB6-A00F81D3C850}" sibTransId="{A34FC007-D312-4B2E-BA6B-A13511833D9E}"/>
    <dgm:cxn modelId="{2C5A6C95-3CF0-4DAD-B3E3-38C97A0A2948}" type="presOf" srcId="{A34FC007-D312-4B2E-BA6B-A13511833D9E}" destId="{30BD0768-8E7B-4670-B5AD-1172165C6F40}" srcOrd="0" destOrd="0" presId="urn:microsoft.com/office/officeart/2008/layout/AlternatingHexagons"/>
    <dgm:cxn modelId="{73183CF1-A9B6-4C80-82BA-29C5FC713886}" type="presOf" srcId="{1D67DD7D-D568-450C-BC58-E7A8E3B8EA60}" destId="{BAE13A70-89D7-4664-9D64-5B1E6C59FF73}" srcOrd="0" destOrd="0" presId="urn:microsoft.com/office/officeart/2008/layout/AlternatingHexagons"/>
    <dgm:cxn modelId="{337568E2-49D7-406D-9517-FBFD62824703}" type="presOf" srcId="{A3F4C02A-615B-4231-9A33-F7B48F3B077F}" destId="{DB32EFCC-DD90-401E-9D36-86DE66D6474F}" srcOrd="0" destOrd="0" presId="urn:microsoft.com/office/officeart/2008/layout/AlternatingHexagons"/>
    <dgm:cxn modelId="{1772D088-7FD8-4082-A6CD-ABB40F5DB963}" type="presOf" srcId="{5523E3E1-A95D-4700-B3E8-D3BC7DFDC719}" destId="{2D193E79-3591-40C5-A9D2-0B3070557DE4}" srcOrd="0" destOrd="0" presId="urn:microsoft.com/office/officeart/2008/layout/AlternatingHexagons"/>
    <dgm:cxn modelId="{0EFA0BCA-8ACE-4757-9117-AD8BF3260A68}" type="presOf" srcId="{96584855-4D3F-4688-8D17-0CB7C70BB257}" destId="{819E448D-314F-46D4-995E-6D9E9E0360DF}" srcOrd="0" destOrd="0" presId="urn:microsoft.com/office/officeart/2008/layout/AlternatingHexagons"/>
    <dgm:cxn modelId="{18DE0EBE-B51B-43BB-97AC-5199C9B8E8DE}" type="presOf" srcId="{583F870E-5E7B-488F-BF4C-E1382E661C7A}" destId="{5602464C-5990-4EC0-B36D-955C423A37EA}" srcOrd="0" destOrd="0" presId="urn:microsoft.com/office/officeart/2008/layout/AlternatingHexagons"/>
    <dgm:cxn modelId="{CD2356D6-BD79-46F5-9AB5-5184DC2F2F86}" type="presParOf" srcId="{23846DC4-44A8-4158-9A3B-2BD55A32CB21}" destId="{35EFF31C-A708-46FC-8EE1-6D91E0CF8D6B}" srcOrd="0" destOrd="0" presId="urn:microsoft.com/office/officeart/2008/layout/AlternatingHexagons"/>
    <dgm:cxn modelId="{F26E0D82-4000-4AF1-9D84-51C15F69F9BC}" type="presParOf" srcId="{35EFF31C-A708-46FC-8EE1-6D91E0CF8D6B}" destId="{819E448D-314F-46D4-995E-6D9E9E0360DF}" srcOrd="0" destOrd="0" presId="urn:microsoft.com/office/officeart/2008/layout/AlternatingHexagons"/>
    <dgm:cxn modelId="{F07BA729-6D3E-468D-8B65-0378CDB563B2}" type="presParOf" srcId="{35EFF31C-A708-46FC-8EE1-6D91E0CF8D6B}" destId="{779EAFFE-A732-45CB-9350-02339865134D}" srcOrd="1" destOrd="0" presId="urn:microsoft.com/office/officeart/2008/layout/AlternatingHexagons"/>
    <dgm:cxn modelId="{D511A285-6DB1-48D9-9133-D2E91D1764B9}" type="presParOf" srcId="{35EFF31C-A708-46FC-8EE1-6D91E0CF8D6B}" destId="{EC1780B0-374F-4F7C-8242-5D4FA2DF14D7}" srcOrd="2" destOrd="0" presId="urn:microsoft.com/office/officeart/2008/layout/AlternatingHexagons"/>
    <dgm:cxn modelId="{C2510C02-5707-4874-B498-260FC41D8FD4}" type="presParOf" srcId="{35EFF31C-A708-46FC-8EE1-6D91E0CF8D6B}" destId="{C522234C-457C-4DD4-A668-96F80C4DB119}" srcOrd="3" destOrd="0" presId="urn:microsoft.com/office/officeart/2008/layout/AlternatingHexagons"/>
    <dgm:cxn modelId="{CAAA4446-7C6A-4BAF-8B0F-12886349687F}" type="presParOf" srcId="{35EFF31C-A708-46FC-8EE1-6D91E0CF8D6B}" destId="{BAE13A70-89D7-4664-9D64-5B1E6C59FF73}" srcOrd="4" destOrd="0" presId="urn:microsoft.com/office/officeart/2008/layout/AlternatingHexagons"/>
    <dgm:cxn modelId="{2E843CF8-D89E-4E92-B6B6-F2E3E5812173}" type="presParOf" srcId="{23846DC4-44A8-4158-9A3B-2BD55A32CB21}" destId="{DD8B96AF-5ED4-40CF-B343-8DB8FFE038D1}" srcOrd="1" destOrd="0" presId="urn:microsoft.com/office/officeart/2008/layout/AlternatingHexagons"/>
    <dgm:cxn modelId="{249D26FC-D2D2-4E9E-B70E-E0192788555B}" type="presParOf" srcId="{23846DC4-44A8-4158-9A3B-2BD55A32CB21}" destId="{82095E29-1639-4340-A440-9C3DC6C4E75B}" srcOrd="2" destOrd="0" presId="urn:microsoft.com/office/officeart/2008/layout/AlternatingHexagons"/>
    <dgm:cxn modelId="{35BEE00C-8669-441E-91A3-45204C3A4E15}" type="presParOf" srcId="{82095E29-1639-4340-A440-9C3DC6C4E75B}" destId="{5602464C-5990-4EC0-B36D-955C423A37EA}" srcOrd="0" destOrd="0" presId="urn:microsoft.com/office/officeart/2008/layout/AlternatingHexagons"/>
    <dgm:cxn modelId="{02063A4B-FAC5-4E98-9A13-8CA8CAB30097}" type="presParOf" srcId="{82095E29-1639-4340-A440-9C3DC6C4E75B}" destId="{DB32EFCC-DD90-401E-9D36-86DE66D6474F}" srcOrd="1" destOrd="0" presId="urn:microsoft.com/office/officeart/2008/layout/AlternatingHexagons"/>
    <dgm:cxn modelId="{F56DFBC0-233D-4792-8659-D6917785F194}" type="presParOf" srcId="{82095E29-1639-4340-A440-9C3DC6C4E75B}" destId="{F69C9102-D300-4959-BE42-24BA1E42082C}" srcOrd="2" destOrd="0" presId="urn:microsoft.com/office/officeart/2008/layout/AlternatingHexagons"/>
    <dgm:cxn modelId="{26E3F0B7-C082-4172-A078-2C915E147F8B}" type="presParOf" srcId="{82095E29-1639-4340-A440-9C3DC6C4E75B}" destId="{9B48D7B6-038A-4226-864F-7D85EC8F24BC}" srcOrd="3" destOrd="0" presId="urn:microsoft.com/office/officeart/2008/layout/AlternatingHexagons"/>
    <dgm:cxn modelId="{E9282F5F-9872-4E80-8760-5F22A94C7F7E}" type="presParOf" srcId="{82095E29-1639-4340-A440-9C3DC6C4E75B}" destId="{2D193E79-3591-40C5-A9D2-0B3070557DE4}" srcOrd="4" destOrd="0" presId="urn:microsoft.com/office/officeart/2008/layout/AlternatingHexagons"/>
    <dgm:cxn modelId="{7B035A4E-C483-4840-92C0-FB69CAD0973B}" type="presParOf" srcId="{23846DC4-44A8-4158-9A3B-2BD55A32CB21}" destId="{33D1F93B-DA98-4300-9724-B58DBA4DAB2A}" srcOrd="3" destOrd="0" presId="urn:microsoft.com/office/officeart/2008/layout/AlternatingHexagons"/>
    <dgm:cxn modelId="{E2AB3FEE-2656-400B-AE0E-8E459654F722}" type="presParOf" srcId="{23846DC4-44A8-4158-9A3B-2BD55A32CB21}" destId="{070A41D0-6807-438A-A30B-5024FB3EFEFB}" srcOrd="4" destOrd="0" presId="urn:microsoft.com/office/officeart/2008/layout/AlternatingHexagons"/>
    <dgm:cxn modelId="{B0F8549D-C513-4577-965B-FBDFF88AD08D}" type="presParOf" srcId="{070A41D0-6807-438A-A30B-5024FB3EFEFB}" destId="{0D28631B-EA75-49CE-96CA-1CC6DEF93AA7}" srcOrd="0" destOrd="0" presId="urn:microsoft.com/office/officeart/2008/layout/AlternatingHexagons"/>
    <dgm:cxn modelId="{11B74C66-BD28-40E8-A26F-08EE658A7FD0}" type="presParOf" srcId="{070A41D0-6807-438A-A30B-5024FB3EFEFB}" destId="{79AE0ED8-C078-4840-AE11-A6C1CCD5E164}" srcOrd="1" destOrd="0" presId="urn:microsoft.com/office/officeart/2008/layout/AlternatingHexagons"/>
    <dgm:cxn modelId="{88FE9473-73AD-48B3-9CCE-E8231EDA78E9}" type="presParOf" srcId="{070A41D0-6807-438A-A30B-5024FB3EFEFB}" destId="{4C0DAC5D-1A4C-415E-9F9A-599FEF369FDC}" srcOrd="2" destOrd="0" presId="urn:microsoft.com/office/officeart/2008/layout/AlternatingHexagons"/>
    <dgm:cxn modelId="{837338C1-60F6-4E82-9ECC-16160B390944}" type="presParOf" srcId="{070A41D0-6807-438A-A30B-5024FB3EFEFB}" destId="{B49C207C-BB0F-4B84-BC2F-415318D5A4F5}" srcOrd="3" destOrd="0" presId="urn:microsoft.com/office/officeart/2008/layout/AlternatingHexagons"/>
    <dgm:cxn modelId="{4223A591-A017-4870-93F0-F8BEA527B30F}" type="presParOf" srcId="{070A41D0-6807-438A-A30B-5024FB3EFEFB}" destId="{30BD0768-8E7B-4670-B5AD-1172165C6F40}" srcOrd="4"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2A0E67-39B3-4FBF-97E0-ACFAC44D1C67}" type="doc">
      <dgm:prSet loTypeId="urn:microsoft.com/office/officeart/2005/8/layout/cycle2" loCatId="cycle" qsTypeId="urn:microsoft.com/office/officeart/2005/8/quickstyle/3d1" qsCatId="3D" csTypeId="urn:microsoft.com/office/officeart/2005/8/colors/colorful1" csCatId="colorful" phldr="1"/>
      <dgm:spPr/>
      <dgm:t>
        <a:bodyPr/>
        <a:lstStyle/>
        <a:p>
          <a:endParaRPr lang="es-ES"/>
        </a:p>
      </dgm:t>
    </dgm:pt>
    <dgm:pt modelId="{D218A144-EFBD-41BF-9205-A9414D80C1B4}">
      <dgm:prSet phldrT="[Texto]" custT="1"/>
      <dgm:spPr/>
      <dgm:t>
        <a:bodyPr/>
        <a:lstStyle/>
        <a:p>
          <a:r>
            <a:rPr lang="es-ES" sz="1600" dirty="0" smtClean="0">
              <a:latin typeface="Trebuchet MS" pitchFamily="34" charset="0"/>
            </a:rPr>
            <a:t>Apoyo Gerencial</a:t>
          </a:r>
          <a:endParaRPr lang="es-ES" sz="1600" dirty="0">
            <a:latin typeface="Trebuchet MS" pitchFamily="34" charset="0"/>
          </a:endParaRPr>
        </a:p>
      </dgm:t>
    </dgm:pt>
    <dgm:pt modelId="{53C8AF02-9D3A-4064-B841-AB55337F6A98}" type="parTrans" cxnId="{B4BE44D6-E985-4311-A7EA-93CC0655A181}">
      <dgm:prSet/>
      <dgm:spPr/>
      <dgm:t>
        <a:bodyPr/>
        <a:lstStyle/>
        <a:p>
          <a:endParaRPr lang="es-ES">
            <a:latin typeface="Trebuchet MS" pitchFamily="34" charset="0"/>
          </a:endParaRPr>
        </a:p>
      </dgm:t>
    </dgm:pt>
    <dgm:pt modelId="{A0FD7C25-4066-4977-8925-18AE18805A66}" type="sibTrans" cxnId="{B4BE44D6-E985-4311-A7EA-93CC0655A181}">
      <dgm:prSet/>
      <dgm:spPr/>
      <dgm:t>
        <a:bodyPr/>
        <a:lstStyle/>
        <a:p>
          <a:endParaRPr lang="es-ES">
            <a:latin typeface="Trebuchet MS" pitchFamily="34" charset="0"/>
          </a:endParaRPr>
        </a:p>
      </dgm:t>
    </dgm:pt>
    <dgm:pt modelId="{6FF9B641-9BF8-40A4-B900-A57AE4326D89}">
      <dgm:prSet phldrT="[Texto]"/>
      <dgm:spPr/>
      <dgm:t>
        <a:bodyPr/>
        <a:lstStyle/>
        <a:p>
          <a:r>
            <a:rPr lang="es-ES" dirty="0" smtClean="0">
              <a:latin typeface="Trebuchet MS" pitchFamily="34" charset="0"/>
            </a:rPr>
            <a:t>Búsqueda de soporte (Consultor NIIF)</a:t>
          </a:r>
          <a:endParaRPr lang="es-ES" dirty="0">
            <a:latin typeface="Trebuchet MS" pitchFamily="34" charset="0"/>
          </a:endParaRPr>
        </a:p>
      </dgm:t>
    </dgm:pt>
    <dgm:pt modelId="{61164322-A78C-413F-84FA-A7E1C19D0541}" type="parTrans" cxnId="{E7C55396-770F-41DB-BD74-3F089E23E39C}">
      <dgm:prSet/>
      <dgm:spPr/>
      <dgm:t>
        <a:bodyPr/>
        <a:lstStyle/>
        <a:p>
          <a:endParaRPr lang="es-ES">
            <a:latin typeface="Trebuchet MS" pitchFamily="34" charset="0"/>
          </a:endParaRPr>
        </a:p>
      </dgm:t>
    </dgm:pt>
    <dgm:pt modelId="{EEA3C31E-04DA-45FF-BE4C-6F65D0BB89AC}" type="sibTrans" cxnId="{E7C55396-770F-41DB-BD74-3F089E23E39C}">
      <dgm:prSet/>
      <dgm:spPr/>
      <dgm:t>
        <a:bodyPr/>
        <a:lstStyle/>
        <a:p>
          <a:endParaRPr lang="es-ES">
            <a:latin typeface="Trebuchet MS" pitchFamily="34" charset="0"/>
          </a:endParaRPr>
        </a:p>
      </dgm:t>
    </dgm:pt>
    <dgm:pt modelId="{1C6F1008-9C3C-40D9-89C5-4D2FBA01CF99}">
      <dgm:prSet phldrT="[Texto]"/>
      <dgm:spPr/>
      <dgm:t>
        <a:bodyPr/>
        <a:lstStyle/>
        <a:p>
          <a:r>
            <a:rPr lang="es-ES" dirty="0" smtClean="0">
              <a:latin typeface="Trebuchet MS" pitchFamily="34" charset="0"/>
            </a:rPr>
            <a:t>Análisis de la conveniencia de un cambio en el ERP</a:t>
          </a:r>
          <a:endParaRPr lang="es-ES" dirty="0">
            <a:latin typeface="Trebuchet MS" pitchFamily="34" charset="0"/>
          </a:endParaRPr>
        </a:p>
      </dgm:t>
    </dgm:pt>
    <dgm:pt modelId="{2F9098C4-AA92-4945-9AA2-575206D32DE5}" type="parTrans" cxnId="{3483F289-78AF-4C08-94FF-D06C4E57B5A7}">
      <dgm:prSet/>
      <dgm:spPr/>
      <dgm:t>
        <a:bodyPr/>
        <a:lstStyle/>
        <a:p>
          <a:endParaRPr lang="es-ES">
            <a:latin typeface="Trebuchet MS" pitchFamily="34" charset="0"/>
          </a:endParaRPr>
        </a:p>
      </dgm:t>
    </dgm:pt>
    <dgm:pt modelId="{A58D9095-0912-48CF-B832-52E4AA99CAB5}" type="sibTrans" cxnId="{3483F289-78AF-4C08-94FF-D06C4E57B5A7}">
      <dgm:prSet/>
      <dgm:spPr/>
      <dgm:t>
        <a:bodyPr/>
        <a:lstStyle/>
        <a:p>
          <a:endParaRPr lang="es-ES">
            <a:latin typeface="Trebuchet MS" pitchFamily="34" charset="0"/>
          </a:endParaRPr>
        </a:p>
      </dgm:t>
    </dgm:pt>
    <dgm:pt modelId="{B62B48E9-1BC1-4C99-B64F-FCB140F68170}">
      <dgm:prSet phldrT="[Texto]"/>
      <dgm:spPr/>
      <dgm:t>
        <a:bodyPr/>
        <a:lstStyle/>
        <a:p>
          <a:r>
            <a:rPr lang="es-ES" dirty="0" smtClean="0">
              <a:latin typeface="Trebuchet MS" pitchFamily="34" charset="0"/>
            </a:rPr>
            <a:t>Cambio ó rediseño de políticas en la Organización</a:t>
          </a:r>
          <a:endParaRPr lang="es-ES" dirty="0">
            <a:latin typeface="Trebuchet MS" pitchFamily="34" charset="0"/>
          </a:endParaRPr>
        </a:p>
      </dgm:t>
    </dgm:pt>
    <dgm:pt modelId="{5527DC90-E203-452E-91C5-5E61A0D80F5A}" type="parTrans" cxnId="{4CC91636-BBCC-4FBE-9006-E5E8BDB761C4}">
      <dgm:prSet/>
      <dgm:spPr/>
      <dgm:t>
        <a:bodyPr/>
        <a:lstStyle/>
        <a:p>
          <a:endParaRPr lang="es-ES">
            <a:latin typeface="Trebuchet MS" pitchFamily="34" charset="0"/>
          </a:endParaRPr>
        </a:p>
      </dgm:t>
    </dgm:pt>
    <dgm:pt modelId="{092165B2-4E24-4A1D-83A1-D3A806083BA7}" type="sibTrans" cxnId="{4CC91636-BBCC-4FBE-9006-E5E8BDB761C4}">
      <dgm:prSet/>
      <dgm:spPr/>
      <dgm:t>
        <a:bodyPr/>
        <a:lstStyle/>
        <a:p>
          <a:endParaRPr lang="es-ES">
            <a:latin typeface="Trebuchet MS" pitchFamily="34" charset="0"/>
          </a:endParaRPr>
        </a:p>
      </dgm:t>
    </dgm:pt>
    <dgm:pt modelId="{98DF1FC7-1E3B-44DE-B818-EB02D2F0A3E2}">
      <dgm:prSet phldrT="[Texto]"/>
      <dgm:spPr/>
      <dgm:t>
        <a:bodyPr/>
        <a:lstStyle/>
        <a:p>
          <a:r>
            <a:rPr lang="es-ES" dirty="0" smtClean="0">
              <a:latin typeface="Trebuchet MS" pitchFamily="34" charset="0"/>
            </a:rPr>
            <a:t>Designación de un equipo de trabajo que lidere la transición</a:t>
          </a:r>
          <a:endParaRPr lang="es-ES" dirty="0">
            <a:latin typeface="Trebuchet MS" pitchFamily="34" charset="0"/>
          </a:endParaRPr>
        </a:p>
      </dgm:t>
    </dgm:pt>
    <dgm:pt modelId="{ECD724C3-FEB8-4EBB-8DC1-477486E79F2E}" type="parTrans" cxnId="{7F2BF793-A5DE-4697-9168-0BD4E7E91111}">
      <dgm:prSet/>
      <dgm:spPr/>
      <dgm:t>
        <a:bodyPr/>
        <a:lstStyle/>
        <a:p>
          <a:endParaRPr lang="es-ES">
            <a:latin typeface="Trebuchet MS" pitchFamily="34" charset="0"/>
          </a:endParaRPr>
        </a:p>
      </dgm:t>
    </dgm:pt>
    <dgm:pt modelId="{B2FDE2DB-4A73-4EFB-9695-CB999FAC77E4}" type="sibTrans" cxnId="{7F2BF793-A5DE-4697-9168-0BD4E7E91111}">
      <dgm:prSet/>
      <dgm:spPr/>
      <dgm:t>
        <a:bodyPr/>
        <a:lstStyle/>
        <a:p>
          <a:endParaRPr lang="es-ES">
            <a:latin typeface="Trebuchet MS" pitchFamily="34" charset="0"/>
          </a:endParaRPr>
        </a:p>
      </dgm:t>
    </dgm:pt>
    <dgm:pt modelId="{4A9EBBD2-A35D-4B09-B4CA-80346B141971}" type="pres">
      <dgm:prSet presAssocID="{2B2A0E67-39B3-4FBF-97E0-ACFAC44D1C67}" presName="cycle" presStyleCnt="0">
        <dgm:presLayoutVars>
          <dgm:dir/>
          <dgm:resizeHandles val="exact"/>
        </dgm:presLayoutVars>
      </dgm:prSet>
      <dgm:spPr/>
      <dgm:t>
        <a:bodyPr/>
        <a:lstStyle/>
        <a:p>
          <a:endParaRPr lang="es-ES"/>
        </a:p>
      </dgm:t>
    </dgm:pt>
    <dgm:pt modelId="{DECD6459-5135-4C61-A99C-0EC72CCC3F71}" type="pres">
      <dgm:prSet presAssocID="{D218A144-EFBD-41BF-9205-A9414D80C1B4}" presName="node" presStyleLbl="node1" presStyleIdx="0" presStyleCnt="5" custScaleX="116796" custScaleY="101250">
        <dgm:presLayoutVars>
          <dgm:bulletEnabled val="1"/>
        </dgm:presLayoutVars>
      </dgm:prSet>
      <dgm:spPr/>
      <dgm:t>
        <a:bodyPr/>
        <a:lstStyle/>
        <a:p>
          <a:endParaRPr lang="es-ES"/>
        </a:p>
      </dgm:t>
    </dgm:pt>
    <dgm:pt modelId="{6DCAF301-4E90-4455-827E-CC0909164729}" type="pres">
      <dgm:prSet presAssocID="{A0FD7C25-4066-4977-8925-18AE18805A66}" presName="sibTrans" presStyleLbl="sibTrans2D1" presStyleIdx="0" presStyleCnt="5"/>
      <dgm:spPr/>
      <dgm:t>
        <a:bodyPr/>
        <a:lstStyle/>
        <a:p>
          <a:endParaRPr lang="es-ES"/>
        </a:p>
      </dgm:t>
    </dgm:pt>
    <dgm:pt modelId="{B2A2A237-D38F-4470-99BA-570FBC64D0C0}" type="pres">
      <dgm:prSet presAssocID="{A0FD7C25-4066-4977-8925-18AE18805A66}" presName="connectorText" presStyleLbl="sibTrans2D1" presStyleIdx="0" presStyleCnt="5"/>
      <dgm:spPr/>
      <dgm:t>
        <a:bodyPr/>
        <a:lstStyle/>
        <a:p>
          <a:endParaRPr lang="es-ES"/>
        </a:p>
      </dgm:t>
    </dgm:pt>
    <dgm:pt modelId="{E1815CD3-10D1-427E-8791-FF1852CA4478}" type="pres">
      <dgm:prSet presAssocID="{6FF9B641-9BF8-40A4-B900-A57AE4326D89}" presName="node" presStyleLbl="node1" presStyleIdx="1" presStyleCnt="5" custScaleX="116796" custScaleY="101250">
        <dgm:presLayoutVars>
          <dgm:bulletEnabled val="1"/>
        </dgm:presLayoutVars>
      </dgm:prSet>
      <dgm:spPr/>
      <dgm:t>
        <a:bodyPr/>
        <a:lstStyle/>
        <a:p>
          <a:endParaRPr lang="es-ES"/>
        </a:p>
      </dgm:t>
    </dgm:pt>
    <dgm:pt modelId="{0354944D-6104-493F-B95D-A23AC05FF664}" type="pres">
      <dgm:prSet presAssocID="{EEA3C31E-04DA-45FF-BE4C-6F65D0BB89AC}" presName="sibTrans" presStyleLbl="sibTrans2D1" presStyleIdx="1" presStyleCnt="5"/>
      <dgm:spPr/>
      <dgm:t>
        <a:bodyPr/>
        <a:lstStyle/>
        <a:p>
          <a:endParaRPr lang="es-ES"/>
        </a:p>
      </dgm:t>
    </dgm:pt>
    <dgm:pt modelId="{0B9B7F08-E820-4EEE-A238-080D7AE28083}" type="pres">
      <dgm:prSet presAssocID="{EEA3C31E-04DA-45FF-BE4C-6F65D0BB89AC}" presName="connectorText" presStyleLbl="sibTrans2D1" presStyleIdx="1" presStyleCnt="5"/>
      <dgm:spPr/>
      <dgm:t>
        <a:bodyPr/>
        <a:lstStyle/>
        <a:p>
          <a:endParaRPr lang="es-ES"/>
        </a:p>
      </dgm:t>
    </dgm:pt>
    <dgm:pt modelId="{DF5BF62C-714C-44C4-9262-9075DF97841B}" type="pres">
      <dgm:prSet presAssocID="{1C6F1008-9C3C-40D9-89C5-4D2FBA01CF99}" presName="node" presStyleLbl="node1" presStyleIdx="2" presStyleCnt="5" custScaleX="116796" custScaleY="101250">
        <dgm:presLayoutVars>
          <dgm:bulletEnabled val="1"/>
        </dgm:presLayoutVars>
      </dgm:prSet>
      <dgm:spPr/>
      <dgm:t>
        <a:bodyPr/>
        <a:lstStyle/>
        <a:p>
          <a:endParaRPr lang="es-ES"/>
        </a:p>
      </dgm:t>
    </dgm:pt>
    <dgm:pt modelId="{02047CF0-9456-4336-A959-C631656C774C}" type="pres">
      <dgm:prSet presAssocID="{A58D9095-0912-48CF-B832-52E4AA99CAB5}" presName="sibTrans" presStyleLbl="sibTrans2D1" presStyleIdx="2" presStyleCnt="5"/>
      <dgm:spPr/>
      <dgm:t>
        <a:bodyPr/>
        <a:lstStyle/>
        <a:p>
          <a:endParaRPr lang="es-ES"/>
        </a:p>
      </dgm:t>
    </dgm:pt>
    <dgm:pt modelId="{7388F732-70B5-4F56-8018-32F2DA3D74E7}" type="pres">
      <dgm:prSet presAssocID="{A58D9095-0912-48CF-B832-52E4AA99CAB5}" presName="connectorText" presStyleLbl="sibTrans2D1" presStyleIdx="2" presStyleCnt="5"/>
      <dgm:spPr/>
      <dgm:t>
        <a:bodyPr/>
        <a:lstStyle/>
        <a:p>
          <a:endParaRPr lang="es-ES"/>
        </a:p>
      </dgm:t>
    </dgm:pt>
    <dgm:pt modelId="{6927EED2-E4E6-44F4-AE20-C69960829F73}" type="pres">
      <dgm:prSet presAssocID="{B62B48E9-1BC1-4C99-B64F-FCB140F68170}" presName="node" presStyleLbl="node1" presStyleIdx="3" presStyleCnt="5" custScaleX="116796" custScaleY="101250">
        <dgm:presLayoutVars>
          <dgm:bulletEnabled val="1"/>
        </dgm:presLayoutVars>
      </dgm:prSet>
      <dgm:spPr/>
      <dgm:t>
        <a:bodyPr/>
        <a:lstStyle/>
        <a:p>
          <a:endParaRPr lang="es-ES"/>
        </a:p>
      </dgm:t>
    </dgm:pt>
    <dgm:pt modelId="{28E7F043-CEB5-40E8-A37F-6DDE8290A532}" type="pres">
      <dgm:prSet presAssocID="{092165B2-4E24-4A1D-83A1-D3A806083BA7}" presName="sibTrans" presStyleLbl="sibTrans2D1" presStyleIdx="3" presStyleCnt="5"/>
      <dgm:spPr/>
      <dgm:t>
        <a:bodyPr/>
        <a:lstStyle/>
        <a:p>
          <a:endParaRPr lang="es-ES"/>
        </a:p>
      </dgm:t>
    </dgm:pt>
    <dgm:pt modelId="{60432120-02FA-42DB-97E1-335F12710900}" type="pres">
      <dgm:prSet presAssocID="{092165B2-4E24-4A1D-83A1-D3A806083BA7}" presName="connectorText" presStyleLbl="sibTrans2D1" presStyleIdx="3" presStyleCnt="5"/>
      <dgm:spPr/>
      <dgm:t>
        <a:bodyPr/>
        <a:lstStyle/>
        <a:p>
          <a:endParaRPr lang="es-ES"/>
        </a:p>
      </dgm:t>
    </dgm:pt>
    <dgm:pt modelId="{70275A0E-56E5-4F76-9D74-65C9B4083F6C}" type="pres">
      <dgm:prSet presAssocID="{98DF1FC7-1E3B-44DE-B818-EB02D2F0A3E2}" presName="node" presStyleLbl="node1" presStyleIdx="4" presStyleCnt="5" custScaleX="116796" custScaleY="101250">
        <dgm:presLayoutVars>
          <dgm:bulletEnabled val="1"/>
        </dgm:presLayoutVars>
      </dgm:prSet>
      <dgm:spPr/>
      <dgm:t>
        <a:bodyPr/>
        <a:lstStyle/>
        <a:p>
          <a:endParaRPr lang="es-ES"/>
        </a:p>
      </dgm:t>
    </dgm:pt>
    <dgm:pt modelId="{C5D35A02-1244-406E-9390-A62567C9A663}" type="pres">
      <dgm:prSet presAssocID="{B2FDE2DB-4A73-4EFB-9695-CB999FAC77E4}" presName="sibTrans" presStyleLbl="sibTrans2D1" presStyleIdx="4" presStyleCnt="5"/>
      <dgm:spPr/>
      <dgm:t>
        <a:bodyPr/>
        <a:lstStyle/>
        <a:p>
          <a:endParaRPr lang="es-ES"/>
        </a:p>
      </dgm:t>
    </dgm:pt>
    <dgm:pt modelId="{5F3F5500-7E6B-41FD-B795-B604C8D73557}" type="pres">
      <dgm:prSet presAssocID="{B2FDE2DB-4A73-4EFB-9695-CB999FAC77E4}" presName="connectorText" presStyleLbl="sibTrans2D1" presStyleIdx="4" presStyleCnt="5"/>
      <dgm:spPr/>
      <dgm:t>
        <a:bodyPr/>
        <a:lstStyle/>
        <a:p>
          <a:endParaRPr lang="es-ES"/>
        </a:p>
      </dgm:t>
    </dgm:pt>
  </dgm:ptLst>
  <dgm:cxnLst>
    <dgm:cxn modelId="{B4BE44D6-E985-4311-A7EA-93CC0655A181}" srcId="{2B2A0E67-39B3-4FBF-97E0-ACFAC44D1C67}" destId="{D218A144-EFBD-41BF-9205-A9414D80C1B4}" srcOrd="0" destOrd="0" parTransId="{53C8AF02-9D3A-4064-B841-AB55337F6A98}" sibTransId="{A0FD7C25-4066-4977-8925-18AE18805A66}"/>
    <dgm:cxn modelId="{B6049135-7E55-47F8-B63B-D8DCB8E5776F}" type="presOf" srcId="{A58D9095-0912-48CF-B832-52E4AA99CAB5}" destId="{7388F732-70B5-4F56-8018-32F2DA3D74E7}" srcOrd="1" destOrd="0" presId="urn:microsoft.com/office/officeart/2005/8/layout/cycle2"/>
    <dgm:cxn modelId="{4FD580FB-90FB-4541-BC30-1FA770DDE7CE}" type="presOf" srcId="{EEA3C31E-04DA-45FF-BE4C-6F65D0BB89AC}" destId="{0B9B7F08-E820-4EEE-A238-080D7AE28083}" srcOrd="1" destOrd="0" presId="urn:microsoft.com/office/officeart/2005/8/layout/cycle2"/>
    <dgm:cxn modelId="{ECD48F7B-7D3A-4F17-B64C-8C1C0BE96E79}" type="presOf" srcId="{2B2A0E67-39B3-4FBF-97E0-ACFAC44D1C67}" destId="{4A9EBBD2-A35D-4B09-B4CA-80346B141971}" srcOrd="0" destOrd="0" presId="urn:microsoft.com/office/officeart/2005/8/layout/cycle2"/>
    <dgm:cxn modelId="{018842F4-1523-4C97-932D-C11993CBAECD}" type="presOf" srcId="{98DF1FC7-1E3B-44DE-B818-EB02D2F0A3E2}" destId="{70275A0E-56E5-4F76-9D74-65C9B4083F6C}" srcOrd="0" destOrd="0" presId="urn:microsoft.com/office/officeart/2005/8/layout/cycle2"/>
    <dgm:cxn modelId="{244A4632-91A7-4BB8-8422-F47C828E4583}" type="presOf" srcId="{6FF9B641-9BF8-40A4-B900-A57AE4326D89}" destId="{E1815CD3-10D1-427E-8791-FF1852CA4478}" srcOrd="0" destOrd="0" presId="urn:microsoft.com/office/officeart/2005/8/layout/cycle2"/>
    <dgm:cxn modelId="{81937BB2-7FAF-4A57-83A7-C5661839304E}" type="presOf" srcId="{A0FD7C25-4066-4977-8925-18AE18805A66}" destId="{6DCAF301-4E90-4455-827E-CC0909164729}" srcOrd="0" destOrd="0" presId="urn:microsoft.com/office/officeart/2005/8/layout/cycle2"/>
    <dgm:cxn modelId="{F9922B26-3920-458E-A911-A519589F3059}" type="presOf" srcId="{092165B2-4E24-4A1D-83A1-D3A806083BA7}" destId="{60432120-02FA-42DB-97E1-335F12710900}" srcOrd="1" destOrd="0" presId="urn:microsoft.com/office/officeart/2005/8/layout/cycle2"/>
    <dgm:cxn modelId="{89F2A01A-BC2A-4F45-996D-AD08E06F9FC3}" type="presOf" srcId="{D218A144-EFBD-41BF-9205-A9414D80C1B4}" destId="{DECD6459-5135-4C61-A99C-0EC72CCC3F71}" srcOrd="0" destOrd="0" presId="urn:microsoft.com/office/officeart/2005/8/layout/cycle2"/>
    <dgm:cxn modelId="{5C22EB2E-AD8B-4BEE-AE95-F8D7DB2EB0A6}" type="presOf" srcId="{B2FDE2DB-4A73-4EFB-9695-CB999FAC77E4}" destId="{5F3F5500-7E6B-41FD-B795-B604C8D73557}" srcOrd="1" destOrd="0" presId="urn:microsoft.com/office/officeart/2005/8/layout/cycle2"/>
    <dgm:cxn modelId="{ECA3BCCD-0838-4D5C-9F95-4A253900A9A4}" type="presOf" srcId="{A0FD7C25-4066-4977-8925-18AE18805A66}" destId="{B2A2A237-D38F-4470-99BA-570FBC64D0C0}" srcOrd="1" destOrd="0" presId="urn:microsoft.com/office/officeart/2005/8/layout/cycle2"/>
    <dgm:cxn modelId="{7F2BF793-A5DE-4697-9168-0BD4E7E91111}" srcId="{2B2A0E67-39B3-4FBF-97E0-ACFAC44D1C67}" destId="{98DF1FC7-1E3B-44DE-B818-EB02D2F0A3E2}" srcOrd="4" destOrd="0" parTransId="{ECD724C3-FEB8-4EBB-8DC1-477486E79F2E}" sibTransId="{B2FDE2DB-4A73-4EFB-9695-CB999FAC77E4}"/>
    <dgm:cxn modelId="{956AC15D-03BF-4BD6-A75D-69304D259284}" type="presOf" srcId="{092165B2-4E24-4A1D-83A1-D3A806083BA7}" destId="{28E7F043-CEB5-40E8-A37F-6DDE8290A532}" srcOrd="0" destOrd="0" presId="urn:microsoft.com/office/officeart/2005/8/layout/cycle2"/>
    <dgm:cxn modelId="{8F97BCA0-F349-43A5-94DE-0108C0C73114}" type="presOf" srcId="{A58D9095-0912-48CF-B832-52E4AA99CAB5}" destId="{02047CF0-9456-4336-A959-C631656C774C}" srcOrd="0" destOrd="0" presId="urn:microsoft.com/office/officeart/2005/8/layout/cycle2"/>
    <dgm:cxn modelId="{3483F289-78AF-4C08-94FF-D06C4E57B5A7}" srcId="{2B2A0E67-39B3-4FBF-97E0-ACFAC44D1C67}" destId="{1C6F1008-9C3C-40D9-89C5-4D2FBA01CF99}" srcOrd="2" destOrd="0" parTransId="{2F9098C4-AA92-4945-9AA2-575206D32DE5}" sibTransId="{A58D9095-0912-48CF-B832-52E4AA99CAB5}"/>
    <dgm:cxn modelId="{A62D23D3-1B6A-4181-B324-B24A86AD293F}" type="presOf" srcId="{EEA3C31E-04DA-45FF-BE4C-6F65D0BB89AC}" destId="{0354944D-6104-493F-B95D-A23AC05FF664}" srcOrd="0" destOrd="0" presId="urn:microsoft.com/office/officeart/2005/8/layout/cycle2"/>
    <dgm:cxn modelId="{7CB4C402-11E2-4B6E-B628-225E5A403EE7}" type="presOf" srcId="{1C6F1008-9C3C-40D9-89C5-4D2FBA01CF99}" destId="{DF5BF62C-714C-44C4-9262-9075DF97841B}" srcOrd="0" destOrd="0" presId="urn:microsoft.com/office/officeart/2005/8/layout/cycle2"/>
    <dgm:cxn modelId="{DF5E0FAF-9E47-4E38-ADB4-0815051363E1}" type="presOf" srcId="{B2FDE2DB-4A73-4EFB-9695-CB999FAC77E4}" destId="{C5D35A02-1244-406E-9390-A62567C9A663}" srcOrd="0" destOrd="0" presId="urn:microsoft.com/office/officeart/2005/8/layout/cycle2"/>
    <dgm:cxn modelId="{76249CC2-94B8-41CE-A85F-1A01372D1CC3}" type="presOf" srcId="{B62B48E9-1BC1-4C99-B64F-FCB140F68170}" destId="{6927EED2-E4E6-44F4-AE20-C69960829F73}" srcOrd="0" destOrd="0" presId="urn:microsoft.com/office/officeart/2005/8/layout/cycle2"/>
    <dgm:cxn modelId="{4CC91636-BBCC-4FBE-9006-E5E8BDB761C4}" srcId="{2B2A0E67-39B3-4FBF-97E0-ACFAC44D1C67}" destId="{B62B48E9-1BC1-4C99-B64F-FCB140F68170}" srcOrd="3" destOrd="0" parTransId="{5527DC90-E203-452E-91C5-5E61A0D80F5A}" sibTransId="{092165B2-4E24-4A1D-83A1-D3A806083BA7}"/>
    <dgm:cxn modelId="{E7C55396-770F-41DB-BD74-3F089E23E39C}" srcId="{2B2A0E67-39B3-4FBF-97E0-ACFAC44D1C67}" destId="{6FF9B641-9BF8-40A4-B900-A57AE4326D89}" srcOrd="1" destOrd="0" parTransId="{61164322-A78C-413F-84FA-A7E1C19D0541}" sibTransId="{EEA3C31E-04DA-45FF-BE4C-6F65D0BB89AC}"/>
    <dgm:cxn modelId="{9750F48C-DB66-4376-A3F4-30108963B071}" type="presParOf" srcId="{4A9EBBD2-A35D-4B09-B4CA-80346B141971}" destId="{DECD6459-5135-4C61-A99C-0EC72CCC3F71}" srcOrd="0" destOrd="0" presId="urn:microsoft.com/office/officeart/2005/8/layout/cycle2"/>
    <dgm:cxn modelId="{F3CC3383-736B-4C76-AFDB-4A33C0CAF7C4}" type="presParOf" srcId="{4A9EBBD2-A35D-4B09-B4CA-80346B141971}" destId="{6DCAF301-4E90-4455-827E-CC0909164729}" srcOrd="1" destOrd="0" presId="urn:microsoft.com/office/officeart/2005/8/layout/cycle2"/>
    <dgm:cxn modelId="{1F2F298C-B856-41D9-80BA-77F990881F02}" type="presParOf" srcId="{6DCAF301-4E90-4455-827E-CC0909164729}" destId="{B2A2A237-D38F-4470-99BA-570FBC64D0C0}" srcOrd="0" destOrd="0" presId="urn:microsoft.com/office/officeart/2005/8/layout/cycle2"/>
    <dgm:cxn modelId="{C41CDA9E-911A-4750-97E8-5A6048DCEF63}" type="presParOf" srcId="{4A9EBBD2-A35D-4B09-B4CA-80346B141971}" destId="{E1815CD3-10D1-427E-8791-FF1852CA4478}" srcOrd="2" destOrd="0" presId="urn:microsoft.com/office/officeart/2005/8/layout/cycle2"/>
    <dgm:cxn modelId="{B0CA04F5-4AA4-418E-83A8-AEA2BFAABC99}" type="presParOf" srcId="{4A9EBBD2-A35D-4B09-B4CA-80346B141971}" destId="{0354944D-6104-493F-B95D-A23AC05FF664}" srcOrd="3" destOrd="0" presId="urn:microsoft.com/office/officeart/2005/8/layout/cycle2"/>
    <dgm:cxn modelId="{8E0CF564-2B18-4C11-805F-7479B4AABCE6}" type="presParOf" srcId="{0354944D-6104-493F-B95D-A23AC05FF664}" destId="{0B9B7F08-E820-4EEE-A238-080D7AE28083}" srcOrd="0" destOrd="0" presId="urn:microsoft.com/office/officeart/2005/8/layout/cycle2"/>
    <dgm:cxn modelId="{87E3D7F7-13A1-4A2C-9144-2303B9A34585}" type="presParOf" srcId="{4A9EBBD2-A35D-4B09-B4CA-80346B141971}" destId="{DF5BF62C-714C-44C4-9262-9075DF97841B}" srcOrd="4" destOrd="0" presId="urn:microsoft.com/office/officeart/2005/8/layout/cycle2"/>
    <dgm:cxn modelId="{16148DD2-D69E-4988-AE2F-2D75993992CB}" type="presParOf" srcId="{4A9EBBD2-A35D-4B09-B4CA-80346B141971}" destId="{02047CF0-9456-4336-A959-C631656C774C}" srcOrd="5" destOrd="0" presId="urn:microsoft.com/office/officeart/2005/8/layout/cycle2"/>
    <dgm:cxn modelId="{E411BC74-076D-4855-9675-DA7CACCFB382}" type="presParOf" srcId="{02047CF0-9456-4336-A959-C631656C774C}" destId="{7388F732-70B5-4F56-8018-32F2DA3D74E7}" srcOrd="0" destOrd="0" presId="urn:microsoft.com/office/officeart/2005/8/layout/cycle2"/>
    <dgm:cxn modelId="{93D55C70-C478-4EA0-B211-1685A5C998BC}" type="presParOf" srcId="{4A9EBBD2-A35D-4B09-B4CA-80346B141971}" destId="{6927EED2-E4E6-44F4-AE20-C69960829F73}" srcOrd="6" destOrd="0" presId="urn:microsoft.com/office/officeart/2005/8/layout/cycle2"/>
    <dgm:cxn modelId="{FDF663D2-F654-4F29-9F6E-F4878870C38B}" type="presParOf" srcId="{4A9EBBD2-A35D-4B09-B4CA-80346B141971}" destId="{28E7F043-CEB5-40E8-A37F-6DDE8290A532}" srcOrd="7" destOrd="0" presId="urn:microsoft.com/office/officeart/2005/8/layout/cycle2"/>
    <dgm:cxn modelId="{585A236A-D64F-4887-9D35-F639066CC072}" type="presParOf" srcId="{28E7F043-CEB5-40E8-A37F-6DDE8290A532}" destId="{60432120-02FA-42DB-97E1-335F12710900}" srcOrd="0" destOrd="0" presId="urn:microsoft.com/office/officeart/2005/8/layout/cycle2"/>
    <dgm:cxn modelId="{8AC0A316-0FA4-4911-92EC-53B4A8DE277A}" type="presParOf" srcId="{4A9EBBD2-A35D-4B09-B4CA-80346B141971}" destId="{70275A0E-56E5-4F76-9D74-65C9B4083F6C}" srcOrd="8" destOrd="0" presId="urn:microsoft.com/office/officeart/2005/8/layout/cycle2"/>
    <dgm:cxn modelId="{B4F74D59-E3A2-49AE-B52D-2B57A59A0731}" type="presParOf" srcId="{4A9EBBD2-A35D-4B09-B4CA-80346B141971}" destId="{C5D35A02-1244-406E-9390-A62567C9A663}" srcOrd="9" destOrd="0" presId="urn:microsoft.com/office/officeart/2005/8/layout/cycle2"/>
    <dgm:cxn modelId="{D6C9485B-7564-47C0-9B08-81766D795585}" type="presParOf" srcId="{C5D35A02-1244-406E-9390-A62567C9A663}" destId="{5F3F5500-7E6B-41FD-B795-B604C8D73557}"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B1AF97-33F7-46B9-9128-4CA1DAA6EDDC}" type="doc">
      <dgm:prSet loTypeId="urn:microsoft.com/office/officeart/2005/8/layout/chevron2" loCatId="list" qsTypeId="urn:microsoft.com/office/officeart/2005/8/quickstyle/simple5" qsCatId="simple" csTypeId="urn:microsoft.com/office/officeart/2005/8/colors/accent3_2" csCatId="accent3" phldr="1"/>
      <dgm:spPr/>
      <dgm:t>
        <a:bodyPr/>
        <a:lstStyle/>
        <a:p>
          <a:endParaRPr lang="es-ES"/>
        </a:p>
      </dgm:t>
    </dgm:pt>
    <dgm:pt modelId="{4ACFD29F-EF12-4553-99BB-8D4B4F5C7993}">
      <dgm:prSet phldrT="[Texto]"/>
      <dgm:spPr/>
      <dgm:t>
        <a:bodyPr/>
        <a:lstStyle/>
        <a:p>
          <a:r>
            <a:rPr lang="es-ES" b="1" dirty="0" smtClean="0">
              <a:solidFill>
                <a:schemeClr val="tx1"/>
              </a:solidFill>
              <a:latin typeface="Trebuchet MS" pitchFamily="34" charset="0"/>
            </a:rPr>
            <a:t>1</a:t>
          </a:r>
          <a:endParaRPr lang="es-ES" b="1" dirty="0">
            <a:solidFill>
              <a:schemeClr val="tx1"/>
            </a:solidFill>
            <a:latin typeface="Trebuchet MS" pitchFamily="34" charset="0"/>
          </a:endParaRPr>
        </a:p>
      </dgm:t>
    </dgm:pt>
    <dgm:pt modelId="{B94FD146-D391-4800-B17D-C6CFF672C675}" type="parTrans" cxnId="{740D4F84-7459-44AB-9EE5-3DFA6CA27EA6}">
      <dgm:prSet/>
      <dgm:spPr/>
      <dgm:t>
        <a:bodyPr/>
        <a:lstStyle/>
        <a:p>
          <a:endParaRPr lang="es-ES"/>
        </a:p>
      </dgm:t>
    </dgm:pt>
    <dgm:pt modelId="{12E4438A-3469-48A1-B80E-8289DA2257A3}" type="sibTrans" cxnId="{740D4F84-7459-44AB-9EE5-3DFA6CA27EA6}">
      <dgm:prSet/>
      <dgm:spPr/>
      <dgm:t>
        <a:bodyPr/>
        <a:lstStyle/>
        <a:p>
          <a:endParaRPr lang="es-ES"/>
        </a:p>
      </dgm:t>
    </dgm:pt>
    <dgm:pt modelId="{02348592-8ADF-4647-83EB-589027D79DF9}">
      <dgm:prSet phldrT="[Texto]"/>
      <dgm:spPr/>
      <dgm:t>
        <a:bodyPr/>
        <a:lstStyle/>
        <a:p>
          <a:r>
            <a:rPr lang="es-ES" dirty="0" smtClean="0">
              <a:latin typeface="Trebuchet MS" pitchFamily="34" charset="0"/>
            </a:rPr>
            <a:t>Diagnósticos conceptuales (Negocio: comercializador mayorista combustible).</a:t>
          </a:r>
          <a:endParaRPr lang="es-ES" dirty="0">
            <a:latin typeface="Trebuchet MS" pitchFamily="34" charset="0"/>
          </a:endParaRPr>
        </a:p>
      </dgm:t>
    </dgm:pt>
    <dgm:pt modelId="{137A53CE-B416-4A4F-A0B8-1F62BE19043D}" type="parTrans" cxnId="{4AD880D9-C84C-45D1-8126-6585C81F7AF2}">
      <dgm:prSet/>
      <dgm:spPr/>
      <dgm:t>
        <a:bodyPr/>
        <a:lstStyle/>
        <a:p>
          <a:endParaRPr lang="es-ES"/>
        </a:p>
      </dgm:t>
    </dgm:pt>
    <dgm:pt modelId="{03E52E20-5652-4439-B5E2-901C7C11DA21}" type="sibTrans" cxnId="{4AD880D9-C84C-45D1-8126-6585C81F7AF2}">
      <dgm:prSet/>
      <dgm:spPr/>
      <dgm:t>
        <a:bodyPr/>
        <a:lstStyle/>
        <a:p>
          <a:endParaRPr lang="es-ES"/>
        </a:p>
      </dgm:t>
    </dgm:pt>
    <dgm:pt modelId="{A73F511D-8BB6-4355-920D-BB9F0BE202DC}">
      <dgm:prSet phldrT="[Texto]"/>
      <dgm:spPr/>
      <dgm:t>
        <a:bodyPr/>
        <a:lstStyle/>
        <a:p>
          <a:r>
            <a:rPr lang="es-ES" b="1" dirty="0" smtClean="0">
              <a:solidFill>
                <a:schemeClr val="tx1"/>
              </a:solidFill>
              <a:latin typeface="Trebuchet MS" pitchFamily="34" charset="0"/>
            </a:rPr>
            <a:t>2</a:t>
          </a:r>
          <a:endParaRPr lang="es-ES" b="1" dirty="0">
            <a:solidFill>
              <a:schemeClr val="tx1"/>
            </a:solidFill>
            <a:latin typeface="Trebuchet MS" pitchFamily="34" charset="0"/>
          </a:endParaRPr>
        </a:p>
      </dgm:t>
    </dgm:pt>
    <dgm:pt modelId="{4EB52A49-E909-4F4F-ACA9-6831061E56AF}" type="parTrans" cxnId="{8033A028-BE2D-4DE7-947B-C2E174B5B345}">
      <dgm:prSet/>
      <dgm:spPr/>
      <dgm:t>
        <a:bodyPr/>
        <a:lstStyle/>
        <a:p>
          <a:endParaRPr lang="es-ES"/>
        </a:p>
      </dgm:t>
    </dgm:pt>
    <dgm:pt modelId="{494E5DFB-1B55-4473-9D81-ADC9565050D5}" type="sibTrans" cxnId="{8033A028-BE2D-4DE7-947B-C2E174B5B345}">
      <dgm:prSet/>
      <dgm:spPr/>
      <dgm:t>
        <a:bodyPr/>
        <a:lstStyle/>
        <a:p>
          <a:endParaRPr lang="es-ES"/>
        </a:p>
      </dgm:t>
    </dgm:pt>
    <dgm:pt modelId="{EBA8DA59-8369-464D-B57E-F68737315979}">
      <dgm:prSet phldrT="[Texto]"/>
      <dgm:spPr/>
      <dgm:t>
        <a:bodyPr/>
        <a:lstStyle/>
        <a:p>
          <a:r>
            <a:rPr lang="es-ES" b="1" dirty="0" smtClean="0">
              <a:solidFill>
                <a:schemeClr val="tx1"/>
              </a:solidFill>
              <a:latin typeface="Trebuchet MS" pitchFamily="34" charset="0"/>
            </a:rPr>
            <a:t>3</a:t>
          </a:r>
          <a:endParaRPr lang="es-ES" b="1" dirty="0">
            <a:solidFill>
              <a:schemeClr val="tx1"/>
            </a:solidFill>
            <a:latin typeface="Trebuchet MS" pitchFamily="34" charset="0"/>
          </a:endParaRPr>
        </a:p>
      </dgm:t>
    </dgm:pt>
    <dgm:pt modelId="{8F26170F-59D0-46EB-AC19-8FC36C9294A2}" type="parTrans" cxnId="{312D7965-C815-4572-878F-4B342AA7042C}">
      <dgm:prSet/>
      <dgm:spPr/>
      <dgm:t>
        <a:bodyPr/>
        <a:lstStyle/>
        <a:p>
          <a:endParaRPr lang="es-ES"/>
        </a:p>
      </dgm:t>
    </dgm:pt>
    <dgm:pt modelId="{8245833B-41DA-4710-A3DD-CDEE403F28C7}" type="sibTrans" cxnId="{312D7965-C815-4572-878F-4B342AA7042C}">
      <dgm:prSet/>
      <dgm:spPr/>
      <dgm:t>
        <a:bodyPr/>
        <a:lstStyle/>
        <a:p>
          <a:endParaRPr lang="es-ES"/>
        </a:p>
      </dgm:t>
    </dgm:pt>
    <dgm:pt modelId="{FB6161B1-602D-4F23-8B36-2C27684E1C82}">
      <dgm:prSet phldrT="[Texto]"/>
      <dgm:spPr/>
      <dgm:t>
        <a:bodyPr/>
        <a:lstStyle/>
        <a:p>
          <a:r>
            <a:rPr lang="es-ES" dirty="0" smtClean="0">
              <a:latin typeface="Trebuchet MS" pitchFamily="34" charset="0"/>
            </a:rPr>
            <a:t>Definición de Impactos Generales (54 Impactos cualitativos).</a:t>
          </a:r>
          <a:endParaRPr lang="es-ES" dirty="0">
            <a:latin typeface="Trebuchet MS" pitchFamily="34" charset="0"/>
          </a:endParaRPr>
        </a:p>
      </dgm:t>
    </dgm:pt>
    <dgm:pt modelId="{4874B2CF-4BBE-4B62-81ED-34C662C4F98B}" type="parTrans" cxnId="{24EE19A9-D140-46D2-8D34-A64FA96F1B3C}">
      <dgm:prSet/>
      <dgm:spPr/>
      <dgm:t>
        <a:bodyPr/>
        <a:lstStyle/>
        <a:p>
          <a:endParaRPr lang="es-ES"/>
        </a:p>
      </dgm:t>
    </dgm:pt>
    <dgm:pt modelId="{393BA664-F050-4FCA-BAD6-A033159C52CB}" type="sibTrans" cxnId="{24EE19A9-D140-46D2-8D34-A64FA96F1B3C}">
      <dgm:prSet/>
      <dgm:spPr/>
      <dgm:t>
        <a:bodyPr/>
        <a:lstStyle/>
        <a:p>
          <a:endParaRPr lang="es-ES"/>
        </a:p>
      </dgm:t>
    </dgm:pt>
    <dgm:pt modelId="{4C4A0918-9B22-437B-BD11-B3CFD86E6F71}">
      <dgm:prSet phldrT="[Texto]"/>
      <dgm:spPr/>
      <dgm:t>
        <a:bodyPr/>
        <a:lstStyle/>
        <a:p>
          <a:r>
            <a:rPr lang="es-ES" b="1" dirty="0" smtClean="0">
              <a:solidFill>
                <a:schemeClr val="tx1"/>
              </a:solidFill>
              <a:latin typeface="Trebuchet MS" pitchFamily="34" charset="0"/>
            </a:rPr>
            <a:t>4</a:t>
          </a:r>
          <a:endParaRPr lang="es-ES" b="1" dirty="0">
            <a:solidFill>
              <a:schemeClr val="tx1"/>
            </a:solidFill>
            <a:latin typeface="Trebuchet MS" pitchFamily="34" charset="0"/>
          </a:endParaRPr>
        </a:p>
      </dgm:t>
    </dgm:pt>
    <dgm:pt modelId="{76CA9643-6591-480F-8BFE-AB17C3203F36}" type="parTrans" cxnId="{DD1FBF6B-82BA-4E63-A33A-7FB77B741B9F}">
      <dgm:prSet/>
      <dgm:spPr/>
      <dgm:t>
        <a:bodyPr/>
        <a:lstStyle/>
        <a:p>
          <a:endParaRPr lang="es-ES"/>
        </a:p>
      </dgm:t>
    </dgm:pt>
    <dgm:pt modelId="{288DA265-61FF-4EEA-A2EC-C368F14F976B}" type="sibTrans" cxnId="{DD1FBF6B-82BA-4E63-A33A-7FB77B741B9F}">
      <dgm:prSet/>
      <dgm:spPr/>
      <dgm:t>
        <a:bodyPr/>
        <a:lstStyle/>
        <a:p>
          <a:endParaRPr lang="es-ES"/>
        </a:p>
      </dgm:t>
    </dgm:pt>
    <dgm:pt modelId="{5C36175B-F3FA-4A90-8C69-EC7D680BD715}">
      <dgm:prSet phldrT="[Texto]"/>
      <dgm:spPr/>
      <dgm:t>
        <a:bodyPr/>
        <a:lstStyle/>
        <a:p>
          <a:r>
            <a:rPr lang="es-ES" b="1" dirty="0" smtClean="0">
              <a:solidFill>
                <a:schemeClr val="tx1"/>
              </a:solidFill>
              <a:latin typeface="Trebuchet MS" pitchFamily="34" charset="0"/>
            </a:rPr>
            <a:t>5</a:t>
          </a:r>
          <a:endParaRPr lang="es-ES" b="1" dirty="0">
            <a:solidFill>
              <a:schemeClr val="tx1"/>
            </a:solidFill>
            <a:latin typeface="Trebuchet MS" pitchFamily="34" charset="0"/>
          </a:endParaRPr>
        </a:p>
      </dgm:t>
    </dgm:pt>
    <dgm:pt modelId="{F8F196E3-2AA5-4F36-97A2-25856395A0D2}" type="parTrans" cxnId="{DEB27D87-4E16-4B96-A0FB-DC283023C463}">
      <dgm:prSet/>
      <dgm:spPr/>
      <dgm:t>
        <a:bodyPr/>
        <a:lstStyle/>
        <a:p>
          <a:endParaRPr lang="es-ES"/>
        </a:p>
      </dgm:t>
    </dgm:pt>
    <dgm:pt modelId="{29C7FEFD-6616-4BB6-A65C-272EBCC688A9}" type="sibTrans" cxnId="{DEB27D87-4E16-4B96-A0FB-DC283023C463}">
      <dgm:prSet/>
      <dgm:spPr/>
      <dgm:t>
        <a:bodyPr/>
        <a:lstStyle/>
        <a:p>
          <a:endParaRPr lang="es-ES"/>
        </a:p>
      </dgm:t>
    </dgm:pt>
    <dgm:pt modelId="{655C55BE-91B4-466F-946E-C9EF6CF886C5}">
      <dgm:prSet phldrT="[Texto]"/>
      <dgm:spPr/>
      <dgm:t>
        <a:bodyPr/>
        <a:lstStyle/>
        <a:p>
          <a:r>
            <a:rPr lang="es-ES" dirty="0" smtClean="0">
              <a:latin typeface="Trebuchet MS" pitchFamily="34" charset="0"/>
            </a:rPr>
            <a:t>Definición de nuevas políticas en la Organización bajo los conceptos NIIF.</a:t>
          </a:r>
          <a:endParaRPr lang="es-ES" dirty="0">
            <a:latin typeface="Trebuchet MS" pitchFamily="34" charset="0"/>
          </a:endParaRPr>
        </a:p>
      </dgm:t>
    </dgm:pt>
    <dgm:pt modelId="{08550C7F-38E2-46E5-8476-609DAFAFE6F1}" type="parTrans" cxnId="{F9F73FA0-35D4-4300-BBB5-08AB4AFA6D3A}">
      <dgm:prSet/>
      <dgm:spPr/>
      <dgm:t>
        <a:bodyPr/>
        <a:lstStyle/>
        <a:p>
          <a:endParaRPr lang="es-ES"/>
        </a:p>
      </dgm:t>
    </dgm:pt>
    <dgm:pt modelId="{F25DCB12-B372-4DE4-8AB7-A2E67CB615E6}" type="sibTrans" cxnId="{F9F73FA0-35D4-4300-BBB5-08AB4AFA6D3A}">
      <dgm:prSet/>
      <dgm:spPr/>
      <dgm:t>
        <a:bodyPr/>
        <a:lstStyle/>
        <a:p>
          <a:endParaRPr lang="es-ES"/>
        </a:p>
      </dgm:t>
    </dgm:pt>
    <dgm:pt modelId="{DC23BEBB-D5D6-471D-BF6C-69DCAAB74E0F}">
      <dgm:prSet phldrT="[Texto]"/>
      <dgm:spPr/>
      <dgm:t>
        <a:bodyPr/>
        <a:lstStyle/>
        <a:p>
          <a:r>
            <a:rPr lang="es-ES" dirty="0" smtClean="0">
              <a:latin typeface="Trebuchet MS" pitchFamily="34" charset="0"/>
            </a:rPr>
            <a:t>Elaboración del Balance de Apertura (Impacto Cuantitativo).</a:t>
          </a:r>
          <a:endParaRPr lang="es-ES" dirty="0">
            <a:latin typeface="Trebuchet MS" pitchFamily="34" charset="0"/>
          </a:endParaRPr>
        </a:p>
      </dgm:t>
    </dgm:pt>
    <dgm:pt modelId="{A47374E3-7275-4043-8F01-6EDA07C51250}" type="parTrans" cxnId="{F43D721F-D1C7-4741-8FBE-3A81CE338FE0}">
      <dgm:prSet/>
      <dgm:spPr/>
      <dgm:t>
        <a:bodyPr/>
        <a:lstStyle/>
        <a:p>
          <a:endParaRPr lang="es-ES"/>
        </a:p>
      </dgm:t>
    </dgm:pt>
    <dgm:pt modelId="{9F46A47E-4DFC-48BA-894E-9E2618C2D0D7}" type="sibTrans" cxnId="{F43D721F-D1C7-4741-8FBE-3A81CE338FE0}">
      <dgm:prSet/>
      <dgm:spPr/>
      <dgm:t>
        <a:bodyPr/>
        <a:lstStyle/>
        <a:p>
          <a:endParaRPr lang="es-ES"/>
        </a:p>
      </dgm:t>
    </dgm:pt>
    <dgm:pt modelId="{998A5380-F10C-4763-A33D-053AF23A391B}">
      <dgm:prSet/>
      <dgm:spPr/>
      <dgm:t>
        <a:bodyPr/>
        <a:lstStyle/>
        <a:p>
          <a:r>
            <a:rPr lang="es-ES" dirty="0" smtClean="0">
              <a:latin typeface="Trebuchet MS" pitchFamily="34" charset="0"/>
            </a:rPr>
            <a:t>Diagnóstico del sistema de información (Proyecto Génesis: destino SAP)</a:t>
          </a:r>
          <a:endParaRPr lang="es-ES" dirty="0">
            <a:latin typeface="Trebuchet MS" pitchFamily="34" charset="0"/>
          </a:endParaRPr>
        </a:p>
      </dgm:t>
    </dgm:pt>
    <dgm:pt modelId="{3F92D790-B29C-4363-9BEA-2CA959D5C03F}" type="parTrans" cxnId="{C83159B2-8489-4A22-BE7C-614A23B6F426}">
      <dgm:prSet/>
      <dgm:spPr/>
      <dgm:t>
        <a:bodyPr/>
        <a:lstStyle/>
        <a:p>
          <a:endParaRPr lang="es-ES"/>
        </a:p>
      </dgm:t>
    </dgm:pt>
    <dgm:pt modelId="{BB6BB8A7-B7FE-4909-9BC0-002D54C661FF}" type="sibTrans" cxnId="{C83159B2-8489-4A22-BE7C-614A23B6F426}">
      <dgm:prSet/>
      <dgm:spPr/>
      <dgm:t>
        <a:bodyPr/>
        <a:lstStyle/>
        <a:p>
          <a:endParaRPr lang="es-ES"/>
        </a:p>
      </dgm:t>
    </dgm:pt>
    <dgm:pt modelId="{92584480-E90C-469F-A944-12AB5DCD21B2}">
      <dgm:prSet/>
      <dgm:spPr/>
      <dgm:t>
        <a:bodyPr/>
        <a:lstStyle/>
        <a:p>
          <a:r>
            <a:rPr lang="es-ES" dirty="0" smtClean="0">
              <a:latin typeface="Trebuchet MS" pitchFamily="34" charset="0"/>
            </a:rPr>
            <a:t>Definición del Plan de Trabajo para realizar la conversión de los EEFF (Definición de equipo de trabajo y líder del proyecto dentro de </a:t>
          </a:r>
          <a:r>
            <a:rPr lang="es-ES" dirty="0" err="1" smtClean="0">
              <a:latin typeface="Trebuchet MS" pitchFamily="34" charset="0"/>
            </a:rPr>
            <a:t>Biomax</a:t>
          </a:r>
          <a:r>
            <a:rPr lang="es-ES" dirty="0" smtClean="0">
              <a:latin typeface="Trebuchet MS" pitchFamily="34" charset="0"/>
            </a:rPr>
            <a:t>).</a:t>
          </a:r>
          <a:endParaRPr lang="es-ES" dirty="0">
            <a:latin typeface="Trebuchet MS" pitchFamily="34" charset="0"/>
          </a:endParaRPr>
        </a:p>
      </dgm:t>
    </dgm:pt>
    <dgm:pt modelId="{47609FB7-C458-4C80-9661-0E80F4F32E21}" type="parTrans" cxnId="{E045E014-6F8E-4009-B791-3B6E74B76E3C}">
      <dgm:prSet/>
      <dgm:spPr/>
      <dgm:t>
        <a:bodyPr/>
        <a:lstStyle/>
        <a:p>
          <a:endParaRPr lang="es-ES"/>
        </a:p>
      </dgm:t>
    </dgm:pt>
    <dgm:pt modelId="{6DEB8C26-5421-42FC-A268-16B7E39B428B}" type="sibTrans" cxnId="{E045E014-6F8E-4009-B791-3B6E74B76E3C}">
      <dgm:prSet/>
      <dgm:spPr/>
      <dgm:t>
        <a:bodyPr/>
        <a:lstStyle/>
        <a:p>
          <a:endParaRPr lang="es-ES"/>
        </a:p>
      </dgm:t>
    </dgm:pt>
    <dgm:pt modelId="{52C9DA6A-6D2C-4C79-9DD4-8431A098BFE2}">
      <dgm:prSet phldrT="[Texto]"/>
      <dgm:spPr/>
      <dgm:t>
        <a:bodyPr/>
        <a:lstStyle/>
        <a:p>
          <a:r>
            <a:rPr lang="es-ES" b="1" dirty="0" smtClean="0">
              <a:solidFill>
                <a:schemeClr val="tx1"/>
              </a:solidFill>
              <a:latin typeface="Trebuchet MS" pitchFamily="34" charset="0"/>
            </a:rPr>
            <a:t>6</a:t>
          </a:r>
          <a:endParaRPr lang="es-ES" b="1" dirty="0">
            <a:solidFill>
              <a:schemeClr val="tx1"/>
            </a:solidFill>
            <a:latin typeface="Trebuchet MS" pitchFamily="34" charset="0"/>
          </a:endParaRPr>
        </a:p>
      </dgm:t>
    </dgm:pt>
    <dgm:pt modelId="{A354705E-786A-4F95-81B0-18D4F15ED3FD}" type="parTrans" cxnId="{79A42E7C-341F-4E3C-9837-4A1ADDEDD89B}">
      <dgm:prSet/>
      <dgm:spPr/>
      <dgm:t>
        <a:bodyPr/>
        <a:lstStyle/>
        <a:p>
          <a:endParaRPr lang="es-ES"/>
        </a:p>
      </dgm:t>
    </dgm:pt>
    <dgm:pt modelId="{60303DD7-E78A-4019-AB94-BF506383931D}" type="sibTrans" cxnId="{79A42E7C-341F-4E3C-9837-4A1ADDEDD89B}">
      <dgm:prSet/>
      <dgm:spPr/>
      <dgm:t>
        <a:bodyPr/>
        <a:lstStyle/>
        <a:p>
          <a:endParaRPr lang="es-ES"/>
        </a:p>
      </dgm:t>
    </dgm:pt>
    <dgm:pt modelId="{80177EDC-100F-4C65-9041-AE8A8B049985}" type="pres">
      <dgm:prSet presAssocID="{98B1AF97-33F7-46B9-9128-4CA1DAA6EDDC}" presName="linearFlow" presStyleCnt="0">
        <dgm:presLayoutVars>
          <dgm:dir/>
          <dgm:animLvl val="lvl"/>
          <dgm:resizeHandles val="exact"/>
        </dgm:presLayoutVars>
      </dgm:prSet>
      <dgm:spPr/>
      <dgm:t>
        <a:bodyPr/>
        <a:lstStyle/>
        <a:p>
          <a:endParaRPr lang="es-ES"/>
        </a:p>
      </dgm:t>
    </dgm:pt>
    <dgm:pt modelId="{4C91E8D0-52B3-418E-907F-6DB1F257A02C}" type="pres">
      <dgm:prSet presAssocID="{4ACFD29F-EF12-4553-99BB-8D4B4F5C7993}" presName="composite" presStyleCnt="0"/>
      <dgm:spPr/>
    </dgm:pt>
    <dgm:pt modelId="{1B9DBF7E-8D76-45A2-A3F7-6BDA3B3E5E5F}" type="pres">
      <dgm:prSet presAssocID="{4ACFD29F-EF12-4553-99BB-8D4B4F5C7993}" presName="parentText" presStyleLbl="alignNode1" presStyleIdx="0" presStyleCnt="6">
        <dgm:presLayoutVars>
          <dgm:chMax val="1"/>
          <dgm:bulletEnabled val="1"/>
        </dgm:presLayoutVars>
      </dgm:prSet>
      <dgm:spPr/>
      <dgm:t>
        <a:bodyPr/>
        <a:lstStyle/>
        <a:p>
          <a:endParaRPr lang="es-ES"/>
        </a:p>
      </dgm:t>
    </dgm:pt>
    <dgm:pt modelId="{C5D8F553-F9F4-4415-BD94-BED2867AC2E1}" type="pres">
      <dgm:prSet presAssocID="{4ACFD29F-EF12-4553-99BB-8D4B4F5C7993}" presName="descendantText" presStyleLbl="alignAcc1" presStyleIdx="0" presStyleCnt="6">
        <dgm:presLayoutVars>
          <dgm:bulletEnabled val="1"/>
        </dgm:presLayoutVars>
      </dgm:prSet>
      <dgm:spPr/>
      <dgm:t>
        <a:bodyPr/>
        <a:lstStyle/>
        <a:p>
          <a:endParaRPr lang="es-ES"/>
        </a:p>
      </dgm:t>
    </dgm:pt>
    <dgm:pt modelId="{605DFB38-72CB-488C-827B-AEF021E3834B}" type="pres">
      <dgm:prSet presAssocID="{12E4438A-3469-48A1-B80E-8289DA2257A3}" presName="sp" presStyleCnt="0"/>
      <dgm:spPr/>
    </dgm:pt>
    <dgm:pt modelId="{15D1B896-B606-4F44-BA33-1735A184D4A9}" type="pres">
      <dgm:prSet presAssocID="{A73F511D-8BB6-4355-920D-BB9F0BE202DC}" presName="composite" presStyleCnt="0"/>
      <dgm:spPr/>
    </dgm:pt>
    <dgm:pt modelId="{C85C72E7-689C-43AA-BE1F-7E1F4A943439}" type="pres">
      <dgm:prSet presAssocID="{A73F511D-8BB6-4355-920D-BB9F0BE202DC}" presName="parentText" presStyleLbl="alignNode1" presStyleIdx="1" presStyleCnt="6">
        <dgm:presLayoutVars>
          <dgm:chMax val="1"/>
          <dgm:bulletEnabled val="1"/>
        </dgm:presLayoutVars>
      </dgm:prSet>
      <dgm:spPr/>
      <dgm:t>
        <a:bodyPr/>
        <a:lstStyle/>
        <a:p>
          <a:endParaRPr lang="es-ES"/>
        </a:p>
      </dgm:t>
    </dgm:pt>
    <dgm:pt modelId="{FBD71194-ED13-40D7-A10A-B6359A727167}" type="pres">
      <dgm:prSet presAssocID="{A73F511D-8BB6-4355-920D-BB9F0BE202DC}" presName="descendantText" presStyleLbl="alignAcc1" presStyleIdx="1" presStyleCnt="6">
        <dgm:presLayoutVars>
          <dgm:bulletEnabled val="1"/>
        </dgm:presLayoutVars>
      </dgm:prSet>
      <dgm:spPr/>
      <dgm:t>
        <a:bodyPr/>
        <a:lstStyle/>
        <a:p>
          <a:endParaRPr lang="es-ES"/>
        </a:p>
      </dgm:t>
    </dgm:pt>
    <dgm:pt modelId="{F1B71B91-D82D-4EA4-BFE0-4A7101E300EC}" type="pres">
      <dgm:prSet presAssocID="{494E5DFB-1B55-4473-9D81-ADC9565050D5}" presName="sp" presStyleCnt="0"/>
      <dgm:spPr/>
    </dgm:pt>
    <dgm:pt modelId="{35167616-81D1-4B92-AA90-93D57F24283C}" type="pres">
      <dgm:prSet presAssocID="{EBA8DA59-8369-464D-B57E-F68737315979}" presName="composite" presStyleCnt="0"/>
      <dgm:spPr/>
    </dgm:pt>
    <dgm:pt modelId="{C6D2B3EB-C563-44FA-A147-AC9158EA2E9F}" type="pres">
      <dgm:prSet presAssocID="{EBA8DA59-8369-464D-B57E-F68737315979}" presName="parentText" presStyleLbl="alignNode1" presStyleIdx="2" presStyleCnt="6" custLinFactNeighborX="2999" custLinFactNeighborY="-6187">
        <dgm:presLayoutVars>
          <dgm:chMax val="1"/>
          <dgm:bulletEnabled val="1"/>
        </dgm:presLayoutVars>
      </dgm:prSet>
      <dgm:spPr/>
      <dgm:t>
        <a:bodyPr/>
        <a:lstStyle/>
        <a:p>
          <a:endParaRPr lang="es-ES"/>
        </a:p>
      </dgm:t>
    </dgm:pt>
    <dgm:pt modelId="{9D53F22F-D9C3-4A8A-8515-705695C46478}" type="pres">
      <dgm:prSet presAssocID="{EBA8DA59-8369-464D-B57E-F68737315979}" presName="descendantText" presStyleLbl="alignAcc1" presStyleIdx="2" presStyleCnt="6">
        <dgm:presLayoutVars>
          <dgm:bulletEnabled val="1"/>
        </dgm:presLayoutVars>
      </dgm:prSet>
      <dgm:spPr/>
      <dgm:t>
        <a:bodyPr/>
        <a:lstStyle/>
        <a:p>
          <a:endParaRPr lang="es-ES"/>
        </a:p>
      </dgm:t>
    </dgm:pt>
    <dgm:pt modelId="{B3817751-E99E-4C72-B846-98B95BC26A18}" type="pres">
      <dgm:prSet presAssocID="{8245833B-41DA-4710-A3DD-CDEE403F28C7}" presName="sp" presStyleCnt="0"/>
      <dgm:spPr/>
    </dgm:pt>
    <dgm:pt modelId="{F05A6FF4-0A19-4FD3-8D66-56DD5C504150}" type="pres">
      <dgm:prSet presAssocID="{4C4A0918-9B22-437B-BD11-B3CFD86E6F71}" presName="composite" presStyleCnt="0"/>
      <dgm:spPr/>
    </dgm:pt>
    <dgm:pt modelId="{3CDC3804-7780-4353-B99E-60197C97A19C}" type="pres">
      <dgm:prSet presAssocID="{4C4A0918-9B22-437B-BD11-B3CFD86E6F71}" presName="parentText" presStyleLbl="alignNode1" presStyleIdx="3" presStyleCnt="6">
        <dgm:presLayoutVars>
          <dgm:chMax val="1"/>
          <dgm:bulletEnabled val="1"/>
        </dgm:presLayoutVars>
      </dgm:prSet>
      <dgm:spPr/>
      <dgm:t>
        <a:bodyPr/>
        <a:lstStyle/>
        <a:p>
          <a:endParaRPr lang="es-ES"/>
        </a:p>
      </dgm:t>
    </dgm:pt>
    <dgm:pt modelId="{EA3E413A-3F5B-4840-A97B-75C6C450B0C2}" type="pres">
      <dgm:prSet presAssocID="{4C4A0918-9B22-437B-BD11-B3CFD86E6F71}" presName="descendantText" presStyleLbl="alignAcc1" presStyleIdx="3" presStyleCnt="6">
        <dgm:presLayoutVars>
          <dgm:bulletEnabled val="1"/>
        </dgm:presLayoutVars>
      </dgm:prSet>
      <dgm:spPr/>
      <dgm:t>
        <a:bodyPr/>
        <a:lstStyle/>
        <a:p>
          <a:endParaRPr lang="es-ES"/>
        </a:p>
      </dgm:t>
    </dgm:pt>
    <dgm:pt modelId="{86D31758-229D-4C26-9225-EF42442520E0}" type="pres">
      <dgm:prSet presAssocID="{288DA265-61FF-4EEA-A2EC-C368F14F976B}" presName="sp" presStyleCnt="0"/>
      <dgm:spPr/>
    </dgm:pt>
    <dgm:pt modelId="{25F7643E-1A81-4723-B193-132BE5CBC605}" type="pres">
      <dgm:prSet presAssocID="{5C36175B-F3FA-4A90-8C69-EC7D680BD715}" presName="composite" presStyleCnt="0"/>
      <dgm:spPr/>
    </dgm:pt>
    <dgm:pt modelId="{032003B4-3841-4126-96A3-61A4807029ED}" type="pres">
      <dgm:prSet presAssocID="{5C36175B-F3FA-4A90-8C69-EC7D680BD715}" presName="parentText" presStyleLbl="alignNode1" presStyleIdx="4" presStyleCnt="6">
        <dgm:presLayoutVars>
          <dgm:chMax val="1"/>
          <dgm:bulletEnabled val="1"/>
        </dgm:presLayoutVars>
      </dgm:prSet>
      <dgm:spPr/>
      <dgm:t>
        <a:bodyPr/>
        <a:lstStyle/>
        <a:p>
          <a:endParaRPr lang="es-ES"/>
        </a:p>
      </dgm:t>
    </dgm:pt>
    <dgm:pt modelId="{71F83DB2-8172-446A-8043-D1314D9E52A0}" type="pres">
      <dgm:prSet presAssocID="{5C36175B-F3FA-4A90-8C69-EC7D680BD715}" presName="descendantText" presStyleLbl="alignAcc1" presStyleIdx="4" presStyleCnt="6">
        <dgm:presLayoutVars>
          <dgm:bulletEnabled val="1"/>
        </dgm:presLayoutVars>
      </dgm:prSet>
      <dgm:spPr/>
      <dgm:t>
        <a:bodyPr/>
        <a:lstStyle/>
        <a:p>
          <a:endParaRPr lang="es-ES"/>
        </a:p>
      </dgm:t>
    </dgm:pt>
    <dgm:pt modelId="{6E424503-FA4D-48C6-8DCB-83C89A690666}" type="pres">
      <dgm:prSet presAssocID="{29C7FEFD-6616-4BB6-A65C-272EBCC688A9}" presName="sp" presStyleCnt="0"/>
      <dgm:spPr/>
    </dgm:pt>
    <dgm:pt modelId="{C04C9E38-D7F6-4E68-8A83-593245F0AB88}" type="pres">
      <dgm:prSet presAssocID="{52C9DA6A-6D2C-4C79-9DD4-8431A098BFE2}" presName="composite" presStyleCnt="0"/>
      <dgm:spPr/>
    </dgm:pt>
    <dgm:pt modelId="{D01A5312-8E73-41CE-83A0-789746F71F21}" type="pres">
      <dgm:prSet presAssocID="{52C9DA6A-6D2C-4C79-9DD4-8431A098BFE2}" presName="parentText" presStyleLbl="alignNode1" presStyleIdx="5" presStyleCnt="6">
        <dgm:presLayoutVars>
          <dgm:chMax val="1"/>
          <dgm:bulletEnabled val="1"/>
        </dgm:presLayoutVars>
      </dgm:prSet>
      <dgm:spPr/>
      <dgm:t>
        <a:bodyPr/>
        <a:lstStyle/>
        <a:p>
          <a:endParaRPr lang="es-ES"/>
        </a:p>
      </dgm:t>
    </dgm:pt>
    <dgm:pt modelId="{84282099-1C65-4C54-8744-B5AD70ED8452}" type="pres">
      <dgm:prSet presAssocID="{52C9DA6A-6D2C-4C79-9DD4-8431A098BFE2}" presName="descendantText" presStyleLbl="alignAcc1" presStyleIdx="5" presStyleCnt="6">
        <dgm:presLayoutVars>
          <dgm:bulletEnabled val="1"/>
        </dgm:presLayoutVars>
      </dgm:prSet>
      <dgm:spPr/>
      <dgm:t>
        <a:bodyPr/>
        <a:lstStyle/>
        <a:p>
          <a:endParaRPr lang="es-ES"/>
        </a:p>
      </dgm:t>
    </dgm:pt>
  </dgm:ptLst>
  <dgm:cxnLst>
    <dgm:cxn modelId="{740D4F84-7459-44AB-9EE5-3DFA6CA27EA6}" srcId="{98B1AF97-33F7-46B9-9128-4CA1DAA6EDDC}" destId="{4ACFD29F-EF12-4553-99BB-8D4B4F5C7993}" srcOrd="0" destOrd="0" parTransId="{B94FD146-D391-4800-B17D-C6CFF672C675}" sibTransId="{12E4438A-3469-48A1-B80E-8289DA2257A3}"/>
    <dgm:cxn modelId="{DD1FBF6B-82BA-4E63-A33A-7FB77B741B9F}" srcId="{98B1AF97-33F7-46B9-9128-4CA1DAA6EDDC}" destId="{4C4A0918-9B22-437B-BD11-B3CFD86E6F71}" srcOrd="3" destOrd="0" parTransId="{76CA9643-6591-480F-8BFE-AB17C3203F36}" sibTransId="{288DA265-61FF-4EEA-A2EC-C368F14F976B}"/>
    <dgm:cxn modelId="{0E85F958-8B3F-41F8-8BF5-63A4868911B8}" type="presOf" srcId="{52C9DA6A-6D2C-4C79-9DD4-8431A098BFE2}" destId="{D01A5312-8E73-41CE-83A0-789746F71F21}" srcOrd="0" destOrd="0" presId="urn:microsoft.com/office/officeart/2005/8/layout/chevron2"/>
    <dgm:cxn modelId="{4AD880D9-C84C-45D1-8126-6585C81F7AF2}" srcId="{4ACFD29F-EF12-4553-99BB-8D4B4F5C7993}" destId="{02348592-8ADF-4647-83EB-589027D79DF9}" srcOrd="0" destOrd="0" parTransId="{137A53CE-B416-4A4F-A0B8-1F62BE19043D}" sibTransId="{03E52E20-5652-4439-B5E2-901C7C11DA21}"/>
    <dgm:cxn modelId="{5559CD3B-4110-47B2-8804-D4B201E98766}" type="presOf" srcId="{655C55BE-91B4-466F-946E-C9EF6CF886C5}" destId="{71F83DB2-8172-446A-8043-D1314D9E52A0}" srcOrd="0" destOrd="0" presId="urn:microsoft.com/office/officeart/2005/8/layout/chevron2"/>
    <dgm:cxn modelId="{8033A028-BE2D-4DE7-947B-C2E174B5B345}" srcId="{98B1AF97-33F7-46B9-9128-4CA1DAA6EDDC}" destId="{A73F511D-8BB6-4355-920D-BB9F0BE202DC}" srcOrd="1" destOrd="0" parTransId="{4EB52A49-E909-4F4F-ACA9-6831061E56AF}" sibTransId="{494E5DFB-1B55-4473-9D81-ADC9565050D5}"/>
    <dgm:cxn modelId="{B23198BF-70FB-4859-AF37-D35DAC4E72AB}" type="presOf" srcId="{4ACFD29F-EF12-4553-99BB-8D4B4F5C7993}" destId="{1B9DBF7E-8D76-45A2-A3F7-6BDA3B3E5E5F}" srcOrd="0" destOrd="0" presId="urn:microsoft.com/office/officeart/2005/8/layout/chevron2"/>
    <dgm:cxn modelId="{F9F73FA0-35D4-4300-BBB5-08AB4AFA6D3A}" srcId="{5C36175B-F3FA-4A90-8C69-EC7D680BD715}" destId="{655C55BE-91B4-466F-946E-C9EF6CF886C5}" srcOrd="0" destOrd="0" parTransId="{08550C7F-38E2-46E5-8476-609DAFAFE6F1}" sibTransId="{F25DCB12-B372-4DE4-8AB7-A2E67CB615E6}"/>
    <dgm:cxn modelId="{77219374-63AD-4D3F-BFC7-AF107201A42D}" type="presOf" srcId="{5C36175B-F3FA-4A90-8C69-EC7D680BD715}" destId="{032003B4-3841-4126-96A3-61A4807029ED}" srcOrd="0" destOrd="0" presId="urn:microsoft.com/office/officeart/2005/8/layout/chevron2"/>
    <dgm:cxn modelId="{8253BEFA-D44B-4764-831B-9C178EF216CB}" type="presOf" srcId="{02348592-8ADF-4647-83EB-589027D79DF9}" destId="{C5D8F553-F9F4-4415-BD94-BED2867AC2E1}" srcOrd="0" destOrd="0" presId="urn:microsoft.com/office/officeart/2005/8/layout/chevron2"/>
    <dgm:cxn modelId="{79A42E7C-341F-4E3C-9837-4A1ADDEDD89B}" srcId="{98B1AF97-33F7-46B9-9128-4CA1DAA6EDDC}" destId="{52C9DA6A-6D2C-4C79-9DD4-8431A098BFE2}" srcOrd="5" destOrd="0" parTransId="{A354705E-786A-4F95-81B0-18D4F15ED3FD}" sibTransId="{60303DD7-E78A-4019-AB94-BF506383931D}"/>
    <dgm:cxn modelId="{F43D721F-D1C7-4741-8FBE-3A81CE338FE0}" srcId="{52C9DA6A-6D2C-4C79-9DD4-8431A098BFE2}" destId="{DC23BEBB-D5D6-471D-BF6C-69DCAAB74E0F}" srcOrd="0" destOrd="0" parTransId="{A47374E3-7275-4043-8F01-6EDA07C51250}" sibTransId="{9F46A47E-4DFC-48BA-894E-9E2618C2D0D7}"/>
    <dgm:cxn modelId="{0F53CBC1-B074-4E7B-A58E-662DE42A95A1}" type="presOf" srcId="{98B1AF97-33F7-46B9-9128-4CA1DAA6EDDC}" destId="{80177EDC-100F-4C65-9041-AE8A8B049985}" srcOrd="0" destOrd="0" presId="urn:microsoft.com/office/officeart/2005/8/layout/chevron2"/>
    <dgm:cxn modelId="{F8C9C431-89A5-431F-A460-F7D016AA32C3}" type="presOf" srcId="{FB6161B1-602D-4F23-8B36-2C27684E1C82}" destId="{9D53F22F-D9C3-4A8A-8515-705695C46478}" srcOrd="0" destOrd="0" presId="urn:microsoft.com/office/officeart/2005/8/layout/chevron2"/>
    <dgm:cxn modelId="{DEB27D87-4E16-4B96-A0FB-DC283023C463}" srcId="{98B1AF97-33F7-46B9-9128-4CA1DAA6EDDC}" destId="{5C36175B-F3FA-4A90-8C69-EC7D680BD715}" srcOrd="4" destOrd="0" parTransId="{F8F196E3-2AA5-4F36-97A2-25856395A0D2}" sibTransId="{29C7FEFD-6616-4BB6-A65C-272EBCC688A9}"/>
    <dgm:cxn modelId="{50BA81E2-4F77-412B-A99C-BBFF6D06D039}" type="presOf" srcId="{4C4A0918-9B22-437B-BD11-B3CFD86E6F71}" destId="{3CDC3804-7780-4353-B99E-60197C97A19C}" srcOrd="0" destOrd="0" presId="urn:microsoft.com/office/officeart/2005/8/layout/chevron2"/>
    <dgm:cxn modelId="{2813A979-9198-437B-AE64-3FBB042B9FF4}" type="presOf" srcId="{998A5380-F10C-4763-A33D-053AF23A391B}" destId="{FBD71194-ED13-40D7-A10A-B6359A727167}" srcOrd="0" destOrd="0" presId="urn:microsoft.com/office/officeart/2005/8/layout/chevron2"/>
    <dgm:cxn modelId="{E4EFF274-86B2-4BBA-996A-A6CCF9D7EB8C}" type="presOf" srcId="{92584480-E90C-469F-A944-12AB5DCD21B2}" destId="{EA3E413A-3F5B-4840-A97B-75C6C450B0C2}" srcOrd="0" destOrd="0" presId="urn:microsoft.com/office/officeart/2005/8/layout/chevron2"/>
    <dgm:cxn modelId="{996E4CD2-5424-4627-8F18-6637410E4563}" type="presOf" srcId="{DC23BEBB-D5D6-471D-BF6C-69DCAAB74E0F}" destId="{84282099-1C65-4C54-8744-B5AD70ED8452}" srcOrd="0" destOrd="0" presId="urn:microsoft.com/office/officeart/2005/8/layout/chevron2"/>
    <dgm:cxn modelId="{312D7965-C815-4572-878F-4B342AA7042C}" srcId="{98B1AF97-33F7-46B9-9128-4CA1DAA6EDDC}" destId="{EBA8DA59-8369-464D-B57E-F68737315979}" srcOrd="2" destOrd="0" parTransId="{8F26170F-59D0-46EB-AC19-8FC36C9294A2}" sibTransId="{8245833B-41DA-4710-A3DD-CDEE403F28C7}"/>
    <dgm:cxn modelId="{E045E014-6F8E-4009-B791-3B6E74B76E3C}" srcId="{4C4A0918-9B22-437B-BD11-B3CFD86E6F71}" destId="{92584480-E90C-469F-A944-12AB5DCD21B2}" srcOrd="0" destOrd="0" parTransId="{47609FB7-C458-4C80-9661-0E80F4F32E21}" sibTransId="{6DEB8C26-5421-42FC-A268-16B7E39B428B}"/>
    <dgm:cxn modelId="{C83159B2-8489-4A22-BE7C-614A23B6F426}" srcId="{A73F511D-8BB6-4355-920D-BB9F0BE202DC}" destId="{998A5380-F10C-4763-A33D-053AF23A391B}" srcOrd="0" destOrd="0" parTransId="{3F92D790-B29C-4363-9BEA-2CA959D5C03F}" sibTransId="{BB6BB8A7-B7FE-4909-9BC0-002D54C661FF}"/>
    <dgm:cxn modelId="{3284499F-A7C5-4FD7-95F7-4F05143AAB7D}" type="presOf" srcId="{A73F511D-8BB6-4355-920D-BB9F0BE202DC}" destId="{C85C72E7-689C-43AA-BE1F-7E1F4A943439}" srcOrd="0" destOrd="0" presId="urn:microsoft.com/office/officeart/2005/8/layout/chevron2"/>
    <dgm:cxn modelId="{DCF694E2-EBE6-4032-ACA4-7B9A9FC25439}" type="presOf" srcId="{EBA8DA59-8369-464D-B57E-F68737315979}" destId="{C6D2B3EB-C563-44FA-A147-AC9158EA2E9F}" srcOrd="0" destOrd="0" presId="urn:microsoft.com/office/officeart/2005/8/layout/chevron2"/>
    <dgm:cxn modelId="{24EE19A9-D140-46D2-8D34-A64FA96F1B3C}" srcId="{EBA8DA59-8369-464D-B57E-F68737315979}" destId="{FB6161B1-602D-4F23-8B36-2C27684E1C82}" srcOrd="0" destOrd="0" parTransId="{4874B2CF-4BBE-4B62-81ED-34C662C4F98B}" sibTransId="{393BA664-F050-4FCA-BAD6-A033159C52CB}"/>
    <dgm:cxn modelId="{0579EA70-70D8-4A6E-A36E-543D609A7B94}" type="presParOf" srcId="{80177EDC-100F-4C65-9041-AE8A8B049985}" destId="{4C91E8D0-52B3-418E-907F-6DB1F257A02C}" srcOrd="0" destOrd="0" presId="urn:microsoft.com/office/officeart/2005/8/layout/chevron2"/>
    <dgm:cxn modelId="{03ED3A09-8974-4BBD-9AA2-740AC005D780}" type="presParOf" srcId="{4C91E8D0-52B3-418E-907F-6DB1F257A02C}" destId="{1B9DBF7E-8D76-45A2-A3F7-6BDA3B3E5E5F}" srcOrd="0" destOrd="0" presId="urn:microsoft.com/office/officeart/2005/8/layout/chevron2"/>
    <dgm:cxn modelId="{A8BE4770-4E74-46FA-BD23-89E17C045CD4}" type="presParOf" srcId="{4C91E8D0-52B3-418E-907F-6DB1F257A02C}" destId="{C5D8F553-F9F4-4415-BD94-BED2867AC2E1}" srcOrd="1" destOrd="0" presId="urn:microsoft.com/office/officeart/2005/8/layout/chevron2"/>
    <dgm:cxn modelId="{05851649-36D7-40BF-B25B-6FAB81C42249}" type="presParOf" srcId="{80177EDC-100F-4C65-9041-AE8A8B049985}" destId="{605DFB38-72CB-488C-827B-AEF021E3834B}" srcOrd="1" destOrd="0" presId="urn:microsoft.com/office/officeart/2005/8/layout/chevron2"/>
    <dgm:cxn modelId="{EEB69E7C-8270-432D-A23A-F0EF91362781}" type="presParOf" srcId="{80177EDC-100F-4C65-9041-AE8A8B049985}" destId="{15D1B896-B606-4F44-BA33-1735A184D4A9}" srcOrd="2" destOrd="0" presId="urn:microsoft.com/office/officeart/2005/8/layout/chevron2"/>
    <dgm:cxn modelId="{A7539B66-4B48-48AE-BF79-411944C25978}" type="presParOf" srcId="{15D1B896-B606-4F44-BA33-1735A184D4A9}" destId="{C85C72E7-689C-43AA-BE1F-7E1F4A943439}" srcOrd="0" destOrd="0" presId="urn:microsoft.com/office/officeart/2005/8/layout/chevron2"/>
    <dgm:cxn modelId="{C894C62F-ECFE-41C9-A787-AF84F43D1826}" type="presParOf" srcId="{15D1B896-B606-4F44-BA33-1735A184D4A9}" destId="{FBD71194-ED13-40D7-A10A-B6359A727167}" srcOrd="1" destOrd="0" presId="urn:microsoft.com/office/officeart/2005/8/layout/chevron2"/>
    <dgm:cxn modelId="{175255DC-5EF0-4881-9D8D-8449AC031FAB}" type="presParOf" srcId="{80177EDC-100F-4C65-9041-AE8A8B049985}" destId="{F1B71B91-D82D-4EA4-BFE0-4A7101E300EC}" srcOrd="3" destOrd="0" presId="urn:microsoft.com/office/officeart/2005/8/layout/chevron2"/>
    <dgm:cxn modelId="{811B224D-F2B9-4364-A704-F0C5B9CDA81B}" type="presParOf" srcId="{80177EDC-100F-4C65-9041-AE8A8B049985}" destId="{35167616-81D1-4B92-AA90-93D57F24283C}" srcOrd="4" destOrd="0" presId="urn:microsoft.com/office/officeart/2005/8/layout/chevron2"/>
    <dgm:cxn modelId="{5000C1DE-8140-4176-8BDB-739AFAFC9F32}" type="presParOf" srcId="{35167616-81D1-4B92-AA90-93D57F24283C}" destId="{C6D2B3EB-C563-44FA-A147-AC9158EA2E9F}" srcOrd="0" destOrd="0" presId="urn:microsoft.com/office/officeart/2005/8/layout/chevron2"/>
    <dgm:cxn modelId="{0B227336-ED67-4597-BCEC-85363A480924}" type="presParOf" srcId="{35167616-81D1-4B92-AA90-93D57F24283C}" destId="{9D53F22F-D9C3-4A8A-8515-705695C46478}" srcOrd="1" destOrd="0" presId="urn:microsoft.com/office/officeart/2005/8/layout/chevron2"/>
    <dgm:cxn modelId="{D992D2CC-36C8-4A45-B6FA-F17E08DF1A01}" type="presParOf" srcId="{80177EDC-100F-4C65-9041-AE8A8B049985}" destId="{B3817751-E99E-4C72-B846-98B95BC26A18}" srcOrd="5" destOrd="0" presId="urn:microsoft.com/office/officeart/2005/8/layout/chevron2"/>
    <dgm:cxn modelId="{493210DA-C0C8-475E-B339-67E60F6DEB01}" type="presParOf" srcId="{80177EDC-100F-4C65-9041-AE8A8B049985}" destId="{F05A6FF4-0A19-4FD3-8D66-56DD5C504150}" srcOrd="6" destOrd="0" presId="urn:microsoft.com/office/officeart/2005/8/layout/chevron2"/>
    <dgm:cxn modelId="{E2A1A7D0-36C2-4830-A412-8FEF54D67618}" type="presParOf" srcId="{F05A6FF4-0A19-4FD3-8D66-56DD5C504150}" destId="{3CDC3804-7780-4353-B99E-60197C97A19C}" srcOrd="0" destOrd="0" presId="urn:microsoft.com/office/officeart/2005/8/layout/chevron2"/>
    <dgm:cxn modelId="{A89593B8-7D50-4C5C-89D1-AD54A5F0F2C6}" type="presParOf" srcId="{F05A6FF4-0A19-4FD3-8D66-56DD5C504150}" destId="{EA3E413A-3F5B-4840-A97B-75C6C450B0C2}" srcOrd="1" destOrd="0" presId="urn:microsoft.com/office/officeart/2005/8/layout/chevron2"/>
    <dgm:cxn modelId="{9A278DBD-4803-43FA-A3FE-F65C1ED4B067}" type="presParOf" srcId="{80177EDC-100F-4C65-9041-AE8A8B049985}" destId="{86D31758-229D-4C26-9225-EF42442520E0}" srcOrd="7" destOrd="0" presId="urn:microsoft.com/office/officeart/2005/8/layout/chevron2"/>
    <dgm:cxn modelId="{245B15D6-FDE1-4A9F-B8CC-B18B74D38117}" type="presParOf" srcId="{80177EDC-100F-4C65-9041-AE8A8B049985}" destId="{25F7643E-1A81-4723-B193-132BE5CBC605}" srcOrd="8" destOrd="0" presId="urn:microsoft.com/office/officeart/2005/8/layout/chevron2"/>
    <dgm:cxn modelId="{8190ACCE-2BC1-4CF5-AFA2-F21339F0D1FD}" type="presParOf" srcId="{25F7643E-1A81-4723-B193-132BE5CBC605}" destId="{032003B4-3841-4126-96A3-61A4807029ED}" srcOrd="0" destOrd="0" presId="urn:microsoft.com/office/officeart/2005/8/layout/chevron2"/>
    <dgm:cxn modelId="{85BD3CBB-59EA-4167-87B4-7003344CC0FD}" type="presParOf" srcId="{25F7643E-1A81-4723-B193-132BE5CBC605}" destId="{71F83DB2-8172-446A-8043-D1314D9E52A0}" srcOrd="1" destOrd="0" presId="urn:microsoft.com/office/officeart/2005/8/layout/chevron2"/>
    <dgm:cxn modelId="{1094DAC4-04BC-45BA-83EB-8ED9FD196D3A}" type="presParOf" srcId="{80177EDC-100F-4C65-9041-AE8A8B049985}" destId="{6E424503-FA4D-48C6-8DCB-83C89A690666}" srcOrd="9" destOrd="0" presId="urn:microsoft.com/office/officeart/2005/8/layout/chevron2"/>
    <dgm:cxn modelId="{EA0ABBAA-42B4-46C9-AD4C-97403A5BA5B2}" type="presParOf" srcId="{80177EDC-100F-4C65-9041-AE8A8B049985}" destId="{C04C9E38-D7F6-4E68-8A83-593245F0AB88}" srcOrd="10" destOrd="0" presId="urn:microsoft.com/office/officeart/2005/8/layout/chevron2"/>
    <dgm:cxn modelId="{0D6B6215-AA78-4788-898B-FF3531424D99}" type="presParOf" srcId="{C04C9E38-D7F6-4E68-8A83-593245F0AB88}" destId="{D01A5312-8E73-41CE-83A0-789746F71F21}" srcOrd="0" destOrd="0" presId="urn:microsoft.com/office/officeart/2005/8/layout/chevron2"/>
    <dgm:cxn modelId="{F0526FEB-F7D1-449F-823A-26C50ADD0BD8}" type="presParOf" srcId="{C04C9E38-D7F6-4E68-8A83-593245F0AB88}" destId="{84282099-1C65-4C54-8744-B5AD70ED8452}"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850E5E-696E-433D-AA4C-523156244E83}" type="doc">
      <dgm:prSet loTypeId="urn:microsoft.com/office/officeart/2005/8/layout/vList5" loCatId="list" qsTypeId="urn:microsoft.com/office/officeart/2005/8/quickstyle/3d1" qsCatId="3D" csTypeId="urn:microsoft.com/office/officeart/2005/8/colors/colorful1" csCatId="colorful" phldr="1"/>
      <dgm:spPr/>
      <dgm:t>
        <a:bodyPr/>
        <a:lstStyle/>
        <a:p>
          <a:endParaRPr lang="es-ES"/>
        </a:p>
      </dgm:t>
    </dgm:pt>
    <dgm:pt modelId="{A5126C6E-FAA2-4BDA-B91A-554A11C8911E}">
      <dgm:prSet phldrT="[Texto]" custT="1"/>
      <dgm:spPr/>
      <dgm:t>
        <a:bodyPr/>
        <a:lstStyle/>
        <a:p>
          <a:r>
            <a:rPr lang="es-ES" sz="1400" dirty="0" smtClean="0">
              <a:latin typeface="Trebuchet MS" pitchFamily="34" charset="0"/>
            </a:rPr>
            <a:t>Segmentos de Operación</a:t>
          </a:r>
          <a:endParaRPr lang="es-ES" sz="1400" dirty="0">
            <a:latin typeface="Trebuchet MS" pitchFamily="34" charset="0"/>
          </a:endParaRPr>
        </a:p>
      </dgm:t>
    </dgm:pt>
    <dgm:pt modelId="{07EF5957-2DA6-4E81-A927-DAA6A2B67B2D}" type="parTrans" cxnId="{FD11A068-ABBD-4917-8D6F-7E4A1658C193}">
      <dgm:prSet/>
      <dgm:spPr/>
      <dgm:t>
        <a:bodyPr/>
        <a:lstStyle/>
        <a:p>
          <a:endParaRPr lang="es-ES"/>
        </a:p>
      </dgm:t>
    </dgm:pt>
    <dgm:pt modelId="{38249684-DE92-42C1-96EC-A86B4FE19ACD}" type="sibTrans" cxnId="{FD11A068-ABBD-4917-8D6F-7E4A1658C193}">
      <dgm:prSet/>
      <dgm:spPr/>
      <dgm:t>
        <a:bodyPr/>
        <a:lstStyle/>
        <a:p>
          <a:endParaRPr lang="es-ES"/>
        </a:p>
      </dgm:t>
    </dgm:pt>
    <dgm:pt modelId="{72AE18B6-C696-4794-AC01-3692FBCB625A}">
      <dgm:prSet phldrT="[Texto]" custT="1"/>
      <dgm:spPr/>
      <dgm:t>
        <a:bodyPr/>
        <a:lstStyle/>
        <a:p>
          <a:pPr algn="just"/>
          <a:r>
            <a:rPr lang="es-ES" sz="1200" dirty="0" err="1" smtClean="0">
              <a:latin typeface="Trebuchet MS" pitchFamily="34" charset="0"/>
            </a:rPr>
            <a:t>Parametrización</a:t>
          </a:r>
          <a:r>
            <a:rPr lang="es-ES" sz="1200" dirty="0" smtClean="0">
              <a:latin typeface="Trebuchet MS" pitchFamily="34" charset="0"/>
            </a:rPr>
            <a:t> contable de los segmentos definidos por Junta Directiva a nivel de Balance y Estado de Resultados.</a:t>
          </a:r>
          <a:endParaRPr lang="es-ES" sz="1200" dirty="0">
            <a:latin typeface="Trebuchet MS" pitchFamily="34" charset="0"/>
          </a:endParaRPr>
        </a:p>
      </dgm:t>
    </dgm:pt>
    <dgm:pt modelId="{D8F62E4F-7355-48A2-B0FA-A86580486393}" type="parTrans" cxnId="{79B2E4D2-C029-402C-B322-48DF0505B103}">
      <dgm:prSet/>
      <dgm:spPr/>
      <dgm:t>
        <a:bodyPr/>
        <a:lstStyle/>
        <a:p>
          <a:endParaRPr lang="es-ES"/>
        </a:p>
      </dgm:t>
    </dgm:pt>
    <dgm:pt modelId="{2BD9BE6F-C5C8-4E39-BB13-3933885D4A8A}" type="sibTrans" cxnId="{79B2E4D2-C029-402C-B322-48DF0505B103}">
      <dgm:prSet/>
      <dgm:spPr/>
      <dgm:t>
        <a:bodyPr/>
        <a:lstStyle/>
        <a:p>
          <a:endParaRPr lang="es-ES"/>
        </a:p>
      </dgm:t>
    </dgm:pt>
    <dgm:pt modelId="{29F9B789-F557-457E-BB85-33BC66768066}">
      <dgm:prSet phldrT="[Texto]" custT="1"/>
      <dgm:spPr/>
      <dgm:t>
        <a:bodyPr/>
        <a:lstStyle/>
        <a:p>
          <a:r>
            <a:rPr lang="es-ES" sz="1400" dirty="0" smtClean="0">
              <a:latin typeface="Trebuchet MS" pitchFamily="34" charset="0"/>
            </a:rPr>
            <a:t>Propiedades, Planta y Equipo</a:t>
          </a:r>
          <a:endParaRPr lang="es-ES" sz="1400" dirty="0">
            <a:latin typeface="Trebuchet MS" pitchFamily="34" charset="0"/>
          </a:endParaRPr>
        </a:p>
      </dgm:t>
    </dgm:pt>
    <dgm:pt modelId="{13CD3E7B-39D8-4076-BA6F-68397280F237}" type="parTrans" cxnId="{E76954CA-FFFC-440C-AAAE-B9DD8FDEDF62}">
      <dgm:prSet/>
      <dgm:spPr/>
      <dgm:t>
        <a:bodyPr/>
        <a:lstStyle/>
        <a:p>
          <a:endParaRPr lang="es-ES"/>
        </a:p>
      </dgm:t>
    </dgm:pt>
    <dgm:pt modelId="{175A98B6-9BA5-4224-B719-BA0918B58151}" type="sibTrans" cxnId="{E76954CA-FFFC-440C-AAAE-B9DD8FDEDF62}">
      <dgm:prSet/>
      <dgm:spPr/>
      <dgm:t>
        <a:bodyPr/>
        <a:lstStyle/>
        <a:p>
          <a:endParaRPr lang="es-ES"/>
        </a:p>
      </dgm:t>
    </dgm:pt>
    <dgm:pt modelId="{15C32ED0-95FE-43A3-A147-18BFC4249C7C}">
      <dgm:prSet phldrT="[Texto]" custT="1"/>
      <dgm:spPr/>
      <dgm:t>
        <a:bodyPr/>
        <a:lstStyle/>
        <a:p>
          <a:pPr algn="just"/>
          <a:r>
            <a:rPr lang="es-ES" sz="1200" dirty="0" smtClean="0">
              <a:latin typeface="Trebuchet MS" pitchFamily="34" charset="0"/>
            </a:rPr>
            <a:t>Depreciación de Activos por Componentes, determinación de vidas útiles técnicas, determinación de valores de salvamento o residuales, determinación de costos futuros por desmantelamiento y disposición final, pérdidas por deterioro.</a:t>
          </a:r>
          <a:endParaRPr lang="es-ES" sz="1200" dirty="0">
            <a:latin typeface="Trebuchet MS" pitchFamily="34" charset="0"/>
          </a:endParaRPr>
        </a:p>
      </dgm:t>
    </dgm:pt>
    <dgm:pt modelId="{0258CA06-7188-4033-9C1A-1298745D11EF}" type="parTrans" cxnId="{071C72F9-9F5C-4F52-B18C-FE54775DEF8F}">
      <dgm:prSet/>
      <dgm:spPr/>
      <dgm:t>
        <a:bodyPr/>
        <a:lstStyle/>
        <a:p>
          <a:endParaRPr lang="es-ES"/>
        </a:p>
      </dgm:t>
    </dgm:pt>
    <dgm:pt modelId="{EAEAF897-4787-440F-8F52-6D033EE7B0EB}" type="sibTrans" cxnId="{071C72F9-9F5C-4F52-B18C-FE54775DEF8F}">
      <dgm:prSet/>
      <dgm:spPr/>
      <dgm:t>
        <a:bodyPr/>
        <a:lstStyle/>
        <a:p>
          <a:endParaRPr lang="es-ES"/>
        </a:p>
      </dgm:t>
    </dgm:pt>
    <dgm:pt modelId="{FD657B28-0E12-4A46-8C94-219DD315A898}">
      <dgm:prSet phldrT="[Texto]" custT="1"/>
      <dgm:spPr/>
      <dgm:t>
        <a:bodyPr/>
        <a:lstStyle/>
        <a:p>
          <a:r>
            <a:rPr lang="es-ES" sz="1400" dirty="0" smtClean="0">
              <a:latin typeface="Trebuchet MS" pitchFamily="34" charset="0"/>
            </a:rPr>
            <a:t>Contratos de Abanderamiento</a:t>
          </a:r>
          <a:endParaRPr lang="es-ES" sz="1400" dirty="0">
            <a:latin typeface="Trebuchet MS" pitchFamily="34" charset="0"/>
          </a:endParaRPr>
        </a:p>
      </dgm:t>
    </dgm:pt>
    <dgm:pt modelId="{1ACF08AE-7893-4857-A8B1-81F99575131A}" type="parTrans" cxnId="{DE331DE3-805E-4451-BC37-DB5EA0889913}">
      <dgm:prSet/>
      <dgm:spPr/>
      <dgm:t>
        <a:bodyPr/>
        <a:lstStyle/>
        <a:p>
          <a:endParaRPr lang="es-ES"/>
        </a:p>
      </dgm:t>
    </dgm:pt>
    <dgm:pt modelId="{E9644D32-A000-4F6E-91A7-0F39F6636F7E}" type="sibTrans" cxnId="{DE331DE3-805E-4451-BC37-DB5EA0889913}">
      <dgm:prSet/>
      <dgm:spPr/>
      <dgm:t>
        <a:bodyPr/>
        <a:lstStyle/>
        <a:p>
          <a:endParaRPr lang="es-ES"/>
        </a:p>
      </dgm:t>
    </dgm:pt>
    <dgm:pt modelId="{8552CAF5-6A29-4F52-A9C8-A1957D74260F}">
      <dgm:prSet phldrT="[Texto]" custT="1"/>
      <dgm:spPr/>
      <dgm:t>
        <a:bodyPr/>
        <a:lstStyle/>
        <a:p>
          <a:pPr algn="just"/>
          <a:r>
            <a:rPr lang="es-ES" sz="1200" dirty="0" smtClean="0">
              <a:latin typeface="Trebuchet MS" pitchFamily="34" charset="0"/>
            </a:rPr>
            <a:t>El tratamiento para las inversiones en red o “abanderamiento” pasa a ser el mismo tratamiento que se da a un instrumento financiero; el cual se debe reconocer con base en los flujos futuros traídos a VPN y comparados con el valor de la inversión nominal en cada corte. Si el VPN es menor que la inversión, se debe registrar una pérdida por deterioro de la misma.</a:t>
          </a:r>
          <a:endParaRPr lang="es-ES" sz="1200" dirty="0">
            <a:latin typeface="Trebuchet MS" pitchFamily="34" charset="0"/>
          </a:endParaRPr>
        </a:p>
      </dgm:t>
    </dgm:pt>
    <dgm:pt modelId="{80C1240B-4200-42B6-A4BD-24F77B89F705}" type="parTrans" cxnId="{A580FF77-4674-4D40-9FC7-5FEF480AB61A}">
      <dgm:prSet/>
      <dgm:spPr/>
      <dgm:t>
        <a:bodyPr/>
        <a:lstStyle/>
        <a:p>
          <a:endParaRPr lang="es-ES"/>
        </a:p>
      </dgm:t>
    </dgm:pt>
    <dgm:pt modelId="{0A5C35D8-517C-4E47-9485-9F0D56494546}" type="sibTrans" cxnId="{A580FF77-4674-4D40-9FC7-5FEF480AB61A}">
      <dgm:prSet/>
      <dgm:spPr/>
      <dgm:t>
        <a:bodyPr/>
        <a:lstStyle/>
        <a:p>
          <a:endParaRPr lang="es-ES"/>
        </a:p>
      </dgm:t>
    </dgm:pt>
    <dgm:pt modelId="{2E8CDD42-081C-4E9F-8C71-1DD8E107828F}">
      <dgm:prSet phldrT="[Texto]" custT="1"/>
      <dgm:spPr/>
      <dgm:t>
        <a:bodyPr/>
        <a:lstStyle/>
        <a:p>
          <a:r>
            <a:rPr lang="es-ES" sz="1400" dirty="0" smtClean="0">
              <a:latin typeface="Trebuchet MS" pitchFamily="34" charset="0"/>
            </a:rPr>
            <a:t>Inventarios</a:t>
          </a:r>
          <a:endParaRPr lang="es-ES" sz="1400" dirty="0">
            <a:latin typeface="Trebuchet MS" pitchFamily="34" charset="0"/>
          </a:endParaRPr>
        </a:p>
      </dgm:t>
    </dgm:pt>
    <dgm:pt modelId="{27EF3222-C48D-4BFB-8916-C5669ADB4193}" type="parTrans" cxnId="{D7E82D8C-4D49-4F0E-BEE5-3AABC5F708C5}">
      <dgm:prSet/>
      <dgm:spPr/>
      <dgm:t>
        <a:bodyPr/>
        <a:lstStyle/>
        <a:p>
          <a:endParaRPr lang="es-ES"/>
        </a:p>
      </dgm:t>
    </dgm:pt>
    <dgm:pt modelId="{F989F5D8-C11A-46C5-8759-2138075A825E}" type="sibTrans" cxnId="{D7E82D8C-4D49-4F0E-BEE5-3AABC5F708C5}">
      <dgm:prSet/>
      <dgm:spPr/>
      <dgm:t>
        <a:bodyPr/>
        <a:lstStyle/>
        <a:p>
          <a:endParaRPr lang="es-ES"/>
        </a:p>
      </dgm:t>
    </dgm:pt>
    <dgm:pt modelId="{FDED44D0-5D2B-47F9-B7AB-6215E24A4B1B}">
      <dgm:prSet phldrT="[Texto]" custT="1"/>
      <dgm:spPr/>
      <dgm:t>
        <a:bodyPr/>
        <a:lstStyle/>
        <a:p>
          <a:r>
            <a:rPr lang="es-ES" sz="1400" dirty="0" smtClean="0">
              <a:latin typeface="Trebuchet MS" pitchFamily="34" charset="0"/>
            </a:rPr>
            <a:t>Contratos de Arrendamiento (Arrendamiento de Activos)</a:t>
          </a:r>
          <a:endParaRPr lang="es-ES" sz="1400" dirty="0">
            <a:latin typeface="Trebuchet MS" pitchFamily="34" charset="0"/>
          </a:endParaRPr>
        </a:p>
      </dgm:t>
    </dgm:pt>
    <dgm:pt modelId="{63541971-6448-48CE-B6A3-23E58B6F7E88}" type="parTrans" cxnId="{83A1FC02-8971-42E4-A9A2-AAF3216AED82}">
      <dgm:prSet/>
      <dgm:spPr/>
      <dgm:t>
        <a:bodyPr/>
        <a:lstStyle/>
        <a:p>
          <a:endParaRPr lang="es-ES"/>
        </a:p>
      </dgm:t>
    </dgm:pt>
    <dgm:pt modelId="{F09C102E-BCCE-4F2F-BDBE-EFC1B12ECA08}" type="sibTrans" cxnId="{83A1FC02-8971-42E4-A9A2-AAF3216AED82}">
      <dgm:prSet/>
      <dgm:spPr/>
      <dgm:t>
        <a:bodyPr/>
        <a:lstStyle/>
        <a:p>
          <a:endParaRPr lang="es-ES"/>
        </a:p>
      </dgm:t>
    </dgm:pt>
    <dgm:pt modelId="{74A0D5EE-8F84-4699-AA1C-E913AC401381}">
      <dgm:prSet phldrT="[Texto]" custT="1"/>
      <dgm:spPr/>
      <dgm:t>
        <a:bodyPr/>
        <a:lstStyle/>
        <a:p>
          <a:r>
            <a:rPr lang="es-ES" sz="1200" dirty="0" smtClean="0">
              <a:latin typeface="Trebuchet MS" pitchFamily="34" charset="0"/>
            </a:rPr>
            <a:t>Determinación de valores netos realizables para comparación.</a:t>
          </a:r>
          <a:endParaRPr lang="es-ES" sz="1200" dirty="0">
            <a:latin typeface="Trebuchet MS" pitchFamily="34" charset="0"/>
          </a:endParaRPr>
        </a:p>
      </dgm:t>
    </dgm:pt>
    <dgm:pt modelId="{F086F585-9EC5-4739-856F-01F7814A5E3A}" type="parTrans" cxnId="{152C1BB5-8C03-472D-950B-A7CDAAA5F0DC}">
      <dgm:prSet/>
      <dgm:spPr/>
      <dgm:t>
        <a:bodyPr/>
        <a:lstStyle/>
        <a:p>
          <a:endParaRPr lang="es-ES"/>
        </a:p>
      </dgm:t>
    </dgm:pt>
    <dgm:pt modelId="{49C71D36-85E1-44BD-80BB-8D9AC57CBBBB}" type="sibTrans" cxnId="{152C1BB5-8C03-472D-950B-A7CDAAA5F0DC}">
      <dgm:prSet/>
      <dgm:spPr/>
      <dgm:t>
        <a:bodyPr/>
        <a:lstStyle/>
        <a:p>
          <a:endParaRPr lang="es-ES"/>
        </a:p>
      </dgm:t>
    </dgm:pt>
    <dgm:pt modelId="{10ACE931-37BE-4227-A98B-7ECCA40058B7}">
      <dgm:prSet phldrT="[Texto]" custT="1"/>
      <dgm:spPr/>
      <dgm:t>
        <a:bodyPr/>
        <a:lstStyle/>
        <a:p>
          <a:r>
            <a:rPr lang="es-ES" sz="1200" dirty="0" smtClean="0">
              <a:latin typeface="Trebuchet MS" pitchFamily="34" charset="0"/>
            </a:rPr>
            <a:t>Descuentos financieros ó por volumen como menor valor del inventario.</a:t>
          </a:r>
          <a:endParaRPr lang="es-ES" sz="1200" dirty="0">
            <a:latin typeface="Trebuchet MS" pitchFamily="34" charset="0"/>
          </a:endParaRPr>
        </a:p>
      </dgm:t>
    </dgm:pt>
    <dgm:pt modelId="{925BF02C-1EF3-49FD-80AA-F0189B03EF6D}" type="parTrans" cxnId="{151308B2-E130-4370-AE6C-9E592779A8DC}">
      <dgm:prSet/>
      <dgm:spPr/>
      <dgm:t>
        <a:bodyPr/>
        <a:lstStyle/>
        <a:p>
          <a:endParaRPr lang="es-ES"/>
        </a:p>
      </dgm:t>
    </dgm:pt>
    <dgm:pt modelId="{87A7FD0F-2F5F-42A0-BF76-EB143B98CA4D}" type="sibTrans" cxnId="{151308B2-E130-4370-AE6C-9E592779A8DC}">
      <dgm:prSet/>
      <dgm:spPr/>
      <dgm:t>
        <a:bodyPr/>
        <a:lstStyle/>
        <a:p>
          <a:endParaRPr lang="es-ES"/>
        </a:p>
      </dgm:t>
    </dgm:pt>
    <dgm:pt modelId="{E156C702-3A88-4F63-B21F-5C8B0742020E}">
      <dgm:prSet phldrT="[Texto]" custT="1"/>
      <dgm:spPr/>
      <dgm:t>
        <a:bodyPr/>
        <a:lstStyle/>
        <a:p>
          <a:pPr algn="just"/>
          <a:r>
            <a:rPr lang="es-ES" sz="1200" dirty="0" smtClean="0">
              <a:latin typeface="Trebuchet MS" pitchFamily="34" charset="0"/>
            </a:rPr>
            <a:t>Para los casos en los cuales a través de un contrato de arrendamiento el valor razonable del activo es igual o superior en un 90% al valor del contrato de arrendamiento, se debe reconocer al activo contra una obligación financiera.</a:t>
          </a:r>
          <a:endParaRPr lang="es-ES" sz="1200" dirty="0">
            <a:latin typeface="Trebuchet MS" pitchFamily="34" charset="0"/>
          </a:endParaRPr>
        </a:p>
      </dgm:t>
    </dgm:pt>
    <dgm:pt modelId="{F8F704CE-AD8B-4668-B8F1-4661F81E5AAD}" type="parTrans" cxnId="{206009D9-CDA7-4970-BEF8-D237220CC6BF}">
      <dgm:prSet/>
      <dgm:spPr/>
      <dgm:t>
        <a:bodyPr/>
        <a:lstStyle/>
        <a:p>
          <a:endParaRPr lang="es-ES"/>
        </a:p>
      </dgm:t>
    </dgm:pt>
    <dgm:pt modelId="{F480C394-F4B3-4413-9C15-18C1FCFC8864}" type="sibTrans" cxnId="{206009D9-CDA7-4970-BEF8-D237220CC6BF}">
      <dgm:prSet/>
      <dgm:spPr/>
      <dgm:t>
        <a:bodyPr/>
        <a:lstStyle/>
        <a:p>
          <a:endParaRPr lang="es-ES"/>
        </a:p>
      </dgm:t>
    </dgm:pt>
    <dgm:pt modelId="{458D0312-3400-49D8-B4F2-018502181B0A}">
      <dgm:prSet phldrT="[Texto]" custT="1"/>
      <dgm:spPr/>
      <dgm:t>
        <a:bodyPr/>
        <a:lstStyle/>
        <a:p>
          <a:r>
            <a:rPr lang="es-ES" sz="1400" dirty="0" smtClean="0">
              <a:latin typeface="Trebuchet MS" pitchFamily="34" charset="0"/>
            </a:rPr>
            <a:t>Activos Diferidos</a:t>
          </a:r>
          <a:endParaRPr lang="es-ES" sz="1400" dirty="0">
            <a:latin typeface="Trebuchet MS" pitchFamily="34" charset="0"/>
          </a:endParaRPr>
        </a:p>
      </dgm:t>
    </dgm:pt>
    <dgm:pt modelId="{9149D107-95F6-4597-934D-4006FFD487A3}" type="parTrans" cxnId="{3E03BE0F-E47C-49EB-9E29-FB1F2FA72B35}">
      <dgm:prSet/>
      <dgm:spPr/>
      <dgm:t>
        <a:bodyPr/>
        <a:lstStyle/>
        <a:p>
          <a:endParaRPr lang="es-ES"/>
        </a:p>
      </dgm:t>
    </dgm:pt>
    <dgm:pt modelId="{BC7DA720-EC08-436C-9433-2CDFB0CA7BE3}" type="sibTrans" cxnId="{3E03BE0F-E47C-49EB-9E29-FB1F2FA72B35}">
      <dgm:prSet/>
      <dgm:spPr/>
      <dgm:t>
        <a:bodyPr/>
        <a:lstStyle/>
        <a:p>
          <a:endParaRPr lang="es-ES"/>
        </a:p>
      </dgm:t>
    </dgm:pt>
    <dgm:pt modelId="{B0EEE4D1-355B-4DEB-A782-C192D148F9E5}">
      <dgm:prSet phldrT="[Texto]" custT="1"/>
      <dgm:spPr/>
      <dgm:t>
        <a:bodyPr/>
        <a:lstStyle/>
        <a:p>
          <a:pPr algn="just"/>
          <a:r>
            <a:rPr lang="es-ES" sz="1200" dirty="0" smtClean="0">
              <a:latin typeface="Trebuchet MS" pitchFamily="34" charset="0"/>
            </a:rPr>
            <a:t>Se reconocen como gastos una gran parte de conceptos que se manejan como diferidos. Uno de los impactos más importantes es el reconocimiento como gasto del impuesto al patrimonio que se difiere localmente hasta diciembre de 2014.</a:t>
          </a:r>
          <a:endParaRPr lang="es-ES" sz="1200" dirty="0">
            <a:latin typeface="Trebuchet MS" pitchFamily="34" charset="0"/>
          </a:endParaRPr>
        </a:p>
      </dgm:t>
    </dgm:pt>
    <dgm:pt modelId="{F7232E88-412F-477A-A782-E166E5E266C6}" type="parTrans" cxnId="{A61061BF-446A-44F7-A71A-CADE8C635278}">
      <dgm:prSet/>
      <dgm:spPr/>
      <dgm:t>
        <a:bodyPr/>
        <a:lstStyle/>
        <a:p>
          <a:endParaRPr lang="es-ES"/>
        </a:p>
      </dgm:t>
    </dgm:pt>
    <dgm:pt modelId="{091F8C87-2D98-4CB8-9158-67A2CD083E4A}" type="sibTrans" cxnId="{A61061BF-446A-44F7-A71A-CADE8C635278}">
      <dgm:prSet/>
      <dgm:spPr/>
      <dgm:t>
        <a:bodyPr/>
        <a:lstStyle/>
        <a:p>
          <a:endParaRPr lang="es-ES"/>
        </a:p>
      </dgm:t>
    </dgm:pt>
    <dgm:pt modelId="{55A86966-DA9D-475A-96F4-E2058784A9A6}">
      <dgm:prSet phldrT="[Texto]" custT="1"/>
      <dgm:spPr/>
      <dgm:t>
        <a:bodyPr/>
        <a:lstStyle/>
        <a:p>
          <a:r>
            <a:rPr lang="es-ES" sz="1200" dirty="0" smtClean="0">
              <a:latin typeface="Trebuchet MS" pitchFamily="34" charset="0"/>
            </a:rPr>
            <a:t>Reconocimiento del inventario Poliducto.</a:t>
          </a:r>
          <a:endParaRPr lang="es-ES" sz="1200" dirty="0">
            <a:latin typeface="Trebuchet MS" pitchFamily="34" charset="0"/>
          </a:endParaRPr>
        </a:p>
      </dgm:t>
    </dgm:pt>
    <dgm:pt modelId="{0A3264DA-4BF5-4A80-9B59-1FA256B9D19B}" type="parTrans" cxnId="{62BC83D5-D83A-412B-A964-DD6299D6A7C3}">
      <dgm:prSet/>
      <dgm:spPr/>
      <dgm:t>
        <a:bodyPr/>
        <a:lstStyle/>
        <a:p>
          <a:endParaRPr lang="es-CO"/>
        </a:p>
      </dgm:t>
    </dgm:pt>
    <dgm:pt modelId="{60518330-6386-4857-B0DD-66F47F928442}" type="sibTrans" cxnId="{62BC83D5-D83A-412B-A964-DD6299D6A7C3}">
      <dgm:prSet/>
      <dgm:spPr/>
      <dgm:t>
        <a:bodyPr/>
        <a:lstStyle/>
        <a:p>
          <a:endParaRPr lang="es-CO"/>
        </a:p>
      </dgm:t>
    </dgm:pt>
    <dgm:pt modelId="{40F112D8-6F2C-4E43-9E5A-4520A6C77370}">
      <dgm:prSet phldrT="[Texto]" custT="1"/>
      <dgm:spPr/>
      <dgm:t>
        <a:bodyPr/>
        <a:lstStyle/>
        <a:p>
          <a:pPr algn="just"/>
          <a:r>
            <a:rPr lang="es-ES" sz="1200" dirty="0" smtClean="0">
              <a:latin typeface="Trebuchet MS" pitchFamily="34" charset="0"/>
            </a:rPr>
            <a:t>Tenencia y uso del activo arrendado.</a:t>
          </a:r>
          <a:endParaRPr lang="es-ES" sz="1200" dirty="0">
            <a:latin typeface="Trebuchet MS" pitchFamily="34" charset="0"/>
          </a:endParaRPr>
        </a:p>
      </dgm:t>
    </dgm:pt>
    <dgm:pt modelId="{986639AA-C0D5-4D4D-8721-993C70D3EA38}" type="parTrans" cxnId="{4475E6F8-4A2F-46FC-8184-E3A38B8574DE}">
      <dgm:prSet/>
      <dgm:spPr/>
      <dgm:t>
        <a:bodyPr/>
        <a:lstStyle/>
        <a:p>
          <a:endParaRPr lang="es-CO"/>
        </a:p>
      </dgm:t>
    </dgm:pt>
    <dgm:pt modelId="{C03F3EB5-D779-4006-86C6-951234F80D6C}" type="sibTrans" cxnId="{4475E6F8-4A2F-46FC-8184-E3A38B8574DE}">
      <dgm:prSet/>
      <dgm:spPr/>
      <dgm:t>
        <a:bodyPr/>
        <a:lstStyle/>
        <a:p>
          <a:endParaRPr lang="es-CO"/>
        </a:p>
      </dgm:t>
    </dgm:pt>
    <dgm:pt modelId="{D78FBB07-1A67-4353-BF1D-CF68C389C418}" type="pres">
      <dgm:prSet presAssocID="{B1850E5E-696E-433D-AA4C-523156244E83}" presName="Name0" presStyleCnt="0">
        <dgm:presLayoutVars>
          <dgm:dir/>
          <dgm:animLvl val="lvl"/>
          <dgm:resizeHandles val="exact"/>
        </dgm:presLayoutVars>
      </dgm:prSet>
      <dgm:spPr/>
      <dgm:t>
        <a:bodyPr/>
        <a:lstStyle/>
        <a:p>
          <a:endParaRPr lang="es-ES"/>
        </a:p>
      </dgm:t>
    </dgm:pt>
    <dgm:pt modelId="{61A36A3B-081B-4666-A1C9-C99FA6499524}" type="pres">
      <dgm:prSet presAssocID="{A5126C6E-FAA2-4BDA-B91A-554A11C8911E}" presName="linNode" presStyleCnt="0"/>
      <dgm:spPr/>
    </dgm:pt>
    <dgm:pt modelId="{DDECEC3C-B331-41C8-B222-EB1C226EE3F2}" type="pres">
      <dgm:prSet presAssocID="{A5126C6E-FAA2-4BDA-B91A-554A11C8911E}" presName="parentText" presStyleLbl="node1" presStyleIdx="0" presStyleCnt="6" custScaleY="63683">
        <dgm:presLayoutVars>
          <dgm:chMax val="1"/>
          <dgm:bulletEnabled val="1"/>
        </dgm:presLayoutVars>
      </dgm:prSet>
      <dgm:spPr/>
      <dgm:t>
        <a:bodyPr/>
        <a:lstStyle/>
        <a:p>
          <a:endParaRPr lang="es-ES"/>
        </a:p>
      </dgm:t>
    </dgm:pt>
    <dgm:pt modelId="{8E7FAC20-FD04-495F-A2FA-213A116C3122}" type="pres">
      <dgm:prSet presAssocID="{A5126C6E-FAA2-4BDA-B91A-554A11C8911E}" presName="descendantText" presStyleLbl="alignAccFollowNode1" presStyleIdx="0" presStyleCnt="6" custScaleY="79754" custLinFactNeighborX="-2596" custLinFactNeighborY="0">
        <dgm:presLayoutVars>
          <dgm:bulletEnabled val="1"/>
        </dgm:presLayoutVars>
      </dgm:prSet>
      <dgm:spPr/>
      <dgm:t>
        <a:bodyPr/>
        <a:lstStyle/>
        <a:p>
          <a:endParaRPr lang="es-ES"/>
        </a:p>
      </dgm:t>
    </dgm:pt>
    <dgm:pt modelId="{793D88EC-8D12-44A0-B402-3FCC4529BAB4}" type="pres">
      <dgm:prSet presAssocID="{38249684-DE92-42C1-96EC-A86B4FE19ACD}" presName="sp" presStyleCnt="0"/>
      <dgm:spPr/>
    </dgm:pt>
    <dgm:pt modelId="{49CA444D-D56A-4CE0-8157-EB12B917F9C1}" type="pres">
      <dgm:prSet presAssocID="{29F9B789-F557-457E-BB85-33BC66768066}" presName="linNode" presStyleCnt="0"/>
      <dgm:spPr/>
    </dgm:pt>
    <dgm:pt modelId="{39DAF544-EB39-415C-BFAD-A814D361950A}" type="pres">
      <dgm:prSet presAssocID="{29F9B789-F557-457E-BB85-33BC66768066}" presName="parentText" presStyleLbl="node1" presStyleIdx="1" presStyleCnt="6" custScaleY="79475">
        <dgm:presLayoutVars>
          <dgm:chMax val="1"/>
          <dgm:bulletEnabled val="1"/>
        </dgm:presLayoutVars>
      </dgm:prSet>
      <dgm:spPr/>
      <dgm:t>
        <a:bodyPr/>
        <a:lstStyle/>
        <a:p>
          <a:endParaRPr lang="es-ES"/>
        </a:p>
      </dgm:t>
    </dgm:pt>
    <dgm:pt modelId="{0C0E9841-662F-480B-8B10-ADDEA4406F91}" type="pres">
      <dgm:prSet presAssocID="{29F9B789-F557-457E-BB85-33BC66768066}" presName="descendantText" presStyleLbl="alignAccFollowNode1" presStyleIdx="1" presStyleCnt="6" custScaleY="89842" custLinFactNeighborX="-2596" custLinFactNeighborY="0">
        <dgm:presLayoutVars>
          <dgm:bulletEnabled val="1"/>
        </dgm:presLayoutVars>
      </dgm:prSet>
      <dgm:spPr/>
      <dgm:t>
        <a:bodyPr/>
        <a:lstStyle/>
        <a:p>
          <a:endParaRPr lang="es-ES"/>
        </a:p>
      </dgm:t>
    </dgm:pt>
    <dgm:pt modelId="{397BFD01-19FF-444A-9721-9C2B9D91D0B7}" type="pres">
      <dgm:prSet presAssocID="{175A98B6-9BA5-4224-B719-BA0918B58151}" presName="sp" presStyleCnt="0"/>
      <dgm:spPr/>
    </dgm:pt>
    <dgm:pt modelId="{15107BC2-5E56-4A1E-ACC6-424031E273E7}" type="pres">
      <dgm:prSet presAssocID="{FD657B28-0E12-4A46-8C94-219DD315A898}" presName="linNode" presStyleCnt="0"/>
      <dgm:spPr/>
    </dgm:pt>
    <dgm:pt modelId="{B2C6DEC5-84D6-4AAB-8F48-2B485E2CADC4}" type="pres">
      <dgm:prSet presAssocID="{FD657B28-0E12-4A46-8C94-219DD315A898}" presName="parentText" presStyleLbl="node1" presStyleIdx="2" presStyleCnt="6" custScaleY="101348">
        <dgm:presLayoutVars>
          <dgm:chMax val="1"/>
          <dgm:bulletEnabled val="1"/>
        </dgm:presLayoutVars>
      </dgm:prSet>
      <dgm:spPr/>
      <dgm:t>
        <a:bodyPr/>
        <a:lstStyle/>
        <a:p>
          <a:endParaRPr lang="es-ES"/>
        </a:p>
      </dgm:t>
    </dgm:pt>
    <dgm:pt modelId="{14C84A0D-30B3-425A-BB8A-0006E61A5E24}" type="pres">
      <dgm:prSet presAssocID="{FD657B28-0E12-4A46-8C94-219DD315A898}" presName="descendantText" presStyleLbl="alignAccFollowNode1" presStyleIdx="2" presStyleCnt="6" custScaleY="136899" custLinFactNeighborX="-2596" custLinFactNeighborY="0">
        <dgm:presLayoutVars>
          <dgm:bulletEnabled val="1"/>
        </dgm:presLayoutVars>
      </dgm:prSet>
      <dgm:spPr/>
      <dgm:t>
        <a:bodyPr/>
        <a:lstStyle/>
        <a:p>
          <a:endParaRPr lang="es-ES"/>
        </a:p>
      </dgm:t>
    </dgm:pt>
    <dgm:pt modelId="{82B48552-D4E7-4CD9-8FC3-F122FF4169AD}" type="pres">
      <dgm:prSet presAssocID="{E9644D32-A000-4F6E-91A7-0F39F6636F7E}" presName="sp" presStyleCnt="0"/>
      <dgm:spPr/>
    </dgm:pt>
    <dgm:pt modelId="{5DA69A45-1EB0-40FA-AC57-1F6EEE69B922}" type="pres">
      <dgm:prSet presAssocID="{458D0312-3400-49D8-B4F2-018502181B0A}" presName="linNode" presStyleCnt="0"/>
      <dgm:spPr/>
    </dgm:pt>
    <dgm:pt modelId="{31B3F2B4-4191-47C4-8AC3-F3FDCCB509E5}" type="pres">
      <dgm:prSet presAssocID="{458D0312-3400-49D8-B4F2-018502181B0A}" presName="parentText" presStyleLbl="node1" presStyleIdx="3" presStyleCnt="6" custScaleY="74753">
        <dgm:presLayoutVars>
          <dgm:chMax val="1"/>
          <dgm:bulletEnabled val="1"/>
        </dgm:presLayoutVars>
      </dgm:prSet>
      <dgm:spPr/>
      <dgm:t>
        <a:bodyPr/>
        <a:lstStyle/>
        <a:p>
          <a:endParaRPr lang="es-ES"/>
        </a:p>
      </dgm:t>
    </dgm:pt>
    <dgm:pt modelId="{44673FAD-7FDF-4E1E-930A-85D1D1424674}" type="pres">
      <dgm:prSet presAssocID="{458D0312-3400-49D8-B4F2-018502181B0A}" presName="descendantText" presStyleLbl="alignAccFollowNode1" presStyleIdx="3" presStyleCnt="6" custScaleX="98594">
        <dgm:presLayoutVars>
          <dgm:bulletEnabled val="1"/>
        </dgm:presLayoutVars>
      </dgm:prSet>
      <dgm:spPr/>
      <dgm:t>
        <a:bodyPr/>
        <a:lstStyle/>
        <a:p>
          <a:endParaRPr lang="es-ES"/>
        </a:p>
      </dgm:t>
    </dgm:pt>
    <dgm:pt modelId="{D63C2158-C315-47CB-BA74-BA20E03BC066}" type="pres">
      <dgm:prSet presAssocID="{BC7DA720-EC08-436C-9433-2CDFB0CA7BE3}" presName="sp" presStyleCnt="0"/>
      <dgm:spPr/>
    </dgm:pt>
    <dgm:pt modelId="{6011BC83-A2F6-4912-A7C6-DADE8233DBE9}" type="pres">
      <dgm:prSet presAssocID="{2E8CDD42-081C-4E9F-8C71-1DD8E107828F}" presName="linNode" presStyleCnt="0"/>
      <dgm:spPr/>
    </dgm:pt>
    <dgm:pt modelId="{0AEECD3D-8EE1-4C6D-AEED-71D240AD662B}" type="pres">
      <dgm:prSet presAssocID="{2E8CDD42-081C-4E9F-8C71-1DD8E107828F}" presName="parentText" presStyleLbl="node1" presStyleIdx="4" presStyleCnt="6" custScaleY="56669">
        <dgm:presLayoutVars>
          <dgm:chMax val="1"/>
          <dgm:bulletEnabled val="1"/>
        </dgm:presLayoutVars>
      </dgm:prSet>
      <dgm:spPr/>
      <dgm:t>
        <a:bodyPr/>
        <a:lstStyle/>
        <a:p>
          <a:endParaRPr lang="es-ES"/>
        </a:p>
      </dgm:t>
    </dgm:pt>
    <dgm:pt modelId="{ED84D634-0E6E-412F-95DF-0E2AB4882F30}" type="pres">
      <dgm:prSet presAssocID="{2E8CDD42-081C-4E9F-8C71-1DD8E107828F}" presName="descendantText" presStyleLbl="alignAccFollowNode1" presStyleIdx="4" presStyleCnt="6" custScaleY="74297" custLinFactNeighborX="-2596" custLinFactNeighborY="0">
        <dgm:presLayoutVars>
          <dgm:bulletEnabled val="1"/>
        </dgm:presLayoutVars>
      </dgm:prSet>
      <dgm:spPr/>
      <dgm:t>
        <a:bodyPr/>
        <a:lstStyle/>
        <a:p>
          <a:endParaRPr lang="es-ES"/>
        </a:p>
      </dgm:t>
    </dgm:pt>
    <dgm:pt modelId="{4F872ECA-8684-4438-9D51-0B56ED95B82B}" type="pres">
      <dgm:prSet presAssocID="{F989F5D8-C11A-46C5-8759-2138075A825E}" presName="sp" presStyleCnt="0"/>
      <dgm:spPr/>
    </dgm:pt>
    <dgm:pt modelId="{1F509EA2-E0CF-43D3-9EF0-D2DC4BD14CE5}" type="pres">
      <dgm:prSet presAssocID="{FDED44D0-5D2B-47F9-B7AB-6215E24A4B1B}" presName="linNode" presStyleCnt="0"/>
      <dgm:spPr/>
    </dgm:pt>
    <dgm:pt modelId="{3AE57263-2120-4F35-A274-8A68124CC570}" type="pres">
      <dgm:prSet presAssocID="{FDED44D0-5D2B-47F9-B7AB-6215E24A4B1B}" presName="parentText" presStyleLbl="node1" presStyleIdx="5" presStyleCnt="6" custScaleY="67964" custLinFactNeighborX="677" custLinFactNeighborY="2">
        <dgm:presLayoutVars>
          <dgm:chMax val="1"/>
          <dgm:bulletEnabled val="1"/>
        </dgm:presLayoutVars>
      </dgm:prSet>
      <dgm:spPr/>
      <dgm:t>
        <a:bodyPr/>
        <a:lstStyle/>
        <a:p>
          <a:endParaRPr lang="es-ES"/>
        </a:p>
      </dgm:t>
    </dgm:pt>
    <dgm:pt modelId="{54144261-72EB-45CF-BA05-09B0ACDC8269}" type="pres">
      <dgm:prSet presAssocID="{FDED44D0-5D2B-47F9-B7AB-6215E24A4B1B}" presName="descendantText" presStyleLbl="alignAccFollowNode1" presStyleIdx="5" presStyleCnt="6" custScaleY="85811" custLinFactNeighborX="-2596" custLinFactNeighborY="0">
        <dgm:presLayoutVars>
          <dgm:bulletEnabled val="1"/>
        </dgm:presLayoutVars>
      </dgm:prSet>
      <dgm:spPr/>
      <dgm:t>
        <a:bodyPr/>
        <a:lstStyle/>
        <a:p>
          <a:endParaRPr lang="es-ES"/>
        </a:p>
      </dgm:t>
    </dgm:pt>
  </dgm:ptLst>
  <dgm:cxnLst>
    <dgm:cxn modelId="{3E03BE0F-E47C-49EB-9E29-FB1F2FA72B35}" srcId="{B1850E5E-696E-433D-AA4C-523156244E83}" destId="{458D0312-3400-49D8-B4F2-018502181B0A}" srcOrd="3" destOrd="0" parTransId="{9149D107-95F6-4597-934D-4006FFD487A3}" sibTransId="{BC7DA720-EC08-436C-9433-2CDFB0CA7BE3}"/>
    <dgm:cxn modelId="{D9E56EFB-66CD-44AC-83FB-7B5E25D95E40}" type="presOf" srcId="{10ACE931-37BE-4227-A98B-7ECCA40058B7}" destId="{ED84D634-0E6E-412F-95DF-0E2AB4882F30}" srcOrd="0" destOrd="1" presId="urn:microsoft.com/office/officeart/2005/8/layout/vList5"/>
    <dgm:cxn modelId="{FFF8AC9C-F9C0-408B-B439-AAC2947EBCB8}" type="presOf" srcId="{A5126C6E-FAA2-4BDA-B91A-554A11C8911E}" destId="{DDECEC3C-B331-41C8-B222-EB1C226EE3F2}" srcOrd="0" destOrd="0" presId="urn:microsoft.com/office/officeart/2005/8/layout/vList5"/>
    <dgm:cxn modelId="{9B582212-1C16-4B1E-A0DC-85B55BB0E81D}" type="presOf" srcId="{8552CAF5-6A29-4F52-A9C8-A1957D74260F}" destId="{14C84A0D-30B3-425A-BB8A-0006E61A5E24}" srcOrd="0" destOrd="0" presId="urn:microsoft.com/office/officeart/2005/8/layout/vList5"/>
    <dgm:cxn modelId="{DE331DE3-805E-4451-BC37-DB5EA0889913}" srcId="{B1850E5E-696E-433D-AA4C-523156244E83}" destId="{FD657B28-0E12-4A46-8C94-219DD315A898}" srcOrd="2" destOrd="0" parTransId="{1ACF08AE-7893-4857-A8B1-81F99575131A}" sibTransId="{E9644D32-A000-4F6E-91A7-0F39F6636F7E}"/>
    <dgm:cxn modelId="{4475E6F8-4A2F-46FC-8184-E3A38B8574DE}" srcId="{FDED44D0-5D2B-47F9-B7AB-6215E24A4B1B}" destId="{40F112D8-6F2C-4E43-9E5A-4520A6C77370}" srcOrd="1" destOrd="0" parTransId="{986639AA-C0D5-4D4D-8721-993C70D3EA38}" sibTransId="{C03F3EB5-D779-4006-86C6-951234F80D6C}"/>
    <dgm:cxn modelId="{A580FF77-4674-4D40-9FC7-5FEF480AB61A}" srcId="{FD657B28-0E12-4A46-8C94-219DD315A898}" destId="{8552CAF5-6A29-4F52-A9C8-A1957D74260F}" srcOrd="0" destOrd="0" parTransId="{80C1240B-4200-42B6-A4BD-24F77B89F705}" sibTransId="{0A5C35D8-517C-4E47-9485-9F0D56494546}"/>
    <dgm:cxn modelId="{151308B2-E130-4370-AE6C-9E592779A8DC}" srcId="{2E8CDD42-081C-4E9F-8C71-1DD8E107828F}" destId="{10ACE931-37BE-4227-A98B-7ECCA40058B7}" srcOrd="1" destOrd="0" parTransId="{925BF02C-1EF3-49FD-80AA-F0189B03EF6D}" sibTransId="{87A7FD0F-2F5F-42A0-BF76-EB143B98CA4D}"/>
    <dgm:cxn modelId="{4B3627E0-C66D-4BED-BEC7-38C7ECFFD56F}" type="presOf" srcId="{FD657B28-0E12-4A46-8C94-219DD315A898}" destId="{B2C6DEC5-84D6-4AAB-8F48-2B485E2CADC4}" srcOrd="0" destOrd="0" presId="urn:microsoft.com/office/officeart/2005/8/layout/vList5"/>
    <dgm:cxn modelId="{9B921CB7-ABB2-4503-88FB-25CE770F78D0}" type="presOf" srcId="{B1850E5E-696E-433D-AA4C-523156244E83}" destId="{D78FBB07-1A67-4353-BF1D-CF68C389C418}" srcOrd="0" destOrd="0" presId="urn:microsoft.com/office/officeart/2005/8/layout/vList5"/>
    <dgm:cxn modelId="{088D25F3-F1FA-4EEA-9F65-86AA27F2827C}" type="presOf" srcId="{E156C702-3A88-4F63-B21F-5C8B0742020E}" destId="{54144261-72EB-45CF-BA05-09B0ACDC8269}" srcOrd="0" destOrd="0" presId="urn:microsoft.com/office/officeart/2005/8/layout/vList5"/>
    <dgm:cxn modelId="{62BC83D5-D83A-412B-A964-DD6299D6A7C3}" srcId="{2E8CDD42-081C-4E9F-8C71-1DD8E107828F}" destId="{55A86966-DA9D-475A-96F4-E2058784A9A6}" srcOrd="2" destOrd="0" parTransId="{0A3264DA-4BF5-4A80-9B59-1FA256B9D19B}" sibTransId="{60518330-6386-4857-B0DD-66F47F928442}"/>
    <dgm:cxn modelId="{3F477282-0C2E-4F30-8A0C-34FF7C9C6B83}" type="presOf" srcId="{74A0D5EE-8F84-4699-AA1C-E913AC401381}" destId="{ED84D634-0E6E-412F-95DF-0E2AB4882F30}" srcOrd="0" destOrd="0" presId="urn:microsoft.com/office/officeart/2005/8/layout/vList5"/>
    <dgm:cxn modelId="{3CD2D1CC-9DF3-43BB-A389-0AC352FB648A}" type="presOf" srcId="{55A86966-DA9D-475A-96F4-E2058784A9A6}" destId="{ED84D634-0E6E-412F-95DF-0E2AB4882F30}" srcOrd="0" destOrd="2" presId="urn:microsoft.com/office/officeart/2005/8/layout/vList5"/>
    <dgm:cxn modelId="{A7DC7464-D96F-4AEA-97F2-23BDA59EBE27}" type="presOf" srcId="{458D0312-3400-49D8-B4F2-018502181B0A}" destId="{31B3F2B4-4191-47C4-8AC3-F3FDCCB509E5}" srcOrd="0" destOrd="0" presId="urn:microsoft.com/office/officeart/2005/8/layout/vList5"/>
    <dgm:cxn modelId="{79B2E4D2-C029-402C-B322-48DF0505B103}" srcId="{A5126C6E-FAA2-4BDA-B91A-554A11C8911E}" destId="{72AE18B6-C696-4794-AC01-3692FBCB625A}" srcOrd="0" destOrd="0" parTransId="{D8F62E4F-7355-48A2-B0FA-A86580486393}" sibTransId="{2BD9BE6F-C5C8-4E39-BB13-3933885D4A8A}"/>
    <dgm:cxn modelId="{071C72F9-9F5C-4F52-B18C-FE54775DEF8F}" srcId="{29F9B789-F557-457E-BB85-33BC66768066}" destId="{15C32ED0-95FE-43A3-A147-18BFC4249C7C}" srcOrd="0" destOrd="0" parTransId="{0258CA06-7188-4033-9C1A-1298745D11EF}" sibTransId="{EAEAF897-4787-440F-8F52-6D033EE7B0EB}"/>
    <dgm:cxn modelId="{B9762808-30B6-4D21-BED4-E7D66ED0FAB2}" type="presOf" srcId="{2E8CDD42-081C-4E9F-8C71-1DD8E107828F}" destId="{0AEECD3D-8EE1-4C6D-AEED-71D240AD662B}" srcOrd="0" destOrd="0" presId="urn:microsoft.com/office/officeart/2005/8/layout/vList5"/>
    <dgm:cxn modelId="{83A1FC02-8971-42E4-A9A2-AAF3216AED82}" srcId="{B1850E5E-696E-433D-AA4C-523156244E83}" destId="{FDED44D0-5D2B-47F9-B7AB-6215E24A4B1B}" srcOrd="5" destOrd="0" parTransId="{63541971-6448-48CE-B6A3-23E58B6F7E88}" sibTransId="{F09C102E-BCCE-4F2F-BDBE-EFC1B12ECA08}"/>
    <dgm:cxn modelId="{E9A60241-598B-4582-BF1D-1D1D38A6541A}" type="presOf" srcId="{40F112D8-6F2C-4E43-9E5A-4520A6C77370}" destId="{54144261-72EB-45CF-BA05-09B0ACDC8269}" srcOrd="0" destOrd="1" presId="urn:microsoft.com/office/officeart/2005/8/layout/vList5"/>
    <dgm:cxn modelId="{F1A18676-BA2C-4366-AD69-70DC1F57532F}" type="presOf" srcId="{B0EEE4D1-355B-4DEB-A782-C192D148F9E5}" destId="{44673FAD-7FDF-4E1E-930A-85D1D1424674}" srcOrd="0" destOrd="0" presId="urn:microsoft.com/office/officeart/2005/8/layout/vList5"/>
    <dgm:cxn modelId="{E9C4C4E8-7C5D-4270-9D5B-712AF58E2E60}" type="presOf" srcId="{29F9B789-F557-457E-BB85-33BC66768066}" destId="{39DAF544-EB39-415C-BFAD-A814D361950A}" srcOrd="0" destOrd="0" presId="urn:microsoft.com/office/officeart/2005/8/layout/vList5"/>
    <dgm:cxn modelId="{D7E82D8C-4D49-4F0E-BEE5-3AABC5F708C5}" srcId="{B1850E5E-696E-433D-AA4C-523156244E83}" destId="{2E8CDD42-081C-4E9F-8C71-1DD8E107828F}" srcOrd="4" destOrd="0" parTransId="{27EF3222-C48D-4BFB-8916-C5669ADB4193}" sibTransId="{F989F5D8-C11A-46C5-8759-2138075A825E}"/>
    <dgm:cxn modelId="{A0D4D04B-14C1-45D6-A485-D104A917749A}" type="presOf" srcId="{72AE18B6-C696-4794-AC01-3692FBCB625A}" destId="{8E7FAC20-FD04-495F-A2FA-213A116C3122}" srcOrd="0" destOrd="0" presId="urn:microsoft.com/office/officeart/2005/8/layout/vList5"/>
    <dgm:cxn modelId="{206009D9-CDA7-4970-BEF8-D237220CC6BF}" srcId="{FDED44D0-5D2B-47F9-B7AB-6215E24A4B1B}" destId="{E156C702-3A88-4F63-B21F-5C8B0742020E}" srcOrd="0" destOrd="0" parTransId="{F8F704CE-AD8B-4668-B8F1-4661F81E5AAD}" sibTransId="{F480C394-F4B3-4413-9C15-18C1FCFC8864}"/>
    <dgm:cxn modelId="{A61061BF-446A-44F7-A71A-CADE8C635278}" srcId="{458D0312-3400-49D8-B4F2-018502181B0A}" destId="{B0EEE4D1-355B-4DEB-A782-C192D148F9E5}" srcOrd="0" destOrd="0" parTransId="{F7232E88-412F-477A-A782-E166E5E266C6}" sibTransId="{091F8C87-2D98-4CB8-9158-67A2CD083E4A}"/>
    <dgm:cxn modelId="{FD11A068-ABBD-4917-8D6F-7E4A1658C193}" srcId="{B1850E5E-696E-433D-AA4C-523156244E83}" destId="{A5126C6E-FAA2-4BDA-B91A-554A11C8911E}" srcOrd="0" destOrd="0" parTransId="{07EF5957-2DA6-4E81-A927-DAA6A2B67B2D}" sibTransId="{38249684-DE92-42C1-96EC-A86B4FE19ACD}"/>
    <dgm:cxn modelId="{E76954CA-FFFC-440C-AAAE-B9DD8FDEDF62}" srcId="{B1850E5E-696E-433D-AA4C-523156244E83}" destId="{29F9B789-F557-457E-BB85-33BC66768066}" srcOrd="1" destOrd="0" parTransId="{13CD3E7B-39D8-4076-BA6F-68397280F237}" sibTransId="{175A98B6-9BA5-4224-B719-BA0918B58151}"/>
    <dgm:cxn modelId="{152C1BB5-8C03-472D-950B-A7CDAAA5F0DC}" srcId="{2E8CDD42-081C-4E9F-8C71-1DD8E107828F}" destId="{74A0D5EE-8F84-4699-AA1C-E913AC401381}" srcOrd="0" destOrd="0" parTransId="{F086F585-9EC5-4739-856F-01F7814A5E3A}" sibTransId="{49C71D36-85E1-44BD-80BB-8D9AC57CBBBB}"/>
    <dgm:cxn modelId="{DB6AFCD0-0C7C-4FA4-B851-39283FC747F8}" type="presOf" srcId="{15C32ED0-95FE-43A3-A147-18BFC4249C7C}" destId="{0C0E9841-662F-480B-8B10-ADDEA4406F91}" srcOrd="0" destOrd="0" presId="urn:microsoft.com/office/officeart/2005/8/layout/vList5"/>
    <dgm:cxn modelId="{03866CF5-0F8C-46A2-B29D-2ECEC4E6ED0F}" type="presOf" srcId="{FDED44D0-5D2B-47F9-B7AB-6215E24A4B1B}" destId="{3AE57263-2120-4F35-A274-8A68124CC570}" srcOrd="0" destOrd="0" presId="urn:microsoft.com/office/officeart/2005/8/layout/vList5"/>
    <dgm:cxn modelId="{454A7244-3929-4D4C-B11A-20FF54492273}" type="presParOf" srcId="{D78FBB07-1A67-4353-BF1D-CF68C389C418}" destId="{61A36A3B-081B-4666-A1C9-C99FA6499524}" srcOrd="0" destOrd="0" presId="urn:microsoft.com/office/officeart/2005/8/layout/vList5"/>
    <dgm:cxn modelId="{669F0560-75D2-4F3D-989D-507D7A386D57}" type="presParOf" srcId="{61A36A3B-081B-4666-A1C9-C99FA6499524}" destId="{DDECEC3C-B331-41C8-B222-EB1C226EE3F2}" srcOrd="0" destOrd="0" presId="urn:microsoft.com/office/officeart/2005/8/layout/vList5"/>
    <dgm:cxn modelId="{0FF0EF22-9E51-4DC3-9C7F-9444E86208FF}" type="presParOf" srcId="{61A36A3B-081B-4666-A1C9-C99FA6499524}" destId="{8E7FAC20-FD04-495F-A2FA-213A116C3122}" srcOrd="1" destOrd="0" presId="urn:microsoft.com/office/officeart/2005/8/layout/vList5"/>
    <dgm:cxn modelId="{C703F663-2B6B-435A-9429-81945165A983}" type="presParOf" srcId="{D78FBB07-1A67-4353-BF1D-CF68C389C418}" destId="{793D88EC-8D12-44A0-B402-3FCC4529BAB4}" srcOrd="1" destOrd="0" presId="urn:microsoft.com/office/officeart/2005/8/layout/vList5"/>
    <dgm:cxn modelId="{9169A70E-9C4E-4B79-8AEC-D82A1C312E71}" type="presParOf" srcId="{D78FBB07-1A67-4353-BF1D-CF68C389C418}" destId="{49CA444D-D56A-4CE0-8157-EB12B917F9C1}" srcOrd="2" destOrd="0" presId="urn:microsoft.com/office/officeart/2005/8/layout/vList5"/>
    <dgm:cxn modelId="{5FF77EBF-FC04-4B8B-B83C-E920830BEDC5}" type="presParOf" srcId="{49CA444D-D56A-4CE0-8157-EB12B917F9C1}" destId="{39DAF544-EB39-415C-BFAD-A814D361950A}" srcOrd="0" destOrd="0" presId="urn:microsoft.com/office/officeart/2005/8/layout/vList5"/>
    <dgm:cxn modelId="{DE33D948-05AB-4ECE-9FD9-E47C8EB2AF25}" type="presParOf" srcId="{49CA444D-D56A-4CE0-8157-EB12B917F9C1}" destId="{0C0E9841-662F-480B-8B10-ADDEA4406F91}" srcOrd="1" destOrd="0" presId="urn:microsoft.com/office/officeart/2005/8/layout/vList5"/>
    <dgm:cxn modelId="{1A27CBCF-749E-4B34-BF1D-6F2E80BC8AF2}" type="presParOf" srcId="{D78FBB07-1A67-4353-BF1D-CF68C389C418}" destId="{397BFD01-19FF-444A-9721-9C2B9D91D0B7}" srcOrd="3" destOrd="0" presId="urn:microsoft.com/office/officeart/2005/8/layout/vList5"/>
    <dgm:cxn modelId="{95B41C69-D1B2-48B6-A98F-6D7792E62074}" type="presParOf" srcId="{D78FBB07-1A67-4353-BF1D-CF68C389C418}" destId="{15107BC2-5E56-4A1E-ACC6-424031E273E7}" srcOrd="4" destOrd="0" presId="urn:microsoft.com/office/officeart/2005/8/layout/vList5"/>
    <dgm:cxn modelId="{6A7CAD03-EF25-4ECD-BCD1-248D9AF80AC2}" type="presParOf" srcId="{15107BC2-5E56-4A1E-ACC6-424031E273E7}" destId="{B2C6DEC5-84D6-4AAB-8F48-2B485E2CADC4}" srcOrd="0" destOrd="0" presId="urn:microsoft.com/office/officeart/2005/8/layout/vList5"/>
    <dgm:cxn modelId="{2DC7EFCE-B39C-4139-BFE9-D9A3C8711DE1}" type="presParOf" srcId="{15107BC2-5E56-4A1E-ACC6-424031E273E7}" destId="{14C84A0D-30B3-425A-BB8A-0006E61A5E24}" srcOrd="1" destOrd="0" presId="urn:microsoft.com/office/officeart/2005/8/layout/vList5"/>
    <dgm:cxn modelId="{B41C015D-48DA-44FC-8D4A-189171D57CB0}" type="presParOf" srcId="{D78FBB07-1A67-4353-BF1D-CF68C389C418}" destId="{82B48552-D4E7-4CD9-8FC3-F122FF4169AD}" srcOrd="5" destOrd="0" presId="urn:microsoft.com/office/officeart/2005/8/layout/vList5"/>
    <dgm:cxn modelId="{6EF222C9-BBD8-4320-8B5C-24905E0DB988}" type="presParOf" srcId="{D78FBB07-1A67-4353-BF1D-CF68C389C418}" destId="{5DA69A45-1EB0-40FA-AC57-1F6EEE69B922}" srcOrd="6" destOrd="0" presId="urn:microsoft.com/office/officeart/2005/8/layout/vList5"/>
    <dgm:cxn modelId="{161B6B6B-23A9-49EE-90CA-1A5B3526C868}" type="presParOf" srcId="{5DA69A45-1EB0-40FA-AC57-1F6EEE69B922}" destId="{31B3F2B4-4191-47C4-8AC3-F3FDCCB509E5}" srcOrd="0" destOrd="0" presId="urn:microsoft.com/office/officeart/2005/8/layout/vList5"/>
    <dgm:cxn modelId="{2CF0FCAF-7695-4011-B412-F8DF97008B44}" type="presParOf" srcId="{5DA69A45-1EB0-40FA-AC57-1F6EEE69B922}" destId="{44673FAD-7FDF-4E1E-930A-85D1D1424674}" srcOrd="1" destOrd="0" presId="urn:microsoft.com/office/officeart/2005/8/layout/vList5"/>
    <dgm:cxn modelId="{C06A3535-1B08-4B7C-8B88-6C3901C8C41F}" type="presParOf" srcId="{D78FBB07-1A67-4353-BF1D-CF68C389C418}" destId="{D63C2158-C315-47CB-BA74-BA20E03BC066}" srcOrd="7" destOrd="0" presId="urn:microsoft.com/office/officeart/2005/8/layout/vList5"/>
    <dgm:cxn modelId="{559F9ABE-0BF7-4CB0-8CE4-5790B05BA07F}" type="presParOf" srcId="{D78FBB07-1A67-4353-BF1D-CF68C389C418}" destId="{6011BC83-A2F6-4912-A7C6-DADE8233DBE9}" srcOrd="8" destOrd="0" presId="urn:microsoft.com/office/officeart/2005/8/layout/vList5"/>
    <dgm:cxn modelId="{F364873D-BFE6-49EB-89A0-C9D828078647}" type="presParOf" srcId="{6011BC83-A2F6-4912-A7C6-DADE8233DBE9}" destId="{0AEECD3D-8EE1-4C6D-AEED-71D240AD662B}" srcOrd="0" destOrd="0" presId="urn:microsoft.com/office/officeart/2005/8/layout/vList5"/>
    <dgm:cxn modelId="{F7854192-E35D-40B6-9DDA-E048ADCB9058}" type="presParOf" srcId="{6011BC83-A2F6-4912-A7C6-DADE8233DBE9}" destId="{ED84D634-0E6E-412F-95DF-0E2AB4882F30}" srcOrd="1" destOrd="0" presId="urn:microsoft.com/office/officeart/2005/8/layout/vList5"/>
    <dgm:cxn modelId="{EC4F78DF-0BD9-4DA5-BF7B-76DCD62831EF}" type="presParOf" srcId="{D78FBB07-1A67-4353-BF1D-CF68C389C418}" destId="{4F872ECA-8684-4438-9D51-0B56ED95B82B}" srcOrd="9" destOrd="0" presId="urn:microsoft.com/office/officeart/2005/8/layout/vList5"/>
    <dgm:cxn modelId="{DFA62C07-2109-4E04-9DC9-D561C45F86CB}" type="presParOf" srcId="{D78FBB07-1A67-4353-BF1D-CF68C389C418}" destId="{1F509EA2-E0CF-43D3-9EF0-D2DC4BD14CE5}" srcOrd="10" destOrd="0" presId="urn:microsoft.com/office/officeart/2005/8/layout/vList5"/>
    <dgm:cxn modelId="{C28DDFA8-1B63-4030-8C50-B3986710B384}" type="presParOf" srcId="{1F509EA2-E0CF-43D3-9EF0-D2DC4BD14CE5}" destId="{3AE57263-2120-4F35-A274-8A68124CC570}" srcOrd="0" destOrd="0" presId="urn:microsoft.com/office/officeart/2005/8/layout/vList5"/>
    <dgm:cxn modelId="{A35FD2F7-E31A-4ACB-BB68-A80152A40176}" type="presParOf" srcId="{1F509EA2-E0CF-43D3-9EF0-D2DC4BD14CE5}" destId="{54144261-72EB-45CF-BA05-09B0ACDC8269}"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850E5E-696E-433D-AA4C-523156244E83}" type="doc">
      <dgm:prSet loTypeId="urn:microsoft.com/office/officeart/2005/8/layout/vList5" loCatId="list" qsTypeId="urn:microsoft.com/office/officeart/2005/8/quickstyle/3d1" qsCatId="3D" csTypeId="urn:microsoft.com/office/officeart/2005/8/colors/colorful1" csCatId="colorful" phldr="1"/>
      <dgm:spPr/>
      <dgm:t>
        <a:bodyPr/>
        <a:lstStyle/>
        <a:p>
          <a:endParaRPr lang="es-ES"/>
        </a:p>
      </dgm:t>
    </dgm:pt>
    <dgm:pt modelId="{FDED44D0-5D2B-47F9-B7AB-6215E24A4B1B}">
      <dgm:prSet phldrT="[Texto]" custT="1"/>
      <dgm:spPr/>
      <dgm:t>
        <a:bodyPr/>
        <a:lstStyle/>
        <a:p>
          <a:r>
            <a:rPr lang="es-ES" sz="1400" dirty="0" smtClean="0">
              <a:latin typeface="Trebuchet MS" pitchFamily="34" charset="0"/>
            </a:rPr>
            <a:t>Ingresos</a:t>
          </a:r>
          <a:endParaRPr lang="es-ES" sz="1400" dirty="0">
            <a:latin typeface="Trebuchet MS" pitchFamily="34" charset="0"/>
          </a:endParaRPr>
        </a:p>
      </dgm:t>
    </dgm:pt>
    <dgm:pt modelId="{63541971-6448-48CE-B6A3-23E58B6F7E88}" type="parTrans" cxnId="{83A1FC02-8971-42E4-A9A2-AAF3216AED82}">
      <dgm:prSet/>
      <dgm:spPr/>
      <dgm:t>
        <a:bodyPr/>
        <a:lstStyle/>
        <a:p>
          <a:endParaRPr lang="es-ES"/>
        </a:p>
      </dgm:t>
    </dgm:pt>
    <dgm:pt modelId="{F09C102E-BCCE-4F2F-BDBE-EFC1B12ECA08}" type="sibTrans" cxnId="{83A1FC02-8971-42E4-A9A2-AAF3216AED82}">
      <dgm:prSet/>
      <dgm:spPr/>
      <dgm:t>
        <a:bodyPr/>
        <a:lstStyle/>
        <a:p>
          <a:endParaRPr lang="es-ES"/>
        </a:p>
      </dgm:t>
    </dgm:pt>
    <dgm:pt modelId="{13512E69-F2B8-41E6-82EE-D2819F2EEC79}">
      <dgm:prSet phldrT="[Texto]" custT="1"/>
      <dgm:spPr/>
      <dgm:t>
        <a:bodyPr/>
        <a:lstStyle/>
        <a:p>
          <a:r>
            <a:rPr lang="es-ES" sz="1400" dirty="0" smtClean="0">
              <a:latin typeface="Trebuchet MS" pitchFamily="34" charset="0"/>
            </a:rPr>
            <a:t>Impuesto Diferido</a:t>
          </a:r>
          <a:endParaRPr lang="es-ES" sz="1400" dirty="0">
            <a:latin typeface="Trebuchet MS" pitchFamily="34" charset="0"/>
          </a:endParaRPr>
        </a:p>
      </dgm:t>
    </dgm:pt>
    <dgm:pt modelId="{7EC59788-268B-43C5-B715-30CE9583EF36}" type="parTrans" cxnId="{602905BA-2F06-41FD-B6A9-EFEB8E8A699D}">
      <dgm:prSet/>
      <dgm:spPr/>
      <dgm:t>
        <a:bodyPr/>
        <a:lstStyle/>
        <a:p>
          <a:endParaRPr lang="es-ES"/>
        </a:p>
      </dgm:t>
    </dgm:pt>
    <dgm:pt modelId="{A91AF7DB-80F5-47ED-8861-1F973DDC84EF}" type="sibTrans" cxnId="{602905BA-2F06-41FD-B6A9-EFEB8E8A699D}">
      <dgm:prSet/>
      <dgm:spPr/>
      <dgm:t>
        <a:bodyPr/>
        <a:lstStyle/>
        <a:p>
          <a:endParaRPr lang="es-ES"/>
        </a:p>
      </dgm:t>
    </dgm:pt>
    <dgm:pt modelId="{6806F1FA-9C4A-4509-9D80-FA44B6D6A507}">
      <dgm:prSet phldrT="[Texto]" custT="1"/>
      <dgm:spPr/>
      <dgm:t>
        <a:bodyPr/>
        <a:lstStyle/>
        <a:p>
          <a:r>
            <a:rPr lang="es-ES" sz="1400" dirty="0" smtClean="0">
              <a:latin typeface="Trebuchet MS" pitchFamily="34" charset="0"/>
            </a:rPr>
            <a:t>EEFF Individuales y Consolidados</a:t>
          </a:r>
          <a:endParaRPr lang="es-ES" sz="1400" dirty="0">
            <a:latin typeface="Trebuchet MS" pitchFamily="34" charset="0"/>
          </a:endParaRPr>
        </a:p>
      </dgm:t>
    </dgm:pt>
    <dgm:pt modelId="{83EC7227-4158-4234-95C3-DE01E84E5DC8}" type="parTrans" cxnId="{5345D428-12F9-4300-A6FE-E9C060F4E40F}">
      <dgm:prSet/>
      <dgm:spPr/>
      <dgm:t>
        <a:bodyPr/>
        <a:lstStyle/>
        <a:p>
          <a:endParaRPr lang="es-ES"/>
        </a:p>
      </dgm:t>
    </dgm:pt>
    <dgm:pt modelId="{E99A7AD3-5DBE-4F1B-87D9-5250AF31416D}" type="sibTrans" cxnId="{5345D428-12F9-4300-A6FE-E9C060F4E40F}">
      <dgm:prSet/>
      <dgm:spPr/>
      <dgm:t>
        <a:bodyPr/>
        <a:lstStyle/>
        <a:p>
          <a:endParaRPr lang="es-ES"/>
        </a:p>
      </dgm:t>
    </dgm:pt>
    <dgm:pt modelId="{C60200A9-E4CB-46A4-8A41-0993CEBB7995}">
      <dgm:prSet phldrT="[Texto]" custT="1"/>
      <dgm:spPr/>
      <dgm:t>
        <a:bodyPr/>
        <a:lstStyle/>
        <a:p>
          <a:pPr algn="just"/>
          <a:r>
            <a:rPr lang="es-ES" sz="1200" dirty="0" smtClean="0">
              <a:latin typeface="Trebuchet MS" pitchFamily="34" charset="0"/>
            </a:rPr>
            <a:t>La medición cuantitativa de cada impacto y su respectivo ajuste, dará lugar a cambios representativos en activo, pasivo o patrimonio que cambiarían indicadores del negocio</a:t>
          </a:r>
          <a:endParaRPr lang="es-ES" sz="1200" dirty="0">
            <a:latin typeface="Trebuchet MS" pitchFamily="34" charset="0"/>
          </a:endParaRPr>
        </a:p>
      </dgm:t>
    </dgm:pt>
    <dgm:pt modelId="{02E5FC00-1836-43AF-A3E8-63100A7A958F}" type="parTrans" cxnId="{C39427DE-9053-4E8D-A03F-44D388AA1AFD}">
      <dgm:prSet/>
      <dgm:spPr/>
      <dgm:t>
        <a:bodyPr/>
        <a:lstStyle/>
        <a:p>
          <a:endParaRPr lang="es-ES"/>
        </a:p>
      </dgm:t>
    </dgm:pt>
    <dgm:pt modelId="{B6FFA699-4C86-4E47-BE19-0DCBCBA9D3F0}" type="sibTrans" cxnId="{C39427DE-9053-4E8D-A03F-44D388AA1AFD}">
      <dgm:prSet/>
      <dgm:spPr/>
      <dgm:t>
        <a:bodyPr/>
        <a:lstStyle/>
        <a:p>
          <a:endParaRPr lang="es-ES"/>
        </a:p>
      </dgm:t>
    </dgm:pt>
    <dgm:pt modelId="{AAC4D765-D501-4C07-8907-9749FC60CED9}">
      <dgm:prSet phldrT="[Texto]" custT="1"/>
      <dgm:spPr/>
      <dgm:t>
        <a:bodyPr/>
        <a:lstStyle/>
        <a:p>
          <a:pPr algn="just"/>
          <a:r>
            <a:rPr lang="es-ES" sz="1200" dirty="0" smtClean="0">
              <a:latin typeface="Trebuchet MS" pitchFamily="34" charset="0"/>
            </a:rPr>
            <a:t>Segregación de ingresos  por segmentos, no existen ingresos no operacionales ni extraordinarios, descuentos financieros otorgados son menor valor del ingreso, ventas sin transferencia de riesgos no afectan el estado de resultados.</a:t>
          </a:r>
          <a:endParaRPr lang="es-ES" sz="1200" dirty="0">
            <a:latin typeface="Trebuchet MS" pitchFamily="34" charset="0"/>
          </a:endParaRPr>
        </a:p>
      </dgm:t>
    </dgm:pt>
    <dgm:pt modelId="{8930F8C3-5C29-41DB-91A8-011E80A977BA}" type="parTrans" cxnId="{27B9B9B5-1D5D-4A75-8F9A-78319D0E9A3D}">
      <dgm:prSet/>
      <dgm:spPr/>
      <dgm:t>
        <a:bodyPr/>
        <a:lstStyle/>
        <a:p>
          <a:endParaRPr lang="es-ES"/>
        </a:p>
      </dgm:t>
    </dgm:pt>
    <dgm:pt modelId="{D649217D-301A-4F80-9DA0-A3F70BDBD7BD}" type="sibTrans" cxnId="{27B9B9B5-1D5D-4A75-8F9A-78319D0E9A3D}">
      <dgm:prSet/>
      <dgm:spPr/>
      <dgm:t>
        <a:bodyPr/>
        <a:lstStyle/>
        <a:p>
          <a:endParaRPr lang="es-ES"/>
        </a:p>
      </dgm:t>
    </dgm:pt>
    <dgm:pt modelId="{0FC49CEF-3E3C-4D66-A44C-37E2F5E8BB23}">
      <dgm:prSet phldrT="[Texto]" custT="1"/>
      <dgm:spPr/>
      <dgm:t>
        <a:bodyPr/>
        <a:lstStyle/>
        <a:p>
          <a:pPr algn="just"/>
          <a:r>
            <a:rPr lang="es-ES" sz="1200" dirty="0" smtClean="0">
              <a:latin typeface="Trebuchet MS" pitchFamily="34" charset="0"/>
            </a:rPr>
            <a:t>Debido a las diferencias temporales ó temporarias que se van a generar (</a:t>
          </a:r>
          <a:r>
            <a:rPr lang="es-ES" sz="1200" dirty="0" err="1" smtClean="0">
              <a:latin typeface="Trebuchet MS" pitchFamily="34" charset="0"/>
            </a:rPr>
            <a:t>ejm</a:t>
          </a:r>
          <a:r>
            <a:rPr lang="es-ES" sz="1200" dirty="0" smtClean="0">
              <a:latin typeface="Trebuchet MS" pitchFamily="34" charset="0"/>
            </a:rPr>
            <a:t> depreciación por vidas útiles diferentes entre </a:t>
          </a:r>
          <a:r>
            <a:rPr lang="es-ES" sz="1200" dirty="0" err="1" smtClean="0">
              <a:latin typeface="Trebuchet MS" pitchFamily="34" charset="0"/>
            </a:rPr>
            <a:t>Colgaap</a:t>
          </a:r>
          <a:r>
            <a:rPr lang="es-ES" sz="1200" dirty="0" smtClean="0">
              <a:latin typeface="Trebuchet MS" pitchFamily="34" charset="0"/>
            </a:rPr>
            <a:t> y NIIF, valores razonables de los activos, </a:t>
          </a:r>
          <a:r>
            <a:rPr lang="es-ES" sz="1200" dirty="0" err="1" smtClean="0">
              <a:latin typeface="Trebuchet MS" pitchFamily="34" charset="0"/>
            </a:rPr>
            <a:t>etc</a:t>
          </a:r>
          <a:r>
            <a:rPr lang="es-ES" sz="1200" dirty="0" smtClean="0">
              <a:latin typeface="Trebuchet MS" pitchFamily="34" charset="0"/>
            </a:rPr>
            <a:t>) se causará impuesto de renta diferido.</a:t>
          </a:r>
          <a:endParaRPr lang="es-ES" sz="1200" dirty="0">
            <a:latin typeface="Trebuchet MS" pitchFamily="34" charset="0"/>
          </a:endParaRPr>
        </a:p>
      </dgm:t>
    </dgm:pt>
    <dgm:pt modelId="{184B2F12-E141-49D1-889C-A0BB6A36C2AC}" type="parTrans" cxnId="{609AA60F-5E00-4D75-AED8-7B55D9287290}">
      <dgm:prSet/>
      <dgm:spPr/>
      <dgm:t>
        <a:bodyPr/>
        <a:lstStyle/>
        <a:p>
          <a:endParaRPr lang="es-ES"/>
        </a:p>
      </dgm:t>
    </dgm:pt>
    <dgm:pt modelId="{3061C8E3-14EF-40B4-82C3-0A1D2C43D6FE}" type="sibTrans" cxnId="{609AA60F-5E00-4D75-AED8-7B55D9287290}">
      <dgm:prSet/>
      <dgm:spPr/>
      <dgm:t>
        <a:bodyPr/>
        <a:lstStyle/>
        <a:p>
          <a:endParaRPr lang="es-ES"/>
        </a:p>
      </dgm:t>
    </dgm:pt>
    <dgm:pt modelId="{114B327B-D290-4DA7-855D-AA8CF6C22BA3}">
      <dgm:prSet phldrT="[Texto]" custT="1"/>
      <dgm:spPr/>
      <dgm:t>
        <a:bodyPr/>
        <a:lstStyle/>
        <a:p>
          <a:pPr algn="just"/>
          <a:r>
            <a:rPr lang="es-ES" sz="1200" dirty="0" smtClean="0">
              <a:latin typeface="Trebuchet MS" pitchFamily="34" charset="0"/>
            </a:rPr>
            <a:t>Todos los impactos NIIF van a afectar los EEFF Individuales. Se dará mayor relevancia a las Revelaciones o Notas, las cuales deben explicar claramente la política y metodología aplicada. Para  los EEFF Consolidados cambia el método de participación que se causa en el EEFF individual y estaríamos obligados a hacer un EEFF Consolidado cada vez que  </a:t>
          </a:r>
          <a:r>
            <a:rPr lang="es-ES" sz="1200" dirty="0" err="1" smtClean="0">
              <a:latin typeface="Trebuchet MS" pitchFamily="34" charset="0"/>
            </a:rPr>
            <a:t>Biomax</a:t>
          </a:r>
          <a:r>
            <a:rPr lang="es-ES" sz="1200" dirty="0" smtClean="0">
              <a:latin typeface="Trebuchet MS" pitchFamily="34" charset="0"/>
            </a:rPr>
            <a:t> deba presentar EEFF de propósito general.</a:t>
          </a:r>
          <a:endParaRPr lang="es-ES" sz="1200" dirty="0">
            <a:latin typeface="Trebuchet MS" pitchFamily="34" charset="0"/>
          </a:endParaRPr>
        </a:p>
      </dgm:t>
    </dgm:pt>
    <dgm:pt modelId="{5536D611-5149-4BB2-B7CD-B396A7EDE8AE}" type="parTrans" cxnId="{D665CC2C-3805-4F72-9189-37EC3ABDAA76}">
      <dgm:prSet/>
      <dgm:spPr/>
      <dgm:t>
        <a:bodyPr/>
        <a:lstStyle/>
        <a:p>
          <a:endParaRPr lang="es-ES"/>
        </a:p>
      </dgm:t>
    </dgm:pt>
    <dgm:pt modelId="{4851671C-C5A0-4841-B110-0885E8322C53}" type="sibTrans" cxnId="{D665CC2C-3805-4F72-9189-37EC3ABDAA76}">
      <dgm:prSet/>
      <dgm:spPr/>
      <dgm:t>
        <a:bodyPr/>
        <a:lstStyle/>
        <a:p>
          <a:endParaRPr lang="es-ES"/>
        </a:p>
      </dgm:t>
    </dgm:pt>
    <dgm:pt modelId="{7E93E15E-0435-4C7A-9273-1AD49901470D}">
      <dgm:prSet phldrT="[Texto]" custT="1"/>
      <dgm:spPr/>
      <dgm:t>
        <a:bodyPr/>
        <a:lstStyle/>
        <a:p>
          <a:r>
            <a:rPr lang="es-ES" sz="1400" dirty="0" smtClean="0">
              <a:latin typeface="Trebuchet MS" pitchFamily="34" charset="0"/>
            </a:rPr>
            <a:t>Balance de Apertura</a:t>
          </a:r>
          <a:endParaRPr lang="es-ES" sz="1400" dirty="0">
            <a:latin typeface="Trebuchet MS" pitchFamily="34" charset="0"/>
          </a:endParaRPr>
        </a:p>
      </dgm:t>
    </dgm:pt>
    <dgm:pt modelId="{F7366D4A-FA7C-4846-B0EC-CC81E6215893}" type="parTrans" cxnId="{AD90DF8F-B5B3-4661-A4A5-EB01127A3361}">
      <dgm:prSet/>
      <dgm:spPr/>
      <dgm:t>
        <a:bodyPr/>
        <a:lstStyle/>
        <a:p>
          <a:endParaRPr lang="es-ES"/>
        </a:p>
      </dgm:t>
    </dgm:pt>
    <dgm:pt modelId="{F0E0C70F-9DB4-4240-86A0-B0C21919FEFA}" type="sibTrans" cxnId="{AD90DF8F-B5B3-4661-A4A5-EB01127A3361}">
      <dgm:prSet/>
      <dgm:spPr/>
      <dgm:t>
        <a:bodyPr/>
        <a:lstStyle/>
        <a:p>
          <a:endParaRPr lang="es-ES"/>
        </a:p>
      </dgm:t>
    </dgm:pt>
    <dgm:pt modelId="{247B9593-344A-48F0-A6A6-04EC8BFDD220}">
      <dgm:prSet phldrT="[Texto]" custT="1"/>
      <dgm:spPr/>
      <dgm:t>
        <a:bodyPr/>
        <a:lstStyle/>
        <a:p>
          <a:pPr algn="ctr"/>
          <a:r>
            <a:rPr lang="es-ES" sz="1400" dirty="0" smtClean="0">
              <a:latin typeface="Trebuchet MS" pitchFamily="34" charset="0"/>
            </a:rPr>
            <a:t>Cartera</a:t>
          </a:r>
          <a:endParaRPr lang="es-ES" sz="1400" dirty="0">
            <a:latin typeface="Trebuchet MS" pitchFamily="34" charset="0"/>
          </a:endParaRPr>
        </a:p>
      </dgm:t>
    </dgm:pt>
    <dgm:pt modelId="{6F5546A6-27A8-43F7-9DCE-D3877EE409B4}" type="parTrans" cxnId="{3572E47D-0402-47AE-8B94-7F09484B9E08}">
      <dgm:prSet/>
      <dgm:spPr/>
      <dgm:t>
        <a:bodyPr/>
        <a:lstStyle/>
        <a:p>
          <a:endParaRPr lang="es-ES"/>
        </a:p>
      </dgm:t>
    </dgm:pt>
    <dgm:pt modelId="{AFDCD52C-2F34-43A0-A6FF-4234DFDEA98F}" type="sibTrans" cxnId="{3572E47D-0402-47AE-8B94-7F09484B9E08}">
      <dgm:prSet/>
      <dgm:spPr/>
      <dgm:t>
        <a:bodyPr/>
        <a:lstStyle/>
        <a:p>
          <a:endParaRPr lang="es-ES"/>
        </a:p>
      </dgm:t>
    </dgm:pt>
    <dgm:pt modelId="{CA523724-338A-4057-9E63-3ED60472F1E8}">
      <dgm:prSet phldrT="[Texto]" custT="1"/>
      <dgm:spPr/>
      <dgm:t>
        <a:bodyPr/>
        <a:lstStyle/>
        <a:p>
          <a:pPr algn="just"/>
          <a:r>
            <a:rPr lang="es-ES" sz="1200" dirty="0" smtClean="0">
              <a:latin typeface="Trebuchet MS" pitchFamily="34" charset="0"/>
            </a:rPr>
            <a:t> Se cancela la provisión general de la cartera. Ahora se evalúan las cuentas por cobrar y se reconocen deterioros a la misma que afectan resultado.</a:t>
          </a:r>
          <a:endParaRPr lang="es-ES" sz="1200" dirty="0">
            <a:latin typeface="Trebuchet MS" pitchFamily="34" charset="0"/>
          </a:endParaRPr>
        </a:p>
      </dgm:t>
    </dgm:pt>
    <dgm:pt modelId="{0DF620A5-67C0-41DC-AECA-51236D347405}" type="parTrans" cxnId="{F242089E-CD30-47C5-BBC3-54EA9FA7A2E0}">
      <dgm:prSet/>
      <dgm:spPr/>
      <dgm:t>
        <a:bodyPr/>
        <a:lstStyle/>
        <a:p>
          <a:endParaRPr lang="es-ES"/>
        </a:p>
      </dgm:t>
    </dgm:pt>
    <dgm:pt modelId="{EC520881-6F5D-4C8A-BA77-0788D65BFB0F}" type="sibTrans" cxnId="{F242089E-CD30-47C5-BBC3-54EA9FA7A2E0}">
      <dgm:prSet/>
      <dgm:spPr/>
      <dgm:t>
        <a:bodyPr/>
        <a:lstStyle/>
        <a:p>
          <a:endParaRPr lang="es-ES"/>
        </a:p>
      </dgm:t>
    </dgm:pt>
    <dgm:pt modelId="{F038BBD4-4ACA-45ED-91AB-74596AAE2CB9}">
      <dgm:prSet phldrT="[Texto]" custT="1"/>
      <dgm:spPr/>
      <dgm:t>
        <a:bodyPr/>
        <a:lstStyle/>
        <a:p>
          <a:pPr algn="just"/>
          <a:r>
            <a:rPr lang="es-ES" sz="1200" dirty="0" smtClean="0">
              <a:latin typeface="Trebuchet MS" pitchFamily="34" charset="0"/>
            </a:rPr>
            <a:t> Los Patrimonios Autónomos se reconocen como obligaciones financieras.</a:t>
          </a:r>
          <a:endParaRPr lang="es-ES" sz="1200" dirty="0">
            <a:latin typeface="Trebuchet MS" pitchFamily="34" charset="0"/>
          </a:endParaRPr>
        </a:p>
      </dgm:t>
    </dgm:pt>
    <dgm:pt modelId="{1037F1AA-4430-4D43-8FDD-41CAC4439093}" type="parTrans" cxnId="{B1A40977-FC06-4142-9A1E-7940E60C4B08}">
      <dgm:prSet/>
      <dgm:spPr/>
      <dgm:t>
        <a:bodyPr/>
        <a:lstStyle/>
        <a:p>
          <a:endParaRPr lang="es-ES"/>
        </a:p>
      </dgm:t>
    </dgm:pt>
    <dgm:pt modelId="{91C1C50D-0974-4749-B8B4-B863A7386E3E}" type="sibTrans" cxnId="{B1A40977-FC06-4142-9A1E-7940E60C4B08}">
      <dgm:prSet/>
      <dgm:spPr/>
      <dgm:t>
        <a:bodyPr/>
        <a:lstStyle/>
        <a:p>
          <a:endParaRPr lang="es-ES"/>
        </a:p>
      </dgm:t>
    </dgm:pt>
    <dgm:pt modelId="{70DB13AF-78E4-4838-9A8D-B718BFF12D53}">
      <dgm:prSet phldrT="[Texto]" custT="1"/>
      <dgm:spPr/>
      <dgm:t>
        <a:bodyPr/>
        <a:lstStyle/>
        <a:p>
          <a:pPr algn="ctr"/>
          <a:r>
            <a:rPr lang="es-ES" sz="1400" dirty="0" smtClean="0">
              <a:latin typeface="Trebuchet MS" pitchFamily="34" charset="0"/>
            </a:rPr>
            <a:t>Instrumentos Financieros</a:t>
          </a:r>
          <a:endParaRPr lang="es-ES" sz="1400" dirty="0">
            <a:latin typeface="Trebuchet MS" pitchFamily="34" charset="0"/>
          </a:endParaRPr>
        </a:p>
      </dgm:t>
    </dgm:pt>
    <dgm:pt modelId="{B1E5FF69-B055-42B6-80B0-CEEA26DC05BC}" type="parTrans" cxnId="{44C8AF8D-E121-4AFB-84F6-AFF8158AF4BB}">
      <dgm:prSet/>
      <dgm:spPr/>
      <dgm:t>
        <a:bodyPr/>
        <a:lstStyle/>
        <a:p>
          <a:endParaRPr lang="es-ES"/>
        </a:p>
      </dgm:t>
    </dgm:pt>
    <dgm:pt modelId="{2DC84B33-CB89-4618-B4CD-1E2F26FC555E}" type="sibTrans" cxnId="{44C8AF8D-E121-4AFB-84F6-AFF8158AF4BB}">
      <dgm:prSet/>
      <dgm:spPr/>
      <dgm:t>
        <a:bodyPr/>
        <a:lstStyle/>
        <a:p>
          <a:endParaRPr lang="es-ES"/>
        </a:p>
      </dgm:t>
    </dgm:pt>
    <dgm:pt modelId="{B34093E5-2D91-4EC1-8981-79B3ADEEB7F8}">
      <dgm:prSet phldrT="[Texto]" custT="1"/>
      <dgm:spPr/>
      <dgm:t>
        <a:bodyPr/>
        <a:lstStyle/>
        <a:p>
          <a:pPr algn="just"/>
          <a:r>
            <a:rPr lang="es-ES" sz="1200" dirty="0" smtClean="0">
              <a:latin typeface="Trebuchet MS" pitchFamily="34" charset="0"/>
            </a:rPr>
            <a:t>En </a:t>
          </a:r>
          <a:r>
            <a:rPr lang="es-ES" sz="1200" dirty="0" err="1" smtClean="0">
              <a:latin typeface="Trebuchet MS" pitchFamily="34" charset="0"/>
            </a:rPr>
            <a:t>Colgaap</a:t>
          </a:r>
          <a:r>
            <a:rPr lang="es-ES" sz="1200" dirty="0" smtClean="0">
              <a:latin typeface="Trebuchet MS" pitchFamily="34" charset="0"/>
            </a:rPr>
            <a:t> no existe obligación de hacer reconocimiento de instrumentos de cobertura (forwards, swaps, </a:t>
          </a:r>
          <a:r>
            <a:rPr lang="es-ES" sz="1200" dirty="0" err="1" smtClean="0">
              <a:latin typeface="Trebuchet MS" pitchFamily="34" charset="0"/>
            </a:rPr>
            <a:t>etc</a:t>
          </a:r>
          <a:r>
            <a:rPr lang="es-ES" sz="1200" dirty="0" smtClean="0">
              <a:latin typeface="Trebuchet MS" pitchFamily="34" charset="0"/>
            </a:rPr>
            <a:t>). NIIF exige que se valoren estos instrumentos financieramente y se reconozcan sus efectos en cuentas de balance y de resultado.</a:t>
          </a:r>
          <a:endParaRPr lang="es-ES" sz="1200" dirty="0">
            <a:latin typeface="Trebuchet MS" pitchFamily="34" charset="0"/>
          </a:endParaRPr>
        </a:p>
      </dgm:t>
    </dgm:pt>
    <dgm:pt modelId="{10A3CEFC-6983-4B49-854D-29CB96732BE6}" type="parTrans" cxnId="{9163761C-B1CE-40AD-9B4B-0C0534782A54}">
      <dgm:prSet/>
      <dgm:spPr/>
      <dgm:t>
        <a:bodyPr/>
        <a:lstStyle/>
        <a:p>
          <a:endParaRPr lang="es-ES"/>
        </a:p>
      </dgm:t>
    </dgm:pt>
    <dgm:pt modelId="{7A4097DB-97ED-4EA4-B11D-6F3B7E9F57FA}" type="sibTrans" cxnId="{9163761C-B1CE-40AD-9B4B-0C0534782A54}">
      <dgm:prSet/>
      <dgm:spPr/>
      <dgm:t>
        <a:bodyPr/>
        <a:lstStyle/>
        <a:p>
          <a:endParaRPr lang="es-ES"/>
        </a:p>
      </dgm:t>
    </dgm:pt>
    <dgm:pt modelId="{D78FBB07-1A67-4353-BF1D-CF68C389C418}" type="pres">
      <dgm:prSet presAssocID="{B1850E5E-696E-433D-AA4C-523156244E83}" presName="Name0" presStyleCnt="0">
        <dgm:presLayoutVars>
          <dgm:dir/>
          <dgm:animLvl val="lvl"/>
          <dgm:resizeHandles val="exact"/>
        </dgm:presLayoutVars>
      </dgm:prSet>
      <dgm:spPr/>
      <dgm:t>
        <a:bodyPr/>
        <a:lstStyle/>
        <a:p>
          <a:endParaRPr lang="es-ES"/>
        </a:p>
      </dgm:t>
    </dgm:pt>
    <dgm:pt modelId="{1F509EA2-E0CF-43D3-9EF0-D2DC4BD14CE5}" type="pres">
      <dgm:prSet presAssocID="{FDED44D0-5D2B-47F9-B7AB-6215E24A4B1B}" presName="linNode" presStyleCnt="0"/>
      <dgm:spPr/>
    </dgm:pt>
    <dgm:pt modelId="{3AE57263-2120-4F35-A274-8A68124CC570}" type="pres">
      <dgm:prSet presAssocID="{FDED44D0-5D2B-47F9-B7AB-6215E24A4B1B}" presName="parentText" presStyleLbl="node1" presStyleIdx="0" presStyleCnt="6" custScaleY="84418" custLinFactNeighborX="-658" custLinFactNeighborY="-1076">
        <dgm:presLayoutVars>
          <dgm:chMax val="1"/>
          <dgm:bulletEnabled val="1"/>
        </dgm:presLayoutVars>
      </dgm:prSet>
      <dgm:spPr/>
      <dgm:t>
        <a:bodyPr/>
        <a:lstStyle/>
        <a:p>
          <a:endParaRPr lang="es-ES"/>
        </a:p>
      </dgm:t>
    </dgm:pt>
    <dgm:pt modelId="{54144261-72EB-45CF-BA05-09B0ACDC8269}" type="pres">
      <dgm:prSet presAssocID="{FDED44D0-5D2B-47F9-B7AB-6215E24A4B1B}" presName="descendantText" presStyleLbl="alignAccFollowNode1" presStyleIdx="0" presStyleCnt="6" custLinFactNeighborX="2271" custLinFactNeighborY="-5735">
        <dgm:presLayoutVars>
          <dgm:bulletEnabled val="1"/>
        </dgm:presLayoutVars>
      </dgm:prSet>
      <dgm:spPr/>
      <dgm:t>
        <a:bodyPr/>
        <a:lstStyle/>
        <a:p>
          <a:endParaRPr lang="es-ES"/>
        </a:p>
      </dgm:t>
    </dgm:pt>
    <dgm:pt modelId="{6BDC999F-0B3A-4953-9430-57EA2E485392}" type="pres">
      <dgm:prSet presAssocID="{F09C102E-BCCE-4F2F-BDBE-EFC1B12ECA08}" presName="sp" presStyleCnt="0"/>
      <dgm:spPr/>
    </dgm:pt>
    <dgm:pt modelId="{80255765-805E-431A-B541-1B14442EF822}" type="pres">
      <dgm:prSet presAssocID="{247B9593-344A-48F0-A6A6-04EC8BFDD220}" presName="linNode" presStyleCnt="0"/>
      <dgm:spPr/>
    </dgm:pt>
    <dgm:pt modelId="{56E1061D-8CB7-4436-9897-0252C04C42BA}" type="pres">
      <dgm:prSet presAssocID="{247B9593-344A-48F0-A6A6-04EC8BFDD220}" presName="parentText" presStyleLbl="node1" presStyleIdx="1" presStyleCnt="6">
        <dgm:presLayoutVars>
          <dgm:chMax val="1"/>
          <dgm:bulletEnabled val="1"/>
        </dgm:presLayoutVars>
      </dgm:prSet>
      <dgm:spPr/>
      <dgm:t>
        <a:bodyPr/>
        <a:lstStyle/>
        <a:p>
          <a:endParaRPr lang="es-ES"/>
        </a:p>
      </dgm:t>
    </dgm:pt>
    <dgm:pt modelId="{7DDCE11E-9AE4-4A43-BB9C-477D5571EBED}" type="pres">
      <dgm:prSet presAssocID="{247B9593-344A-48F0-A6A6-04EC8BFDD220}" presName="descendantText" presStyleLbl="alignAccFollowNode1" presStyleIdx="1" presStyleCnt="6" custScaleY="119482">
        <dgm:presLayoutVars>
          <dgm:bulletEnabled val="1"/>
        </dgm:presLayoutVars>
      </dgm:prSet>
      <dgm:spPr/>
      <dgm:t>
        <a:bodyPr/>
        <a:lstStyle/>
        <a:p>
          <a:endParaRPr lang="es-ES"/>
        </a:p>
      </dgm:t>
    </dgm:pt>
    <dgm:pt modelId="{4DE07776-35CF-4B4E-A654-3D967A3AB421}" type="pres">
      <dgm:prSet presAssocID="{AFDCD52C-2F34-43A0-A6FF-4234DFDEA98F}" presName="sp" presStyleCnt="0"/>
      <dgm:spPr/>
    </dgm:pt>
    <dgm:pt modelId="{9C2A7FE7-4A45-413E-800C-F95FABE7FD94}" type="pres">
      <dgm:prSet presAssocID="{70DB13AF-78E4-4838-9A8D-B718BFF12D53}" presName="linNode" presStyleCnt="0"/>
      <dgm:spPr/>
    </dgm:pt>
    <dgm:pt modelId="{AF6E2C57-040D-4FAD-B0B6-7EFF55EA9F87}" type="pres">
      <dgm:prSet presAssocID="{70DB13AF-78E4-4838-9A8D-B718BFF12D53}" presName="parentText" presStyleLbl="node1" presStyleIdx="2" presStyleCnt="6">
        <dgm:presLayoutVars>
          <dgm:chMax val="1"/>
          <dgm:bulletEnabled val="1"/>
        </dgm:presLayoutVars>
      </dgm:prSet>
      <dgm:spPr/>
      <dgm:t>
        <a:bodyPr/>
        <a:lstStyle/>
        <a:p>
          <a:endParaRPr lang="es-ES"/>
        </a:p>
      </dgm:t>
    </dgm:pt>
    <dgm:pt modelId="{B66F5B95-2DB8-4B7F-A322-5712E9767109}" type="pres">
      <dgm:prSet presAssocID="{70DB13AF-78E4-4838-9A8D-B718BFF12D53}" presName="descendantText" presStyleLbl="alignAccFollowNode1" presStyleIdx="2" presStyleCnt="6">
        <dgm:presLayoutVars>
          <dgm:bulletEnabled val="1"/>
        </dgm:presLayoutVars>
      </dgm:prSet>
      <dgm:spPr/>
      <dgm:t>
        <a:bodyPr/>
        <a:lstStyle/>
        <a:p>
          <a:endParaRPr lang="es-ES"/>
        </a:p>
      </dgm:t>
    </dgm:pt>
    <dgm:pt modelId="{C83CCA26-B194-4A61-8E72-5ECEDCD7D244}" type="pres">
      <dgm:prSet presAssocID="{2DC84B33-CB89-4618-B4CD-1E2F26FC555E}" presName="sp" presStyleCnt="0"/>
      <dgm:spPr/>
    </dgm:pt>
    <dgm:pt modelId="{14A42A92-34CD-4C39-B3E5-EE609C0E295B}" type="pres">
      <dgm:prSet presAssocID="{13512E69-F2B8-41E6-82EE-D2819F2EEC79}" presName="linNode" presStyleCnt="0"/>
      <dgm:spPr/>
    </dgm:pt>
    <dgm:pt modelId="{BCAE8F05-995A-4610-B8FE-C8D20590AD32}" type="pres">
      <dgm:prSet presAssocID="{13512E69-F2B8-41E6-82EE-D2819F2EEC79}" presName="parentText" presStyleLbl="node1" presStyleIdx="3" presStyleCnt="6">
        <dgm:presLayoutVars>
          <dgm:chMax val="1"/>
          <dgm:bulletEnabled val="1"/>
        </dgm:presLayoutVars>
      </dgm:prSet>
      <dgm:spPr/>
      <dgm:t>
        <a:bodyPr/>
        <a:lstStyle/>
        <a:p>
          <a:endParaRPr lang="es-ES"/>
        </a:p>
      </dgm:t>
    </dgm:pt>
    <dgm:pt modelId="{31C9C336-C3CD-44B5-8B6B-7F8125E22B98}" type="pres">
      <dgm:prSet presAssocID="{13512E69-F2B8-41E6-82EE-D2819F2EEC79}" presName="descendantText" presStyleLbl="alignAccFollowNode1" presStyleIdx="3" presStyleCnt="6" custScaleY="84916" custLinFactNeighborX="-2596" custLinFactNeighborY="0">
        <dgm:presLayoutVars>
          <dgm:bulletEnabled val="1"/>
        </dgm:presLayoutVars>
      </dgm:prSet>
      <dgm:spPr/>
      <dgm:t>
        <a:bodyPr/>
        <a:lstStyle/>
        <a:p>
          <a:endParaRPr lang="es-ES"/>
        </a:p>
      </dgm:t>
    </dgm:pt>
    <dgm:pt modelId="{2685D6A3-B053-47FC-8059-DE94A511F3FB}" type="pres">
      <dgm:prSet presAssocID="{A91AF7DB-80F5-47ED-8861-1F973DDC84EF}" presName="sp" presStyleCnt="0"/>
      <dgm:spPr/>
    </dgm:pt>
    <dgm:pt modelId="{20F853F5-B9E5-45A8-906A-F8971D709AE9}" type="pres">
      <dgm:prSet presAssocID="{6806F1FA-9C4A-4509-9D80-FA44B6D6A507}" presName="linNode" presStyleCnt="0"/>
      <dgm:spPr/>
    </dgm:pt>
    <dgm:pt modelId="{6DAE73F5-3D0D-4752-ABB5-071552069772}" type="pres">
      <dgm:prSet presAssocID="{6806F1FA-9C4A-4509-9D80-FA44B6D6A507}" presName="parentText" presStyleLbl="node1" presStyleIdx="4" presStyleCnt="6">
        <dgm:presLayoutVars>
          <dgm:chMax val="1"/>
          <dgm:bulletEnabled val="1"/>
        </dgm:presLayoutVars>
      </dgm:prSet>
      <dgm:spPr/>
      <dgm:t>
        <a:bodyPr/>
        <a:lstStyle/>
        <a:p>
          <a:endParaRPr lang="es-ES"/>
        </a:p>
      </dgm:t>
    </dgm:pt>
    <dgm:pt modelId="{E61D09B6-D7CD-4E87-B74F-83016D304E72}" type="pres">
      <dgm:prSet presAssocID="{6806F1FA-9C4A-4509-9D80-FA44B6D6A507}" presName="descendantText" presStyleLbl="alignAccFollowNode1" presStyleIdx="4" presStyleCnt="6" custScaleY="155420">
        <dgm:presLayoutVars>
          <dgm:bulletEnabled val="1"/>
        </dgm:presLayoutVars>
      </dgm:prSet>
      <dgm:spPr/>
      <dgm:t>
        <a:bodyPr/>
        <a:lstStyle/>
        <a:p>
          <a:endParaRPr lang="es-ES"/>
        </a:p>
      </dgm:t>
    </dgm:pt>
    <dgm:pt modelId="{915F32C2-A27F-4A52-A1DE-DD1A96F41C88}" type="pres">
      <dgm:prSet presAssocID="{E99A7AD3-5DBE-4F1B-87D9-5250AF31416D}" presName="sp" presStyleCnt="0"/>
      <dgm:spPr/>
    </dgm:pt>
    <dgm:pt modelId="{0D9EFD94-2757-40CB-AC3C-3542DD6F80FE}" type="pres">
      <dgm:prSet presAssocID="{7E93E15E-0435-4C7A-9273-1AD49901470D}" presName="linNode" presStyleCnt="0"/>
      <dgm:spPr/>
    </dgm:pt>
    <dgm:pt modelId="{FC4CE19E-F00B-4AED-88F3-FA020F8811BF}" type="pres">
      <dgm:prSet presAssocID="{7E93E15E-0435-4C7A-9273-1AD49901470D}" presName="parentText" presStyleLbl="node1" presStyleIdx="5" presStyleCnt="6">
        <dgm:presLayoutVars>
          <dgm:chMax val="1"/>
          <dgm:bulletEnabled val="1"/>
        </dgm:presLayoutVars>
      </dgm:prSet>
      <dgm:spPr/>
      <dgm:t>
        <a:bodyPr/>
        <a:lstStyle/>
        <a:p>
          <a:endParaRPr lang="es-ES"/>
        </a:p>
      </dgm:t>
    </dgm:pt>
    <dgm:pt modelId="{6CE9C951-36F2-4AB3-9A3E-F172B36B65CA}" type="pres">
      <dgm:prSet presAssocID="{7E93E15E-0435-4C7A-9273-1AD49901470D}" presName="descendantText" presStyleLbl="alignAccFollowNode1" presStyleIdx="5" presStyleCnt="6">
        <dgm:presLayoutVars>
          <dgm:bulletEnabled val="1"/>
        </dgm:presLayoutVars>
      </dgm:prSet>
      <dgm:spPr/>
      <dgm:t>
        <a:bodyPr/>
        <a:lstStyle/>
        <a:p>
          <a:endParaRPr lang="es-ES"/>
        </a:p>
      </dgm:t>
    </dgm:pt>
  </dgm:ptLst>
  <dgm:cxnLst>
    <dgm:cxn modelId="{B7E3E466-40EC-4DB4-A0DA-0BD9BCDB70DB}" type="presOf" srcId="{F038BBD4-4ACA-45ED-91AB-74596AAE2CB9}" destId="{7DDCE11E-9AE4-4A43-BB9C-477D5571EBED}" srcOrd="0" destOrd="1" presId="urn:microsoft.com/office/officeart/2005/8/layout/vList5"/>
    <dgm:cxn modelId="{5345D428-12F9-4300-A6FE-E9C060F4E40F}" srcId="{B1850E5E-696E-433D-AA4C-523156244E83}" destId="{6806F1FA-9C4A-4509-9D80-FA44B6D6A507}" srcOrd="4" destOrd="0" parTransId="{83EC7227-4158-4234-95C3-DE01E84E5DC8}" sibTransId="{E99A7AD3-5DBE-4F1B-87D9-5250AF31416D}"/>
    <dgm:cxn modelId="{83A1FC02-8971-42E4-A9A2-AAF3216AED82}" srcId="{B1850E5E-696E-433D-AA4C-523156244E83}" destId="{FDED44D0-5D2B-47F9-B7AB-6215E24A4B1B}" srcOrd="0" destOrd="0" parTransId="{63541971-6448-48CE-B6A3-23E58B6F7E88}" sibTransId="{F09C102E-BCCE-4F2F-BDBE-EFC1B12ECA08}"/>
    <dgm:cxn modelId="{D665CC2C-3805-4F72-9189-37EC3ABDAA76}" srcId="{6806F1FA-9C4A-4509-9D80-FA44B6D6A507}" destId="{114B327B-D290-4DA7-855D-AA8CF6C22BA3}" srcOrd="0" destOrd="0" parTransId="{5536D611-5149-4BB2-B7CD-B396A7EDE8AE}" sibTransId="{4851671C-C5A0-4841-B110-0885E8322C53}"/>
    <dgm:cxn modelId="{CF5BB08A-9F1A-42B5-BF37-4639348AE06C}" type="presOf" srcId="{FDED44D0-5D2B-47F9-B7AB-6215E24A4B1B}" destId="{3AE57263-2120-4F35-A274-8A68124CC570}" srcOrd="0" destOrd="0" presId="urn:microsoft.com/office/officeart/2005/8/layout/vList5"/>
    <dgm:cxn modelId="{27B9B9B5-1D5D-4A75-8F9A-78319D0E9A3D}" srcId="{FDED44D0-5D2B-47F9-B7AB-6215E24A4B1B}" destId="{AAC4D765-D501-4C07-8907-9749FC60CED9}" srcOrd="0" destOrd="0" parTransId="{8930F8C3-5C29-41DB-91A8-011E80A977BA}" sibTransId="{D649217D-301A-4F80-9DA0-A3F70BDBD7BD}"/>
    <dgm:cxn modelId="{C3D79705-56FF-4AE9-97F5-2F239AC11A1A}" type="presOf" srcId="{B1850E5E-696E-433D-AA4C-523156244E83}" destId="{D78FBB07-1A67-4353-BF1D-CF68C389C418}" srcOrd="0" destOrd="0" presId="urn:microsoft.com/office/officeart/2005/8/layout/vList5"/>
    <dgm:cxn modelId="{1CB804C9-4C1D-4D25-A3F9-11E920F0270B}" type="presOf" srcId="{70DB13AF-78E4-4838-9A8D-B718BFF12D53}" destId="{AF6E2C57-040D-4FAD-B0B6-7EFF55EA9F87}" srcOrd="0" destOrd="0" presId="urn:microsoft.com/office/officeart/2005/8/layout/vList5"/>
    <dgm:cxn modelId="{9D0FBD5F-091C-4F12-83AC-AF9AE28C0597}" type="presOf" srcId="{C60200A9-E4CB-46A4-8A41-0993CEBB7995}" destId="{6CE9C951-36F2-4AB3-9A3E-F172B36B65CA}" srcOrd="0" destOrd="0" presId="urn:microsoft.com/office/officeart/2005/8/layout/vList5"/>
    <dgm:cxn modelId="{9163761C-B1CE-40AD-9B4B-0C0534782A54}" srcId="{70DB13AF-78E4-4838-9A8D-B718BFF12D53}" destId="{B34093E5-2D91-4EC1-8981-79B3ADEEB7F8}" srcOrd="0" destOrd="0" parTransId="{10A3CEFC-6983-4B49-854D-29CB96732BE6}" sibTransId="{7A4097DB-97ED-4EA4-B11D-6F3B7E9F57FA}"/>
    <dgm:cxn modelId="{9A090667-1822-4CBC-9D25-25BE89445EBC}" type="presOf" srcId="{13512E69-F2B8-41E6-82EE-D2819F2EEC79}" destId="{BCAE8F05-995A-4610-B8FE-C8D20590AD32}" srcOrd="0" destOrd="0" presId="urn:microsoft.com/office/officeart/2005/8/layout/vList5"/>
    <dgm:cxn modelId="{012391EA-4E84-4D66-8BB3-05C961278584}" type="presOf" srcId="{0FC49CEF-3E3C-4D66-A44C-37E2F5E8BB23}" destId="{31C9C336-C3CD-44B5-8B6B-7F8125E22B98}" srcOrd="0" destOrd="0" presId="urn:microsoft.com/office/officeart/2005/8/layout/vList5"/>
    <dgm:cxn modelId="{D5011714-38E6-4CC8-9DEF-9955F161199E}" type="presOf" srcId="{114B327B-D290-4DA7-855D-AA8CF6C22BA3}" destId="{E61D09B6-D7CD-4E87-B74F-83016D304E72}" srcOrd="0" destOrd="0" presId="urn:microsoft.com/office/officeart/2005/8/layout/vList5"/>
    <dgm:cxn modelId="{FA1B8C95-6444-4583-93D8-E11311A7CBFD}" type="presOf" srcId="{B34093E5-2D91-4EC1-8981-79B3ADEEB7F8}" destId="{B66F5B95-2DB8-4B7F-A322-5712E9767109}" srcOrd="0" destOrd="0" presId="urn:microsoft.com/office/officeart/2005/8/layout/vList5"/>
    <dgm:cxn modelId="{F242089E-CD30-47C5-BBC3-54EA9FA7A2E0}" srcId="{247B9593-344A-48F0-A6A6-04EC8BFDD220}" destId="{CA523724-338A-4057-9E63-3ED60472F1E8}" srcOrd="0" destOrd="0" parTransId="{0DF620A5-67C0-41DC-AECA-51236D347405}" sibTransId="{EC520881-6F5D-4C8A-BA77-0788D65BFB0F}"/>
    <dgm:cxn modelId="{B1A40977-FC06-4142-9A1E-7940E60C4B08}" srcId="{247B9593-344A-48F0-A6A6-04EC8BFDD220}" destId="{F038BBD4-4ACA-45ED-91AB-74596AAE2CB9}" srcOrd="1" destOrd="0" parTransId="{1037F1AA-4430-4D43-8FDD-41CAC4439093}" sibTransId="{91C1C50D-0974-4749-B8B4-B863A7386E3E}"/>
    <dgm:cxn modelId="{44C8AF8D-E121-4AFB-84F6-AFF8158AF4BB}" srcId="{B1850E5E-696E-433D-AA4C-523156244E83}" destId="{70DB13AF-78E4-4838-9A8D-B718BFF12D53}" srcOrd="2" destOrd="0" parTransId="{B1E5FF69-B055-42B6-80B0-CEEA26DC05BC}" sibTransId="{2DC84B33-CB89-4618-B4CD-1E2F26FC555E}"/>
    <dgm:cxn modelId="{79FBD327-350D-4637-8AB2-A738AB478CED}" type="presOf" srcId="{7E93E15E-0435-4C7A-9273-1AD49901470D}" destId="{FC4CE19E-F00B-4AED-88F3-FA020F8811BF}" srcOrd="0" destOrd="0" presId="urn:microsoft.com/office/officeart/2005/8/layout/vList5"/>
    <dgm:cxn modelId="{AD90DF8F-B5B3-4661-A4A5-EB01127A3361}" srcId="{B1850E5E-696E-433D-AA4C-523156244E83}" destId="{7E93E15E-0435-4C7A-9273-1AD49901470D}" srcOrd="5" destOrd="0" parTransId="{F7366D4A-FA7C-4846-B0EC-CC81E6215893}" sibTransId="{F0E0C70F-9DB4-4240-86A0-B0C21919FEFA}"/>
    <dgm:cxn modelId="{609AA60F-5E00-4D75-AED8-7B55D9287290}" srcId="{13512E69-F2B8-41E6-82EE-D2819F2EEC79}" destId="{0FC49CEF-3E3C-4D66-A44C-37E2F5E8BB23}" srcOrd="0" destOrd="0" parTransId="{184B2F12-E141-49D1-889C-A0BB6A36C2AC}" sibTransId="{3061C8E3-14EF-40B4-82C3-0A1D2C43D6FE}"/>
    <dgm:cxn modelId="{8B9C98F2-D817-46D3-ADDB-33758903F5FB}" type="presOf" srcId="{CA523724-338A-4057-9E63-3ED60472F1E8}" destId="{7DDCE11E-9AE4-4A43-BB9C-477D5571EBED}" srcOrd="0" destOrd="0" presId="urn:microsoft.com/office/officeart/2005/8/layout/vList5"/>
    <dgm:cxn modelId="{7CA009C8-4226-49A0-87CD-345603A1E97C}" type="presOf" srcId="{6806F1FA-9C4A-4509-9D80-FA44B6D6A507}" destId="{6DAE73F5-3D0D-4752-ABB5-071552069772}" srcOrd="0" destOrd="0" presId="urn:microsoft.com/office/officeart/2005/8/layout/vList5"/>
    <dgm:cxn modelId="{95BBD706-B55E-4E54-A3F8-9820C66980F4}" type="presOf" srcId="{247B9593-344A-48F0-A6A6-04EC8BFDD220}" destId="{56E1061D-8CB7-4436-9897-0252C04C42BA}" srcOrd="0" destOrd="0" presId="urn:microsoft.com/office/officeart/2005/8/layout/vList5"/>
    <dgm:cxn modelId="{602905BA-2F06-41FD-B6A9-EFEB8E8A699D}" srcId="{B1850E5E-696E-433D-AA4C-523156244E83}" destId="{13512E69-F2B8-41E6-82EE-D2819F2EEC79}" srcOrd="3" destOrd="0" parTransId="{7EC59788-268B-43C5-B715-30CE9583EF36}" sibTransId="{A91AF7DB-80F5-47ED-8861-1F973DDC84EF}"/>
    <dgm:cxn modelId="{C39427DE-9053-4E8D-A03F-44D388AA1AFD}" srcId="{7E93E15E-0435-4C7A-9273-1AD49901470D}" destId="{C60200A9-E4CB-46A4-8A41-0993CEBB7995}" srcOrd="0" destOrd="0" parTransId="{02E5FC00-1836-43AF-A3E8-63100A7A958F}" sibTransId="{B6FFA699-4C86-4E47-BE19-0DCBCBA9D3F0}"/>
    <dgm:cxn modelId="{3572E47D-0402-47AE-8B94-7F09484B9E08}" srcId="{B1850E5E-696E-433D-AA4C-523156244E83}" destId="{247B9593-344A-48F0-A6A6-04EC8BFDD220}" srcOrd="1" destOrd="0" parTransId="{6F5546A6-27A8-43F7-9DCE-D3877EE409B4}" sibTransId="{AFDCD52C-2F34-43A0-A6FF-4234DFDEA98F}"/>
    <dgm:cxn modelId="{C628A66C-96FC-4ABC-B096-A70D5CE688EB}" type="presOf" srcId="{AAC4D765-D501-4C07-8907-9749FC60CED9}" destId="{54144261-72EB-45CF-BA05-09B0ACDC8269}" srcOrd="0" destOrd="0" presId="urn:microsoft.com/office/officeart/2005/8/layout/vList5"/>
    <dgm:cxn modelId="{0728749B-AF3F-4890-857C-B623AC0C4C1A}" type="presParOf" srcId="{D78FBB07-1A67-4353-BF1D-CF68C389C418}" destId="{1F509EA2-E0CF-43D3-9EF0-D2DC4BD14CE5}" srcOrd="0" destOrd="0" presId="urn:microsoft.com/office/officeart/2005/8/layout/vList5"/>
    <dgm:cxn modelId="{EF5BD094-41E1-4786-A719-C2F462E54228}" type="presParOf" srcId="{1F509EA2-E0CF-43D3-9EF0-D2DC4BD14CE5}" destId="{3AE57263-2120-4F35-A274-8A68124CC570}" srcOrd="0" destOrd="0" presId="urn:microsoft.com/office/officeart/2005/8/layout/vList5"/>
    <dgm:cxn modelId="{ABA207D4-31E5-48BB-8006-A31E09501B2A}" type="presParOf" srcId="{1F509EA2-E0CF-43D3-9EF0-D2DC4BD14CE5}" destId="{54144261-72EB-45CF-BA05-09B0ACDC8269}" srcOrd="1" destOrd="0" presId="urn:microsoft.com/office/officeart/2005/8/layout/vList5"/>
    <dgm:cxn modelId="{56D85B60-D4FC-4F11-A701-40A494EB868A}" type="presParOf" srcId="{D78FBB07-1A67-4353-BF1D-CF68C389C418}" destId="{6BDC999F-0B3A-4953-9430-57EA2E485392}" srcOrd="1" destOrd="0" presId="urn:microsoft.com/office/officeart/2005/8/layout/vList5"/>
    <dgm:cxn modelId="{8D3AA1B4-047C-426B-A801-10D2DBB048CA}" type="presParOf" srcId="{D78FBB07-1A67-4353-BF1D-CF68C389C418}" destId="{80255765-805E-431A-B541-1B14442EF822}" srcOrd="2" destOrd="0" presId="urn:microsoft.com/office/officeart/2005/8/layout/vList5"/>
    <dgm:cxn modelId="{8C5D0982-E77C-4732-B8A0-3079D6660DCE}" type="presParOf" srcId="{80255765-805E-431A-B541-1B14442EF822}" destId="{56E1061D-8CB7-4436-9897-0252C04C42BA}" srcOrd="0" destOrd="0" presId="urn:microsoft.com/office/officeart/2005/8/layout/vList5"/>
    <dgm:cxn modelId="{F0B1740A-A0D2-405F-9E51-708D8926BBEA}" type="presParOf" srcId="{80255765-805E-431A-B541-1B14442EF822}" destId="{7DDCE11E-9AE4-4A43-BB9C-477D5571EBED}" srcOrd="1" destOrd="0" presId="urn:microsoft.com/office/officeart/2005/8/layout/vList5"/>
    <dgm:cxn modelId="{4D466E89-04AC-474B-A041-D7A0F1DC4835}" type="presParOf" srcId="{D78FBB07-1A67-4353-BF1D-CF68C389C418}" destId="{4DE07776-35CF-4B4E-A654-3D967A3AB421}" srcOrd="3" destOrd="0" presId="urn:microsoft.com/office/officeart/2005/8/layout/vList5"/>
    <dgm:cxn modelId="{ADCF2363-3DE4-4BB9-9C61-570B2149539B}" type="presParOf" srcId="{D78FBB07-1A67-4353-BF1D-CF68C389C418}" destId="{9C2A7FE7-4A45-413E-800C-F95FABE7FD94}" srcOrd="4" destOrd="0" presId="urn:microsoft.com/office/officeart/2005/8/layout/vList5"/>
    <dgm:cxn modelId="{FCCC412C-D041-4B13-9104-B4980E03E819}" type="presParOf" srcId="{9C2A7FE7-4A45-413E-800C-F95FABE7FD94}" destId="{AF6E2C57-040D-4FAD-B0B6-7EFF55EA9F87}" srcOrd="0" destOrd="0" presId="urn:microsoft.com/office/officeart/2005/8/layout/vList5"/>
    <dgm:cxn modelId="{8015A730-3D23-429D-9A78-C83BCB9E5B97}" type="presParOf" srcId="{9C2A7FE7-4A45-413E-800C-F95FABE7FD94}" destId="{B66F5B95-2DB8-4B7F-A322-5712E9767109}" srcOrd="1" destOrd="0" presId="urn:microsoft.com/office/officeart/2005/8/layout/vList5"/>
    <dgm:cxn modelId="{18CF2FC6-E7B4-4138-AE23-081D92CFC70C}" type="presParOf" srcId="{D78FBB07-1A67-4353-BF1D-CF68C389C418}" destId="{C83CCA26-B194-4A61-8E72-5ECEDCD7D244}" srcOrd="5" destOrd="0" presId="urn:microsoft.com/office/officeart/2005/8/layout/vList5"/>
    <dgm:cxn modelId="{0A3288DD-20C3-4EEF-9470-83AB0A5F3EA3}" type="presParOf" srcId="{D78FBB07-1A67-4353-BF1D-CF68C389C418}" destId="{14A42A92-34CD-4C39-B3E5-EE609C0E295B}" srcOrd="6" destOrd="0" presId="urn:microsoft.com/office/officeart/2005/8/layout/vList5"/>
    <dgm:cxn modelId="{684D169C-C358-4E2B-B613-6ABACA05637F}" type="presParOf" srcId="{14A42A92-34CD-4C39-B3E5-EE609C0E295B}" destId="{BCAE8F05-995A-4610-B8FE-C8D20590AD32}" srcOrd="0" destOrd="0" presId="urn:microsoft.com/office/officeart/2005/8/layout/vList5"/>
    <dgm:cxn modelId="{AF177D50-B644-4761-81B9-4440B1E40011}" type="presParOf" srcId="{14A42A92-34CD-4C39-B3E5-EE609C0E295B}" destId="{31C9C336-C3CD-44B5-8B6B-7F8125E22B98}" srcOrd="1" destOrd="0" presId="urn:microsoft.com/office/officeart/2005/8/layout/vList5"/>
    <dgm:cxn modelId="{DDD2778D-C4A3-4A8E-B824-002365D1D6D9}" type="presParOf" srcId="{D78FBB07-1A67-4353-BF1D-CF68C389C418}" destId="{2685D6A3-B053-47FC-8059-DE94A511F3FB}" srcOrd="7" destOrd="0" presId="urn:microsoft.com/office/officeart/2005/8/layout/vList5"/>
    <dgm:cxn modelId="{CD5B21F0-6559-45FC-94B7-2E15BA8F87FD}" type="presParOf" srcId="{D78FBB07-1A67-4353-BF1D-CF68C389C418}" destId="{20F853F5-B9E5-45A8-906A-F8971D709AE9}" srcOrd="8" destOrd="0" presId="urn:microsoft.com/office/officeart/2005/8/layout/vList5"/>
    <dgm:cxn modelId="{A52E9CA1-9172-4258-8029-3EEE0969F7F0}" type="presParOf" srcId="{20F853F5-B9E5-45A8-906A-F8971D709AE9}" destId="{6DAE73F5-3D0D-4752-ABB5-071552069772}" srcOrd="0" destOrd="0" presId="urn:microsoft.com/office/officeart/2005/8/layout/vList5"/>
    <dgm:cxn modelId="{FC63A608-8469-49BD-9167-5C402EE0FA1E}" type="presParOf" srcId="{20F853F5-B9E5-45A8-906A-F8971D709AE9}" destId="{E61D09B6-D7CD-4E87-B74F-83016D304E72}" srcOrd="1" destOrd="0" presId="urn:microsoft.com/office/officeart/2005/8/layout/vList5"/>
    <dgm:cxn modelId="{4BCF34B3-4CA9-40B0-801F-9C56A2310FFA}" type="presParOf" srcId="{D78FBB07-1A67-4353-BF1D-CF68C389C418}" destId="{915F32C2-A27F-4A52-A1DE-DD1A96F41C88}" srcOrd="9" destOrd="0" presId="urn:microsoft.com/office/officeart/2005/8/layout/vList5"/>
    <dgm:cxn modelId="{51FAD6BA-104E-43FD-94CF-CE4272D8B5B0}" type="presParOf" srcId="{D78FBB07-1A67-4353-BF1D-CF68C389C418}" destId="{0D9EFD94-2757-40CB-AC3C-3542DD6F80FE}" srcOrd="10" destOrd="0" presId="urn:microsoft.com/office/officeart/2005/8/layout/vList5"/>
    <dgm:cxn modelId="{FB16ED2F-A945-4A70-AD46-39B2144B9059}" type="presParOf" srcId="{0D9EFD94-2757-40CB-AC3C-3542DD6F80FE}" destId="{FC4CE19E-F00B-4AED-88F3-FA020F8811BF}" srcOrd="0" destOrd="0" presId="urn:microsoft.com/office/officeart/2005/8/layout/vList5"/>
    <dgm:cxn modelId="{57273860-07B0-45B1-AFD8-52FB7C02202C}" type="presParOf" srcId="{0D9EFD94-2757-40CB-AC3C-3542DD6F80FE}" destId="{6CE9C951-36F2-4AB3-9A3E-F172B36B65CA}"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4221A6-B2E0-4272-98FC-C7D01D4AAF48}" type="doc">
      <dgm:prSet loTypeId="urn:microsoft.com/office/officeart/2005/8/layout/hList2" loCatId="picture" qsTypeId="urn:microsoft.com/office/officeart/2005/8/quickstyle/simple1" qsCatId="simple" csTypeId="urn:microsoft.com/office/officeart/2005/8/colors/accent3_2" csCatId="accent3" phldr="1"/>
      <dgm:spPr/>
      <dgm:t>
        <a:bodyPr/>
        <a:lstStyle/>
        <a:p>
          <a:endParaRPr lang="es-ES"/>
        </a:p>
      </dgm:t>
    </dgm:pt>
    <dgm:pt modelId="{A43A6C12-D4B5-49CD-8078-CE1F483D787B}">
      <dgm:prSet phldrT="[Texto]" custT="1"/>
      <dgm:spPr/>
      <dgm:t>
        <a:bodyPr/>
        <a:lstStyle/>
        <a:p>
          <a:r>
            <a:rPr lang="es-ES" sz="1800" dirty="0" smtClean="0">
              <a:latin typeface="Trebuchet MS" pitchFamily="34" charset="0"/>
            </a:rPr>
            <a:t>Financieras</a:t>
          </a:r>
          <a:endParaRPr lang="es-ES" sz="1800" dirty="0">
            <a:latin typeface="Trebuchet MS" pitchFamily="34" charset="0"/>
          </a:endParaRPr>
        </a:p>
      </dgm:t>
    </dgm:pt>
    <dgm:pt modelId="{09EAE89F-D49A-4587-96D8-93CFB692B89D}" type="parTrans" cxnId="{A49D8F5B-6F27-4603-899C-3593D64333BC}">
      <dgm:prSet/>
      <dgm:spPr/>
      <dgm:t>
        <a:bodyPr/>
        <a:lstStyle/>
        <a:p>
          <a:endParaRPr lang="es-ES"/>
        </a:p>
      </dgm:t>
    </dgm:pt>
    <dgm:pt modelId="{202C861B-82A8-405B-8202-2B5319E7BDD4}" type="sibTrans" cxnId="{A49D8F5B-6F27-4603-899C-3593D64333BC}">
      <dgm:prSet/>
      <dgm:spPr/>
      <dgm:t>
        <a:bodyPr/>
        <a:lstStyle/>
        <a:p>
          <a:endParaRPr lang="es-ES"/>
        </a:p>
      </dgm:t>
    </dgm:pt>
    <dgm:pt modelId="{8CCA5BC7-449F-4BB2-9BE8-117F70E0BF2E}">
      <dgm:prSet phldrT="[Texto]" custT="1"/>
      <dgm:spPr/>
      <dgm:t>
        <a:bodyPr/>
        <a:lstStyle/>
        <a:p>
          <a:r>
            <a:rPr lang="es-ES" sz="1100" dirty="0" smtClean="0">
              <a:latin typeface="Trebuchet MS" pitchFamily="34" charset="0"/>
            </a:rPr>
            <a:t>Efectos en el Patrimonio. El reconocimiento de pasivos que no se contabilizan en </a:t>
          </a:r>
          <a:r>
            <a:rPr lang="es-ES" sz="1100" dirty="0" err="1" smtClean="0">
              <a:latin typeface="Trebuchet MS" pitchFamily="34" charset="0"/>
            </a:rPr>
            <a:t>Colgaap</a:t>
          </a:r>
          <a:r>
            <a:rPr lang="es-ES" sz="1100" dirty="0" smtClean="0">
              <a:latin typeface="Trebuchet MS" pitchFamily="34" charset="0"/>
            </a:rPr>
            <a:t> y los ajustes en la cuenta Ganancias Retenidas puede dar origen a la disminución del Patrimonio.</a:t>
          </a:r>
          <a:endParaRPr lang="es-ES" sz="1100" dirty="0">
            <a:latin typeface="Trebuchet MS" pitchFamily="34" charset="0"/>
          </a:endParaRPr>
        </a:p>
      </dgm:t>
    </dgm:pt>
    <dgm:pt modelId="{A9F552F5-2386-46B3-91AB-C55BFC500D58}" type="parTrans" cxnId="{B78190CF-CDF9-4B55-B074-B39D64F5FB72}">
      <dgm:prSet/>
      <dgm:spPr/>
      <dgm:t>
        <a:bodyPr/>
        <a:lstStyle/>
        <a:p>
          <a:endParaRPr lang="es-ES"/>
        </a:p>
      </dgm:t>
    </dgm:pt>
    <dgm:pt modelId="{9B5AB1CB-3584-4906-9702-1A75A85E25C1}" type="sibTrans" cxnId="{B78190CF-CDF9-4B55-B074-B39D64F5FB72}">
      <dgm:prSet/>
      <dgm:spPr/>
      <dgm:t>
        <a:bodyPr/>
        <a:lstStyle/>
        <a:p>
          <a:endParaRPr lang="es-ES"/>
        </a:p>
      </dgm:t>
    </dgm:pt>
    <dgm:pt modelId="{BEBCE7F4-BB08-4F8B-832C-3DD7DBA09D3C}">
      <dgm:prSet phldrT="[Texto]" custT="1"/>
      <dgm:spPr/>
      <dgm:t>
        <a:bodyPr/>
        <a:lstStyle/>
        <a:p>
          <a:r>
            <a:rPr lang="es-ES" sz="1100" dirty="0" smtClean="0">
              <a:latin typeface="Trebuchet MS" pitchFamily="34" charset="0"/>
            </a:rPr>
            <a:t>La depreciación sobre valorizaciones de activos (costo </a:t>
          </a:r>
          <a:r>
            <a:rPr lang="es-ES" sz="1100" dirty="0" err="1" smtClean="0">
              <a:latin typeface="Trebuchet MS" pitchFamily="34" charset="0"/>
            </a:rPr>
            <a:t>atribuído</a:t>
          </a:r>
          <a:r>
            <a:rPr lang="es-ES" sz="1100" dirty="0" smtClean="0">
              <a:latin typeface="Trebuchet MS" pitchFamily="34" charset="0"/>
            </a:rPr>
            <a:t>) puede generar efectos negativos en los resultados.</a:t>
          </a:r>
          <a:endParaRPr lang="es-ES" sz="1100" dirty="0">
            <a:latin typeface="Trebuchet MS" pitchFamily="34" charset="0"/>
          </a:endParaRPr>
        </a:p>
      </dgm:t>
    </dgm:pt>
    <dgm:pt modelId="{C6A0729E-33B3-447F-83EC-46EC1EC86457}" type="parTrans" cxnId="{D76B3A16-03E6-47BD-BD42-EADA7B3F54C3}">
      <dgm:prSet/>
      <dgm:spPr/>
      <dgm:t>
        <a:bodyPr/>
        <a:lstStyle/>
        <a:p>
          <a:endParaRPr lang="es-ES"/>
        </a:p>
      </dgm:t>
    </dgm:pt>
    <dgm:pt modelId="{BDE9DC6D-49E4-41ED-822C-4719D8B012B7}" type="sibTrans" cxnId="{D76B3A16-03E6-47BD-BD42-EADA7B3F54C3}">
      <dgm:prSet/>
      <dgm:spPr/>
      <dgm:t>
        <a:bodyPr/>
        <a:lstStyle/>
        <a:p>
          <a:endParaRPr lang="es-ES"/>
        </a:p>
      </dgm:t>
    </dgm:pt>
    <dgm:pt modelId="{D58924EA-6E2A-49EB-B7D0-FF5D6C77246F}">
      <dgm:prSet phldrT="[Texto]" custT="1"/>
      <dgm:spPr/>
      <dgm:t>
        <a:bodyPr/>
        <a:lstStyle/>
        <a:p>
          <a:r>
            <a:rPr lang="es-ES" sz="1800" dirty="0" smtClean="0">
              <a:latin typeface="Trebuchet MS" pitchFamily="34" charset="0"/>
            </a:rPr>
            <a:t>Operativas ($)</a:t>
          </a:r>
          <a:endParaRPr lang="es-ES" sz="1800" dirty="0">
            <a:latin typeface="Trebuchet MS" pitchFamily="34" charset="0"/>
          </a:endParaRPr>
        </a:p>
      </dgm:t>
    </dgm:pt>
    <dgm:pt modelId="{703EAD9B-18AD-4D8F-A6EA-C6826D9A223D}" type="parTrans" cxnId="{3AA53164-D5E4-477A-BC3B-27A7877C8A91}">
      <dgm:prSet/>
      <dgm:spPr/>
      <dgm:t>
        <a:bodyPr/>
        <a:lstStyle/>
        <a:p>
          <a:endParaRPr lang="es-ES"/>
        </a:p>
      </dgm:t>
    </dgm:pt>
    <dgm:pt modelId="{FD4B1761-F656-4533-9B62-463DFDD1B55D}" type="sibTrans" cxnId="{3AA53164-D5E4-477A-BC3B-27A7877C8A91}">
      <dgm:prSet/>
      <dgm:spPr/>
      <dgm:t>
        <a:bodyPr/>
        <a:lstStyle/>
        <a:p>
          <a:endParaRPr lang="es-ES"/>
        </a:p>
      </dgm:t>
    </dgm:pt>
    <dgm:pt modelId="{975607A6-1013-4C09-83B0-86F4F73D9161}">
      <dgm:prSet phldrT="[Texto]" custT="1"/>
      <dgm:spPr/>
      <dgm:t>
        <a:bodyPr/>
        <a:lstStyle/>
        <a:p>
          <a:r>
            <a:rPr lang="es-ES" sz="1100" dirty="0" smtClean="0">
              <a:latin typeface="Trebuchet MS" pitchFamily="34" charset="0"/>
            </a:rPr>
            <a:t>Contratar un experto en avalúos que asegure lo dispuesto por NIIF (estimación de vidas útiles remanentes).</a:t>
          </a:r>
          <a:endParaRPr lang="es-ES" sz="1100" dirty="0">
            <a:latin typeface="Trebuchet MS" pitchFamily="34" charset="0"/>
          </a:endParaRPr>
        </a:p>
      </dgm:t>
    </dgm:pt>
    <dgm:pt modelId="{4F826C7B-C3BB-4FDC-89D3-9288777AF9C8}" type="parTrans" cxnId="{BECC343C-2B2E-4FDE-902A-7AA656129520}">
      <dgm:prSet/>
      <dgm:spPr/>
      <dgm:t>
        <a:bodyPr/>
        <a:lstStyle/>
        <a:p>
          <a:endParaRPr lang="es-ES"/>
        </a:p>
      </dgm:t>
    </dgm:pt>
    <dgm:pt modelId="{615D3CBC-7EF8-4489-A494-C8BBE78D31F8}" type="sibTrans" cxnId="{BECC343C-2B2E-4FDE-902A-7AA656129520}">
      <dgm:prSet/>
      <dgm:spPr/>
      <dgm:t>
        <a:bodyPr/>
        <a:lstStyle/>
        <a:p>
          <a:endParaRPr lang="es-ES"/>
        </a:p>
      </dgm:t>
    </dgm:pt>
    <dgm:pt modelId="{D508A306-2A82-4A96-B133-1A8D5034FE23}">
      <dgm:prSet phldrT="[Texto]" custT="1"/>
      <dgm:spPr/>
      <dgm:t>
        <a:bodyPr/>
        <a:lstStyle/>
        <a:p>
          <a:r>
            <a:rPr lang="es-ES" sz="1100" dirty="0" smtClean="0">
              <a:latin typeface="Trebuchet MS" pitchFamily="34" charset="0"/>
            </a:rPr>
            <a:t>Evaluar el sistema de información contable (ERP).</a:t>
          </a:r>
          <a:endParaRPr lang="es-ES" sz="1100" dirty="0">
            <a:latin typeface="Trebuchet MS" pitchFamily="34" charset="0"/>
          </a:endParaRPr>
        </a:p>
      </dgm:t>
    </dgm:pt>
    <dgm:pt modelId="{AE9D5FC3-83B9-403E-BDFC-50DD7832A3B8}" type="parTrans" cxnId="{A24E21E8-259B-488B-BA46-0645E7B858E2}">
      <dgm:prSet/>
      <dgm:spPr/>
      <dgm:t>
        <a:bodyPr/>
        <a:lstStyle/>
        <a:p>
          <a:endParaRPr lang="es-ES"/>
        </a:p>
      </dgm:t>
    </dgm:pt>
    <dgm:pt modelId="{C9412021-9822-4061-986B-3CB2A4F504DB}" type="sibTrans" cxnId="{A24E21E8-259B-488B-BA46-0645E7B858E2}">
      <dgm:prSet/>
      <dgm:spPr/>
      <dgm:t>
        <a:bodyPr/>
        <a:lstStyle/>
        <a:p>
          <a:endParaRPr lang="es-ES"/>
        </a:p>
      </dgm:t>
    </dgm:pt>
    <dgm:pt modelId="{91BE2865-961D-4DE9-8C0D-2F1B7F6EB28B}">
      <dgm:prSet phldrT="[Texto]" custT="1"/>
      <dgm:spPr/>
      <dgm:t>
        <a:bodyPr/>
        <a:lstStyle/>
        <a:p>
          <a:r>
            <a:rPr lang="es-ES" sz="1800" dirty="0" smtClean="0">
              <a:latin typeface="Trebuchet MS" pitchFamily="34" charset="0"/>
            </a:rPr>
            <a:t>De Negocio</a:t>
          </a:r>
          <a:endParaRPr lang="es-ES" sz="1800" dirty="0">
            <a:latin typeface="Trebuchet MS" pitchFamily="34" charset="0"/>
          </a:endParaRPr>
        </a:p>
      </dgm:t>
    </dgm:pt>
    <dgm:pt modelId="{C14506CC-3227-4A2F-B7CA-9F57A8456434}" type="parTrans" cxnId="{61D119AA-C165-464E-8CF1-982BCAA4C776}">
      <dgm:prSet/>
      <dgm:spPr/>
      <dgm:t>
        <a:bodyPr/>
        <a:lstStyle/>
        <a:p>
          <a:endParaRPr lang="es-ES"/>
        </a:p>
      </dgm:t>
    </dgm:pt>
    <dgm:pt modelId="{AF8261FE-40A8-485C-998C-651EF743472F}" type="sibTrans" cxnId="{61D119AA-C165-464E-8CF1-982BCAA4C776}">
      <dgm:prSet/>
      <dgm:spPr/>
      <dgm:t>
        <a:bodyPr/>
        <a:lstStyle/>
        <a:p>
          <a:endParaRPr lang="es-ES"/>
        </a:p>
      </dgm:t>
    </dgm:pt>
    <dgm:pt modelId="{F647DED1-F97D-4399-A164-CE01B7471452}">
      <dgm:prSet phldrT="[Texto]"/>
      <dgm:spPr/>
      <dgm:t>
        <a:bodyPr/>
        <a:lstStyle/>
        <a:p>
          <a:r>
            <a:rPr lang="es-ES" dirty="0" smtClean="0">
              <a:latin typeface="Trebuchet MS" pitchFamily="34" charset="0"/>
            </a:rPr>
            <a:t>Se puede ver comprometido el cumplimiento de indicadores que exigen, </a:t>
          </a:r>
          <a:r>
            <a:rPr lang="es-ES" dirty="0" err="1" smtClean="0">
              <a:latin typeface="Trebuchet MS" pitchFamily="34" charset="0"/>
            </a:rPr>
            <a:t>generalemente</a:t>
          </a:r>
          <a:r>
            <a:rPr lang="es-ES" dirty="0" smtClean="0">
              <a:latin typeface="Trebuchet MS" pitchFamily="34" charset="0"/>
            </a:rPr>
            <a:t>, las entidades financieras. Podrían hacerse exigibles algunas obligaciones afectando el flujo de caja de la Compañía.</a:t>
          </a:r>
          <a:endParaRPr lang="es-ES" dirty="0">
            <a:latin typeface="Trebuchet MS" pitchFamily="34" charset="0"/>
          </a:endParaRPr>
        </a:p>
      </dgm:t>
    </dgm:pt>
    <dgm:pt modelId="{2B89609D-8A54-4653-9B3A-EF9956C193EE}" type="parTrans" cxnId="{F25B1947-2901-4E10-B5BF-FA6C7C2B7633}">
      <dgm:prSet/>
      <dgm:spPr/>
      <dgm:t>
        <a:bodyPr/>
        <a:lstStyle/>
        <a:p>
          <a:endParaRPr lang="es-ES"/>
        </a:p>
      </dgm:t>
    </dgm:pt>
    <dgm:pt modelId="{B65C264B-7659-46BA-A43F-2C0B922CA408}" type="sibTrans" cxnId="{F25B1947-2901-4E10-B5BF-FA6C7C2B7633}">
      <dgm:prSet/>
      <dgm:spPr/>
      <dgm:t>
        <a:bodyPr/>
        <a:lstStyle/>
        <a:p>
          <a:endParaRPr lang="es-ES"/>
        </a:p>
      </dgm:t>
    </dgm:pt>
    <dgm:pt modelId="{F34B1516-D100-406B-A11A-17F65D6080D3}">
      <dgm:prSet phldrT="[Texto]"/>
      <dgm:spPr/>
      <dgm:t>
        <a:bodyPr/>
        <a:lstStyle/>
        <a:p>
          <a:r>
            <a:rPr lang="es-ES" dirty="0" smtClean="0">
              <a:latin typeface="Trebuchet MS" pitchFamily="34" charset="0"/>
            </a:rPr>
            <a:t>Las intenciones de compra de Compañías se verían afectadas por el cambio en los estándares de la información. Se deben rediseñar las formas de medición de indicadores.</a:t>
          </a:r>
          <a:endParaRPr lang="es-ES" dirty="0">
            <a:latin typeface="Trebuchet MS" pitchFamily="34" charset="0"/>
          </a:endParaRPr>
        </a:p>
      </dgm:t>
    </dgm:pt>
    <dgm:pt modelId="{97DCE605-BFAF-4635-B7BE-6B2CF2F913E1}" type="parTrans" cxnId="{FAC0A586-3EE8-48DC-9632-8B460E8A1893}">
      <dgm:prSet/>
      <dgm:spPr/>
      <dgm:t>
        <a:bodyPr/>
        <a:lstStyle/>
        <a:p>
          <a:endParaRPr lang="es-ES"/>
        </a:p>
      </dgm:t>
    </dgm:pt>
    <dgm:pt modelId="{C6C12D7D-E39B-46B0-9B7B-50347296532C}" type="sibTrans" cxnId="{FAC0A586-3EE8-48DC-9632-8B460E8A1893}">
      <dgm:prSet/>
      <dgm:spPr/>
      <dgm:t>
        <a:bodyPr/>
        <a:lstStyle/>
        <a:p>
          <a:endParaRPr lang="es-ES"/>
        </a:p>
      </dgm:t>
    </dgm:pt>
    <dgm:pt modelId="{CD7D632B-BC7D-4E97-87FE-CAC95A6DBC21}">
      <dgm:prSet phldrT="[Texto]" custT="1"/>
      <dgm:spPr/>
      <dgm:t>
        <a:bodyPr/>
        <a:lstStyle/>
        <a:p>
          <a:r>
            <a:rPr lang="es-ES" sz="1100" dirty="0" smtClean="0">
              <a:latin typeface="Trebuchet MS" pitchFamily="34" charset="0"/>
            </a:rPr>
            <a:t>El precio de la acción que se cotiza en bolsa se puede ver afectada debido a las variaciones en el Patrimonio.</a:t>
          </a:r>
          <a:endParaRPr lang="es-ES" sz="1100" dirty="0">
            <a:latin typeface="Trebuchet MS" pitchFamily="34" charset="0"/>
          </a:endParaRPr>
        </a:p>
      </dgm:t>
    </dgm:pt>
    <dgm:pt modelId="{675C0570-9906-4A06-83E0-EEA8A27BE90A}" type="parTrans" cxnId="{736A93F4-AC06-4841-8C8B-34310EBA5C54}">
      <dgm:prSet/>
      <dgm:spPr/>
      <dgm:t>
        <a:bodyPr/>
        <a:lstStyle/>
        <a:p>
          <a:endParaRPr lang="es-ES"/>
        </a:p>
      </dgm:t>
    </dgm:pt>
    <dgm:pt modelId="{6D439E19-A092-4304-9D39-06A59FAA2B38}" type="sibTrans" cxnId="{736A93F4-AC06-4841-8C8B-34310EBA5C54}">
      <dgm:prSet/>
      <dgm:spPr/>
      <dgm:t>
        <a:bodyPr/>
        <a:lstStyle/>
        <a:p>
          <a:endParaRPr lang="es-ES"/>
        </a:p>
      </dgm:t>
    </dgm:pt>
    <dgm:pt modelId="{E073A5D9-A728-48A9-8729-4A0D092AD339}">
      <dgm:prSet phldrT="[Texto]" custT="1"/>
      <dgm:spPr/>
      <dgm:t>
        <a:bodyPr/>
        <a:lstStyle/>
        <a:p>
          <a:r>
            <a:rPr lang="es-ES" sz="1100" dirty="0" smtClean="0">
              <a:latin typeface="Trebuchet MS" pitchFamily="34" charset="0"/>
            </a:rPr>
            <a:t>Contratar a un experto en NIIF para asegurar el éxito del proceso de convergencia.</a:t>
          </a:r>
          <a:endParaRPr lang="es-ES" sz="1100" dirty="0">
            <a:latin typeface="Trebuchet MS" pitchFamily="34" charset="0"/>
          </a:endParaRPr>
        </a:p>
      </dgm:t>
    </dgm:pt>
    <dgm:pt modelId="{A680B208-A601-40B4-8AB7-B31518EB8BFB}" type="parTrans" cxnId="{37DB303D-C4EE-49A3-BDA2-18F316EFDA82}">
      <dgm:prSet/>
      <dgm:spPr/>
      <dgm:t>
        <a:bodyPr/>
        <a:lstStyle/>
        <a:p>
          <a:endParaRPr lang="es-ES"/>
        </a:p>
      </dgm:t>
    </dgm:pt>
    <dgm:pt modelId="{21C3B89C-6C1C-4D8A-BB3B-D81DF07C44ED}" type="sibTrans" cxnId="{37DB303D-C4EE-49A3-BDA2-18F316EFDA82}">
      <dgm:prSet/>
      <dgm:spPr/>
      <dgm:t>
        <a:bodyPr/>
        <a:lstStyle/>
        <a:p>
          <a:endParaRPr lang="es-ES"/>
        </a:p>
      </dgm:t>
    </dgm:pt>
    <dgm:pt modelId="{0DC9EA75-4EF6-452B-8D91-765D5E5F6842}">
      <dgm:prSet phldrT="[Texto]" custT="1"/>
      <dgm:spPr/>
      <dgm:t>
        <a:bodyPr/>
        <a:lstStyle/>
        <a:p>
          <a:endParaRPr lang="es-ES" sz="1100" dirty="0"/>
        </a:p>
      </dgm:t>
    </dgm:pt>
    <dgm:pt modelId="{D0CCC3CA-676C-4086-9312-6F4FBF2CB068}" type="parTrans" cxnId="{803B9818-3AB6-4322-AD7C-0FC63F3149EA}">
      <dgm:prSet/>
      <dgm:spPr/>
      <dgm:t>
        <a:bodyPr/>
        <a:lstStyle/>
        <a:p>
          <a:endParaRPr lang="es-ES"/>
        </a:p>
      </dgm:t>
    </dgm:pt>
    <dgm:pt modelId="{D02EE9B9-620D-4003-BC40-0959CA41742D}" type="sibTrans" cxnId="{803B9818-3AB6-4322-AD7C-0FC63F3149EA}">
      <dgm:prSet/>
      <dgm:spPr/>
      <dgm:t>
        <a:bodyPr/>
        <a:lstStyle/>
        <a:p>
          <a:endParaRPr lang="es-ES"/>
        </a:p>
      </dgm:t>
    </dgm:pt>
    <dgm:pt modelId="{00698758-F23C-48E4-89A7-229D176E3F5D}">
      <dgm:prSet phldrT="[Texto]" custT="1"/>
      <dgm:spPr/>
      <dgm:t>
        <a:bodyPr/>
        <a:lstStyle/>
        <a:p>
          <a:r>
            <a:rPr lang="es-ES" sz="1100" dirty="0" smtClean="0">
              <a:latin typeface="Trebuchet MS" pitchFamily="34" charset="0"/>
            </a:rPr>
            <a:t>Cambio en la metodología de la preparación del EEFF (políticas y revelaciones, las cuales cobran vital importancia en NIIF).</a:t>
          </a:r>
          <a:endParaRPr lang="es-ES" sz="1100" dirty="0">
            <a:latin typeface="Trebuchet MS" pitchFamily="34" charset="0"/>
          </a:endParaRPr>
        </a:p>
      </dgm:t>
    </dgm:pt>
    <dgm:pt modelId="{87CCD553-CD77-49E6-BB59-6914E5AD791D}" type="parTrans" cxnId="{9A32A72E-3AEC-45F3-AC34-D17E178D3900}">
      <dgm:prSet/>
      <dgm:spPr/>
      <dgm:t>
        <a:bodyPr/>
        <a:lstStyle/>
        <a:p>
          <a:endParaRPr lang="es-ES"/>
        </a:p>
      </dgm:t>
    </dgm:pt>
    <dgm:pt modelId="{3326ECAE-76B4-4AF5-A3A0-799051E39CA9}" type="sibTrans" cxnId="{9A32A72E-3AEC-45F3-AC34-D17E178D3900}">
      <dgm:prSet/>
      <dgm:spPr/>
      <dgm:t>
        <a:bodyPr/>
        <a:lstStyle/>
        <a:p>
          <a:endParaRPr lang="es-ES"/>
        </a:p>
      </dgm:t>
    </dgm:pt>
    <dgm:pt modelId="{A7BEA6BB-1010-431B-8717-0D8826000B70}">
      <dgm:prSet phldrT="[Texto]" custT="1"/>
      <dgm:spPr/>
      <dgm:t>
        <a:bodyPr/>
        <a:lstStyle/>
        <a:p>
          <a:r>
            <a:rPr lang="es-ES" sz="1800" dirty="0" smtClean="0">
              <a:latin typeface="Trebuchet MS" pitchFamily="34" charset="0"/>
            </a:rPr>
            <a:t>Del Recurso Humano</a:t>
          </a:r>
          <a:endParaRPr lang="es-ES" sz="1800" dirty="0">
            <a:latin typeface="Trebuchet MS" pitchFamily="34" charset="0"/>
          </a:endParaRPr>
        </a:p>
      </dgm:t>
    </dgm:pt>
    <dgm:pt modelId="{25E93149-0328-42A6-989C-6D3749230138}" type="parTrans" cxnId="{63733275-A955-4F5E-AD7D-300B876663BA}">
      <dgm:prSet/>
      <dgm:spPr/>
      <dgm:t>
        <a:bodyPr/>
        <a:lstStyle/>
        <a:p>
          <a:endParaRPr lang="es-ES"/>
        </a:p>
      </dgm:t>
    </dgm:pt>
    <dgm:pt modelId="{D6EEC8B3-B4DC-48E0-9E65-328FF38B9995}" type="sibTrans" cxnId="{63733275-A955-4F5E-AD7D-300B876663BA}">
      <dgm:prSet/>
      <dgm:spPr/>
      <dgm:t>
        <a:bodyPr/>
        <a:lstStyle/>
        <a:p>
          <a:endParaRPr lang="es-ES"/>
        </a:p>
      </dgm:t>
    </dgm:pt>
    <dgm:pt modelId="{AD582ABC-2634-4D95-9649-9D8F41EA167C}">
      <dgm:prSet phldrT="[Texto]"/>
      <dgm:spPr/>
      <dgm:t>
        <a:bodyPr/>
        <a:lstStyle/>
        <a:p>
          <a:r>
            <a:rPr lang="es-ES" dirty="0" smtClean="0">
              <a:latin typeface="Trebuchet MS" pitchFamily="34" charset="0"/>
            </a:rPr>
            <a:t>Entrenamiento: es un nuevo lenguaje que la Organización entera debe estar en capacidad de leer, aprender y sustentar.</a:t>
          </a:r>
          <a:endParaRPr lang="es-ES" dirty="0">
            <a:latin typeface="Trebuchet MS" pitchFamily="34" charset="0"/>
          </a:endParaRPr>
        </a:p>
      </dgm:t>
    </dgm:pt>
    <dgm:pt modelId="{C0A802AB-CA6B-482B-9E7D-2B9E62C52F1A}" type="parTrans" cxnId="{AECBD50C-28C3-4058-916C-06CC4F3BDD3B}">
      <dgm:prSet/>
      <dgm:spPr/>
      <dgm:t>
        <a:bodyPr/>
        <a:lstStyle/>
        <a:p>
          <a:endParaRPr lang="es-ES"/>
        </a:p>
      </dgm:t>
    </dgm:pt>
    <dgm:pt modelId="{EA635081-3914-4AB6-8F83-C009465B9A97}" type="sibTrans" cxnId="{AECBD50C-28C3-4058-916C-06CC4F3BDD3B}">
      <dgm:prSet/>
      <dgm:spPr/>
      <dgm:t>
        <a:bodyPr/>
        <a:lstStyle/>
        <a:p>
          <a:endParaRPr lang="es-ES"/>
        </a:p>
      </dgm:t>
    </dgm:pt>
    <dgm:pt modelId="{96A23C5A-E719-465D-8756-91F7A34C4F47}">
      <dgm:prSet phldrT="[Texto]"/>
      <dgm:spPr/>
      <dgm:t>
        <a:bodyPr/>
        <a:lstStyle/>
        <a:p>
          <a:r>
            <a:rPr lang="es-ES" dirty="0" smtClean="0">
              <a:latin typeface="Trebuchet MS" pitchFamily="34" charset="0"/>
            </a:rPr>
            <a:t>En caso que hayan beneficios para empleados  atados al cumplimiento de resultados, estos deberán ser reformulados.</a:t>
          </a:r>
          <a:endParaRPr lang="es-ES" dirty="0">
            <a:latin typeface="Trebuchet MS" pitchFamily="34" charset="0"/>
          </a:endParaRPr>
        </a:p>
      </dgm:t>
    </dgm:pt>
    <dgm:pt modelId="{94F48B84-F37E-4375-B793-B21982493333}" type="parTrans" cxnId="{B0A137F2-7F86-4A38-8C24-5EDDE15105D9}">
      <dgm:prSet/>
      <dgm:spPr/>
      <dgm:t>
        <a:bodyPr/>
        <a:lstStyle/>
        <a:p>
          <a:endParaRPr lang="es-ES"/>
        </a:p>
      </dgm:t>
    </dgm:pt>
    <dgm:pt modelId="{919025CC-0663-42FB-AF5A-1DA41598287D}" type="sibTrans" cxnId="{B0A137F2-7F86-4A38-8C24-5EDDE15105D9}">
      <dgm:prSet/>
      <dgm:spPr/>
      <dgm:t>
        <a:bodyPr/>
        <a:lstStyle/>
        <a:p>
          <a:endParaRPr lang="es-ES"/>
        </a:p>
      </dgm:t>
    </dgm:pt>
    <dgm:pt modelId="{01A968B7-0E4E-4F42-AE1E-24C7D43215B2}">
      <dgm:prSet phldrT="[Texto]"/>
      <dgm:spPr/>
      <dgm:t>
        <a:bodyPr/>
        <a:lstStyle/>
        <a:p>
          <a:r>
            <a:rPr lang="es-ES" dirty="0" smtClean="0">
              <a:latin typeface="Trebuchet MS" pitchFamily="34" charset="0"/>
            </a:rPr>
            <a:t>La Junta Directiva debe estar en capacidad de entender muy bien el nuevo lenguaje para la aprobación de los EEFF.</a:t>
          </a:r>
          <a:endParaRPr lang="es-ES" dirty="0">
            <a:latin typeface="Trebuchet MS" pitchFamily="34" charset="0"/>
          </a:endParaRPr>
        </a:p>
      </dgm:t>
    </dgm:pt>
    <dgm:pt modelId="{4E5DDB7B-2191-4A1A-A419-5A1A8DC4A3F5}" type="parTrans" cxnId="{2C884760-050A-43F5-AC06-5719F6EAE496}">
      <dgm:prSet/>
      <dgm:spPr/>
      <dgm:t>
        <a:bodyPr/>
        <a:lstStyle/>
        <a:p>
          <a:endParaRPr lang="es-ES"/>
        </a:p>
      </dgm:t>
    </dgm:pt>
    <dgm:pt modelId="{71631B58-AADF-4287-A276-A207262697AA}" type="sibTrans" cxnId="{2C884760-050A-43F5-AC06-5719F6EAE496}">
      <dgm:prSet/>
      <dgm:spPr/>
      <dgm:t>
        <a:bodyPr/>
        <a:lstStyle/>
        <a:p>
          <a:endParaRPr lang="es-ES"/>
        </a:p>
      </dgm:t>
    </dgm:pt>
    <dgm:pt modelId="{A7FEA2E8-E094-45F0-98D5-334B0DFA0F63}">
      <dgm:prSet phldrT="[Texto]" custT="1"/>
      <dgm:spPr/>
      <dgm:t>
        <a:bodyPr/>
        <a:lstStyle/>
        <a:p>
          <a:r>
            <a:rPr lang="es-ES" sz="1100" dirty="0" smtClean="0">
              <a:latin typeface="Trebuchet MS" pitchFamily="34" charset="0"/>
            </a:rPr>
            <a:t>Cambio en presupuestos y proyecciones.</a:t>
          </a:r>
          <a:endParaRPr lang="es-ES" sz="1100" dirty="0">
            <a:latin typeface="Trebuchet MS" pitchFamily="34" charset="0"/>
          </a:endParaRPr>
        </a:p>
      </dgm:t>
    </dgm:pt>
    <dgm:pt modelId="{88C7ACF4-E991-412B-A580-ADDA9CD4CEEC}" type="parTrans" cxnId="{D13CFF05-FB52-43F0-9266-25E6DAC146B2}">
      <dgm:prSet/>
      <dgm:spPr/>
      <dgm:t>
        <a:bodyPr/>
        <a:lstStyle/>
        <a:p>
          <a:endParaRPr lang="es-ES"/>
        </a:p>
      </dgm:t>
    </dgm:pt>
    <dgm:pt modelId="{31AAF36A-E9DA-439B-B648-8E62CB149948}" type="sibTrans" cxnId="{D13CFF05-FB52-43F0-9266-25E6DAC146B2}">
      <dgm:prSet/>
      <dgm:spPr/>
      <dgm:t>
        <a:bodyPr/>
        <a:lstStyle/>
        <a:p>
          <a:endParaRPr lang="es-ES"/>
        </a:p>
      </dgm:t>
    </dgm:pt>
    <dgm:pt modelId="{0F0B824A-8D9B-438B-81AF-C5012C5E0EB1}" type="pres">
      <dgm:prSet presAssocID="{CD4221A6-B2E0-4272-98FC-C7D01D4AAF48}" presName="linearFlow" presStyleCnt="0">
        <dgm:presLayoutVars>
          <dgm:dir/>
          <dgm:animLvl val="lvl"/>
          <dgm:resizeHandles/>
        </dgm:presLayoutVars>
      </dgm:prSet>
      <dgm:spPr/>
      <dgm:t>
        <a:bodyPr/>
        <a:lstStyle/>
        <a:p>
          <a:endParaRPr lang="es-ES"/>
        </a:p>
      </dgm:t>
    </dgm:pt>
    <dgm:pt modelId="{847D305F-04B3-4FDA-A781-935F3405A4E8}" type="pres">
      <dgm:prSet presAssocID="{A43A6C12-D4B5-49CD-8078-CE1F483D787B}" presName="compositeNode" presStyleCnt="0">
        <dgm:presLayoutVars>
          <dgm:bulletEnabled val="1"/>
        </dgm:presLayoutVars>
      </dgm:prSet>
      <dgm:spPr/>
    </dgm:pt>
    <dgm:pt modelId="{B5E2092A-F779-4DDF-8043-EB150B1B98CD}" type="pres">
      <dgm:prSet presAssocID="{A43A6C12-D4B5-49CD-8078-CE1F483D787B}" presName="image" presStyleLbl="fgImgPlace1" presStyleIdx="0" presStyleCnt="4" custScaleX="122243" custScaleY="124093" custLinFactNeighborY="-1057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s-ES"/>
        </a:p>
      </dgm:t>
    </dgm:pt>
    <dgm:pt modelId="{8D408A5F-940C-4945-8B0D-8E6D63EF0368}" type="pres">
      <dgm:prSet presAssocID="{A43A6C12-D4B5-49CD-8078-CE1F483D787B}" presName="childNode" presStyleLbl="node1" presStyleIdx="0" presStyleCnt="4">
        <dgm:presLayoutVars>
          <dgm:bulletEnabled val="1"/>
        </dgm:presLayoutVars>
      </dgm:prSet>
      <dgm:spPr/>
      <dgm:t>
        <a:bodyPr/>
        <a:lstStyle/>
        <a:p>
          <a:endParaRPr lang="es-ES"/>
        </a:p>
      </dgm:t>
    </dgm:pt>
    <dgm:pt modelId="{4721662C-28C5-418A-B1F2-1804CEFA7F97}" type="pres">
      <dgm:prSet presAssocID="{A43A6C12-D4B5-49CD-8078-CE1F483D787B}" presName="parentNode" presStyleLbl="revTx" presStyleIdx="0" presStyleCnt="4">
        <dgm:presLayoutVars>
          <dgm:chMax val="0"/>
          <dgm:bulletEnabled val="1"/>
        </dgm:presLayoutVars>
      </dgm:prSet>
      <dgm:spPr/>
      <dgm:t>
        <a:bodyPr/>
        <a:lstStyle/>
        <a:p>
          <a:endParaRPr lang="es-ES"/>
        </a:p>
      </dgm:t>
    </dgm:pt>
    <dgm:pt modelId="{DE8B6012-5CFC-4B72-8653-79CC9C05DF62}" type="pres">
      <dgm:prSet presAssocID="{202C861B-82A8-405B-8202-2B5319E7BDD4}" presName="sibTrans" presStyleCnt="0"/>
      <dgm:spPr/>
    </dgm:pt>
    <dgm:pt modelId="{D9E082D9-16C3-4F75-905E-FD84617EAB60}" type="pres">
      <dgm:prSet presAssocID="{D58924EA-6E2A-49EB-B7D0-FF5D6C77246F}" presName="compositeNode" presStyleCnt="0">
        <dgm:presLayoutVars>
          <dgm:bulletEnabled val="1"/>
        </dgm:presLayoutVars>
      </dgm:prSet>
      <dgm:spPr/>
    </dgm:pt>
    <dgm:pt modelId="{6B6552EC-114C-434E-A363-4ABBF4CA2408}" type="pres">
      <dgm:prSet presAssocID="{D58924EA-6E2A-49EB-B7D0-FF5D6C77246F}" presName="image" presStyleLbl="fgImgPlace1" presStyleIdx="1" presStyleCnt="4" custScaleX="122243" custScaleY="124093" custLinFactNeighborY="-10575"/>
      <dgm:spPr>
        <a:blipFill>
          <a:blip xmlns:r="http://schemas.openxmlformats.org/officeDocument/2006/relationships" r:embed="rId2">
            <a:extLst>
              <a:ext uri="{28A0092B-C50C-407E-A947-70E740481C1C}">
                <a14:useLocalDpi xmlns:a14="http://schemas.microsoft.com/office/drawing/2010/main" val="0"/>
              </a:ext>
            </a:extLst>
          </a:blip>
          <a:srcRect/>
          <a:stretch>
            <a:fillRect l="-17000" r="-17000"/>
          </a:stretch>
        </a:blipFill>
      </dgm:spPr>
      <dgm:t>
        <a:bodyPr/>
        <a:lstStyle/>
        <a:p>
          <a:endParaRPr lang="es-ES"/>
        </a:p>
      </dgm:t>
    </dgm:pt>
    <dgm:pt modelId="{01E453AE-8078-41DD-8525-1806654273CD}" type="pres">
      <dgm:prSet presAssocID="{D58924EA-6E2A-49EB-B7D0-FF5D6C77246F}" presName="childNode" presStyleLbl="node1" presStyleIdx="1" presStyleCnt="4">
        <dgm:presLayoutVars>
          <dgm:bulletEnabled val="1"/>
        </dgm:presLayoutVars>
      </dgm:prSet>
      <dgm:spPr/>
      <dgm:t>
        <a:bodyPr/>
        <a:lstStyle/>
        <a:p>
          <a:endParaRPr lang="es-ES"/>
        </a:p>
      </dgm:t>
    </dgm:pt>
    <dgm:pt modelId="{DCDD2D2C-541A-4401-8712-F63AF8178E4F}" type="pres">
      <dgm:prSet presAssocID="{D58924EA-6E2A-49EB-B7D0-FF5D6C77246F}" presName="parentNode" presStyleLbl="revTx" presStyleIdx="1" presStyleCnt="4">
        <dgm:presLayoutVars>
          <dgm:chMax val="0"/>
          <dgm:bulletEnabled val="1"/>
        </dgm:presLayoutVars>
      </dgm:prSet>
      <dgm:spPr/>
      <dgm:t>
        <a:bodyPr/>
        <a:lstStyle/>
        <a:p>
          <a:endParaRPr lang="es-ES"/>
        </a:p>
      </dgm:t>
    </dgm:pt>
    <dgm:pt modelId="{418CA64D-741F-4D43-87F0-1B7E5F79C5F8}" type="pres">
      <dgm:prSet presAssocID="{FD4B1761-F656-4533-9B62-463DFDD1B55D}" presName="sibTrans" presStyleCnt="0"/>
      <dgm:spPr/>
    </dgm:pt>
    <dgm:pt modelId="{75F9C775-2A8C-4060-ACB8-3D39C3A5F2F9}" type="pres">
      <dgm:prSet presAssocID="{91BE2865-961D-4DE9-8C0D-2F1B7F6EB28B}" presName="compositeNode" presStyleCnt="0">
        <dgm:presLayoutVars>
          <dgm:bulletEnabled val="1"/>
        </dgm:presLayoutVars>
      </dgm:prSet>
      <dgm:spPr/>
    </dgm:pt>
    <dgm:pt modelId="{A2C55491-66B9-426A-85B2-D7509EBC142E}" type="pres">
      <dgm:prSet presAssocID="{91BE2865-961D-4DE9-8C0D-2F1B7F6EB28B}" presName="image" presStyleLbl="fgImgPlace1" presStyleIdx="2" presStyleCnt="4" custScaleX="122243" custScaleY="124093" custLinFactNeighborY="-10575"/>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3000" r="-23000"/>
          </a:stretch>
        </a:blipFill>
      </dgm:spPr>
      <dgm:t>
        <a:bodyPr/>
        <a:lstStyle/>
        <a:p>
          <a:endParaRPr lang="es-ES"/>
        </a:p>
      </dgm:t>
    </dgm:pt>
    <dgm:pt modelId="{9B222F3A-5587-4A40-879E-390921E41FA9}" type="pres">
      <dgm:prSet presAssocID="{91BE2865-961D-4DE9-8C0D-2F1B7F6EB28B}" presName="childNode" presStyleLbl="node1" presStyleIdx="2" presStyleCnt="4">
        <dgm:presLayoutVars>
          <dgm:bulletEnabled val="1"/>
        </dgm:presLayoutVars>
      </dgm:prSet>
      <dgm:spPr/>
      <dgm:t>
        <a:bodyPr/>
        <a:lstStyle/>
        <a:p>
          <a:endParaRPr lang="es-ES"/>
        </a:p>
      </dgm:t>
    </dgm:pt>
    <dgm:pt modelId="{A9ACC9F6-3104-47A7-AADC-9A161BA7F124}" type="pres">
      <dgm:prSet presAssocID="{91BE2865-961D-4DE9-8C0D-2F1B7F6EB28B}" presName="parentNode" presStyleLbl="revTx" presStyleIdx="2" presStyleCnt="4">
        <dgm:presLayoutVars>
          <dgm:chMax val="0"/>
          <dgm:bulletEnabled val="1"/>
        </dgm:presLayoutVars>
      </dgm:prSet>
      <dgm:spPr/>
      <dgm:t>
        <a:bodyPr/>
        <a:lstStyle/>
        <a:p>
          <a:endParaRPr lang="es-ES"/>
        </a:p>
      </dgm:t>
    </dgm:pt>
    <dgm:pt modelId="{9BFE509F-F3DA-46C1-94FD-46E0B5E91E24}" type="pres">
      <dgm:prSet presAssocID="{AF8261FE-40A8-485C-998C-651EF743472F}" presName="sibTrans" presStyleCnt="0"/>
      <dgm:spPr/>
    </dgm:pt>
    <dgm:pt modelId="{93AE3F80-DFB1-49C2-8A16-506C5A09325B}" type="pres">
      <dgm:prSet presAssocID="{A7BEA6BB-1010-431B-8717-0D8826000B70}" presName="compositeNode" presStyleCnt="0">
        <dgm:presLayoutVars>
          <dgm:bulletEnabled val="1"/>
        </dgm:presLayoutVars>
      </dgm:prSet>
      <dgm:spPr/>
    </dgm:pt>
    <dgm:pt modelId="{917161C5-C881-4EE8-A977-B24977E96240}" type="pres">
      <dgm:prSet presAssocID="{A7BEA6BB-1010-431B-8717-0D8826000B70}" presName="image" presStyleLbl="fgImgPlace1" presStyleIdx="3" presStyleCnt="4" custScaleX="122243" custScaleY="124093" custLinFactNeighborY="-10575"/>
      <dgm:spPr>
        <a:blipFill>
          <a:blip xmlns:r="http://schemas.openxmlformats.org/officeDocument/2006/relationships" r:embed="rId4">
            <a:extLst>
              <a:ext uri="{28A0092B-C50C-407E-A947-70E740481C1C}">
                <a14:useLocalDpi xmlns:a14="http://schemas.microsoft.com/office/drawing/2010/main" val="0"/>
              </a:ext>
            </a:extLst>
          </a:blip>
          <a:srcRect/>
          <a:stretch>
            <a:fillRect l="-77000" r="-77000"/>
          </a:stretch>
        </a:blipFill>
      </dgm:spPr>
      <dgm:t>
        <a:bodyPr/>
        <a:lstStyle/>
        <a:p>
          <a:endParaRPr lang="es-ES"/>
        </a:p>
      </dgm:t>
    </dgm:pt>
    <dgm:pt modelId="{3A287D76-359A-4A1E-9E1D-7B18C7D72FAA}" type="pres">
      <dgm:prSet presAssocID="{A7BEA6BB-1010-431B-8717-0D8826000B70}" presName="childNode" presStyleLbl="node1" presStyleIdx="3" presStyleCnt="4">
        <dgm:presLayoutVars>
          <dgm:bulletEnabled val="1"/>
        </dgm:presLayoutVars>
      </dgm:prSet>
      <dgm:spPr/>
      <dgm:t>
        <a:bodyPr/>
        <a:lstStyle/>
        <a:p>
          <a:endParaRPr lang="es-ES"/>
        </a:p>
      </dgm:t>
    </dgm:pt>
    <dgm:pt modelId="{ECFD2F3D-8C12-429C-A7C1-CA36D05B2721}" type="pres">
      <dgm:prSet presAssocID="{A7BEA6BB-1010-431B-8717-0D8826000B70}" presName="parentNode" presStyleLbl="revTx" presStyleIdx="3" presStyleCnt="4">
        <dgm:presLayoutVars>
          <dgm:chMax val="0"/>
          <dgm:bulletEnabled val="1"/>
        </dgm:presLayoutVars>
      </dgm:prSet>
      <dgm:spPr/>
      <dgm:t>
        <a:bodyPr/>
        <a:lstStyle/>
        <a:p>
          <a:endParaRPr lang="es-ES"/>
        </a:p>
      </dgm:t>
    </dgm:pt>
  </dgm:ptLst>
  <dgm:cxnLst>
    <dgm:cxn modelId="{1F5A873C-ABD8-4698-8E40-D7BBA1CDEE73}" type="presOf" srcId="{AD582ABC-2634-4D95-9649-9D8F41EA167C}" destId="{3A287D76-359A-4A1E-9E1D-7B18C7D72FAA}" srcOrd="0" destOrd="0" presId="urn:microsoft.com/office/officeart/2005/8/layout/hList2"/>
    <dgm:cxn modelId="{61D119AA-C165-464E-8CF1-982BCAA4C776}" srcId="{CD4221A6-B2E0-4272-98FC-C7D01D4AAF48}" destId="{91BE2865-961D-4DE9-8C0D-2F1B7F6EB28B}" srcOrd="2" destOrd="0" parTransId="{C14506CC-3227-4A2F-B7CA-9F57A8456434}" sibTransId="{AF8261FE-40A8-485C-998C-651EF743472F}"/>
    <dgm:cxn modelId="{2B065A7D-F2E9-4CF2-A306-855A1F079E67}" type="presOf" srcId="{D58924EA-6E2A-49EB-B7D0-FF5D6C77246F}" destId="{DCDD2D2C-541A-4401-8712-F63AF8178E4F}" srcOrd="0" destOrd="0" presId="urn:microsoft.com/office/officeart/2005/8/layout/hList2"/>
    <dgm:cxn modelId="{79406C53-335B-485E-9FBE-C4FEB86FFD8A}" type="presOf" srcId="{A7FEA2E8-E094-45F0-98D5-334B0DFA0F63}" destId="{01E453AE-8078-41DD-8525-1806654273CD}" srcOrd="0" destOrd="4" presId="urn:microsoft.com/office/officeart/2005/8/layout/hList2"/>
    <dgm:cxn modelId="{3AA3DF92-F556-4728-BF46-B28A15CA0A63}" type="presOf" srcId="{F34B1516-D100-406B-A11A-17F65D6080D3}" destId="{9B222F3A-5587-4A40-879E-390921E41FA9}" srcOrd="0" destOrd="1" presId="urn:microsoft.com/office/officeart/2005/8/layout/hList2"/>
    <dgm:cxn modelId="{C78EACA5-C082-46AF-8550-DD2508FB45A0}" type="presOf" srcId="{A7BEA6BB-1010-431B-8717-0D8826000B70}" destId="{ECFD2F3D-8C12-429C-A7C1-CA36D05B2721}" srcOrd="0" destOrd="0" presId="urn:microsoft.com/office/officeart/2005/8/layout/hList2"/>
    <dgm:cxn modelId="{D76B3A16-03E6-47BD-BD42-EADA7B3F54C3}" srcId="{A43A6C12-D4B5-49CD-8078-CE1F483D787B}" destId="{BEBCE7F4-BB08-4F8B-832C-3DD7DBA09D3C}" srcOrd="1" destOrd="0" parTransId="{C6A0729E-33B3-447F-83EC-46EC1EC86457}" sibTransId="{BDE9DC6D-49E4-41ED-822C-4719D8B012B7}"/>
    <dgm:cxn modelId="{AECBD50C-28C3-4058-916C-06CC4F3BDD3B}" srcId="{A7BEA6BB-1010-431B-8717-0D8826000B70}" destId="{AD582ABC-2634-4D95-9649-9D8F41EA167C}" srcOrd="0" destOrd="0" parTransId="{C0A802AB-CA6B-482B-9E7D-2B9E62C52F1A}" sibTransId="{EA635081-3914-4AB6-8F83-C009465B9A97}"/>
    <dgm:cxn modelId="{4C74D343-90C9-4784-A983-A85BBFD12CEB}" type="presOf" srcId="{D508A306-2A82-4A96-B133-1A8D5034FE23}" destId="{01E453AE-8078-41DD-8525-1806654273CD}" srcOrd="0" destOrd="2" presId="urn:microsoft.com/office/officeart/2005/8/layout/hList2"/>
    <dgm:cxn modelId="{CFE75D00-6AF1-4EE1-BAA4-D5A8E8CD0B34}" type="presOf" srcId="{E073A5D9-A728-48A9-8729-4A0D092AD339}" destId="{01E453AE-8078-41DD-8525-1806654273CD}" srcOrd="0" destOrd="1" presId="urn:microsoft.com/office/officeart/2005/8/layout/hList2"/>
    <dgm:cxn modelId="{E2E5977D-4151-4846-9470-55293F751252}" type="presOf" srcId="{CD7D632B-BC7D-4E97-87FE-CAC95A6DBC21}" destId="{8D408A5F-940C-4945-8B0D-8E6D63EF0368}" srcOrd="0" destOrd="2" presId="urn:microsoft.com/office/officeart/2005/8/layout/hList2"/>
    <dgm:cxn modelId="{B78190CF-CDF9-4B55-B074-B39D64F5FB72}" srcId="{A43A6C12-D4B5-49CD-8078-CE1F483D787B}" destId="{8CCA5BC7-449F-4BB2-9BE8-117F70E0BF2E}" srcOrd="0" destOrd="0" parTransId="{A9F552F5-2386-46B3-91AB-C55BFC500D58}" sibTransId="{9B5AB1CB-3584-4906-9702-1A75A85E25C1}"/>
    <dgm:cxn modelId="{37DB303D-C4EE-49A3-BDA2-18F316EFDA82}" srcId="{D58924EA-6E2A-49EB-B7D0-FF5D6C77246F}" destId="{E073A5D9-A728-48A9-8729-4A0D092AD339}" srcOrd="1" destOrd="0" parTransId="{A680B208-A601-40B4-8AB7-B31518EB8BFB}" sibTransId="{21C3B89C-6C1C-4D8A-BB3B-D81DF07C44ED}"/>
    <dgm:cxn modelId="{A6AF7D52-371D-4A18-842F-0FCBE11AD29A}" type="presOf" srcId="{975607A6-1013-4C09-83B0-86F4F73D9161}" destId="{01E453AE-8078-41DD-8525-1806654273CD}" srcOrd="0" destOrd="0" presId="urn:microsoft.com/office/officeart/2005/8/layout/hList2"/>
    <dgm:cxn modelId="{5B7FCC58-D7E2-40D8-8BF7-090123A44D83}" type="presOf" srcId="{BEBCE7F4-BB08-4F8B-832C-3DD7DBA09D3C}" destId="{8D408A5F-940C-4945-8B0D-8E6D63EF0368}" srcOrd="0" destOrd="1" presId="urn:microsoft.com/office/officeart/2005/8/layout/hList2"/>
    <dgm:cxn modelId="{95564A52-CA1D-445E-80F2-ED32D6A4F4F4}" type="presOf" srcId="{A43A6C12-D4B5-49CD-8078-CE1F483D787B}" destId="{4721662C-28C5-418A-B1F2-1804CEFA7F97}" srcOrd="0" destOrd="0" presId="urn:microsoft.com/office/officeart/2005/8/layout/hList2"/>
    <dgm:cxn modelId="{FAC0A586-3EE8-48DC-9632-8B460E8A1893}" srcId="{91BE2865-961D-4DE9-8C0D-2F1B7F6EB28B}" destId="{F34B1516-D100-406B-A11A-17F65D6080D3}" srcOrd="1" destOrd="0" parTransId="{97DCE605-BFAF-4635-B7BE-6B2CF2F913E1}" sibTransId="{C6C12D7D-E39B-46B0-9B7B-50347296532C}"/>
    <dgm:cxn modelId="{736A93F4-AC06-4841-8C8B-34310EBA5C54}" srcId="{A43A6C12-D4B5-49CD-8078-CE1F483D787B}" destId="{CD7D632B-BC7D-4E97-87FE-CAC95A6DBC21}" srcOrd="2" destOrd="0" parTransId="{675C0570-9906-4A06-83E0-EEA8A27BE90A}" sibTransId="{6D439E19-A092-4304-9D39-06A59FAA2B38}"/>
    <dgm:cxn modelId="{63733275-A955-4F5E-AD7D-300B876663BA}" srcId="{CD4221A6-B2E0-4272-98FC-C7D01D4AAF48}" destId="{A7BEA6BB-1010-431B-8717-0D8826000B70}" srcOrd="3" destOrd="0" parTransId="{25E93149-0328-42A6-989C-6D3749230138}" sibTransId="{D6EEC8B3-B4DC-48E0-9E65-328FF38B9995}"/>
    <dgm:cxn modelId="{D13CFF05-FB52-43F0-9266-25E6DAC146B2}" srcId="{D58924EA-6E2A-49EB-B7D0-FF5D6C77246F}" destId="{A7FEA2E8-E094-45F0-98D5-334B0DFA0F63}" srcOrd="4" destOrd="0" parTransId="{88C7ACF4-E991-412B-A580-ADDA9CD4CEEC}" sibTransId="{31AAF36A-E9DA-439B-B648-8E62CB149948}"/>
    <dgm:cxn modelId="{A24E21E8-259B-488B-BA46-0645E7B858E2}" srcId="{D58924EA-6E2A-49EB-B7D0-FF5D6C77246F}" destId="{D508A306-2A82-4A96-B133-1A8D5034FE23}" srcOrd="2" destOrd="0" parTransId="{AE9D5FC3-83B9-403E-BDFC-50DD7832A3B8}" sibTransId="{C9412021-9822-4061-986B-3CB2A4F504DB}"/>
    <dgm:cxn modelId="{7837615F-FF22-452F-87D9-FE00FF92B0C0}" type="presOf" srcId="{91BE2865-961D-4DE9-8C0D-2F1B7F6EB28B}" destId="{A9ACC9F6-3104-47A7-AADC-9A161BA7F124}" srcOrd="0" destOrd="0" presId="urn:microsoft.com/office/officeart/2005/8/layout/hList2"/>
    <dgm:cxn modelId="{59487A55-81E2-46F7-9CE7-DD334C8FD79F}" type="presOf" srcId="{F647DED1-F97D-4399-A164-CE01B7471452}" destId="{9B222F3A-5587-4A40-879E-390921E41FA9}" srcOrd="0" destOrd="0" presId="urn:microsoft.com/office/officeart/2005/8/layout/hList2"/>
    <dgm:cxn modelId="{755BB014-A650-49B0-907D-8FB84EADBF15}" type="presOf" srcId="{96A23C5A-E719-465D-8756-91F7A34C4F47}" destId="{3A287D76-359A-4A1E-9E1D-7B18C7D72FAA}" srcOrd="0" destOrd="1" presId="urn:microsoft.com/office/officeart/2005/8/layout/hList2"/>
    <dgm:cxn modelId="{D4399901-78F1-4DA3-9E75-77051A4310D1}" type="presOf" srcId="{8CCA5BC7-449F-4BB2-9BE8-117F70E0BF2E}" destId="{8D408A5F-940C-4945-8B0D-8E6D63EF0368}" srcOrd="0" destOrd="0" presId="urn:microsoft.com/office/officeart/2005/8/layout/hList2"/>
    <dgm:cxn modelId="{3AA53164-D5E4-477A-BC3B-27A7877C8A91}" srcId="{CD4221A6-B2E0-4272-98FC-C7D01D4AAF48}" destId="{D58924EA-6E2A-49EB-B7D0-FF5D6C77246F}" srcOrd="1" destOrd="0" parTransId="{703EAD9B-18AD-4D8F-A6EA-C6826D9A223D}" sibTransId="{FD4B1761-F656-4533-9B62-463DFDD1B55D}"/>
    <dgm:cxn modelId="{EAD15275-96B9-41D7-81AA-939E4DA43AA3}" type="presOf" srcId="{CD4221A6-B2E0-4272-98FC-C7D01D4AAF48}" destId="{0F0B824A-8D9B-438B-81AF-C5012C5E0EB1}" srcOrd="0" destOrd="0" presId="urn:microsoft.com/office/officeart/2005/8/layout/hList2"/>
    <dgm:cxn modelId="{803B9818-3AB6-4322-AD7C-0FC63F3149EA}" srcId="{D58924EA-6E2A-49EB-B7D0-FF5D6C77246F}" destId="{0DC9EA75-4EF6-452B-8D91-765D5E5F6842}" srcOrd="5" destOrd="0" parTransId="{D0CCC3CA-676C-4086-9312-6F4FBF2CB068}" sibTransId="{D02EE9B9-620D-4003-BC40-0959CA41742D}"/>
    <dgm:cxn modelId="{BECC343C-2B2E-4FDE-902A-7AA656129520}" srcId="{D58924EA-6E2A-49EB-B7D0-FF5D6C77246F}" destId="{975607A6-1013-4C09-83B0-86F4F73D9161}" srcOrd="0" destOrd="0" parTransId="{4F826C7B-C3BB-4FDC-89D3-9288777AF9C8}" sibTransId="{615D3CBC-7EF8-4489-A494-C8BBE78D31F8}"/>
    <dgm:cxn modelId="{B0A137F2-7F86-4A38-8C24-5EDDE15105D9}" srcId="{A7BEA6BB-1010-431B-8717-0D8826000B70}" destId="{96A23C5A-E719-465D-8756-91F7A34C4F47}" srcOrd="1" destOrd="0" parTransId="{94F48B84-F37E-4375-B793-B21982493333}" sibTransId="{919025CC-0663-42FB-AF5A-1DA41598287D}"/>
    <dgm:cxn modelId="{8F3B34A2-D5E3-4C75-81BE-8B2A58768419}" type="presOf" srcId="{01A968B7-0E4E-4F42-AE1E-24C7D43215B2}" destId="{3A287D76-359A-4A1E-9E1D-7B18C7D72FAA}" srcOrd="0" destOrd="2" presId="urn:microsoft.com/office/officeart/2005/8/layout/hList2"/>
    <dgm:cxn modelId="{24261A1B-7BF2-47C0-895D-F33C10B79153}" type="presOf" srcId="{0DC9EA75-4EF6-452B-8D91-765D5E5F6842}" destId="{01E453AE-8078-41DD-8525-1806654273CD}" srcOrd="0" destOrd="5" presId="urn:microsoft.com/office/officeart/2005/8/layout/hList2"/>
    <dgm:cxn modelId="{F25B1947-2901-4E10-B5BF-FA6C7C2B7633}" srcId="{91BE2865-961D-4DE9-8C0D-2F1B7F6EB28B}" destId="{F647DED1-F97D-4399-A164-CE01B7471452}" srcOrd="0" destOrd="0" parTransId="{2B89609D-8A54-4653-9B3A-EF9956C193EE}" sibTransId="{B65C264B-7659-46BA-A43F-2C0B922CA408}"/>
    <dgm:cxn modelId="{774657AD-431F-41EB-8CF0-FC12BCB19F8D}" type="presOf" srcId="{00698758-F23C-48E4-89A7-229D176E3F5D}" destId="{01E453AE-8078-41DD-8525-1806654273CD}" srcOrd="0" destOrd="3" presId="urn:microsoft.com/office/officeart/2005/8/layout/hList2"/>
    <dgm:cxn modelId="{A49D8F5B-6F27-4603-899C-3593D64333BC}" srcId="{CD4221A6-B2E0-4272-98FC-C7D01D4AAF48}" destId="{A43A6C12-D4B5-49CD-8078-CE1F483D787B}" srcOrd="0" destOrd="0" parTransId="{09EAE89F-D49A-4587-96D8-93CFB692B89D}" sibTransId="{202C861B-82A8-405B-8202-2B5319E7BDD4}"/>
    <dgm:cxn modelId="{9A32A72E-3AEC-45F3-AC34-D17E178D3900}" srcId="{D58924EA-6E2A-49EB-B7D0-FF5D6C77246F}" destId="{00698758-F23C-48E4-89A7-229D176E3F5D}" srcOrd="3" destOrd="0" parTransId="{87CCD553-CD77-49E6-BB59-6914E5AD791D}" sibTransId="{3326ECAE-76B4-4AF5-A3A0-799051E39CA9}"/>
    <dgm:cxn modelId="{2C884760-050A-43F5-AC06-5719F6EAE496}" srcId="{A7BEA6BB-1010-431B-8717-0D8826000B70}" destId="{01A968B7-0E4E-4F42-AE1E-24C7D43215B2}" srcOrd="2" destOrd="0" parTransId="{4E5DDB7B-2191-4A1A-A419-5A1A8DC4A3F5}" sibTransId="{71631B58-AADF-4287-A276-A207262697AA}"/>
    <dgm:cxn modelId="{A9844CEC-D61C-4C17-9D46-CB722A69F119}" type="presParOf" srcId="{0F0B824A-8D9B-438B-81AF-C5012C5E0EB1}" destId="{847D305F-04B3-4FDA-A781-935F3405A4E8}" srcOrd="0" destOrd="0" presId="urn:microsoft.com/office/officeart/2005/8/layout/hList2"/>
    <dgm:cxn modelId="{FF88029C-D453-4972-AD0D-3E2DFEA464F3}" type="presParOf" srcId="{847D305F-04B3-4FDA-A781-935F3405A4E8}" destId="{B5E2092A-F779-4DDF-8043-EB150B1B98CD}" srcOrd="0" destOrd="0" presId="urn:microsoft.com/office/officeart/2005/8/layout/hList2"/>
    <dgm:cxn modelId="{97A51B49-4187-42B6-AE29-08316F2A8610}" type="presParOf" srcId="{847D305F-04B3-4FDA-A781-935F3405A4E8}" destId="{8D408A5F-940C-4945-8B0D-8E6D63EF0368}" srcOrd="1" destOrd="0" presId="urn:microsoft.com/office/officeart/2005/8/layout/hList2"/>
    <dgm:cxn modelId="{9B07549A-4ABD-43F9-8F1F-06C987AE22F5}" type="presParOf" srcId="{847D305F-04B3-4FDA-A781-935F3405A4E8}" destId="{4721662C-28C5-418A-B1F2-1804CEFA7F97}" srcOrd="2" destOrd="0" presId="urn:microsoft.com/office/officeart/2005/8/layout/hList2"/>
    <dgm:cxn modelId="{BCD5D0B3-8FD5-409A-BC9C-21A4C88AC3C8}" type="presParOf" srcId="{0F0B824A-8D9B-438B-81AF-C5012C5E0EB1}" destId="{DE8B6012-5CFC-4B72-8653-79CC9C05DF62}" srcOrd="1" destOrd="0" presId="urn:microsoft.com/office/officeart/2005/8/layout/hList2"/>
    <dgm:cxn modelId="{AD7A7319-A7AD-43B0-952A-DFE4271C86DA}" type="presParOf" srcId="{0F0B824A-8D9B-438B-81AF-C5012C5E0EB1}" destId="{D9E082D9-16C3-4F75-905E-FD84617EAB60}" srcOrd="2" destOrd="0" presId="urn:microsoft.com/office/officeart/2005/8/layout/hList2"/>
    <dgm:cxn modelId="{8E06B672-F75C-4397-AFE4-B329B461A997}" type="presParOf" srcId="{D9E082D9-16C3-4F75-905E-FD84617EAB60}" destId="{6B6552EC-114C-434E-A363-4ABBF4CA2408}" srcOrd="0" destOrd="0" presId="urn:microsoft.com/office/officeart/2005/8/layout/hList2"/>
    <dgm:cxn modelId="{F472533A-F62F-46A6-9A80-EDAF584B1FB4}" type="presParOf" srcId="{D9E082D9-16C3-4F75-905E-FD84617EAB60}" destId="{01E453AE-8078-41DD-8525-1806654273CD}" srcOrd="1" destOrd="0" presId="urn:microsoft.com/office/officeart/2005/8/layout/hList2"/>
    <dgm:cxn modelId="{E999E340-1010-4A77-911A-9C4413A577C9}" type="presParOf" srcId="{D9E082D9-16C3-4F75-905E-FD84617EAB60}" destId="{DCDD2D2C-541A-4401-8712-F63AF8178E4F}" srcOrd="2" destOrd="0" presId="urn:microsoft.com/office/officeart/2005/8/layout/hList2"/>
    <dgm:cxn modelId="{2DF4FE44-0468-40D6-98D0-36FCE2D831B3}" type="presParOf" srcId="{0F0B824A-8D9B-438B-81AF-C5012C5E0EB1}" destId="{418CA64D-741F-4D43-87F0-1B7E5F79C5F8}" srcOrd="3" destOrd="0" presId="urn:microsoft.com/office/officeart/2005/8/layout/hList2"/>
    <dgm:cxn modelId="{64906622-3CAB-44A1-BEA3-59186C72D5C9}" type="presParOf" srcId="{0F0B824A-8D9B-438B-81AF-C5012C5E0EB1}" destId="{75F9C775-2A8C-4060-ACB8-3D39C3A5F2F9}" srcOrd="4" destOrd="0" presId="urn:microsoft.com/office/officeart/2005/8/layout/hList2"/>
    <dgm:cxn modelId="{9BA69D55-5B45-4002-B108-08FF2F41D325}" type="presParOf" srcId="{75F9C775-2A8C-4060-ACB8-3D39C3A5F2F9}" destId="{A2C55491-66B9-426A-85B2-D7509EBC142E}" srcOrd="0" destOrd="0" presId="urn:microsoft.com/office/officeart/2005/8/layout/hList2"/>
    <dgm:cxn modelId="{E909EDF5-90A4-45FE-89F3-EBF1DE0A4C2B}" type="presParOf" srcId="{75F9C775-2A8C-4060-ACB8-3D39C3A5F2F9}" destId="{9B222F3A-5587-4A40-879E-390921E41FA9}" srcOrd="1" destOrd="0" presId="urn:microsoft.com/office/officeart/2005/8/layout/hList2"/>
    <dgm:cxn modelId="{E6B68D9E-9BA9-4ED6-A220-71089DAF4350}" type="presParOf" srcId="{75F9C775-2A8C-4060-ACB8-3D39C3A5F2F9}" destId="{A9ACC9F6-3104-47A7-AADC-9A161BA7F124}" srcOrd="2" destOrd="0" presId="urn:microsoft.com/office/officeart/2005/8/layout/hList2"/>
    <dgm:cxn modelId="{BCDC3CEC-1984-439B-96A0-CDBD5CE56D49}" type="presParOf" srcId="{0F0B824A-8D9B-438B-81AF-C5012C5E0EB1}" destId="{9BFE509F-F3DA-46C1-94FD-46E0B5E91E24}" srcOrd="5" destOrd="0" presId="urn:microsoft.com/office/officeart/2005/8/layout/hList2"/>
    <dgm:cxn modelId="{F3144C4A-8B3F-4975-93F4-F262AC42E774}" type="presParOf" srcId="{0F0B824A-8D9B-438B-81AF-C5012C5E0EB1}" destId="{93AE3F80-DFB1-49C2-8A16-506C5A09325B}" srcOrd="6" destOrd="0" presId="urn:microsoft.com/office/officeart/2005/8/layout/hList2"/>
    <dgm:cxn modelId="{F21D840A-6CAC-44D7-AA02-59007A133216}" type="presParOf" srcId="{93AE3F80-DFB1-49C2-8A16-506C5A09325B}" destId="{917161C5-C881-4EE8-A977-B24977E96240}" srcOrd="0" destOrd="0" presId="urn:microsoft.com/office/officeart/2005/8/layout/hList2"/>
    <dgm:cxn modelId="{EED900A9-CED9-4D21-93E2-DE033E478BFD}" type="presParOf" srcId="{93AE3F80-DFB1-49C2-8A16-506C5A09325B}" destId="{3A287D76-359A-4A1E-9E1D-7B18C7D72FAA}" srcOrd="1" destOrd="0" presId="urn:microsoft.com/office/officeart/2005/8/layout/hList2"/>
    <dgm:cxn modelId="{ADCC5A04-DFFB-48A5-B1EF-9778BC311AD3}" type="presParOf" srcId="{93AE3F80-DFB1-49C2-8A16-506C5A09325B}" destId="{ECFD2F3D-8C12-429C-A7C1-CA36D05B2721}" srcOrd="2" destOrd="0" presId="urn:microsoft.com/office/officeart/2005/8/layout/h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pPr>
              <a:defRPr/>
            </a:pPr>
            <a:fld id="{AF9B7AE1-8B59-4686-B5C8-4AA02A4B976B}" type="datetimeFigureOut">
              <a:rPr lang="es-ES"/>
              <a:pPr>
                <a:defRPr/>
              </a:pPr>
              <a:t>20/09/2013</a:t>
            </a:fld>
            <a:endParaRPr lang="es-ES"/>
          </a:p>
        </p:txBody>
      </p:sp>
      <p:sp>
        <p:nvSpPr>
          <p:cNvPr id="4" name="3 Marcador de pie de página"/>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pPr>
              <a:defRPr/>
            </a:pPr>
            <a:endParaRPr lang="es-ES"/>
          </a:p>
        </p:txBody>
      </p:sp>
      <p:sp>
        <p:nvSpPr>
          <p:cNvPr id="5" name="4 Marcador de número de diapositiva"/>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pPr>
              <a:defRPr/>
            </a:pPr>
            <a:fld id="{3C795041-4FA2-4DF3-820C-990580EF5E88}" type="slidenum">
              <a:rPr lang="es-ES"/>
              <a:pPr>
                <a:defRPr/>
              </a:pPr>
              <a:t>‹Nº›</a:t>
            </a:fld>
            <a:endParaRPr lang="es-ES"/>
          </a:p>
        </p:txBody>
      </p:sp>
    </p:spTree>
    <p:extLst>
      <p:ext uri="{BB962C8B-B14F-4D97-AF65-F5344CB8AC3E}">
        <p14:creationId xmlns:p14="http://schemas.microsoft.com/office/powerpoint/2010/main" val="533616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302625" cy="340265"/>
          </a:xfrm>
          <a:prstGeom prst="rect">
            <a:avLst/>
          </a:prstGeom>
        </p:spPr>
        <p:txBody>
          <a:bodyPr vert="horz" lIns="92289" tIns="46144" rIns="92289" bIns="46144" rtlCol="0"/>
          <a:lstStyle>
            <a:lvl1pPr algn="l">
              <a:defRPr sz="1200">
                <a:latin typeface="Times"/>
              </a:defRPr>
            </a:lvl1pPr>
          </a:lstStyle>
          <a:p>
            <a:pPr>
              <a:defRPr/>
            </a:pPr>
            <a:endParaRPr lang="es-ES"/>
          </a:p>
        </p:txBody>
      </p:sp>
      <p:sp>
        <p:nvSpPr>
          <p:cNvPr id="3" name="2 Marcador de fecha"/>
          <p:cNvSpPr>
            <a:spLocks noGrp="1"/>
          </p:cNvSpPr>
          <p:nvPr>
            <p:ph type="dt" idx="1"/>
          </p:nvPr>
        </p:nvSpPr>
        <p:spPr>
          <a:xfrm>
            <a:off x="5621696" y="0"/>
            <a:ext cx="4302625" cy="340265"/>
          </a:xfrm>
          <a:prstGeom prst="rect">
            <a:avLst/>
          </a:prstGeom>
        </p:spPr>
        <p:txBody>
          <a:bodyPr vert="horz" lIns="92289" tIns="46144" rIns="92289" bIns="46144" rtlCol="0"/>
          <a:lstStyle>
            <a:lvl1pPr algn="r">
              <a:defRPr sz="1200">
                <a:latin typeface="Times"/>
              </a:defRPr>
            </a:lvl1pPr>
          </a:lstStyle>
          <a:p>
            <a:pPr>
              <a:defRPr/>
            </a:pPr>
            <a:fld id="{C6B2AE9B-A92F-4009-B174-3972F8DCE8FE}" type="datetimeFigureOut">
              <a:rPr lang="es-ES"/>
              <a:pPr>
                <a:defRPr/>
              </a:pPr>
              <a:t>20/09/2013</a:t>
            </a:fld>
            <a:endParaRPr lang="es-ES"/>
          </a:p>
        </p:txBody>
      </p:sp>
      <p:sp>
        <p:nvSpPr>
          <p:cNvPr id="4" name="3 Marcador de imagen de diapositiva"/>
          <p:cNvSpPr>
            <a:spLocks noGrp="1" noRot="1" noChangeAspect="1"/>
          </p:cNvSpPr>
          <p:nvPr>
            <p:ph type="sldImg" idx="2"/>
          </p:nvPr>
        </p:nvSpPr>
        <p:spPr>
          <a:xfrm>
            <a:off x="3263900" y="509588"/>
            <a:ext cx="3398838" cy="2547937"/>
          </a:xfrm>
          <a:prstGeom prst="rect">
            <a:avLst/>
          </a:prstGeom>
          <a:noFill/>
          <a:ln w="12700">
            <a:solidFill>
              <a:prstClr val="black"/>
            </a:solidFill>
          </a:ln>
        </p:spPr>
        <p:txBody>
          <a:bodyPr vert="horz" lIns="92289" tIns="46144" rIns="92289" bIns="46144" rtlCol="0" anchor="ctr"/>
          <a:lstStyle/>
          <a:p>
            <a:pPr lvl="0"/>
            <a:endParaRPr lang="es-ES" noProof="0" smtClean="0"/>
          </a:p>
        </p:txBody>
      </p:sp>
      <p:sp>
        <p:nvSpPr>
          <p:cNvPr id="5" name="4 Marcador de notas"/>
          <p:cNvSpPr>
            <a:spLocks noGrp="1"/>
          </p:cNvSpPr>
          <p:nvPr>
            <p:ph type="body" sz="quarter" idx="3"/>
          </p:nvPr>
        </p:nvSpPr>
        <p:spPr>
          <a:xfrm>
            <a:off x="992201" y="3228705"/>
            <a:ext cx="7942238" cy="3059117"/>
          </a:xfrm>
          <a:prstGeom prst="rect">
            <a:avLst/>
          </a:prstGeom>
        </p:spPr>
        <p:txBody>
          <a:bodyPr vert="horz" lIns="92289" tIns="46144" rIns="92289" bIns="46144"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6456324"/>
            <a:ext cx="4302625" cy="340264"/>
          </a:xfrm>
          <a:prstGeom prst="rect">
            <a:avLst/>
          </a:prstGeom>
        </p:spPr>
        <p:txBody>
          <a:bodyPr vert="horz" lIns="92289" tIns="46144" rIns="92289" bIns="46144" rtlCol="0" anchor="b"/>
          <a:lstStyle>
            <a:lvl1pPr algn="l">
              <a:defRPr sz="1200">
                <a:latin typeface="Times"/>
              </a:defRPr>
            </a:lvl1pPr>
          </a:lstStyle>
          <a:p>
            <a:pPr>
              <a:defRPr/>
            </a:pPr>
            <a:endParaRPr lang="es-ES"/>
          </a:p>
        </p:txBody>
      </p:sp>
      <p:sp>
        <p:nvSpPr>
          <p:cNvPr id="7" name="6 Marcador de número de diapositiva"/>
          <p:cNvSpPr>
            <a:spLocks noGrp="1"/>
          </p:cNvSpPr>
          <p:nvPr>
            <p:ph type="sldNum" sz="quarter" idx="5"/>
          </p:nvPr>
        </p:nvSpPr>
        <p:spPr>
          <a:xfrm>
            <a:off x="5621696" y="6456324"/>
            <a:ext cx="4302625" cy="340264"/>
          </a:xfrm>
          <a:prstGeom prst="rect">
            <a:avLst/>
          </a:prstGeom>
        </p:spPr>
        <p:txBody>
          <a:bodyPr vert="horz" lIns="92289" tIns="46144" rIns="92289" bIns="46144" rtlCol="0" anchor="b"/>
          <a:lstStyle>
            <a:lvl1pPr algn="r">
              <a:defRPr sz="1200">
                <a:latin typeface="Times"/>
              </a:defRPr>
            </a:lvl1pPr>
          </a:lstStyle>
          <a:p>
            <a:pPr>
              <a:defRPr/>
            </a:pPr>
            <a:fld id="{432808E8-276B-45A3-8760-D4CF228F8363}" type="slidenum">
              <a:rPr lang="es-ES"/>
              <a:pPr>
                <a:defRPr/>
              </a:pPr>
              <a:t>‹Nº›</a:t>
            </a:fld>
            <a:endParaRPr lang="es-ES"/>
          </a:p>
        </p:txBody>
      </p:sp>
    </p:spTree>
    <p:extLst>
      <p:ext uri="{BB962C8B-B14F-4D97-AF65-F5344CB8AC3E}">
        <p14:creationId xmlns:p14="http://schemas.microsoft.com/office/powerpoint/2010/main" val="7179097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pPr>
              <a:defRPr/>
            </a:pPr>
            <a:fld id="{432808E8-276B-45A3-8760-D4CF228F8363}" type="slidenum">
              <a:rPr lang="es-ES" smtClean="0"/>
              <a:pPr>
                <a:defRPr/>
              </a:pPr>
              <a:t>1</a:t>
            </a:fld>
            <a:endParaRPr lang="es-ES"/>
          </a:p>
        </p:txBody>
      </p:sp>
    </p:spTree>
    <p:extLst>
      <p:ext uri="{BB962C8B-B14F-4D97-AF65-F5344CB8AC3E}">
        <p14:creationId xmlns:p14="http://schemas.microsoft.com/office/powerpoint/2010/main" val="3662451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686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fld id="{A350BA3E-3EC6-49A4-9507-B402A27FC56A}" type="slidenum">
              <a:rPr lang="es-ES" sz="1200" smtClean="0">
                <a:solidFill>
                  <a:prstClr val="black"/>
                </a:solidFill>
              </a:rPr>
              <a:pPr eaLnBrk="1" hangingPunct="1"/>
              <a:t>2</a:t>
            </a:fld>
            <a:endParaRPr lang="es-ES" sz="1200" smtClean="0">
              <a:solidFill>
                <a:prstClr val="black"/>
              </a:solidFill>
            </a:endParaRPr>
          </a:p>
        </p:txBody>
      </p:sp>
    </p:spTree>
    <p:extLst>
      <p:ext uri="{BB962C8B-B14F-4D97-AF65-F5344CB8AC3E}">
        <p14:creationId xmlns:p14="http://schemas.microsoft.com/office/powerpoint/2010/main" val="298682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686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fld id="{A350BA3E-3EC6-49A4-9507-B402A27FC56A}" type="slidenum">
              <a:rPr lang="es-ES" sz="1200" smtClean="0">
                <a:solidFill>
                  <a:prstClr val="black"/>
                </a:solidFill>
              </a:rPr>
              <a:pPr eaLnBrk="1" hangingPunct="1"/>
              <a:t>3</a:t>
            </a:fld>
            <a:endParaRPr lang="es-ES" sz="1200" smtClean="0">
              <a:solidFill>
                <a:prstClr val="black"/>
              </a:solidFill>
            </a:endParaRPr>
          </a:p>
        </p:txBody>
      </p:sp>
    </p:spTree>
    <p:extLst>
      <p:ext uri="{BB962C8B-B14F-4D97-AF65-F5344CB8AC3E}">
        <p14:creationId xmlns:p14="http://schemas.microsoft.com/office/powerpoint/2010/main" val="4260083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686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fld id="{A350BA3E-3EC6-49A4-9507-B402A27FC56A}" type="slidenum">
              <a:rPr lang="es-ES" sz="1200" smtClean="0">
                <a:solidFill>
                  <a:prstClr val="black"/>
                </a:solidFill>
              </a:rPr>
              <a:pPr eaLnBrk="1" hangingPunct="1"/>
              <a:t>4</a:t>
            </a:fld>
            <a:endParaRPr lang="es-ES" sz="1200" smtClean="0">
              <a:solidFill>
                <a:prstClr val="black"/>
              </a:solidFill>
            </a:endParaRPr>
          </a:p>
        </p:txBody>
      </p:sp>
    </p:spTree>
    <p:extLst>
      <p:ext uri="{BB962C8B-B14F-4D97-AF65-F5344CB8AC3E}">
        <p14:creationId xmlns:p14="http://schemas.microsoft.com/office/powerpoint/2010/main" val="3842027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686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fld id="{A350BA3E-3EC6-49A4-9507-B402A27FC56A}" type="slidenum">
              <a:rPr lang="es-ES" sz="1200" smtClean="0">
                <a:solidFill>
                  <a:prstClr val="black"/>
                </a:solidFill>
              </a:rPr>
              <a:pPr eaLnBrk="1" hangingPunct="1"/>
              <a:t>5</a:t>
            </a:fld>
            <a:endParaRPr lang="es-ES" sz="1200" smtClean="0">
              <a:solidFill>
                <a:prstClr val="black"/>
              </a:solidFill>
            </a:endParaRPr>
          </a:p>
        </p:txBody>
      </p:sp>
    </p:spTree>
    <p:extLst>
      <p:ext uri="{BB962C8B-B14F-4D97-AF65-F5344CB8AC3E}">
        <p14:creationId xmlns:p14="http://schemas.microsoft.com/office/powerpoint/2010/main" val="3848014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686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fld id="{A350BA3E-3EC6-49A4-9507-B402A27FC56A}" type="slidenum">
              <a:rPr lang="es-ES" sz="1200" smtClean="0">
                <a:solidFill>
                  <a:prstClr val="black"/>
                </a:solidFill>
              </a:rPr>
              <a:pPr eaLnBrk="1" hangingPunct="1"/>
              <a:t>6</a:t>
            </a:fld>
            <a:endParaRPr lang="es-ES" sz="1200" smtClean="0">
              <a:solidFill>
                <a:prstClr val="black"/>
              </a:solidFill>
            </a:endParaRPr>
          </a:p>
        </p:txBody>
      </p:sp>
    </p:spTree>
    <p:extLst>
      <p:ext uri="{BB962C8B-B14F-4D97-AF65-F5344CB8AC3E}">
        <p14:creationId xmlns:p14="http://schemas.microsoft.com/office/powerpoint/2010/main" val="545716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686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fld id="{A350BA3E-3EC6-49A4-9507-B402A27FC56A}" type="slidenum">
              <a:rPr lang="es-ES" sz="1200" smtClean="0">
                <a:solidFill>
                  <a:prstClr val="black"/>
                </a:solidFill>
              </a:rPr>
              <a:pPr eaLnBrk="1" hangingPunct="1"/>
              <a:t>7</a:t>
            </a:fld>
            <a:endParaRPr lang="es-ES" sz="1200" smtClean="0">
              <a:solidFill>
                <a:prstClr val="black"/>
              </a:solidFill>
            </a:endParaRPr>
          </a:p>
        </p:txBody>
      </p:sp>
    </p:spTree>
    <p:extLst>
      <p:ext uri="{BB962C8B-B14F-4D97-AF65-F5344CB8AC3E}">
        <p14:creationId xmlns:p14="http://schemas.microsoft.com/office/powerpoint/2010/main" val="3738379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686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fld id="{A350BA3E-3EC6-49A4-9507-B402A27FC56A}" type="slidenum">
              <a:rPr lang="es-ES" sz="1200" smtClean="0">
                <a:solidFill>
                  <a:prstClr val="black"/>
                </a:solidFill>
              </a:rPr>
              <a:pPr eaLnBrk="1" hangingPunct="1"/>
              <a:t>8</a:t>
            </a:fld>
            <a:endParaRPr lang="es-ES" sz="1200" smtClean="0">
              <a:solidFill>
                <a:prstClr val="black"/>
              </a:solidFill>
            </a:endParaRPr>
          </a:p>
        </p:txBody>
      </p:sp>
    </p:spTree>
    <p:extLst>
      <p:ext uri="{BB962C8B-B14F-4D97-AF65-F5344CB8AC3E}">
        <p14:creationId xmlns:p14="http://schemas.microsoft.com/office/powerpoint/2010/main" val="2486958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6861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fld id="{A350BA3E-3EC6-49A4-9507-B402A27FC56A}" type="slidenum">
              <a:rPr lang="es-ES" sz="1200" smtClean="0">
                <a:solidFill>
                  <a:prstClr val="black"/>
                </a:solidFill>
              </a:rPr>
              <a:pPr eaLnBrk="1" hangingPunct="1"/>
              <a:t>9</a:t>
            </a:fld>
            <a:endParaRPr lang="es-ES" sz="1200" smtClean="0">
              <a:solidFill>
                <a:prstClr val="black"/>
              </a:solidFill>
            </a:endParaRPr>
          </a:p>
        </p:txBody>
      </p:sp>
    </p:spTree>
    <p:extLst>
      <p:ext uri="{BB962C8B-B14F-4D97-AF65-F5344CB8AC3E}">
        <p14:creationId xmlns:p14="http://schemas.microsoft.com/office/powerpoint/2010/main" val="3857956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2CB326B5-7737-4ADD-AAEF-7E3B34562103}" type="datetimeFigureOut">
              <a:rPr lang="es-CO" smtClean="0">
                <a:solidFill>
                  <a:prstClr val="black">
                    <a:tint val="75000"/>
                  </a:prstClr>
                </a:solidFill>
              </a:rPr>
              <a:pPr/>
              <a:t>20/09/2013</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E173879-606A-497D-84DE-334A3A903869}"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138613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CB326B5-7737-4ADD-AAEF-7E3B34562103}" type="datetimeFigureOut">
              <a:rPr lang="es-CO" smtClean="0">
                <a:solidFill>
                  <a:prstClr val="black">
                    <a:tint val="75000"/>
                  </a:prstClr>
                </a:solidFill>
              </a:rPr>
              <a:pPr/>
              <a:t>20/09/2013</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E173879-606A-497D-84DE-334A3A903869}"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1753389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CB326B5-7737-4ADD-AAEF-7E3B34562103}" type="datetimeFigureOut">
              <a:rPr lang="es-CO" smtClean="0">
                <a:solidFill>
                  <a:prstClr val="black">
                    <a:tint val="75000"/>
                  </a:prstClr>
                </a:solidFill>
              </a:rPr>
              <a:pPr/>
              <a:t>20/09/2013</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E173879-606A-497D-84DE-334A3A903869}"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454498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51FC0F26-1061-4921-97B3-19A9961735BE}" type="datetimeFigureOut">
              <a:rPr lang="es-CO" smtClean="0">
                <a:solidFill>
                  <a:prstClr val="black">
                    <a:tint val="75000"/>
                  </a:prstClr>
                </a:solidFill>
              </a:rPr>
              <a:pPr/>
              <a:t>20/09/2013</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0EC61201-78B0-40FB-80CC-38139CCACF5D}"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478915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1FC0F26-1061-4921-97B3-19A9961735BE}" type="datetimeFigureOut">
              <a:rPr lang="es-CO" smtClean="0">
                <a:solidFill>
                  <a:prstClr val="black">
                    <a:tint val="75000"/>
                  </a:prstClr>
                </a:solidFill>
              </a:rPr>
              <a:pPr/>
              <a:t>20/09/2013</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0EC61201-78B0-40FB-80CC-38139CCACF5D}" type="slidenum">
              <a:rPr lang="es-CO" smtClean="0">
                <a:solidFill>
                  <a:prstClr val="black">
                    <a:tint val="75000"/>
                  </a:prstClr>
                </a:solidFill>
              </a:rPr>
              <a:pPr/>
              <a:t>‹Nº›</a:t>
            </a:fld>
            <a:endParaRPr lang="es-CO">
              <a:solidFill>
                <a:prstClr val="black">
                  <a:tint val="75000"/>
                </a:prstClr>
              </a:solidFill>
            </a:endParaRPr>
          </a:p>
        </p:txBody>
      </p:sp>
      <p:sp>
        <p:nvSpPr>
          <p:cNvPr id="7" name="Rectangle 21"/>
          <p:cNvSpPr/>
          <p:nvPr userDrawn="1"/>
        </p:nvSpPr>
        <p:spPr>
          <a:xfrm>
            <a:off x="214282" y="857232"/>
            <a:ext cx="5786478" cy="7143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11 Imagen"/>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7797076" y="6524"/>
            <a:ext cx="1336829" cy="850708"/>
          </a:xfrm>
          <a:prstGeom prst="rect">
            <a:avLst/>
          </a:prstGeom>
          <a:noFill/>
          <a:ln w="9525">
            <a:noFill/>
            <a:miter lim="800000"/>
            <a:headEnd/>
            <a:tailEnd/>
          </a:ln>
        </p:spPr>
      </p:pic>
    </p:spTree>
    <p:extLst>
      <p:ext uri="{BB962C8B-B14F-4D97-AF65-F5344CB8AC3E}">
        <p14:creationId xmlns:p14="http://schemas.microsoft.com/office/powerpoint/2010/main" val="1726191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FC0F26-1061-4921-97B3-19A9961735BE}" type="datetimeFigureOut">
              <a:rPr lang="es-CO" smtClean="0">
                <a:solidFill>
                  <a:prstClr val="black">
                    <a:tint val="75000"/>
                  </a:prstClr>
                </a:solidFill>
              </a:rPr>
              <a:pPr/>
              <a:t>20/09/2013</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0EC61201-78B0-40FB-80CC-38139CCACF5D}"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1646675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51FC0F26-1061-4921-97B3-19A9961735BE}" type="datetimeFigureOut">
              <a:rPr lang="es-CO" smtClean="0">
                <a:solidFill>
                  <a:prstClr val="black">
                    <a:tint val="75000"/>
                  </a:prstClr>
                </a:solidFill>
              </a:rPr>
              <a:pPr/>
              <a:t>20/09/2013</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0EC61201-78B0-40FB-80CC-38139CCACF5D}"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2310027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51FC0F26-1061-4921-97B3-19A9961735BE}" type="datetimeFigureOut">
              <a:rPr lang="es-CO" smtClean="0">
                <a:solidFill>
                  <a:prstClr val="black">
                    <a:tint val="75000"/>
                  </a:prstClr>
                </a:solidFill>
              </a:rPr>
              <a:pPr/>
              <a:t>20/09/2013</a:t>
            </a:fld>
            <a:endParaRPr lang="es-CO">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0EC61201-78B0-40FB-80CC-38139CCACF5D}"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5653850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51FC0F26-1061-4921-97B3-19A9961735BE}" type="datetimeFigureOut">
              <a:rPr lang="es-CO" smtClean="0">
                <a:solidFill>
                  <a:prstClr val="black">
                    <a:tint val="75000"/>
                  </a:prstClr>
                </a:solidFill>
              </a:rPr>
              <a:pPr/>
              <a:t>20/09/2013</a:t>
            </a:fld>
            <a:endParaRPr lang="es-CO">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0EC61201-78B0-40FB-80CC-38139CCACF5D}"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2693181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FC0F26-1061-4921-97B3-19A9961735BE}" type="datetimeFigureOut">
              <a:rPr lang="es-CO" smtClean="0">
                <a:solidFill>
                  <a:prstClr val="black">
                    <a:tint val="75000"/>
                  </a:prstClr>
                </a:solidFill>
              </a:rPr>
              <a:pPr/>
              <a:t>20/09/2013</a:t>
            </a:fld>
            <a:endParaRPr lang="es-CO">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0EC61201-78B0-40FB-80CC-38139CCACF5D}" type="slidenum">
              <a:rPr lang="es-CO" smtClean="0">
                <a:solidFill>
                  <a:prstClr val="black">
                    <a:tint val="75000"/>
                  </a:prstClr>
                </a:solidFill>
              </a:rPr>
              <a:pPr/>
              <a:t>‹Nº›</a:t>
            </a:fld>
            <a:endParaRPr lang="es-CO">
              <a:solidFill>
                <a:prstClr val="black">
                  <a:tint val="75000"/>
                </a:prstClr>
              </a:solidFill>
            </a:endParaRPr>
          </a:p>
        </p:txBody>
      </p:sp>
      <p:pic>
        <p:nvPicPr>
          <p:cNvPr id="5" name="Picture 2" descr="C:\Users\alejandra.bechara.BIOMAX\AppData\Local\Microsoft\Windows\Temporary Internet Files\Content.Outlook\IWY3LMG8\PortadaPlantillas1 (2).jpg"/>
          <p:cNvPicPr>
            <a:picLocks noChangeAspect="1" noChangeArrowheads="1"/>
          </p:cNvPicPr>
          <p:nvPr userDrawn="1"/>
        </p:nvPicPr>
        <p:blipFill>
          <a:blip r:embed="rId2" cstate="email"/>
          <a:srcRect/>
          <a:stretch>
            <a:fillRect/>
          </a:stretch>
        </p:blipFill>
        <p:spPr bwMode="auto">
          <a:xfrm>
            <a:off x="0" y="2332"/>
            <a:ext cx="9144000" cy="6858000"/>
          </a:xfrm>
          <a:prstGeom prst="rect">
            <a:avLst/>
          </a:prstGeom>
          <a:noFill/>
        </p:spPr>
      </p:pic>
    </p:spTree>
    <p:extLst>
      <p:ext uri="{BB962C8B-B14F-4D97-AF65-F5344CB8AC3E}">
        <p14:creationId xmlns:p14="http://schemas.microsoft.com/office/powerpoint/2010/main" val="2171664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FC0F26-1061-4921-97B3-19A9961735BE}" type="datetimeFigureOut">
              <a:rPr lang="es-CO" smtClean="0">
                <a:solidFill>
                  <a:prstClr val="black">
                    <a:tint val="75000"/>
                  </a:prstClr>
                </a:solidFill>
              </a:rPr>
              <a:pPr/>
              <a:t>20/09/2013</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0EC61201-78B0-40FB-80CC-38139CCACF5D}"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1906304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tx1"/>
                </a:solidFill>
              </a:defRPr>
            </a:lvl1pPr>
          </a:lstStyle>
          <a:p>
            <a:r>
              <a:rPr lang="es-ES" dirty="0" smtClean="0"/>
              <a:t>Haga clic para modificar el estilo de título del patrón</a:t>
            </a:r>
            <a:endParaRPr lang="es-CO" dirty="0"/>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CB326B5-7737-4ADD-AAEF-7E3B34562103}" type="datetimeFigureOut">
              <a:rPr lang="es-CO" smtClean="0">
                <a:solidFill>
                  <a:prstClr val="black">
                    <a:tint val="75000"/>
                  </a:prstClr>
                </a:solidFill>
              </a:rPr>
              <a:pPr/>
              <a:t>20/09/2013</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E173879-606A-497D-84DE-334A3A903869}" type="slidenum">
              <a:rPr lang="es-CO" smtClean="0">
                <a:solidFill>
                  <a:prstClr val="black">
                    <a:tint val="75000"/>
                  </a:prstClr>
                </a:solidFill>
              </a:rPr>
              <a:pPr/>
              <a:t>‹Nº›</a:t>
            </a:fld>
            <a:endParaRPr lang="es-CO">
              <a:solidFill>
                <a:prstClr val="black">
                  <a:tint val="75000"/>
                </a:prstClr>
              </a:solidFill>
            </a:endParaRPr>
          </a:p>
        </p:txBody>
      </p:sp>
      <p:cxnSp>
        <p:nvCxnSpPr>
          <p:cNvPr id="8" name="Straight Connector 8"/>
          <p:cNvCxnSpPr/>
          <p:nvPr userDrawn="1"/>
        </p:nvCxnSpPr>
        <p:spPr>
          <a:xfrm>
            <a:off x="0" y="1268760"/>
            <a:ext cx="7020272"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pic>
        <p:nvPicPr>
          <p:cNvPr id="9" name="Picture 16" descr="http://www.lanotadigital.com/images/content/business/9565.jpg"/>
          <p:cNvPicPr>
            <a:picLocks noChangeAspect="1" noChangeArrowheads="1"/>
          </p:cNvPicPr>
          <p:nvPr userDrawn="1"/>
        </p:nvPicPr>
        <p:blipFill>
          <a:blip r:embed="rId2" cstate="print"/>
          <a:srcRect/>
          <a:stretch>
            <a:fillRect/>
          </a:stretch>
        </p:blipFill>
        <p:spPr bwMode="auto">
          <a:xfrm>
            <a:off x="7417162" y="116632"/>
            <a:ext cx="1691342" cy="1124744"/>
          </a:xfrm>
          <a:prstGeom prst="rect">
            <a:avLst/>
          </a:prstGeom>
          <a:noFill/>
        </p:spPr>
      </p:pic>
    </p:spTree>
    <p:extLst>
      <p:ext uri="{BB962C8B-B14F-4D97-AF65-F5344CB8AC3E}">
        <p14:creationId xmlns:p14="http://schemas.microsoft.com/office/powerpoint/2010/main" val="22538551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FC0F26-1061-4921-97B3-19A9961735BE}" type="datetimeFigureOut">
              <a:rPr lang="es-CO" smtClean="0">
                <a:solidFill>
                  <a:prstClr val="black">
                    <a:tint val="75000"/>
                  </a:prstClr>
                </a:solidFill>
              </a:rPr>
              <a:pPr/>
              <a:t>20/09/2013</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0EC61201-78B0-40FB-80CC-38139CCACF5D}"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2346390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1FC0F26-1061-4921-97B3-19A9961735BE}" type="datetimeFigureOut">
              <a:rPr lang="es-CO" smtClean="0">
                <a:solidFill>
                  <a:prstClr val="black">
                    <a:tint val="75000"/>
                  </a:prstClr>
                </a:solidFill>
              </a:rPr>
              <a:pPr/>
              <a:t>20/09/2013</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0EC61201-78B0-40FB-80CC-38139CCACF5D}"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7917368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1FC0F26-1061-4921-97B3-19A9961735BE}" type="datetimeFigureOut">
              <a:rPr lang="es-CO" smtClean="0">
                <a:solidFill>
                  <a:prstClr val="black">
                    <a:tint val="75000"/>
                  </a:prstClr>
                </a:solidFill>
              </a:rPr>
              <a:pPr/>
              <a:t>20/09/2013</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0EC61201-78B0-40FB-80CC-38139CCACF5D}"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7590390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ítulo y objetos">
    <p:spTree>
      <p:nvGrpSpPr>
        <p:cNvPr id="1" name=""/>
        <p:cNvGrpSpPr/>
        <p:nvPr/>
      </p:nvGrpSpPr>
      <p:grpSpPr>
        <a:xfrm>
          <a:off x="0" y="0"/>
          <a:ext cx="0" cy="0"/>
          <a:chOff x="0" y="0"/>
          <a:chExt cx="0" cy="0"/>
        </a:xfrm>
      </p:grpSpPr>
      <p:pic>
        <p:nvPicPr>
          <p:cNvPr id="12" name="Picture 2"/>
          <p:cNvPicPr>
            <a:picLocks noChangeAspect="1" noChangeArrowheads="1"/>
          </p:cNvPicPr>
          <p:nvPr userDrawn="1"/>
        </p:nvPicPr>
        <p:blipFill>
          <a:blip r:embed="rId2"/>
          <a:srcRect l="12628" r="12701"/>
          <a:stretch>
            <a:fillRect/>
          </a:stretch>
        </p:blipFill>
        <p:spPr bwMode="auto">
          <a:xfrm>
            <a:off x="0" y="-26822"/>
            <a:ext cx="9144000" cy="6884846"/>
          </a:xfrm>
          <a:prstGeom prst="rect">
            <a:avLst/>
          </a:prstGeom>
          <a:noFill/>
          <a:ln w="9525">
            <a:noFill/>
            <a:miter lim="800000"/>
            <a:headEnd/>
            <a:tailEnd/>
          </a:ln>
          <a:effectLst/>
        </p:spPr>
      </p:pic>
      <p:sp>
        <p:nvSpPr>
          <p:cNvPr id="3" name="2 Marcador de contenido"/>
          <p:cNvSpPr>
            <a:spLocks noGrp="1"/>
          </p:cNvSpPr>
          <p:nvPr>
            <p:ph idx="1"/>
          </p:nvPr>
        </p:nvSpPr>
        <p:spPr>
          <a:xfrm>
            <a:off x="685800" y="1500174"/>
            <a:ext cx="7772400" cy="4595826"/>
          </a:xfr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5" name="Rectangle 7"/>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8"/>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9"/>
          <p:cNvSpPr>
            <a:spLocks noGrp="1" noChangeArrowheads="1"/>
          </p:cNvSpPr>
          <p:nvPr>
            <p:ph type="sldNum" sz="quarter" idx="12"/>
          </p:nvPr>
        </p:nvSpPr>
        <p:spPr/>
        <p:txBody>
          <a:bodyPr/>
          <a:lstStyle>
            <a:lvl1pPr>
              <a:defRPr/>
            </a:lvl1pPr>
          </a:lstStyle>
          <a:p>
            <a:pPr>
              <a:defRPr/>
            </a:pPr>
            <a:fld id="{0F47C902-9ED9-4801-89AB-00B5F30D8A8A}" type="slidenum">
              <a:rPr lang="en-US">
                <a:solidFill>
                  <a:srgbClr val="000000"/>
                </a:solidFill>
              </a:rPr>
              <a:pPr>
                <a:defRPr/>
              </a:pPr>
              <a:t>‹Nº›</a:t>
            </a:fld>
            <a:endParaRPr lang="en-US">
              <a:solidFill>
                <a:srgbClr val="000000"/>
              </a:solidFill>
            </a:endParaRPr>
          </a:p>
        </p:txBody>
      </p:sp>
    </p:spTree>
    <p:extLst>
      <p:ext uri="{BB962C8B-B14F-4D97-AF65-F5344CB8AC3E}">
        <p14:creationId xmlns:p14="http://schemas.microsoft.com/office/powerpoint/2010/main" val="400412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CB326B5-7737-4ADD-AAEF-7E3B34562103}" type="datetimeFigureOut">
              <a:rPr lang="es-CO" smtClean="0">
                <a:solidFill>
                  <a:prstClr val="black">
                    <a:tint val="75000"/>
                  </a:prstClr>
                </a:solidFill>
              </a:rPr>
              <a:pPr/>
              <a:t>20/09/2013</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E173879-606A-497D-84DE-334A3A903869}"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033467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2CB326B5-7737-4ADD-AAEF-7E3B34562103}" type="datetimeFigureOut">
              <a:rPr lang="es-CO" smtClean="0">
                <a:solidFill>
                  <a:prstClr val="black">
                    <a:tint val="75000"/>
                  </a:prstClr>
                </a:solidFill>
              </a:rPr>
              <a:pPr/>
              <a:t>20/09/2013</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E173879-606A-497D-84DE-334A3A903869}"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136600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2CB326B5-7737-4ADD-AAEF-7E3B34562103}" type="datetimeFigureOut">
              <a:rPr lang="es-CO" smtClean="0">
                <a:solidFill>
                  <a:prstClr val="black">
                    <a:tint val="75000"/>
                  </a:prstClr>
                </a:solidFill>
              </a:rPr>
              <a:pPr/>
              <a:t>20/09/2013</a:t>
            </a:fld>
            <a:endParaRPr lang="es-CO">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7E173879-606A-497D-84DE-334A3A903869}"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02720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2CB326B5-7737-4ADD-AAEF-7E3B34562103}" type="datetimeFigureOut">
              <a:rPr lang="es-CO" smtClean="0">
                <a:solidFill>
                  <a:prstClr val="black">
                    <a:tint val="75000"/>
                  </a:prstClr>
                </a:solidFill>
              </a:rPr>
              <a:pPr/>
              <a:t>20/09/2013</a:t>
            </a:fld>
            <a:endParaRPr lang="es-CO">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7E173879-606A-497D-84DE-334A3A903869}"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631633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B326B5-7737-4ADD-AAEF-7E3B34562103}" type="datetimeFigureOut">
              <a:rPr lang="es-CO" smtClean="0">
                <a:solidFill>
                  <a:prstClr val="black">
                    <a:tint val="75000"/>
                  </a:prstClr>
                </a:solidFill>
              </a:rPr>
              <a:pPr/>
              <a:t>20/09/2013</a:t>
            </a:fld>
            <a:endParaRPr lang="es-CO">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7E173879-606A-497D-84DE-334A3A903869}" type="slidenum">
              <a:rPr lang="es-CO" smtClean="0">
                <a:solidFill>
                  <a:prstClr val="black">
                    <a:tint val="75000"/>
                  </a:prstClr>
                </a:solidFill>
              </a:rPr>
              <a:pPr/>
              <a:t>‹Nº›</a:t>
            </a:fld>
            <a:endParaRPr lang="es-CO">
              <a:solidFill>
                <a:prstClr val="black">
                  <a:tint val="75000"/>
                </a:prstClr>
              </a:solidFill>
            </a:endParaRPr>
          </a:p>
        </p:txBody>
      </p:sp>
      <p:pic>
        <p:nvPicPr>
          <p:cNvPr id="5" name="Picture 2" descr="C:\Users\alejandra.bechara.BIOMAX\AppData\Local\Microsoft\Windows\Temporary Internet Files\Content.Outlook\IWY3LMG8\PortadaPlantillas1 (2).jpg"/>
          <p:cNvPicPr>
            <a:picLocks noChangeAspect="1" noChangeArrowheads="1"/>
          </p:cNvPicPr>
          <p:nvPr userDrawn="1"/>
        </p:nvPicPr>
        <p:blipFill>
          <a:blip r:embed="rId2" cstate="email"/>
          <a:srcRect/>
          <a:stretch>
            <a:fillRect/>
          </a:stretch>
        </p:blipFill>
        <p:spPr bwMode="auto">
          <a:xfrm>
            <a:off x="0" y="2332"/>
            <a:ext cx="9144000" cy="6858000"/>
          </a:xfrm>
          <a:prstGeom prst="rect">
            <a:avLst/>
          </a:prstGeom>
          <a:noFill/>
        </p:spPr>
      </p:pic>
    </p:spTree>
    <p:extLst>
      <p:ext uri="{BB962C8B-B14F-4D97-AF65-F5344CB8AC3E}">
        <p14:creationId xmlns:p14="http://schemas.microsoft.com/office/powerpoint/2010/main" val="2094002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B326B5-7737-4ADD-AAEF-7E3B34562103}" type="datetimeFigureOut">
              <a:rPr lang="es-CO" smtClean="0">
                <a:solidFill>
                  <a:prstClr val="black">
                    <a:tint val="75000"/>
                  </a:prstClr>
                </a:solidFill>
              </a:rPr>
              <a:pPr/>
              <a:t>20/09/2013</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E173879-606A-497D-84DE-334A3A903869}"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99310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B326B5-7737-4ADD-AAEF-7E3B34562103}" type="datetimeFigureOut">
              <a:rPr lang="es-CO" smtClean="0">
                <a:solidFill>
                  <a:prstClr val="black">
                    <a:tint val="75000"/>
                  </a:prstClr>
                </a:solidFill>
              </a:rPr>
              <a:pPr/>
              <a:t>20/09/2013</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E173879-606A-497D-84DE-334A3A903869}"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889579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2CB326B5-7737-4ADD-AAEF-7E3B34562103}" type="datetimeFigureOut">
              <a:rPr lang="es-CO" smtClean="0">
                <a:solidFill>
                  <a:prstClr val="black">
                    <a:tint val="75000"/>
                  </a:prstClr>
                </a:solidFill>
                <a:latin typeface="Calibri"/>
              </a:rPr>
              <a:pPr fontAlgn="auto">
                <a:spcBef>
                  <a:spcPts val="0"/>
                </a:spcBef>
                <a:spcAft>
                  <a:spcPts val="0"/>
                </a:spcAft>
              </a:pPr>
              <a:t>20/09/2013</a:t>
            </a:fld>
            <a:endParaRPr lang="es-CO">
              <a:solidFill>
                <a:prstClr val="black">
                  <a:tint val="75000"/>
                </a:prstClr>
              </a:solidFill>
              <a:latin typeface="Calibri"/>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CO">
              <a:solidFill>
                <a:prstClr val="black">
                  <a:tint val="75000"/>
                </a:prstClr>
              </a:solidFill>
              <a:latin typeface="Calibri"/>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7E173879-606A-497D-84DE-334A3A903869}" type="slidenum">
              <a:rPr lang="es-CO" smtClean="0">
                <a:solidFill>
                  <a:prstClr val="black">
                    <a:tint val="75000"/>
                  </a:prstClr>
                </a:solidFill>
                <a:latin typeface="Calibri"/>
              </a:rPr>
              <a:pPr fontAlgn="auto">
                <a:spcBef>
                  <a:spcPts val="0"/>
                </a:spcBef>
                <a:spcAft>
                  <a:spcPts val="0"/>
                </a:spcAft>
              </a:pPr>
              <a:t>‹Nº›</a:t>
            </a:fld>
            <a:endParaRPr lang="es-CO">
              <a:solidFill>
                <a:prstClr val="black">
                  <a:tint val="75000"/>
                </a:prstClr>
              </a:solidFill>
              <a:latin typeface="Calibri"/>
            </a:endParaRPr>
          </a:p>
        </p:txBody>
      </p:sp>
    </p:spTree>
    <p:extLst>
      <p:ext uri="{BB962C8B-B14F-4D97-AF65-F5344CB8AC3E}">
        <p14:creationId xmlns:p14="http://schemas.microsoft.com/office/powerpoint/2010/main" val="2718308428"/>
      </p:ext>
    </p:extLst>
  </p:cSld>
  <p:clrMap bg1="lt1" tx1="dk1" bg2="lt2" tx2="dk2" accent1="accent1" accent2="accent2" accent3="accent3" accent4="accent4" accent5="accent5" accent6="accent6" hlink="hlink" folHlink="folHlink"/>
  <p:sldLayoutIdLst>
    <p:sldLayoutId id="2147486008" r:id="rId1"/>
    <p:sldLayoutId id="2147486009" r:id="rId2"/>
    <p:sldLayoutId id="2147486010" r:id="rId3"/>
    <p:sldLayoutId id="2147486011" r:id="rId4"/>
    <p:sldLayoutId id="2147486012" r:id="rId5"/>
    <p:sldLayoutId id="2147486013" r:id="rId6"/>
    <p:sldLayoutId id="2147486014" r:id="rId7"/>
    <p:sldLayoutId id="2147486015" r:id="rId8"/>
    <p:sldLayoutId id="2147486016" r:id="rId9"/>
    <p:sldLayoutId id="2147486017" r:id="rId10"/>
    <p:sldLayoutId id="214748601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51FC0F26-1061-4921-97B3-19A9961735BE}" type="datetimeFigureOut">
              <a:rPr lang="es-CO" smtClean="0">
                <a:solidFill>
                  <a:prstClr val="black">
                    <a:tint val="75000"/>
                  </a:prstClr>
                </a:solidFill>
                <a:latin typeface="Calibri"/>
              </a:rPr>
              <a:pPr fontAlgn="auto">
                <a:spcBef>
                  <a:spcPts val="0"/>
                </a:spcBef>
                <a:spcAft>
                  <a:spcPts val="0"/>
                </a:spcAft>
              </a:pPr>
              <a:t>20/09/2013</a:t>
            </a:fld>
            <a:endParaRPr lang="es-CO">
              <a:solidFill>
                <a:prstClr val="black">
                  <a:tint val="75000"/>
                </a:prstClr>
              </a:solidFill>
              <a:latin typeface="Calibri"/>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CO">
              <a:solidFill>
                <a:prstClr val="black">
                  <a:tint val="75000"/>
                </a:prstClr>
              </a:solidFill>
              <a:latin typeface="Calibri"/>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EC61201-78B0-40FB-80CC-38139CCACF5D}" type="slidenum">
              <a:rPr lang="es-CO" smtClean="0">
                <a:solidFill>
                  <a:prstClr val="black">
                    <a:tint val="75000"/>
                  </a:prstClr>
                </a:solidFill>
                <a:latin typeface="Calibri"/>
              </a:rPr>
              <a:pPr fontAlgn="auto">
                <a:spcBef>
                  <a:spcPts val="0"/>
                </a:spcBef>
                <a:spcAft>
                  <a:spcPts val="0"/>
                </a:spcAft>
              </a:pPr>
              <a:t>‹Nº›</a:t>
            </a:fld>
            <a:endParaRPr lang="es-CO">
              <a:solidFill>
                <a:prstClr val="black">
                  <a:tint val="75000"/>
                </a:prstClr>
              </a:solidFill>
              <a:latin typeface="Calibri"/>
            </a:endParaRPr>
          </a:p>
        </p:txBody>
      </p:sp>
    </p:spTree>
    <p:extLst>
      <p:ext uri="{BB962C8B-B14F-4D97-AF65-F5344CB8AC3E}">
        <p14:creationId xmlns:p14="http://schemas.microsoft.com/office/powerpoint/2010/main" val="17630925"/>
      </p:ext>
    </p:extLst>
  </p:cSld>
  <p:clrMap bg1="lt1" tx1="dk1" bg2="lt2" tx2="dk2" accent1="accent1" accent2="accent2" accent3="accent3" accent4="accent4" accent5="accent5" accent6="accent6" hlink="hlink" folHlink="folHlink"/>
  <p:sldLayoutIdLst>
    <p:sldLayoutId id="2147486032" r:id="rId1"/>
    <p:sldLayoutId id="2147486033" r:id="rId2"/>
    <p:sldLayoutId id="2147486034" r:id="rId3"/>
    <p:sldLayoutId id="2147486035" r:id="rId4"/>
    <p:sldLayoutId id="2147486036" r:id="rId5"/>
    <p:sldLayoutId id="2147486037" r:id="rId6"/>
    <p:sldLayoutId id="2147486038" r:id="rId7"/>
    <p:sldLayoutId id="2147486039" r:id="rId8"/>
    <p:sldLayoutId id="2147486040" r:id="rId9"/>
    <p:sldLayoutId id="2147486041" r:id="rId10"/>
    <p:sldLayoutId id="2147486042" r:id="rId11"/>
    <p:sldLayoutId id="214748604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5.jpe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23.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5.jpeg"/><Relationship Id="rId7" Type="http://schemas.openxmlformats.org/officeDocument/2006/relationships/diagramColors" Target="../diagrams/colors4.xml"/><Relationship Id="rId2" Type="http://schemas.openxmlformats.org/officeDocument/2006/relationships/notesSlide" Target="../notesSlides/notesSlide6.xml"/><Relationship Id="rId1" Type="http://schemas.openxmlformats.org/officeDocument/2006/relationships/slideLayout" Target="../slideLayouts/slideLayout23.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5.jpeg"/><Relationship Id="rId7" Type="http://schemas.openxmlformats.org/officeDocument/2006/relationships/diagramColors" Target="../diagrams/colors5.xml"/><Relationship Id="rId2" Type="http://schemas.openxmlformats.org/officeDocument/2006/relationships/notesSlide" Target="../notesSlides/notesSlide7.xml"/><Relationship Id="rId1" Type="http://schemas.openxmlformats.org/officeDocument/2006/relationships/slideLayout" Target="../slideLayouts/slideLayout23.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5.jpeg"/><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23.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5229200"/>
            <a:ext cx="5616624" cy="1200329"/>
          </a:xfrm>
          <a:prstGeom prst="rect">
            <a:avLst/>
          </a:prstGeom>
          <a:noFill/>
        </p:spPr>
        <p:txBody>
          <a:bodyPr wrap="square" rtlCol="0">
            <a:spAutoFit/>
          </a:bodyPr>
          <a:lstStyle/>
          <a:p>
            <a:pPr algn="r" fontAlgn="auto">
              <a:spcBef>
                <a:spcPts val="0"/>
              </a:spcBef>
              <a:spcAft>
                <a:spcPts val="0"/>
              </a:spcAft>
            </a:pPr>
            <a:r>
              <a:rPr lang="es-MX" sz="3600" b="1" dirty="0" smtClean="0">
                <a:solidFill>
                  <a:prstClr val="white"/>
                </a:solidFill>
                <a:latin typeface="Trebuchet MS" pitchFamily="34" charset="0"/>
              </a:rPr>
              <a:t>Las NIIF y su impacto en</a:t>
            </a:r>
          </a:p>
          <a:p>
            <a:pPr algn="r" fontAlgn="auto">
              <a:spcBef>
                <a:spcPts val="0"/>
              </a:spcBef>
              <a:spcAft>
                <a:spcPts val="0"/>
              </a:spcAft>
            </a:pPr>
            <a:r>
              <a:rPr lang="es-MX" sz="3600" b="1" dirty="0" err="1" smtClean="0">
                <a:solidFill>
                  <a:prstClr val="white"/>
                </a:solidFill>
                <a:latin typeface="Trebuchet MS" pitchFamily="34" charset="0"/>
              </a:rPr>
              <a:t>Biomax</a:t>
            </a:r>
            <a:r>
              <a:rPr lang="es-MX" sz="3600" b="1" dirty="0" smtClean="0">
                <a:solidFill>
                  <a:prstClr val="white"/>
                </a:solidFill>
                <a:latin typeface="Trebuchet MS" pitchFamily="34" charset="0"/>
              </a:rPr>
              <a:t> S.A. </a:t>
            </a:r>
          </a:p>
        </p:txBody>
      </p:sp>
    </p:spTree>
    <p:extLst>
      <p:ext uri="{BB962C8B-B14F-4D97-AF65-F5344CB8AC3E}">
        <p14:creationId xmlns:p14="http://schemas.microsoft.com/office/powerpoint/2010/main" val="875894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nvSpPr>
        <p:spPr bwMode="auto">
          <a:xfrm>
            <a:off x="288032" y="358056"/>
            <a:ext cx="4932040" cy="854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r>
              <a:rPr lang="es-MX" dirty="0" smtClean="0">
                <a:solidFill>
                  <a:srgbClr val="FFFFFF"/>
                </a:solidFill>
                <a:latin typeface="Trebuchet MS" pitchFamily="34" charset="0"/>
                <a:cs typeface="Arial" pitchFamily="34" charset="0"/>
              </a:rPr>
              <a:t>Las NIIF: un nuevo lenguaje</a:t>
            </a:r>
            <a:endParaRPr lang="es-CO" dirty="0">
              <a:solidFill>
                <a:srgbClr val="FFFFFF"/>
              </a:solidFill>
              <a:latin typeface="Trebuchet MS" pitchFamily="34" charset="0"/>
              <a:cs typeface="Arial" pitchFamily="34" charset="0"/>
            </a:endParaRPr>
          </a:p>
        </p:txBody>
      </p:sp>
      <p:pic>
        <p:nvPicPr>
          <p:cNvPr id="21552" name="Picture 48" descr="http://www.innercia.net/resources/internal/file_views/109/1_biomax.jpg">
            <a:hlinkClick r:id="" action="ppaction://noaction"/>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943" t="14356" r="18502" b="35866"/>
          <a:stretch/>
        </p:blipFill>
        <p:spPr bwMode="auto">
          <a:xfrm>
            <a:off x="8460432" y="5949279"/>
            <a:ext cx="571748" cy="44780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1 Diagrama"/>
          <p:cNvGraphicFramePr/>
          <p:nvPr>
            <p:extLst>
              <p:ext uri="{D42A27DB-BD31-4B8C-83A1-F6EECF244321}">
                <p14:modId xmlns:p14="http://schemas.microsoft.com/office/powerpoint/2010/main" val="658636348"/>
              </p:ext>
            </p:extLst>
          </p:nvPr>
        </p:nvGraphicFramePr>
        <p:xfrm>
          <a:off x="1493582" y="1556791"/>
          <a:ext cx="7110866" cy="43924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2 CuadroTexto"/>
          <p:cNvSpPr txBox="1"/>
          <p:nvPr/>
        </p:nvSpPr>
        <p:spPr>
          <a:xfrm>
            <a:off x="5508104" y="4653136"/>
            <a:ext cx="184731" cy="461665"/>
          </a:xfrm>
          <a:prstGeom prst="rect">
            <a:avLst/>
          </a:prstGeom>
          <a:noFill/>
        </p:spPr>
        <p:txBody>
          <a:bodyPr wrap="none" rtlCol="0">
            <a:spAutoFit/>
          </a:bodyPr>
          <a:lstStyle/>
          <a:p>
            <a:endParaRPr lang="es-ES" dirty="0"/>
          </a:p>
        </p:txBody>
      </p:sp>
      <p:sp>
        <p:nvSpPr>
          <p:cNvPr id="4" name="3 CuadroTexto"/>
          <p:cNvSpPr txBox="1"/>
          <p:nvPr/>
        </p:nvSpPr>
        <p:spPr>
          <a:xfrm>
            <a:off x="6907310" y="3390091"/>
            <a:ext cx="1265090" cy="830997"/>
          </a:xfrm>
          <a:prstGeom prst="rect">
            <a:avLst/>
          </a:prstGeom>
          <a:noFill/>
        </p:spPr>
        <p:txBody>
          <a:bodyPr wrap="none" rtlCol="0">
            <a:spAutoFit/>
          </a:bodyPr>
          <a:lstStyle/>
          <a:p>
            <a:pPr algn="ctr"/>
            <a:r>
              <a:rPr lang="es-ES" sz="1600" dirty="0" smtClean="0">
                <a:solidFill>
                  <a:schemeClr val="bg1"/>
                </a:solidFill>
                <a:latin typeface="Trebuchet MS" pitchFamily="34" charset="0"/>
              </a:rPr>
              <a:t>Unificación</a:t>
            </a:r>
          </a:p>
          <a:p>
            <a:pPr algn="ctr"/>
            <a:r>
              <a:rPr lang="es-ES" sz="1600" dirty="0" smtClean="0">
                <a:solidFill>
                  <a:schemeClr val="bg1"/>
                </a:solidFill>
                <a:latin typeface="Trebuchet MS" pitchFamily="34" charset="0"/>
              </a:rPr>
              <a:t>Marco </a:t>
            </a:r>
          </a:p>
          <a:p>
            <a:pPr algn="ctr"/>
            <a:r>
              <a:rPr lang="es-ES" sz="1600" dirty="0" smtClean="0">
                <a:solidFill>
                  <a:schemeClr val="bg1"/>
                </a:solidFill>
                <a:latin typeface="Trebuchet MS" pitchFamily="34" charset="0"/>
              </a:rPr>
              <a:t>Conceptual</a:t>
            </a:r>
            <a:endParaRPr lang="es-ES" sz="1600" dirty="0">
              <a:solidFill>
                <a:schemeClr val="bg1"/>
              </a:solidFill>
              <a:latin typeface="Trebuchet MS" pitchFamily="34" charset="0"/>
            </a:endParaRPr>
          </a:p>
        </p:txBody>
      </p:sp>
      <p:sp>
        <p:nvSpPr>
          <p:cNvPr id="6" name="5 CuadroTexto"/>
          <p:cNvSpPr txBox="1"/>
          <p:nvPr/>
        </p:nvSpPr>
        <p:spPr>
          <a:xfrm>
            <a:off x="3297038" y="4492277"/>
            <a:ext cx="1418978" cy="1384995"/>
          </a:xfrm>
          <a:prstGeom prst="rect">
            <a:avLst/>
          </a:prstGeom>
          <a:noFill/>
        </p:spPr>
        <p:txBody>
          <a:bodyPr wrap="none" rtlCol="0">
            <a:spAutoFit/>
          </a:bodyPr>
          <a:lstStyle/>
          <a:p>
            <a:pPr algn="ctr"/>
            <a:r>
              <a:rPr lang="es-ES" sz="1400" dirty="0" smtClean="0">
                <a:solidFill>
                  <a:schemeClr val="bg1"/>
                </a:solidFill>
                <a:latin typeface="Trebuchet MS" pitchFamily="34" charset="0"/>
              </a:rPr>
              <a:t>Contabilidad</a:t>
            </a:r>
          </a:p>
          <a:p>
            <a:pPr algn="ctr"/>
            <a:r>
              <a:rPr lang="es-ES" sz="1400" dirty="0" smtClean="0">
                <a:solidFill>
                  <a:schemeClr val="bg1"/>
                </a:solidFill>
                <a:latin typeface="Trebuchet MS" pitchFamily="34" charset="0"/>
              </a:rPr>
              <a:t>al servicio del</a:t>
            </a:r>
          </a:p>
          <a:p>
            <a:pPr algn="ctr"/>
            <a:r>
              <a:rPr lang="es-ES" sz="1400" dirty="0" smtClean="0">
                <a:solidFill>
                  <a:schemeClr val="bg1"/>
                </a:solidFill>
                <a:latin typeface="Trebuchet MS" pitchFamily="34" charset="0"/>
              </a:rPr>
              <a:t>Análisis</a:t>
            </a:r>
          </a:p>
          <a:p>
            <a:pPr algn="ctr"/>
            <a:r>
              <a:rPr lang="es-ES" sz="1400" dirty="0" smtClean="0">
                <a:solidFill>
                  <a:schemeClr val="bg1"/>
                </a:solidFill>
                <a:latin typeface="Trebuchet MS" pitchFamily="34" charset="0"/>
              </a:rPr>
              <a:t>Financiero y de</a:t>
            </a:r>
          </a:p>
          <a:p>
            <a:pPr algn="ctr"/>
            <a:r>
              <a:rPr lang="es-ES" sz="1400" dirty="0" smtClean="0">
                <a:solidFill>
                  <a:schemeClr val="bg1"/>
                </a:solidFill>
                <a:latin typeface="Trebuchet MS" pitchFamily="34" charset="0"/>
              </a:rPr>
              <a:t>Toma de</a:t>
            </a:r>
          </a:p>
          <a:p>
            <a:pPr algn="ctr"/>
            <a:r>
              <a:rPr lang="es-ES" sz="1400" dirty="0" smtClean="0">
                <a:solidFill>
                  <a:schemeClr val="bg1"/>
                </a:solidFill>
                <a:latin typeface="Trebuchet MS" pitchFamily="34" charset="0"/>
              </a:rPr>
              <a:t>Decisiones</a:t>
            </a:r>
            <a:endParaRPr lang="es-ES" sz="1400" dirty="0">
              <a:solidFill>
                <a:schemeClr val="bg1"/>
              </a:solidFill>
              <a:latin typeface="Trebuchet MS" pitchFamily="34" charset="0"/>
            </a:endParaRPr>
          </a:p>
        </p:txBody>
      </p:sp>
      <p:sp>
        <p:nvSpPr>
          <p:cNvPr id="7" name="6 CuadroTexto"/>
          <p:cNvSpPr txBox="1"/>
          <p:nvPr/>
        </p:nvSpPr>
        <p:spPr>
          <a:xfrm>
            <a:off x="3524538" y="1847726"/>
            <a:ext cx="1263486" cy="1077218"/>
          </a:xfrm>
          <a:prstGeom prst="rect">
            <a:avLst/>
          </a:prstGeom>
          <a:noFill/>
        </p:spPr>
        <p:txBody>
          <a:bodyPr wrap="none" rtlCol="0">
            <a:spAutoFit/>
          </a:bodyPr>
          <a:lstStyle/>
          <a:p>
            <a:pPr algn="ctr"/>
            <a:r>
              <a:rPr lang="es-ES" sz="1600" dirty="0" smtClean="0">
                <a:solidFill>
                  <a:schemeClr val="bg1"/>
                </a:solidFill>
                <a:latin typeface="Trebuchet MS" pitchFamily="34" charset="0"/>
              </a:rPr>
              <a:t>Nuevos</a:t>
            </a:r>
          </a:p>
          <a:p>
            <a:pPr algn="ctr"/>
            <a:r>
              <a:rPr lang="es-ES" sz="1600" dirty="0" smtClean="0">
                <a:solidFill>
                  <a:schemeClr val="bg1"/>
                </a:solidFill>
                <a:latin typeface="Trebuchet MS" pitchFamily="34" charset="0"/>
              </a:rPr>
              <a:t>Criterios de</a:t>
            </a:r>
          </a:p>
          <a:p>
            <a:pPr algn="ctr"/>
            <a:r>
              <a:rPr lang="es-ES" sz="1600" dirty="0" smtClean="0">
                <a:solidFill>
                  <a:schemeClr val="bg1"/>
                </a:solidFill>
                <a:latin typeface="Trebuchet MS" pitchFamily="34" charset="0"/>
              </a:rPr>
              <a:t>Medición y </a:t>
            </a:r>
          </a:p>
          <a:p>
            <a:pPr algn="ctr"/>
            <a:r>
              <a:rPr lang="es-ES" sz="1600" dirty="0" smtClean="0">
                <a:solidFill>
                  <a:schemeClr val="bg1"/>
                </a:solidFill>
                <a:latin typeface="Trebuchet MS" pitchFamily="34" charset="0"/>
              </a:rPr>
              <a:t>Registro</a:t>
            </a:r>
            <a:endParaRPr lang="es-ES" sz="1600" dirty="0">
              <a:solidFill>
                <a:schemeClr val="bg1"/>
              </a:solidFill>
              <a:latin typeface="Trebuchet MS" pitchFamily="34" charset="0"/>
            </a:endParaRPr>
          </a:p>
        </p:txBody>
      </p:sp>
      <p:sp>
        <p:nvSpPr>
          <p:cNvPr id="8" name="7 CuadroTexto"/>
          <p:cNvSpPr txBox="1"/>
          <p:nvPr/>
        </p:nvSpPr>
        <p:spPr>
          <a:xfrm>
            <a:off x="5586485" y="4727466"/>
            <a:ext cx="1649811" cy="861774"/>
          </a:xfrm>
          <a:prstGeom prst="rect">
            <a:avLst/>
          </a:prstGeom>
          <a:noFill/>
        </p:spPr>
        <p:txBody>
          <a:bodyPr wrap="none" rtlCol="0">
            <a:spAutoFit/>
          </a:bodyPr>
          <a:lstStyle/>
          <a:p>
            <a:pPr algn="ctr"/>
            <a:r>
              <a:rPr lang="es-ES" sz="1600" dirty="0" smtClean="0">
                <a:solidFill>
                  <a:schemeClr val="bg1"/>
                </a:solidFill>
                <a:latin typeface="Trebuchet MS" pitchFamily="34" charset="0"/>
              </a:rPr>
              <a:t>Comparabilidad</a:t>
            </a:r>
          </a:p>
          <a:p>
            <a:pPr algn="ctr"/>
            <a:r>
              <a:rPr lang="es-ES" sz="1600" dirty="0" smtClean="0">
                <a:solidFill>
                  <a:schemeClr val="bg1"/>
                </a:solidFill>
                <a:latin typeface="Trebuchet MS" pitchFamily="34" charset="0"/>
              </a:rPr>
              <a:t>estándares</a:t>
            </a:r>
          </a:p>
          <a:p>
            <a:pPr algn="ctr"/>
            <a:r>
              <a:rPr lang="es-ES" sz="1600" dirty="0" smtClean="0">
                <a:solidFill>
                  <a:schemeClr val="bg1"/>
                </a:solidFill>
                <a:latin typeface="Trebuchet MS" pitchFamily="34" charset="0"/>
              </a:rPr>
              <a:t>mundiales</a:t>
            </a:r>
            <a:endParaRPr lang="es-ES" sz="1800" dirty="0">
              <a:solidFill>
                <a:schemeClr val="bg1"/>
              </a:solidFill>
              <a:latin typeface="Trebuchet MS" pitchFamily="34" charset="0"/>
            </a:endParaRPr>
          </a:p>
        </p:txBody>
      </p:sp>
    </p:spTree>
    <p:extLst>
      <p:ext uri="{BB962C8B-B14F-4D97-AF65-F5344CB8AC3E}">
        <p14:creationId xmlns:p14="http://schemas.microsoft.com/office/powerpoint/2010/main" val="17024142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nvSpPr>
        <p:spPr bwMode="auto">
          <a:xfrm>
            <a:off x="288032" y="358056"/>
            <a:ext cx="5364088" cy="854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r>
              <a:rPr lang="es-MX" dirty="0" smtClean="0">
                <a:solidFill>
                  <a:srgbClr val="FFFFFF"/>
                </a:solidFill>
                <a:latin typeface="Trebuchet MS" pitchFamily="34" charset="0"/>
                <a:cs typeface="Arial" pitchFamily="34" charset="0"/>
              </a:rPr>
              <a:t>Nuestros Ajustes Estratégicos….</a:t>
            </a:r>
            <a:endParaRPr lang="es-CO" dirty="0">
              <a:solidFill>
                <a:srgbClr val="FFFFFF"/>
              </a:solidFill>
              <a:latin typeface="Trebuchet MS" pitchFamily="34" charset="0"/>
              <a:cs typeface="Arial" pitchFamily="34" charset="0"/>
            </a:endParaRPr>
          </a:p>
        </p:txBody>
      </p:sp>
      <p:pic>
        <p:nvPicPr>
          <p:cNvPr id="21552" name="Picture 48" descr="http://www.innercia.net/resources/internal/file_views/109/1_biomax.jpg">
            <a:hlinkClick r:id="" action="ppaction://noaction"/>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943" t="14356" r="18502" b="35866"/>
          <a:stretch/>
        </p:blipFill>
        <p:spPr bwMode="auto">
          <a:xfrm>
            <a:off x="8460432" y="5949279"/>
            <a:ext cx="571748" cy="44780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2 Diagrama"/>
          <p:cNvGraphicFramePr/>
          <p:nvPr>
            <p:extLst>
              <p:ext uri="{D42A27DB-BD31-4B8C-83A1-F6EECF244321}">
                <p14:modId xmlns:p14="http://schemas.microsoft.com/office/powerpoint/2010/main" val="502930325"/>
              </p:ext>
            </p:extLst>
          </p:nvPr>
        </p:nvGraphicFramePr>
        <p:xfrm>
          <a:off x="1259632" y="1213024"/>
          <a:ext cx="6840760" cy="47362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7794407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nvSpPr>
        <p:spPr bwMode="auto">
          <a:xfrm>
            <a:off x="288032" y="358056"/>
            <a:ext cx="4932040" cy="854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r>
              <a:rPr lang="es-MX" dirty="0" smtClean="0">
                <a:solidFill>
                  <a:srgbClr val="FFFFFF"/>
                </a:solidFill>
                <a:latin typeface="Trebuchet MS" pitchFamily="34" charset="0"/>
                <a:cs typeface="Arial" pitchFamily="34" charset="0"/>
              </a:rPr>
              <a:t>Nuestra Metodología …..</a:t>
            </a:r>
            <a:endParaRPr lang="es-CO" dirty="0">
              <a:solidFill>
                <a:srgbClr val="FFFFFF"/>
              </a:solidFill>
              <a:latin typeface="Trebuchet MS" pitchFamily="34" charset="0"/>
              <a:cs typeface="Arial" pitchFamily="34" charset="0"/>
            </a:endParaRPr>
          </a:p>
        </p:txBody>
      </p:sp>
      <p:pic>
        <p:nvPicPr>
          <p:cNvPr id="21552" name="Picture 48" descr="http://www.innercia.net/resources/internal/file_views/109/1_biomax.jpg">
            <a:hlinkClick r:id="" action="ppaction://noaction"/>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943" t="14356" r="18502" b="35866"/>
          <a:stretch/>
        </p:blipFill>
        <p:spPr bwMode="auto">
          <a:xfrm>
            <a:off x="8460432" y="5949279"/>
            <a:ext cx="571748" cy="44780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1 Diagrama"/>
          <p:cNvGraphicFramePr/>
          <p:nvPr>
            <p:extLst>
              <p:ext uri="{D42A27DB-BD31-4B8C-83A1-F6EECF244321}">
                <p14:modId xmlns:p14="http://schemas.microsoft.com/office/powerpoint/2010/main" val="2980408753"/>
              </p:ext>
            </p:extLst>
          </p:nvPr>
        </p:nvGraphicFramePr>
        <p:xfrm>
          <a:off x="899592" y="1469008"/>
          <a:ext cx="7560840" cy="42642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7428726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nvSpPr>
        <p:spPr bwMode="auto">
          <a:xfrm>
            <a:off x="288032" y="358056"/>
            <a:ext cx="4932040" cy="854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r>
              <a:rPr lang="es-MX" dirty="0" smtClean="0">
                <a:solidFill>
                  <a:srgbClr val="FFFFFF"/>
                </a:solidFill>
                <a:latin typeface="Trebuchet MS" pitchFamily="34" charset="0"/>
                <a:cs typeface="Arial" pitchFamily="34" charset="0"/>
              </a:rPr>
              <a:t>Panorama NIIF …..</a:t>
            </a:r>
            <a:endParaRPr lang="es-CO" dirty="0">
              <a:solidFill>
                <a:srgbClr val="FFFFFF"/>
              </a:solidFill>
              <a:latin typeface="Trebuchet MS" pitchFamily="34" charset="0"/>
              <a:cs typeface="Arial" pitchFamily="34" charset="0"/>
            </a:endParaRPr>
          </a:p>
        </p:txBody>
      </p:sp>
      <p:pic>
        <p:nvPicPr>
          <p:cNvPr id="21552" name="Picture 48" descr="http://www.innercia.net/resources/internal/file_views/109/1_biomax.jpg">
            <a:hlinkClick r:id="" action="ppaction://noaction"/>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943" t="14356" r="18502" b="35866"/>
          <a:stretch/>
        </p:blipFill>
        <p:spPr bwMode="auto">
          <a:xfrm>
            <a:off x="8460432" y="5949279"/>
            <a:ext cx="571748" cy="44780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899259"/>
            <a:ext cx="6408712" cy="5266045"/>
          </a:xfrm>
          <a:prstGeom prst="rect">
            <a:avLst/>
          </a:prstGeom>
          <a:ln/>
          <a:scene3d>
            <a:camera prst="isometricOffAxis1Right"/>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pic>
      <p:sp>
        <p:nvSpPr>
          <p:cNvPr id="3" name="2 CuadroTexto"/>
          <p:cNvSpPr txBox="1"/>
          <p:nvPr/>
        </p:nvSpPr>
        <p:spPr>
          <a:xfrm>
            <a:off x="6660232" y="4653136"/>
            <a:ext cx="2292615" cy="954107"/>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pPr algn="ctr"/>
            <a:r>
              <a:rPr lang="es-ES" sz="1400" b="1" dirty="0" smtClean="0">
                <a:latin typeface="Trebuchet MS" pitchFamily="34" charset="0"/>
              </a:rPr>
              <a:t>Los rubros en </a:t>
            </a:r>
            <a:r>
              <a:rPr lang="es-ES" sz="1400" b="1" dirty="0" smtClean="0">
                <a:solidFill>
                  <a:srgbClr val="FF0000"/>
                </a:solidFill>
                <a:latin typeface="Trebuchet MS" pitchFamily="34" charset="0"/>
              </a:rPr>
              <a:t>color rojo</a:t>
            </a:r>
          </a:p>
          <a:p>
            <a:pPr algn="ctr"/>
            <a:r>
              <a:rPr lang="es-ES" sz="1400" b="1" dirty="0">
                <a:latin typeface="Trebuchet MS" pitchFamily="34" charset="0"/>
              </a:rPr>
              <a:t>r</a:t>
            </a:r>
            <a:r>
              <a:rPr lang="es-ES" sz="1400" b="1" dirty="0" smtClean="0">
                <a:latin typeface="Trebuchet MS" pitchFamily="34" charset="0"/>
              </a:rPr>
              <a:t>epresentan los impactos</a:t>
            </a:r>
          </a:p>
          <a:p>
            <a:pPr algn="ctr"/>
            <a:r>
              <a:rPr lang="es-ES" sz="1400" b="1" dirty="0" smtClean="0">
                <a:latin typeface="Trebuchet MS" pitchFamily="34" charset="0"/>
              </a:rPr>
              <a:t>Más importantes para</a:t>
            </a:r>
          </a:p>
          <a:p>
            <a:pPr algn="ctr"/>
            <a:r>
              <a:rPr lang="es-ES" sz="1400" b="1" dirty="0" err="1" smtClean="0">
                <a:latin typeface="Trebuchet MS" pitchFamily="34" charset="0"/>
              </a:rPr>
              <a:t>Biomax</a:t>
            </a:r>
            <a:r>
              <a:rPr lang="es-ES" sz="1400" b="1" dirty="0" smtClean="0">
                <a:latin typeface="Trebuchet MS" pitchFamily="34" charset="0"/>
              </a:rPr>
              <a:t> S.A.</a:t>
            </a:r>
            <a:endParaRPr lang="es-ES" sz="1400" b="1" dirty="0">
              <a:latin typeface="Trebuchet MS" pitchFamily="34" charset="0"/>
            </a:endParaRPr>
          </a:p>
        </p:txBody>
      </p:sp>
    </p:spTree>
    <p:extLst>
      <p:ext uri="{BB962C8B-B14F-4D97-AF65-F5344CB8AC3E}">
        <p14:creationId xmlns:p14="http://schemas.microsoft.com/office/powerpoint/2010/main" val="71167365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nvSpPr>
        <p:spPr bwMode="auto">
          <a:xfrm>
            <a:off x="288032" y="358056"/>
            <a:ext cx="5220072" cy="854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r>
              <a:rPr lang="es-MX" dirty="0" smtClean="0">
                <a:solidFill>
                  <a:srgbClr val="FFFFFF"/>
                </a:solidFill>
                <a:latin typeface="Trebuchet MS" pitchFamily="34" charset="0"/>
                <a:cs typeface="Arial" pitchFamily="34" charset="0"/>
              </a:rPr>
              <a:t>Diagnóstico de Impactos Cualitativos</a:t>
            </a:r>
            <a:endParaRPr lang="es-CO" dirty="0">
              <a:solidFill>
                <a:srgbClr val="FFFFFF"/>
              </a:solidFill>
              <a:latin typeface="Trebuchet MS" pitchFamily="34" charset="0"/>
              <a:cs typeface="Arial" pitchFamily="34" charset="0"/>
            </a:endParaRPr>
          </a:p>
        </p:txBody>
      </p:sp>
      <p:pic>
        <p:nvPicPr>
          <p:cNvPr id="21552" name="Picture 48" descr="http://www.innercia.net/resources/internal/file_views/109/1_biomax.jpg">
            <a:hlinkClick r:id="" action="ppaction://noaction"/>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943" t="14356" r="18502" b="35866"/>
          <a:stretch/>
        </p:blipFill>
        <p:spPr bwMode="auto">
          <a:xfrm>
            <a:off x="8460432" y="5949279"/>
            <a:ext cx="571748" cy="44780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2 Diagrama"/>
          <p:cNvGraphicFramePr/>
          <p:nvPr>
            <p:extLst>
              <p:ext uri="{D42A27DB-BD31-4B8C-83A1-F6EECF244321}">
                <p14:modId xmlns:p14="http://schemas.microsoft.com/office/powerpoint/2010/main" val="4277013236"/>
              </p:ext>
            </p:extLst>
          </p:nvPr>
        </p:nvGraphicFramePr>
        <p:xfrm>
          <a:off x="251520" y="1052736"/>
          <a:ext cx="8640960" cy="53443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7896259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nvSpPr>
        <p:spPr bwMode="auto">
          <a:xfrm>
            <a:off x="288032" y="358056"/>
            <a:ext cx="5220072" cy="854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r>
              <a:rPr lang="es-MX" dirty="0" smtClean="0">
                <a:solidFill>
                  <a:srgbClr val="FFFFFF"/>
                </a:solidFill>
                <a:latin typeface="Trebuchet MS" pitchFamily="34" charset="0"/>
                <a:cs typeface="Arial" pitchFamily="34" charset="0"/>
              </a:rPr>
              <a:t>Diagnóstico de Impactos Cualitativos</a:t>
            </a:r>
            <a:endParaRPr lang="es-CO" dirty="0">
              <a:solidFill>
                <a:srgbClr val="FFFFFF"/>
              </a:solidFill>
              <a:latin typeface="Trebuchet MS" pitchFamily="34" charset="0"/>
              <a:cs typeface="Arial" pitchFamily="34" charset="0"/>
            </a:endParaRPr>
          </a:p>
        </p:txBody>
      </p:sp>
      <p:pic>
        <p:nvPicPr>
          <p:cNvPr id="21552" name="Picture 48" descr="http://www.innercia.net/resources/internal/file_views/109/1_biomax.jpg">
            <a:hlinkClick r:id="" action="ppaction://noaction"/>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943" t="14356" r="18502" b="35866"/>
          <a:stretch/>
        </p:blipFill>
        <p:spPr bwMode="auto">
          <a:xfrm>
            <a:off x="8460432" y="5949279"/>
            <a:ext cx="571748" cy="44780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2 Diagrama"/>
          <p:cNvGraphicFramePr/>
          <p:nvPr>
            <p:extLst>
              <p:ext uri="{D42A27DB-BD31-4B8C-83A1-F6EECF244321}">
                <p14:modId xmlns:p14="http://schemas.microsoft.com/office/powerpoint/2010/main" val="1026293535"/>
              </p:ext>
            </p:extLst>
          </p:nvPr>
        </p:nvGraphicFramePr>
        <p:xfrm>
          <a:off x="251520" y="1196752"/>
          <a:ext cx="8424936" cy="50242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60465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nvSpPr>
        <p:spPr bwMode="auto">
          <a:xfrm>
            <a:off x="288032" y="358056"/>
            <a:ext cx="5364088" cy="854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r>
              <a:rPr lang="es-MX" dirty="0" smtClean="0">
                <a:solidFill>
                  <a:srgbClr val="FFFFFF"/>
                </a:solidFill>
                <a:latin typeface="Trebuchet MS" pitchFamily="34" charset="0"/>
                <a:cs typeface="Arial" pitchFamily="34" charset="0"/>
              </a:rPr>
              <a:t>Algunas Implicaciones…</a:t>
            </a:r>
            <a:endParaRPr lang="es-CO" dirty="0">
              <a:solidFill>
                <a:srgbClr val="FFFFFF"/>
              </a:solidFill>
              <a:latin typeface="Trebuchet MS" pitchFamily="34" charset="0"/>
              <a:cs typeface="Arial" pitchFamily="34" charset="0"/>
            </a:endParaRPr>
          </a:p>
        </p:txBody>
      </p:sp>
      <p:pic>
        <p:nvPicPr>
          <p:cNvPr id="21552" name="Picture 48" descr="http://www.innercia.net/resources/internal/file_views/109/1_biomax.jpg">
            <a:hlinkClick r:id="" action="ppaction://noaction"/>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943" t="14356" r="18502" b="35866"/>
          <a:stretch/>
        </p:blipFill>
        <p:spPr bwMode="auto">
          <a:xfrm>
            <a:off x="8460432" y="5949279"/>
            <a:ext cx="571748" cy="44780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1 Diagrama"/>
          <p:cNvGraphicFramePr/>
          <p:nvPr>
            <p:extLst>
              <p:ext uri="{D42A27DB-BD31-4B8C-83A1-F6EECF244321}">
                <p14:modId xmlns:p14="http://schemas.microsoft.com/office/powerpoint/2010/main" val="437456273"/>
              </p:ext>
            </p:extLst>
          </p:nvPr>
        </p:nvGraphicFramePr>
        <p:xfrm>
          <a:off x="755576" y="1124744"/>
          <a:ext cx="7704856" cy="552542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7966312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nvSpPr>
        <p:spPr bwMode="auto">
          <a:xfrm>
            <a:off x="288032" y="358056"/>
            <a:ext cx="5364088" cy="854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endParaRPr lang="es-CO" sz="2000" dirty="0">
              <a:solidFill>
                <a:srgbClr val="FFFFFF"/>
              </a:solidFill>
              <a:latin typeface="Trebuchet MS" pitchFamily="34" charset="0"/>
              <a:cs typeface="Arial" pitchFamily="34" charset="0"/>
            </a:endParaRPr>
          </a:p>
        </p:txBody>
      </p:sp>
      <p:pic>
        <p:nvPicPr>
          <p:cNvPr id="21552" name="Picture 48" descr="http://www.innercia.net/resources/internal/file_views/109/1_biomax.jpg">
            <a:hlinkClick r:id="" action="ppaction://noaction"/>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7943" t="14356" r="18502" b="35866"/>
          <a:stretch/>
        </p:blipFill>
        <p:spPr bwMode="auto">
          <a:xfrm>
            <a:off x="8460432" y="5949279"/>
            <a:ext cx="571748" cy="447803"/>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971600" y="3924345"/>
            <a:ext cx="7056784" cy="584775"/>
          </a:xfrm>
          <a:prstGeom prst="rect">
            <a:avLst/>
          </a:prstGeom>
        </p:spPr>
        <p:txBody>
          <a:bodyPr wrap="square">
            <a:spAutoFit/>
          </a:bodyPr>
          <a:lstStyle/>
          <a:p>
            <a:pPr algn="ctr" eaLnBrk="0" hangingPunct="0"/>
            <a:r>
              <a:rPr lang="es-MX" sz="3200" b="1" dirty="0" smtClean="0">
                <a:latin typeface="Trebuchet MS" pitchFamily="34" charset="0"/>
                <a:cs typeface="Arial" pitchFamily="34" charset="0"/>
              </a:rPr>
              <a:t>G R A C I A S…</a:t>
            </a:r>
            <a:endParaRPr lang="es-MX" sz="3200" b="1" dirty="0">
              <a:latin typeface="Trebuchet MS" pitchFamily="34" charset="0"/>
              <a:cs typeface="Arial" pitchFamily="34" charset="0"/>
            </a:endParaRPr>
          </a:p>
        </p:txBody>
      </p:sp>
    </p:spTree>
    <p:extLst>
      <p:ext uri="{BB962C8B-B14F-4D97-AF65-F5344CB8AC3E}">
        <p14:creationId xmlns:p14="http://schemas.microsoft.com/office/powerpoint/2010/main" val="42766112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44981</TotalTime>
  <Words>1014</Words>
  <Application>Microsoft Office PowerPoint</Application>
  <PresentationFormat>Presentación en pantalla (4:3)</PresentationFormat>
  <Paragraphs>104</Paragraphs>
  <Slides>9</Slides>
  <Notes>9</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9</vt:i4>
      </vt:variant>
    </vt:vector>
  </HeadingPairs>
  <TitlesOfParts>
    <vt:vector size="15" baseType="lpstr">
      <vt:lpstr>Arial</vt:lpstr>
      <vt:lpstr>Calibri</vt:lpstr>
      <vt:lpstr>Times</vt:lpstr>
      <vt:lpstr>Trebuchet MS</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Orion Consulting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Hoover</dc:creator>
  <cp:lastModifiedBy>Andrés Vega Jaramillo</cp:lastModifiedBy>
  <cp:revision>2515</cp:revision>
  <cp:lastPrinted>2013-07-11T14:21:25Z</cp:lastPrinted>
  <dcterms:created xsi:type="dcterms:W3CDTF">2006-09-25T19:32:45Z</dcterms:created>
  <dcterms:modified xsi:type="dcterms:W3CDTF">2013-09-20T21:11:37Z</dcterms:modified>
</cp:coreProperties>
</file>