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com"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350" r:id="rId2"/>
    <p:sldId id="326"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277" r:id="rId27"/>
    <p:sldId id="258" r:id="rId28"/>
    <p:sldId id="261" r:id="rId29"/>
    <p:sldId id="278" r:id="rId30"/>
    <p:sldId id="259" r:id="rId31"/>
    <p:sldId id="279" r:id="rId32"/>
    <p:sldId id="263" r:id="rId33"/>
    <p:sldId id="265" r:id="rId34"/>
    <p:sldId id="370" r:id="rId35"/>
    <p:sldId id="266" r:id="rId36"/>
    <p:sldId id="372" r:id="rId37"/>
    <p:sldId id="267" r:id="rId38"/>
    <p:sldId id="371" r:id="rId39"/>
    <p:sldId id="269" r:id="rId40"/>
    <p:sldId id="270" r:id="rId41"/>
    <p:sldId id="282" r:id="rId42"/>
    <p:sldId id="283" r:id="rId43"/>
    <p:sldId id="284" r:id="rId44"/>
    <p:sldId id="285" r:id="rId45"/>
    <p:sldId id="272" r:id="rId46"/>
    <p:sldId id="281" r:id="rId47"/>
    <p:sldId id="352" r:id="rId48"/>
    <p:sldId id="354" r:id="rId49"/>
    <p:sldId id="353" r:id="rId50"/>
    <p:sldId id="355" r:id="rId51"/>
    <p:sldId id="358" r:id="rId52"/>
    <p:sldId id="359" r:id="rId53"/>
    <p:sldId id="360" r:id="rId54"/>
    <p:sldId id="361" r:id="rId55"/>
    <p:sldId id="362" r:id="rId56"/>
    <p:sldId id="363" r:id="rId57"/>
    <p:sldId id="365" r:id="rId58"/>
    <p:sldId id="366" r:id="rId59"/>
    <p:sldId id="367" r:id="rId60"/>
    <p:sldId id="368" r:id="rId61"/>
    <p:sldId id="369" r:id="rId62"/>
    <p:sldId id="288" r:id="rId63"/>
    <p:sldId id="290" r:id="rId64"/>
    <p:sldId id="291" r:id="rId65"/>
    <p:sldId id="292" r:id="rId66"/>
    <p:sldId id="293" r:id="rId67"/>
    <p:sldId id="294" r:id="rId68"/>
    <p:sldId id="295" r:id="rId69"/>
    <p:sldId id="296" r:id="rId70"/>
    <p:sldId id="297" r:id="rId71"/>
    <p:sldId id="298" r:id="rId72"/>
    <p:sldId id="299" r:id="rId73"/>
    <p:sldId id="300" r:id="rId74"/>
    <p:sldId id="301" r:id="rId75"/>
    <p:sldId id="302" r:id="rId76"/>
    <p:sldId id="303" r:id="rId77"/>
    <p:sldId id="324" r:id="rId7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os Ancisar Valderrama Prieto" initials="MAVP" lastIdx="9" clrIdx="0"/>
  <p:cmAuthor id="1" name="Marcos Valderrama" initials="MV"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_rels/data34.xml.rels><?xml version="1.0" encoding="UTF-8" standalone="yes"?>
<Relationships xmlns="http://schemas.openxmlformats.org/package/2006/relationships"><Relationship Id="rId1" Type="http://schemas.openxmlformats.org/officeDocument/2006/relationships/image" Target="../media/image16.com"/></Relationships>
</file>

<file path=ppt/diagrams/_rels/data35.xml.rels><?xml version="1.0" encoding="UTF-8" standalone="yes"?>
<Relationships xmlns="http://schemas.openxmlformats.org/package/2006/relationships"><Relationship Id="rId1" Type="http://schemas.openxmlformats.org/officeDocument/2006/relationships/image" Target="../media/image17.com"/></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6EC4BE-6999-47AE-85D9-70953D31CF4C}"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CO"/>
        </a:p>
      </dgm:t>
    </dgm:pt>
    <dgm:pt modelId="{E1BC4891-846B-43F2-936B-07F0800C3A5D}">
      <dgm:prSet phldrT="[Text]" custT="1"/>
      <dgm:spPr/>
      <dgm:t>
        <a:bodyPr/>
        <a:lstStyle/>
        <a:p>
          <a:pPr algn="ctr"/>
          <a:r>
            <a:rPr lang="es-CO" sz="2400" dirty="0" smtClean="0">
              <a:latin typeface="Californian FB" panose="0207040306080B030204" pitchFamily="18" charset="0"/>
            </a:rPr>
            <a:t>Reconocimiento</a:t>
          </a:r>
          <a:endParaRPr lang="es-CO" sz="3200" dirty="0"/>
        </a:p>
      </dgm:t>
    </dgm:pt>
    <dgm:pt modelId="{79821B1F-205E-4F25-B823-56E457E0E2C3}" type="parTrans" cxnId="{CC95636C-B944-4780-BF6B-CDE2D96C907E}">
      <dgm:prSet/>
      <dgm:spPr/>
      <dgm:t>
        <a:bodyPr/>
        <a:lstStyle/>
        <a:p>
          <a:endParaRPr lang="es-CO"/>
        </a:p>
      </dgm:t>
    </dgm:pt>
    <dgm:pt modelId="{8FF09D00-FEEA-4CBE-8667-8D1C7C4B3829}" type="sibTrans" cxnId="{CC95636C-B944-4780-BF6B-CDE2D96C907E}">
      <dgm:prSet/>
      <dgm:spPr/>
      <dgm:t>
        <a:bodyPr/>
        <a:lstStyle/>
        <a:p>
          <a:endParaRPr lang="es-CO"/>
        </a:p>
      </dgm:t>
    </dgm:pt>
    <dgm:pt modelId="{A093A1F8-AE36-455F-A33B-98FAF15A2930}" type="pres">
      <dgm:prSet presAssocID="{D76EC4BE-6999-47AE-85D9-70953D31CF4C}" presName="linear" presStyleCnt="0">
        <dgm:presLayoutVars>
          <dgm:animLvl val="lvl"/>
          <dgm:resizeHandles val="exact"/>
        </dgm:presLayoutVars>
      </dgm:prSet>
      <dgm:spPr/>
      <dgm:t>
        <a:bodyPr/>
        <a:lstStyle/>
        <a:p>
          <a:endParaRPr lang="es-CO"/>
        </a:p>
      </dgm:t>
    </dgm:pt>
    <dgm:pt modelId="{D578B846-83F3-4DC8-B6AD-A70D03D899CB}" type="pres">
      <dgm:prSet presAssocID="{E1BC4891-846B-43F2-936B-07F0800C3A5D}" presName="parentText" presStyleLbl="node1" presStyleIdx="0" presStyleCnt="1" custScaleY="122174" custLinFactNeighborX="14286" custLinFactNeighborY="-25470">
        <dgm:presLayoutVars>
          <dgm:chMax val="0"/>
          <dgm:bulletEnabled val="1"/>
        </dgm:presLayoutVars>
      </dgm:prSet>
      <dgm:spPr/>
      <dgm:t>
        <a:bodyPr/>
        <a:lstStyle/>
        <a:p>
          <a:endParaRPr lang="es-CO"/>
        </a:p>
      </dgm:t>
    </dgm:pt>
  </dgm:ptLst>
  <dgm:cxnLst>
    <dgm:cxn modelId="{B89ACBD8-593A-4A5C-B0A0-66978CDCE27F}" type="presOf" srcId="{E1BC4891-846B-43F2-936B-07F0800C3A5D}" destId="{D578B846-83F3-4DC8-B6AD-A70D03D899CB}" srcOrd="0" destOrd="0" presId="urn:microsoft.com/office/officeart/2005/8/layout/vList2"/>
    <dgm:cxn modelId="{14EB46E3-1B44-48C2-8CC3-6F7FE387CE17}" type="presOf" srcId="{D76EC4BE-6999-47AE-85D9-70953D31CF4C}" destId="{A093A1F8-AE36-455F-A33B-98FAF15A2930}" srcOrd="0" destOrd="0" presId="urn:microsoft.com/office/officeart/2005/8/layout/vList2"/>
    <dgm:cxn modelId="{CC95636C-B944-4780-BF6B-CDE2D96C907E}" srcId="{D76EC4BE-6999-47AE-85D9-70953D31CF4C}" destId="{E1BC4891-846B-43F2-936B-07F0800C3A5D}" srcOrd="0" destOrd="0" parTransId="{79821B1F-205E-4F25-B823-56E457E0E2C3}" sibTransId="{8FF09D00-FEEA-4CBE-8667-8D1C7C4B3829}"/>
    <dgm:cxn modelId="{37F6F3F9-2186-48FA-88B8-B65FD9227D17}" type="presParOf" srcId="{A093A1F8-AE36-455F-A33B-98FAF15A2930}" destId="{D578B846-83F3-4DC8-B6AD-A70D03D899C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31EE63-2388-45F7-B2A7-129DCC1D8D07}" type="doc">
      <dgm:prSet loTypeId="urn:microsoft.com/office/officeart/2005/8/layout/equation1" loCatId="relationship" qsTypeId="urn:microsoft.com/office/officeart/2005/8/quickstyle/simple1" qsCatId="simple" csTypeId="urn:microsoft.com/office/officeart/2005/8/colors/accent2_1" csCatId="accent2" phldr="1"/>
      <dgm:spPr/>
    </dgm:pt>
    <dgm:pt modelId="{D908454D-DFF1-4C9A-A957-BAE46BDD48A6}">
      <dgm:prSet phldrT="[Texto]"/>
      <dgm:spPr/>
      <dgm:t>
        <a:bodyPr/>
        <a:lstStyle/>
        <a:p>
          <a:r>
            <a:rPr lang="es-CO" dirty="0" smtClean="0">
              <a:latin typeface="Californian FB" pitchFamily="18" charset="0"/>
            </a:rPr>
            <a:t>El costo es una restricción dominante en la información que puede proporcionarse mediante la información financiera. </a:t>
          </a:r>
        </a:p>
        <a:p>
          <a:endParaRPr lang="es-CO" dirty="0" smtClean="0">
            <a:latin typeface="Californian FB" pitchFamily="18" charset="0"/>
          </a:endParaRPr>
        </a:p>
        <a:p>
          <a:r>
            <a:rPr lang="es-CO" dirty="0" smtClean="0">
              <a:latin typeface="Californian FB" pitchFamily="18" charset="0"/>
            </a:rPr>
            <a:t>La presentación de información financiera impone costos, y es importante que esos costos estén justificados por los beneficios de presentar esa información.</a:t>
          </a:r>
          <a:r>
            <a:rPr lang="es-CO" b="1" u="sng" dirty="0" smtClean="0">
              <a:latin typeface="Californian FB" pitchFamily="18" charset="0"/>
            </a:rPr>
            <a:t> </a:t>
          </a:r>
          <a:endParaRPr lang="es-CO" dirty="0">
            <a:latin typeface="Californian FB" pitchFamily="18" charset="0"/>
          </a:endParaRPr>
        </a:p>
      </dgm:t>
    </dgm:pt>
    <dgm:pt modelId="{261974E3-730B-4578-95DE-935BC7ECF7AA}" type="parTrans" cxnId="{615F99B8-D845-43BC-BA9D-635472AB4F85}">
      <dgm:prSet/>
      <dgm:spPr/>
      <dgm:t>
        <a:bodyPr/>
        <a:lstStyle/>
        <a:p>
          <a:endParaRPr lang="es-CO"/>
        </a:p>
      </dgm:t>
    </dgm:pt>
    <dgm:pt modelId="{604B37E9-ADCC-46DF-A826-702F7539580D}" type="sibTrans" cxnId="{615F99B8-D845-43BC-BA9D-635472AB4F85}">
      <dgm:prSet/>
      <dgm:spPr/>
      <dgm:t>
        <a:bodyPr/>
        <a:lstStyle/>
        <a:p>
          <a:endParaRPr lang="es-CO"/>
        </a:p>
      </dgm:t>
    </dgm:pt>
    <dgm:pt modelId="{271131D8-AC90-4A70-A618-14021522CEF9}" type="pres">
      <dgm:prSet presAssocID="{2531EE63-2388-45F7-B2A7-129DCC1D8D07}" presName="linearFlow" presStyleCnt="0">
        <dgm:presLayoutVars>
          <dgm:dir/>
          <dgm:resizeHandles val="exact"/>
        </dgm:presLayoutVars>
      </dgm:prSet>
      <dgm:spPr/>
    </dgm:pt>
    <dgm:pt modelId="{BC06835C-D288-41D3-BA80-522E8C5F610D}" type="pres">
      <dgm:prSet presAssocID="{D908454D-DFF1-4C9A-A957-BAE46BDD48A6}" presName="node" presStyleLbl="node1" presStyleIdx="0" presStyleCnt="1">
        <dgm:presLayoutVars>
          <dgm:bulletEnabled val="1"/>
        </dgm:presLayoutVars>
      </dgm:prSet>
      <dgm:spPr/>
      <dgm:t>
        <a:bodyPr/>
        <a:lstStyle/>
        <a:p>
          <a:endParaRPr lang="es-CO"/>
        </a:p>
      </dgm:t>
    </dgm:pt>
  </dgm:ptLst>
  <dgm:cxnLst>
    <dgm:cxn modelId="{C0468450-ADE1-4672-853B-14B7B47DA137}" type="presOf" srcId="{D908454D-DFF1-4C9A-A957-BAE46BDD48A6}" destId="{BC06835C-D288-41D3-BA80-522E8C5F610D}" srcOrd="0" destOrd="0" presId="urn:microsoft.com/office/officeart/2005/8/layout/equation1"/>
    <dgm:cxn modelId="{615F99B8-D845-43BC-BA9D-635472AB4F85}" srcId="{2531EE63-2388-45F7-B2A7-129DCC1D8D07}" destId="{D908454D-DFF1-4C9A-A957-BAE46BDD48A6}" srcOrd="0" destOrd="0" parTransId="{261974E3-730B-4578-95DE-935BC7ECF7AA}" sibTransId="{604B37E9-ADCC-46DF-A826-702F7539580D}"/>
    <dgm:cxn modelId="{3CE93415-CD71-4A62-9940-7807071FBB4A}" type="presOf" srcId="{2531EE63-2388-45F7-B2A7-129DCC1D8D07}" destId="{271131D8-AC90-4A70-A618-14021522CEF9}" srcOrd="0" destOrd="0" presId="urn:microsoft.com/office/officeart/2005/8/layout/equation1"/>
    <dgm:cxn modelId="{86BE04A0-2E11-4303-AB8C-7255A0F38CFC}" type="presParOf" srcId="{271131D8-AC90-4A70-A618-14021522CEF9}" destId="{BC06835C-D288-41D3-BA80-522E8C5F610D}" srcOrd="0"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6EC4BE-6999-47AE-85D9-70953D31CF4C}"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CO"/>
        </a:p>
      </dgm:t>
    </dgm:pt>
    <dgm:pt modelId="{E1BC4891-846B-43F2-936B-07F0800C3A5D}">
      <dgm:prSet phldrT="[Text]" custT="1"/>
      <dgm:spPr/>
      <dgm:t>
        <a:bodyPr/>
        <a:lstStyle/>
        <a:p>
          <a:pPr algn="just"/>
          <a:r>
            <a:rPr lang="es-CO" sz="2400" dirty="0" smtClean="0">
              <a:latin typeface="Californian FB" pitchFamily="18" charset="0"/>
            </a:rPr>
            <a:t>Así si el IASB concluye para un estándar en particular, que el beneficio de reconocer un activo o pasivo en particular no justifica los costos, el IASB podría no requerir su reconocimiento, y para mejorar la comparabilidad podría tal vez incluso prohibir su reconocimiento.</a:t>
          </a:r>
          <a:endParaRPr lang="es-CO" sz="3200" dirty="0">
            <a:latin typeface="Californian FB" pitchFamily="18" charset="0"/>
          </a:endParaRPr>
        </a:p>
      </dgm:t>
    </dgm:pt>
    <dgm:pt modelId="{79821B1F-205E-4F25-B823-56E457E0E2C3}" type="parTrans" cxnId="{CC95636C-B944-4780-BF6B-CDE2D96C907E}">
      <dgm:prSet/>
      <dgm:spPr/>
      <dgm:t>
        <a:bodyPr/>
        <a:lstStyle/>
        <a:p>
          <a:endParaRPr lang="es-CO"/>
        </a:p>
      </dgm:t>
    </dgm:pt>
    <dgm:pt modelId="{8FF09D00-FEEA-4CBE-8667-8D1C7C4B3829}" type="sibTrans" cxnId="{CC95636C-B944-4780-BF6B-CDE2D96C907E}">
      <dgm:prSet/>
      <dgm:spPr/>
      <dgm:t>
        <a:bodyPr/>
        <a:lstStyle/>
        <a:p>
          <a:endParaRPr lang="es-CO"/>
        </a:p>
      </dgm:t>
    </dgm:pt>
    <dgm:pt modelId="{A093A1F8-AE36-455F-A33B-98FAF15A2930}" type="pres">
      <dgm:prSet presAssocID="{D76EC4BE-6999-47AE-85D9-70953D31CF4C}" presName="linear" presStyleCnt="0">
        <dgm:presLayoutVars>
          <dgm:animLvl val="lvl"/>
          <dgm:resizeHandles val="exact"/>
        </dgm:presLayoutVars>
      </dgm:prSet>
      <dgm:spPr/>
      <dgm:t>
        <a:bodyPr/>
        <a:lstStyle/>
        <a:p>
          <a:endParaRPr lang="es-CO"/>
        </a:p>
      </dgm:t>
    </dgm:pt>
    <dgm:pt modelId="{D578B846-83F3-4DC8-B6AD-A70D03D899CB}" type="pres">
      <dgm:prSet presAssocID="{E1BC4891-846B-43F2-936B-07F0800C3A5D}" presName="parentText" presStyleLbl="node1" presStyleIdx="0" presStyleCnt="1" custScaleY="766038" custLinFactY="100000" custLinFactNeighborX="-892" custLinFactNeighborY="177249">
        <dgm:presLayoutVars>
          <dgm:chMax val="0"/>
          <dgm:bulletEnabled val="1"/>
        </dgm:presLayoutVars>
      </dgm:prSet>
      <dgm:spPr/>
      <dgm:t>
        <a:bodyPr/>
        <a:lstStyle/>
        <a:p>
          <a:endParaRPr lang="es-CO"/>
        </a:p>
      </dgm:t>
    </dgm:pt>
  </dgm:ptLst>
  <dgm:cxnLst>
    <dgm:cxn modelId="{85BFF9B3-624E-4E2B-8761-26B9F464D828}" type="presOf" srcId="{E1BC4891-846B-43F2-936B-07F0800C3A5D}" destId="{D578B846-83F3-4DC8-B6AD-A70D03D899CB}" srcOrd="0" destOrd="0" presId="urn:microsoft.com/office/officeart/2005/8/layout/vList2"/>
    <dgm:cxn modelId="{CC95636C-B944-4780-BF6B-CDE2D96C907E}" srcId="{D76EC4BE-6999-47AE-85D9-70953D31CF4C}" destId="{E1BC4891-846B-43F2-936B-07F0800C3A5D}" srcOrd="0" destOrd="0" parTransId="{79821B1F-205E-4F25-B823-56E457E0E2C3}" sibTransId="{8FF09D00-FEEA-4CBE-8667-8D1C7C4B3829}"/>
    <dgm:cxn modelId="{358099CD-1D08-450A-B062-A7FA18CA488D}" type="presOf" srcId="{D76EC4BE-6999-47AE-85D9-70953D31CF4C}" destId="{A093A1F8-AE36-455F-A33B-98FAF15A2930}" srcOrd="0" destOrd="0" presId="urn:microsoft.com/office/officeart/2005/8/layout/vList2"/>
    <dgm:cxn modelId="{CAB87D3F-C590-4E95-BC6B-002E117457C9}" type="presParOf" srcId="{A093A1F8-AE36-455F-A33B-98FAF15A2930}" destId="{D578B846-83F3-4DC8-B6AD-A70D03D899C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EC1684-2F8E-433E-8030-3A712221D4E4}" type="doc">
      <dgm:prSet loTypeId="urn:microsoft.com/office/officeart/2005/8/layout/chevron2" loCatId="list" qsTypeId="urn:microsoft.com/office/officeart/2005/8/quickstyle/simple1" qsCatId="simple" csTypeId="urn:microsoft.com/office/officeart/2005/8/colors/accent2_1" csCatId="accent2" phldr="1"/>
      <dgm:spPr/>
      <dgm:t>
        <a:bodyPr/>
        <a:lstStyle/>
        <a:p>
          <a:endParaRPr lang="es-CO"/>
        </a:p>
      </dgm:t>
    </dgm:pt>
    <dgm:pt modelId="{61BC8ECF-F88D-41EF-AEF6-AC6FDAE28137}">
      <dgm:prSet phldrT="[Texto]"/>
      <dgm:spPr/>
      <dgm:t>
        <a:bodyPr/>
        <a:lstStyle/>
        <a:p>
          <a:r>
            <a:rPr lang="es-CO" dirty="0" smtClean="0"/>
            <a:t>Información Útil </a:t>
          </a:r>
          <a:endParaRPr lang="es-CO" dirty="0"/>
        </a:p>
      </dgm:t>
    </dgm:pt>
    <dgm:pt modelId="{2292D5EA-DBBA-4804-B9B0-09493EDD8CD8}" type="parTrans" cxnId="{146AC274-8AE9-451B-8123-0B32F3BD78DF}">
      <dgm:prSet/>
      <dgm:spPr/>
      <dgm:t>
        <a:bodyPr/>
        <a:lstStyle/>
        <a:p>
          <a:endParaRPr lang="es-CO"/>
        </a:p>
      </dgm:t>
    </dgm:pt>
    <dgm:pt modelId="{B29D67D9-D0B0-431A-89F9-B326EEAE7D6D}" type="sibTrans" cxnId="{146AC274-8AE9-451B-8123-0B32F3BD78DF}">
      <dgm:prSet/>
      <dgm:spPr/>
      <dgm:t>
        <a:bodyPr/>
        <a:lstStyle/>
        <a:p>
          <a:endParaRPr lang="es-CO"/>
        </a:p>
      </dgm:t>
    </dgm:pt>
    <dgm:pt modelId="{9CE047FE-D855-43FB-9ED6-6B8FEFDDA789}">
      <dgm:prSet phldrT="[Texto]"/>
      <dgm:spPr/>
      <dgm:t>
        <a:bodyPr/>
        <a:lstStyle/>
        <a:p>
          <a:r>
            <a:rPr lang="es-CO" dirty="0" smtClean="0"/>
            <a:t>La forma mas entendible y concisa de proveer un resumen completo de los recursos y obligaciones de una entidad es reconociéndolos todos en un estado de posición financiera, a menos que el IASB identifique razones validas para hacerlo de otro modo.</a:t>
          </a:r>
          <a:endParaRPr lang="es-CO" dirty="0"/>
        </a:p>
      </dgm:t>
    </dgm:pt>
    <dgm:pt modelId="{682B42B8-1B3C-4574-AD0C-3CB709109C7A}" type="parTrans" cxnId="{2BEC8653-D0F4-4C73-AD38-965A95FC9FF1}">
      <dgm:prSet/>
      <dgm:spPr/>
      <dgm:t>
        <a:bodyPr/>
        <a:lstStyle/>
        <a:p>
          <a:endParaRPr lang="es-CO"/>
        </a:p>
      </dgm:t>
    </dgm:pt>
    <dgm:pt modelId="{351BC593-04B4-4421-B10C-0AA6B842BCFC}" type="sibTrans" cxnId="{2BEC8653-D0F4-4C73-AD38-965A95FC9FF1}">
      <dgm:prSet/>
      <dgm:spPr/>
      <dgm:t>
        <a:bodyPr/>
        <a:lstStyle/>
        <a:p>
          <a:endParaRPr lang="es-CO"/>
        </a:p>
      </dgm:t>
    </dgm:pt>
    <dgm:pt modelId="{A40AA57B-C22D-4076-8C9A-B0BA2719B69D}">
      <dgm:prSet phldrT="[Texto]"/>
      <dgm:spPr/>
      <dgm:t>
        <a:bodyPr/>
        <a:lstStyle/>
        <a:p>
          <a:r>
            <a:rPr lang="es-CO" dirty="0" smtClean="0"/>
            <a:t>Revelaciones</a:t>
          </a:r>
          <a:endParaRPr lang="es-CO" dirty="0"/>
        </a:p>
      </dgm:t>
    </dgm:pt>
    <dgm:pt modelId="{5B1DD7E2-384D-4DD2-AC23-08713FF943C9}" type="parTrans" cxnId="{09174C58-BD0C-4520-BC12-998CCFD8CF50}">
      <dgm:prSet/>
      <dgm:spPr/>
      <dgm:t>
        <a:bodyPr/>
        <a:lstStyle/>
        <a:p>
          <a:endParaRPr lang="es-CO"/>
        </a:p>
      </dgm:t>
    </dgm:pt>
    <dgm:pt modelId="{FA48B952-08AB-4D09-97F7-17F4277C71CA}" type="sibTrans" cxnId="{09174C58-BD0C-4520-BC12-998CCFD8CF50}">
      <dgm:prSet/>
      <dgm:spPr/>
      <dgm:t>
        <a:bodyPr/>
        <a:lstStyle/>
        <a:p>
          <a:endParaRPr lang="es-CO"/>
        </a:p>
      </dgm:t>
    </dgm:pt>
    <dgm:pt modelId="{B923CCF7-5846-4701-89F0-D408E36C5252}">
      <dgm:prSet phldrT="[Texto]"/>
      <dgm:spPr/>
      <dgm:t>
        <a:bodyPr/>
        <a:lstStyle/>
        <a:p>
          <a:r>
            <a:rPr lang="es-CO" dirty="0" smtClean="0"/>
            <a:t>La falta de reconocimiento de estas partidas no se puede rectificar mediante la descripción de las políticas contables seguidas, ni  tampoco a través de notas u otro material explicativo.</a:t>
          </a:r>
          <a:endParaRPr lang="es-CO" dirty="0"/>
        </a:p>
      </dgm:t>
    </dgm:pt>
    <dgm:pt modelId="{8450D0E7-D04F-45EB-A2F5-D7EA7DE93FA6}" type="parTrans" cxnId="{34637E7A-6AC9-49D7-9023-2B5CC70A1939}">
      <dgm:prSet/>
      <dgm:spPr/>
      <dgm:t>
        <a:bodyPr/>
        <a:lstStyle/>
        <a:p>
          <a:endParaRPr lang="es-CO"/>
        </a:p>
      </dgm:t>
    </dgm:pt>
    <dgm:pt modelId="{6051122E-4F18-4A8C-B4C4-D0BD74532C2C}" type="sibTrans" cxnId="{34637E7A-6AC9-49D7-9023-2B5CC70A1939}">
      <dgm:prSet/>
      <dgm:spPr/>
      <dgm:t>
        <a:bodyPr/>
        <a:lstStyle/>
        <a:p>
          <a:endParaRPr lang="es-CO"/>
        </a:p>
      </dgm:t>
    </dgm:pt>
    <dgm:pt modelId="{A32BE95B-1BB3-4E34-B2C1-738CDF842752}" type="pres">
      <dgm:prSet presAssocID="{79EC1684-2F8E-433E-8030-3A712221D4E4}" presName="linearFlow" presStyleCnt="0">
        <dgm:presLayoutVars>
          <dgm:dir/>
          <dgm:animLvl val="lvl"/>
          <dgm:resizeHandles val="exact"/>
        </dgm:presLayoutVars>
      </dgm:prSet>
      <dgm:spPr/>
      <dgm:t>
        <a:bodyPr/>
        <a:lstStyle/>
        <a:p>
          <a:endParaRPr lang="es-CO"/>
        </a:p>
      </dgm:t>
    </dgm:pt>
    <dgm:pt modelId="{6E1121F1-FC84-40BE-A4AF-BBF5A7271C2F}" type="pres">
      <dgm:prSet presAssocID="{61BC8ECF-F88D-41EF-AEF6-AC6FDAE28137}" presName="composite" presStyleCnt="0"/>
      <dgm:spPr/>
    </dgm:pt>
    <dgm:pt modelId="{82801851-80A1-40EF-AB74-F1314BA8CDE2}" type="pres">
      <dgm:prSet presAssocID="{61BC8ECF-F88D-41EF-AEF6-AC6FDAE28137}" presName="parentText" presStyleLbl="alignNode1" presStyleIdx="0" presStyleCnt="2">
        <dgm:presLayoutVars>
          <dgm:chMax val="1"/>
          <dgm:bulletEnabled val="1"/>
        </dgm:presLayoutVars>
      </dgm:prSet>
      <dgm:spPr/>
      <dgm:t>
        <a:bodyPr/>
        <a:lstStyle/>
        <a:p>
          <a:endParaRPr lang="es-CO"/>
        </a:p>
      </dgm:t>
    </dgm:pt>
    <dgm:pt modelId="{81D6E48F-ADA2-4794-921D-1CEB86B44521}" type="pres">
      <dgm:prSet presAssocID="{61BC8ECF-F88D-41EF-AEF6-AC6FDAE28137}" presName="descendantText" presStyleLbl="alignAcc1" presStyleIdx="0" presStyleCnt="2">
        <dgm:presLayoutVars>
          <dgm:bulletEnabled val="1"/>
        </dgm:presLayoutVars>
      </dgm:prSet>
      <dgm:spPr/>
      <dgm:t>
        <a:bodyPr/>
        <a:lstStyle/>
        <a:p>
          <a:endParaRPr lang="es-CO"/>
        </a:p>
      </dgm:t>
    </dgm:pt>
    <dgm:pt modelId="{E4386C22-8729-457D-9CDC-82AC6D2FC479}" type="pres">
      <dgm:prSet presAssocID="{B29D67D9-D0B0-431A-89F9-B326EEAE7D6D}" presName="sp" presStyleCnt="0"/>
      <dgm:spPr/>
    </dgm:pt>
    <dgm:pt modelId="{CC8BDCA0-6B2F-4F5E-8904-A6CE1280CEE9}" type="pres">
      <dgm:prSet presAssocID="{A40AA57B-C22D-4076-8C9A-B0BA2719B69D}" presName="composite" presStyleCnt="0"/>
      <dgm:spPr/>
    </dgm:pt>
    <dgm:pt modelId="{E442D6AD-AD98-40A6-8DD8-A86E7632451A}" type="pres">
      <dgm:prSet presAssocID="{A40AA57B-C22D-4076-8C9A-B0BA2719B69D}" presName="parentText" presStyleLbl="alignNode1" presStyleIdx="1" presStyleCnt="2">
        <dgm:presLayoutVars>
          <dgm:chMax val="1"/>
          <dgm:bulletEnabled val="1"/>
        </dgm:presLayoutVars>
      </dgm:prSet>
      <dgm:spPr/>
      <dgm:t>
        <a:bodyPr/>
        <a:lstStyle/>
        <a:p>
          <a:endParaRPr lang="es-CO"/>
        </a:p>
      </dgm:t>
    </dgm:pt>
    <dgm:pt modelId="{13580C67-5431-4FD1-8823-EE8EBF736A81}" type="pres">
      <dgm:prSet presAssocID="{A40AA57B-C22D-4076-8C9A-B0BA2719B69D}" presName="descendantText" presStyleLbl="alignAcc1" presStyleIdx="1" presStyleCnt="2">
        <dgm:presLayoutVars>
          <dgm:bulletEnabled val="1"/>
        </dgm:presLayoutVars>
      </dgm:prSet>
      <dgm:spPr/>
      <dgm:t>
        <a:bodyPr/>
        <a:lstStyle/>
        <a:p>
          <a:endParaRPr lang="es-CO"/>
        </a:p>
      </dgm:t>
    </dgm:pt>
  </dgm:ptLst>
  <dgm:cxnLst>
    <dgm:cxn modelId="{E1063982-A6E9-47D0-B060-04EB5FDB304A}" type="presOf" srcId="{A40AA57B-C22D-4076-8C9A-B0BA2719B69D}" destId="{E442D6AD-AD98-40A6-8DD8-A86E7632451A}" srcOrd="0" destOrd="0" presId="urn:microsoft.com/office/officeart/2005/8/layout/chevron2"/>
    <dgm:cxn modelId="{6723AF3E-660D-4248-A143-08B73CCE2C10}" type="presOf" srcId="{B923CCF7-5846-4701-89F0-D408E36C5252}" destId="{13580C67-5431-4FD1-8823-EE8EBF736A81}" srcOrd="0" destOrd="0" presId="urn:microsoft.com/office/officeart/2005/8/layout/chevron2"/>
    <dgm:cxn modelId="{20CD8255-5BB1-4B43-AE87-4911900D6A3B}" type="presOf" srcId="{9CE047FE-D855-43FB-9ED6-6B8FEFDDA789}" destId="{81D6E48F-ADA2-4794-921D-1CEB86B44521}" srcOrd="0" destOrd="0" presId="urn:microsoft.com/office/officeart/2005/8/layout/chevron2"/>
    <dgm:cxn modelId="{BEFE4975-992D-4CA3-8083-96D10D46FFBB}" type="presOf" srcId="{79EC1684-2F8E-433E-8030-3A712221D4E4}" destId="{A32BE95B-1BB3-4E34-B2C1-738CDF842752}" srcOrd="0" destOrd="0" presId="urn:microsoft.com/office/officeart/2005/8/layout/chevron2"/>
    <dgm:cxn modelId="{34637E7A-6AC9-49D7-9023-2B5CC70A1939}" srcId="{A40AA57B-C22D-4076-8C9A-B0BA2719B69D}" destId="{B923CCF7-5846-4701-89F0-D408E36C5252}" srcOrd="0" destOrd="0" parTransId="{8450D0E7-D04F-45EB-A2F5-D7EA7DE93FA6}" sibTransId="{6051122E-4F18-4A8C-B4C4-D0BD74532C2C}"/>
    <dgm:cxn modelId="{146AC274-8AE9-451B-8123-0B32F3BD78DF}" srcId="{79EC1684-2F8E-433E-8030-3A712221D4E4}" destId="{61BC8ECF-F88D-41EF-AEF6-AC6FDAE28137}" srcOrd="0" destOrd="0" parTransId="{2292D5EA-DBBA-4804-B9B0-09493EDD8CD8}" sibTransId="{B29D67D9-D0B0-431A-89F9-B326EEAE7D6D}"/>
    <dgm:cxn modelId="{2BEC8653-D0F4-4C73-AD38-965A95FC9FF1}" srcId="{61BC8ECF-F88D-41EF-AEF6-AC6FDAE28137}" destId="{9CE047FE-D855-43FB-9ED6-6B8FEFDDA789}" srcOrd="0" destOrd="0" parTransId="{682B42B8-1B3C-4574-AD0C-3CB709109C7A}" sibTransId="{351BC593-04B4-4421-B10C-0AA6B842BCFC}"/>
    <dgm:cxn modelId="{535D0819-B4DC-493E-94D8-51E2718FA626}" type="presOf" srcId="{61BC8ECF-F88D-41EF-AEF6-AC6FDAE28137}" destId="{82801851-80A1-40EF-AB74-F1314BA8CDE2}" srcOrd="0" destOrd="0" presId="urn:microsoft.com/office/officeart/2005/8/layout/chevron2"/>
    <dgm:cxn modelId="{09174C58-BD0C-4520-BC12-998CCFD8CF50}" srcId="{79EC1684-2F8E-433E-8030-3A712221D4E4}" destId="{A40AA57B-C22D-4076-8C9A-B0BA2719B69D}" srcOrd="1" destOrd="0" parTransId="{5B1DD7E2-384D-4DD2-AC23-08713FF943C9}" sibTransId="{FA48B952-08AB-4D09-97F7-17F4277C71CA}"/>
    <dgm:cxn modelId="{F27BF096-11E4-4A85-82CD-E65599FE0F84}" type="presParOf" srcId="{A32BE95B-1BB3-4E34-B2C1-738CDF842752}" destId="{6E1121F1-FC84-40BE-A4AF-BBF5A7271C2F}" srcOrd="0" destOrd="0" presId="urn:microsoft.com/office/officeart/2005/8/layout/chevron2"/>
    <dgm:cxn modelId="{B4D69F2D-20BB-4A89-BB3F-0D6EF7440CAD}" type="presParOf" srcId="{6E1121F1-FC84-40BE-A4AF-BBF5A7271C2F}" destId="{82801851-80A1-40EF-AB74-F1314BA8CDE2}" srcOrd="0" destOrd="0" presId="urn:microsoft.com/office/officeart/2005/8/layout/chevron2"/>
    <dgm:cxn modelId="{227D6EBA-D60A-4D00-A94C-FA4391E21419}" type="presParOf" srcId="{6E1121F1-FC84-40BE-A4AF-BBF5A7271C2F}" destId="{81D6E48F-ADA2-4794-921D-1CEB86B44521}" srcOrd="1" destOrd="0" presId="urn:microsoft.com/office/officeart/2005/8/layout/chevron2"/>
    <dgm:cxn modelId="{0D00B366-FF10-4D0C-AD47-0058BD929AEA}" type="presParOf" srcId="{A32BE95B-1BB3-4E34-B2C1-738CDF842752}" destId="{E4386C22-8729-457D-9CDC-82AC6D2FC479}" srcOrd="1" destOrd="0" presId="urn:microsoft.com/office/officeart/2005/8/layout/chevron2"/>
    <dgm:cxn modelId="{E5C1079D-20CB-4406-8A2D-B3ABF8D6D37E}" type="presParOf" srcId="{A32BE95B-1BB3-4E34-B2C1-738CDF842752}" destId="{CC8BDCA0-6B2F-4F5E-8904-A6CE1280CEE9}" srcOrd="2" destOrd="0" presId="urn:microsoft.com/office/officeart/2005/8/layout/chevron2"/>
    <dgm:cxn modelId="{4C185EAC-B5A6-48E2-91E1-7AA3EBF00C39}" type="presParOf" srcId="{CC8BDCA0-6B2F-4F5E-8904-A6CE1280CEE9}" destId="{E442D6AD-AD98-40A6-8DD8-A86E7632451A}" srcOrd="0" destOrd="0" presId="urn:microsoft.com/office/officeart/2005/8/layout/chevron2"/>
    <dgm:cxn modelId="{63A8BD5D-47B0-4241-B9A4-ED945A485610}" type="presParOf" srcId="{CC8BDCA0-6B2F-4F5E-8904-A6CE1280CEE9}" destId="{13580C67-5431-4FD1-8823-EE8EBF736A8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76EC4BE-6999-47AE-85D9-70953D31CF4C}"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CO"/>
        </a:p>
      </dgm:t>
    </dgm:pt>
    <dgm:pt modelId="{E1BC4891-846B-43F2-936B-07F0800C3A5D}">
      <dgm:prSet phldrT="[Text]" custT="1"/>
      <dgm:spPr/>
      <dgm:t>
        <a:bodyPr/>
        <a:lstStyle/>
        <a:p>
          <a:r>
            <a:rPr lang="es-CO" sz="1800" dirty="0" smtClean="0">
              <a:latin typeface="Californian FB" pitchFamily="18" charset="0"/>
            </a:rPr>
            <a:t>IFRS 9: La eliminación de un activo financiero o del pasivo financiero previamente reconocido en el estado de situación financiera. </a:t>
          </a:r>
          <a:endParaRPr lang="es-CO" sz="1800" dirty="0">
            <a:latin typeface="Californian FB" panose="0207040306080B030204" pitchFamily="18" charset="0"/>
          </a:endParaRPr>
        </a:p>
      </dgm:t>
    </dgm:pt>
    <dgm:pt modelId="{79821B1F-205E-4F25-B823-56E457E0E2C3}" type="parTrans" cxnId="{CC95636C-B944-4780-BF6B-CDE2D96C907E}">
      <dgm:prSet/>
      <dgm:spPr/>
      <dgm:t>
        <a:bodyPr/>
        <a:lstStyle/>
        <a:p>
          <a:endParaRPr lang="es-CO"/>
        </a:p>
      </dgm:t>
    </dgm:pt>
    <dgm:pt modelId="{8FF09D00-FEEA-4CBE-8667-8D1C7C4B3829}" type="sibTrans" cxnId="{CC95636C-B944-4780-BF6B-CDE2D96C907E}">
      <dgm:prSet/>
      <dgm:spPr/>
      <dgm:t>
        <a:bodyPr/>
        <a:lstStyle/>
        <a:p>
          <a:endParaRPr lang="es-CO"/>
        </a:p>
      </dgm:t>
    </dgm:pt>
    <dgm:pt modelId="{A093A1F8-AE36-455F-A33B-98FAF15A2930}" type="pres">
      <dgm:prSet presAssocID="{D76EC4BE-6999-47AE-85D9-70953D31CF4C}" presName="linear" presStyleCnt="0">
        <dgm:presLayoutVars>
          <dgm:animLvl val="lvl"/>
          <dgm:resizeHandles val="exact"/>
        </dgm:presLayoutVars>
      </dgm:prSet>
      <dgm:spPr/>
      <dgm:t>
        <a:bodyPr/>
        <a:lstStyle/>
        <a:p>
          <a:endParaRPr lang="es-CO"/>
        </a:p>
      </dgm:t>
    </dgm:pt>
    <dgm:pt modelId="{D578B846-83F3-4DC8-B6AD-A70D03D899CB}" type="pres">
      <dgm:prSet presAssocID="{E1BC4891-846B-43F2-936B-07F0800C3A5D}" presName="parentText" presStyleLbl="node1" presStyleIdx="0" presStyleCnt="1" custScaleY="493403" custLinFactNeighborX="7143" custLinFactNeighborY="-6968">
        <dgm:presLayoutVars>
          <dgm:chMax val="0"/>
          <dgm:bulletEnabled val="1"/>
        </dgm:presLayoutVars>
      </dgm:prSet>
      <dgm:spPr/>
      <dgm:t>
        <a:bodyPr/>
        <a:lstStyle/>
        <a:p>
          <a:endParaRPr lang="es-CO"/>
        </a:p>
      </dgm:t>
    </dgm:pt>
  </dgm:ptLst>
  <dgm:cxnLst>
    <dgm:cxn modelId="{CC95636C-B944-4780-BF6B-CDE2D96C907E}" srcId="{D76EC4BE-6999-47AE-85D9-70953D31CF4C}" destId="{E1BC4891-846B-43F2-936B-07F0800C3A5D}" srcOrd="0" destOrd="0" parTransId="{79821B1F-205E-4F25-B823-56E457E0E2C3}" sibTransId="{8FF09D00-FEEA-4CBE-8667-8D1C7C4B3829}"/>
    <dgm:cxn modelId="{720D73BD-C012-4011-A43C-80DAFBA4CBBA}" type="presOf" srcId="{D76EC4BE-6999-47AE-85D9-70953D31CF4C}" destId="{A093A1F8-AE36-455F-A33B-98FAF15A2930}" srcOrd="0" destOrd="0" presId="urn:microsoft.com/office/officeart/2005/8/layout/vList2"/>
    <dgm:cxn modelId="{484A087D-D4FA-40A8-BB32-CABB85B738A7}" type="presOf" srcId="{E1BC4891-846B-43F2-936B-07F0800C3A5D}" destId="{D578B846-83F3-4DC8-B6AD-A70D03D899CB}" srcOrd="0" destOrd="0" presId="urn:microsoft.com/office/officeart/2005/8/layout/vList2"/>
    <dgm:cxn modelId="{A393139F-1409-4291-8BAE-6E83F492400B}" type="presParOf" srcId="{A093A1F8-AE36-455F-A33B-98FAF15A2930}" destId="{D578B846-83F3-4DC8-B6AD-A70D03D899C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76EC4BE-6999-47AE-85D9-70953D31CF4C}"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CO"/>
        </a:p>
      </dgm:t>
    </dgm:pt>
    <dgm:pt modelId="{E1BC4891-846B-43F2-936B-07F0800C3A5D}">
      <dgm:prSet phldrT="[Text]" custT="1"/>
      <dgm:spPr/>
      <dgm:t>
        <a:bodyPr/>
        <a:lstStyle/>
        <a:p>
          <a:pPr algn="just"/>
          <a:r>
            <a:rPr lang="es-CO" sz="1800" dirty="0" smtClean="0">
              <a:latin typeface="Californian FB" pitchFamily="18" charset="0"/>
            </a:rPr>
            <a:t>No existe un enfoque conceptual acordado. </a:t>
          </a:r>
          <a:endParaRPr lang="es-CO" sz="1800" dirty="0">
            <a:latin typeface="Californian FB" pitchFamily="18" charset="0"/>
          </a:endParaRPr>
        </a:p>
      </dgm:t>
    </dgm:pt>
    <dgm:pt modelId="{79821B1F-205E-4F25-B823-56E457E0E2C3}" type="parTrans" cxnId="{CC95636C-B944-4780-BF6B-CDE2D96C907E}">
      <dgm:prSet/>
      <dgm:spPr/>
      <dgm:t>
        <a:bodyPr/>
        <a:lstStyle/>
        <a:p>
          <a:endParaRPr lang="es-CO"/>
        </a:p>
      </dgm:t>
    </dgm:pt>
    <dgm:pt modelId="{8FF09D00-FEEA-4CBE-8667-8D1C7C4B3829}" type="sibTrans" cxnId="{CC95636C-B944-4780-BF6B-CDE2D96C907E}">
      <dgm:prSet/>
      <dgm:spPr/>
      <dgm:t>
        <a:bodyPr/>
        <a:lstStyle/>
        <a:p>
          <a:endParaRPr lang="es-CO"/>
        </a:p>
      </dgm:t>
    </dgm:pt>
    <dgm:pt modelId="{A093A1F8-AE36-455F-A33B-98FAF15A2930}" type="pres">
      <dgm:prSet presAssocID="{D76EC4BE-6999-47AE-85D9-70953D31CF4C}" presName="linear" presStyleCnt="0">
        <dgm:presLayoutVars>
          <dgm:animLvl val="lvl"/>
          <dgm:resizeHandles val="exact"/>
        </dgm:presLayoutVars>
      </dgm:prSet>
      <dgm:spPr/>
      <dgm:t>
        <a:bodyPr/>
        <a:lstStyle/>
        <a:p>
          <a:endParaRPr lang="es-CO"/>
        </a:p>
      </dgm:t>
    </dgm:pt>
    <dgm:pt modelId="{D578B846-83F3-4DC8-B6AD-A70D03D899CB}" type="pres">
      <dgm:prSet presAssocID="{E1BC4891-846B-43F2-936B-07F0800C3A5D}" presName="parentText" presStyleLbl="node1" presStyleIdx="0" presStyleCnt="1" custScaleY="122174" custLinFactNeighborX="7143" custLinFactNeighborY="-24721">
        <dgm:presLayoutVars>
          <dgm:chMax val="0"/>
          <dgm:bulletEnabled val="1"/>
        </dgm:presLayoutVars>
      </dgm:prSet>
      <dgm:spPr/>
      <dgm:t>
        <a:bodyPr/>
        <a:lstStyle/>
        <a:p>
          <a:endParaRPr lang="es-CO"/>
        </a:p>
      </dgm:t>
    </dgm:pt>
  </dgm:ptLst>
  <dgm:cxnLst>
    <dgm:cxn modelId="{AD489028-9528-4FF1-B275-15E431B54EF5}" type="presOf" srcId="{D76EC4BE-6999-47AE-85D9-70953D31CF4C}" destId="{A093A1F8-AE36-455F-A33B-98FAF15A2930}" srcOrd="0" destOrd="0" presId="urn:microsoft.com/office/officeart/2005/8/layout/vList2"/>
    <dgm:cxn modelId="{FE3E695E-6C9E-49C3-ACED-68CFC36FCC57}" type="presOf" srcId="{E1BC4891-846B-43F2-936B-07F0800C3A5D}" destId="{D578B846-83F3-4DC8-B6AD-A70D03D899CB}" srcOrd="0" destOrd="0" presId="urn:microsoft.com/office/officeart/2005/8/layout/vList2"/>
    <dgm:cxn modelId="{CC95636C-B944-4780-BF6B-CDE2D96C907E}" srcId="{D76EC4BE-6999-47AE-85D9-70953D31CF4C}" destId="{E1BC4891-846B-43F2-936B-07F0800C3A5D}" srcOrd="0" destOrd="0" parTransId="{79821B1F-205E-4F25-B823-56E457E0E2C3}" sibTransId="{8FF09D00-FEEA-4CBE-8667-8D1C7C4B3829}"/>
    <dgm:cxn modelId="{3F019D79-E317-4184-B989-E35AE289332B}" type="presParOf" srcId="{A093A1F8-AE36-455F-A33B-98FAF15A2930}" destId="{D578B846-83F3-4DC8-B6AD-A70D03D899C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D60B762-6B87-4252-89F5-95D9E38D5782}" type="doc">
      <dgm:prSet loTypeId="urn:microsoft.com/office/officeart/2008/layout/AlternatingHexagons" loCatId="list" qsTypeId="urn:microsoft.com/office/officeart/2005/8/quickstyle/simple1" qsCatId="simple" csTypeId="urn:microsoft.com/office/officeart/2005/8/colors/accent2_1" csCatId="accent2" phldr="1"/>
      <dgm:spPr/>
      <dgm:t>
        <a:bodyPr/>
        <a:lstStyle/>
        <a:p>
          <a:endParaRPr lang="es-CO"/>
        </a:p>
      </dgm:t>
    </dgm:pt>
    <dgm:pt modelId="{124379D2-506D-4E22-ADE2-BBB879D9EE8A}">
      <dgm:prSet phldrT="[Texto]"/>
      <dgm:spPr/>
      <dgm:t>
        <a:bodyPr/>
        <a:lstStyle/>
        <a:p>
          <a:r>
            <a:rPr lang="es-CO" dirty="0" smtClean="0"/>
            <a:t>No se reconoce el elemento </a:t>
          </a:r>
          <a:endParaRPr lang="es-CO" dirty="0"/>
        </a:p>
      </dgm:t>
    </dgm:pt>
    <dgm:pt modelId="{CF5FE268-9F8A-4D8A-8633-B7BA670AC3E0}" type="parTrans" cxnId="{E955B93B-65F7-48A8-BF74-894DF206BD38}">
      <dgm:prSet/>
      <dgm:spPr/>
      <dgm:t>
        <a:bodyPr/>
        <a:lstStyle/>
        <a:p>
          <a:endParaRPr lang="es-CO"/>
        </a:p>
      </dgm:t>
    </dgm:pt>
    <dgm:pt modelId="{D5B26C37-717E-48F1-9FC5-13F015003E69}" type="sibTrans" cxnId="{E955B93B-65F7-48A8-BF74-894DF206BD38}">
      <dgm:prSet/>
      <dgm:spPr/>
      <dgm:t>
        <a:bodyPr/>
        <a:lstStyle/>
        <a:p>
          <a:endParaRPr lang="es-CO"/>
        </a:p>
      </dgm:t>
    </dgm:pt>
    <dgm:pt modelId="{E831FBD8-7515-4F7B-A3F5-66F76D15EB39}">
      <dgm:prSet phldrT="[Texto]"/>
      <dgm:spPr/>
      <dgm:t>
        <a:bodyPr/>
        <a:lstStyle/>
        <a:p>
          <a:r>
            <a:rPr lang="es-CO" dirty="0" smtClean="0"/>
            <a:t>Puede surgir el reconocimiento de nuevos elementos. </a:t>
          </a:r>
          <a:endParaRPr lang="es-CO" dirty="0"/>
        </a:p>
      </dgm:t>
    </dgm:pt>
    <dgm:pt modelId="{2B6733FC-5B3A-4E59-8BAA-C08808A59511}" type="parTrans" cxnId="{29C5F168-3888-4EA7-AE97-07D583B01DDD}">
      <dgm:prSet/>
      <dgm:spPr/>
      <dgm:t>
        <a:bodyPr/>
        <a:lstStyle/>
        <a:p>
          <a:endParaRPr lang="es-CO"/>
        </a:p>
      </dgm:t>
    </dgm:pt>
    <dgm:pt modelId="{3C059DF6-00C5-40D8-A8BF-FF77CDAD33DB}" type="sibTrans" cxnId="{29C5F168-3888-4EA7-AE97-07D583B01DDD}">
      <dgm:prSet/>
      <dgm:spPr/>
      <dgm:t>
        <a:bodyPr/>
        <a:lstStyle/>
        <a:p>
          <a:endParaRPr lang="es-CO"/>
        </a:p>
      </dgm:t>
    </dgm:pt>
    <dgm:pt modelId="{5C26491A-DB3E-469E-A085-EFCF44E375A3}">
      <dgm:prSet phldrT="[Texto]"/>
      <dgm:spPr/>
      <dgm:t>
        <a:bodyPr/>
        <a:lstStyle/>
        <a:p>
          <a:r>
            <a:rPr lang="es-CO" dirty="0" smtClean="0"/>
            <a:t>Nuevos ingresos o gastos. </a:t>
          </a:r>
          <a:endParaRPr lang="es-CO" dirty="0"/>
        </a:p>
      </dgm:t>
    </dgm:pt>
    <dgm:pt modelId="{41B77838-6417-403D-8903-DB7BBB6B5AA1}" type="parTrans" cxnId="{626A2677-84C4-4716-8321-7909F357308D}">
      <dgm:prSet/>
      <dgm:spPr/>
      <dgm:t>
        <a:bodyPr/>
        <a:lstStyle/>
        <a:p>
          <a:endParaRPr lang="es-CO"/>
        </a:p>
      </dgm:t>
    </dgm:pt>
    <dgm:pt modelId="{48C419BC-5822-4A21-A8A3-2CE43EFF0FD0}" type="sibTrans" cxnId="{626A2677-84C4-4716-8321-7909F357308D}">
      <dgm:prSet/>
      <dgm:spPr/>
      <dgm:t>
        <a:bodyPr/>
        <a:lstStyle/>
        <a:p>
          <a:endParaRPr lang="es-CO"/>
        </a:p>
      </dgm:t>
    </dgm:pt>
    <dgm:pt modelId="{8C55FC00-5F91-48B2-96DF-EE6F7C0E8667}" type="pres">
      <dgm:prSet presAssocID="{0D60B762-6B87-4252-89F5-95D9E38D5782}" presName="Name0" presStyleCnt="0">
        <dgm:presLayoutVars>
          <dgm:chMax/>
          <dgm:chPref/>
          <dgm:dir/>
          <dgm:animLvl val="lvl"/>
        </dgm:presLayoutVars>
      </dgm:prSet>
      <dgm:spPr/>
      <dgm:t>
        <a:bodyPr/>
        <a:lstStyle/>
        <a:p>
          <a:endParaRPr lang="es-CO"/>
        </a:p>
      </dgm:t>
    </dgm:pt>
    <dgm:pt modelId="{E9CA103D-B5AC-4CCB-8588-F7DFD333B062}" type="pres">
      <dgm:prSet presAssocID="{124379D2-506D-4E22-ADE2-BBB879D9EE8A}" presName="composite" presStyleCnt="0"/>
      <dgm:spPr/>
    </dgm:pt>
    <dgm:pt modelId="{F51909BF-57EA-4C22-A6DE-72C804D1C9E6}" type="pres">
      <dgm:prSet presAssocID="{124379D2-506D-4E22-ADE2-BBB879D9EE8A}" presName="Parent1" presStyleLbl="node1" presStyleIdx="0" presStyleCnt="6">
        <dgm:presLayoutVars>
          <dgm:chMax val="1"/>
          <dgm:chPref val="1"/>
          <dgm:bulletEnabled val="1"/>
        </dgm:presLayoutVars>
      </dgm:prSet>
      <dgm:spPr/>
      <dgm:t>
        <a:bodyPr/>
        <a:lstStyle/>
        <a:p>
          <a:endParaRPr lang="es-CO"/>
        </a:p>
      </dgm:t>
    </dgm:pt>
    <dgm:pt modelId="{00F0042D-1F16-4E01-BFAE-F86440CEB2F4}" type="pres">
      <dgm:prSet presAssocID="{124379D2-506D-4E22-ADE2-BBB879D9EE8A}" presName="Childtext1" presStyleLbl="revTx" presStyleIdx="0" presStyleCnt="3">
        <dgm:presLayoutVars>
          <dgm:chMax val="0"/>
          <dgm:chPref val="0"/>
          <dgm:bulletEnabled val="1"/>
        </dgm:presLayoutVars>
      </dgm:prSet>
      <dgm:spPr/>
      <dgm:t>
        <a:bodyPr/>
        <a:lstStyle/>
        <a:p>
          <a:endParaRPr lang="es-CO"/>
        </a:p>
      </dgm:t>
    </dgm:pt>
    <dgm:pt modelId="{28080853-B9B7-4B4C-93E7-47B4E3E98E94}" type="pres">
      <dgm:prSet presAssocID="{124379D2-506D-4E22-ADE2-BBB879D9EE8A}" presName="BalanceSpacing" presStyleCnt="0"/>
      <dgm:spPr/>
    </dgm:pt>
    <dgm:pt modelId="{4E80D9E1-05F7-42F9-9313-DD4B58D88EDF}" type="pres">
      <dgm:prSet presAssocID="{124379D2-506D-4E22-ADE2-BBB879D9EE8A}" presName="BalanceSpacing1" presStyleCnt="0"/>
      <dgm:spPr/>
    </dgm:pt>
    <dgm:pt modelId="{6F124706-F9D1-4A52-950E-DA64E0EC45E0}" type="pres">
      <dgm:prSet presAssocID="{D5B26C37-717E-48F1-9FC5-13F015003E69}" presName="Accent1Text" presStyleLbl="node1" presStyleIdx="1" presStyleCnt="6"/>
      <dgm:spPr/>
      <dgm:t>
        <a:bodyPr/>
        <a:lstStyle/>
        <a:p>
          <a:endParaRPr lang="es-CO"/>
        </a:p>
      </dgm:t>
    </dgm:pt>
    <dgm:pt modelId="{5FA3328E-C483-4AAF-8BB1-E286B71A91B1}" type="pres">
      <dgm:prSet presAssocID="{D5B26C37-717E-48F1-9FC5-13F015003E69}" presName="spaceBetweenRectangles" presStyleCnt="0"/>
      <dgm:spPr/>
    </dgm:pt>
    <dgm:pt modelId="{607DDDBC-1534-4EED-844F-5CD7D01F49CC}" type="pres">
      <dgm:prSet presAssocID="{E831FBD8-7515-4F7B-A3F5-66F76D15EB39}" presName="composite" presStyleCnt="0"/>
      <dgm:spPr/>
    </dgm:pt>
    <dgm:pt modelId="{D9EF51CE-4C36-4AD0-A849-C2230074542E}" type="pres">
      <dgm:prSet presAssocID="{E831FBD8-7515-4F7B-A3F5-66F76D15EB39}" presName="Parent1" presStyleLbl="node1" presStyleIdx="2" presStyleCnt="6">
        <dgm:presLayoutVars>
          <dgm:chMax val="1"/>
          <dgm:chPref val="1"/>
          <dgm:bulletEnabled val="1"/>
        </dgm:presLayoutVars>
      </dgm:prSet>
      <dgm:spPr/>
      <dgm:t>
        <a:bodyPr/>
        <a:lstStyle/>
        <a:p>
          <a:endParaRPr lang="es-CO"/>
        </a:p>
      </dgm:t>
    </dgm:pt>
    <dgm:pt modelId="{8AC9D54A-90B4-4E6A-93A9-FBCAD2382802}" type="pres">
      <dgm:prSet presAssocID="{E831FBD8-7515-4F7B-A3F5-66F76D15EB39}" presName="Childtext1" presStyleLbl="revTx" presStyleIdx="1" presStyleCnt="3">
        <dgm:presLayoutVars>
          <dgm:chMax val="0"/>
          <dgm:chPref val="0"/>
          <dgm:bulletEnabled val="1"/>
        </dgm:presLayoutVars>
      </dgm:prSet>
      <dgm:spPr/>
      <dgm:t>
        <a:bodyPr/>
        <a:lstStyle/>
        <a:p>
          <a:endParaRPr lang="es-CO"/>
        </a:p>
      </dgm:t>
    </dgm:pt>
    <dgm:pt modelId="{D8C32A10-7FB5-449D-A51F-BA651D73D90F}" type="pres">
      <dgm:prSet presAssocID="{E831FBD8-7515-4F7B-A3F5-66F76D15EB39}" presName="BalanceSpacing" presStyleCnt="0"/>
      <dgm:spPr/>
    </dgm:pt>
    <dgm:pt modelId="{9C4E4DA5-F6D7-4010-9E9C-BC316B594685}" type="pres">
      <dgm:prSet presAssocID="{E831FBD8-7515-4F7B-A3F5-66F76D15EB39}" presName="BalanceSpacing1" presStyleCnt="0"/>
      <dgm:spPr/>
    </dgm:pt>
    <dgm:pt modelId="{5D7402A9-602D-485A-BFFF-F92CD2AF3928}" type="pres">
      <dgm:prSet presAssocID="{3C059DF6-00C5-40D8-A8BF-FF77CDAD33DB}" presName="Accent1Text" presStyleLbl="node1" presStyleIdx="3" presStyleCnt="6"/>
      <dgm:spPr/>
      <dgm:t>
        <a:bodyPr/>
        <a:lstStyle/>
        <a:p>
          <a:endParaRPr lang="es-CO"/>
        </a:p>
      </dgm:t>
    </dgm:pt>
    <dgm:pt modelId="{6DDDBB1B-6003-490F-AEC3-93DF1D870B7B}" type="pres">
      <dgm:prSet presAssocID="{3C059DF6-00C5-40D8-A8BF-FF77CDAD33DB}" presName="spaceBetweenRectangles" presStyleCnt="0"/>
      <dgm:spPr/>
    </dgm:pt>
    <dgm:pt modelId="{7EB00FA4-50A5-4012-B4FF-BAAC547605F2}" type="pres">
      <dgm:prSet presAssocID="{5C26491A-DB3E-469E-A085-EFCF44E375A3}" presName="composite" presStyleCnt="0"/>
      <dgm:spPr/>
    </dgm:pt>
    <dgm:pt modelId="{947DC6DE-13D0-476A-B81D-07CB5720EC34}" type="pres">
      <dgm:prSet presAssocID="{5C26491A-DB3E-469E-A085-EFCF44E375A3}" presName="Parent1" presStyleLbl="node1" presStyleIdx="4" presStyleCnt="6">
        <dgm:presLayoutVars>
          <dgm:chMax val="1"/>
          <dgm:chPref val="1"/>
          <dgm:bulletEnabled val="1"/>
        </dgm:presLayoutVars>
      </dgm:prSet>
      <dgm:spPr/>
      <dgm:t>
        <a:bodyPr/>
        <a:lstStyle/>
        <a:p>
          <a:endParaRPr lang="es-CO"/>
        </a:p>
      </dgm:t>
    </dgm:pt>
    <dgm:pt modelId="{B88A1DC9-3720-4AD6-AFCD-3B25F364FCC9}" type="pres">
      <dgm:prSet presAssocID="{5C26491A-DB3E-469E-A085-EFCF44E375A3}" presName="Childtext1" presStyleLbl="revTx" presStyleIdx="2" presStyleCnt="3">
        <dgm:presLayoutVars>
          <dgm:chMax val="0"/>
          <dgm:chPref val="0"/>
          <dgm:bulletEnabled val="1"/>
        </dgm:presLayoutVars>
      </dgm:prSet>
      <dgm:spPr/>
      <dgm:t>
        <a:bodyPr/>
        <a:lstStyle/>
        <a:p>
          <a:endParaRPr lang="es-CO"/>
        </a:p>
      </dgm:t>
    </dgm:pt>
    <dgm:pt modelId="{6B9707FA-6DE9-4B79-818A-7E61E5B4AEF5}" type="pres">
      <dgm:prSet presAssocID="{5C26491A-DB3E-469E-A085-EFCF44E375A3}" presName="BalanceSpacing" presStyleCnt="0"/>
      <dgm:spPr/>
    </dgm:pt>
    <dgm:pt modelId="{87E5F5FB-D902-4A29-AEB9-6245B76A4B6A}" type="pres">
      <dgm:prSet presAssocID="{5C26491A-DB3E-469E-A085-EFCF44E375A3}" presName="BalanceSpacing1" presStyleCnt="0"/>
      <dgm:spPr/>
    </dgm:pt>
    <dgm:pt modelId="{9DEDA0DB-DA68-4C8E-9EB9-49EEB612DF79}" type="pres">
      <dgm:prSet presAssocID="{48C419BC-5822-4A21-A8A3-2CE43EFF0FD0}" presName="Accent1Text" presStyleLbl="node1" presStyleIdx="5" presStyleCnt="6"/>
      <dgm:spPr/>
      <dgm:t>
        <a:bodyPr/>
        <a:lstStyle/>
        <a:p>
          <a:endParaRPr lang="es-CO"/>
        </a:p>
      </dgm:t>
    </dgm:pt>
  </dgm:ptLst>
  <dgm:cxnLst>
    <dgm:cxn modelId="{30AF3E20-D9E7-47C0-BA05-D350B2060A35}" type="presOf" srcId="{48C419BC-5822-4A21-A8A3-2CE43EFF0FD0}" destId="{9DEDA0DB-DA68-4C8E-9EB9-49EEB612DF79}" srcOrd="0" destOrd="0" presId="urn:microsoft.com/office/officeart/2008/layout/AlternatingHexagons"/>
    <dgm:cxn modelId="{E955B93B-65F7-48A8-BF74-894DF206BD38}" srcId="{0D60B762-6B87-4252-89F5-95D9E38D5782}" destId="{124379D2-506D-4E22-ADE2-BBB879D9EE8A}" srcOrd="0" destOrd="0" parTransId="{CF5FE268-9F8A-4D8A-8633-B7BA670AC3E0}" sibTransId="{D5B26C37-717E-48F1-9FC5-13F015003E69}"/>
    <dgm:cxn modelId="{D9E135E3-642A-4F23-A25E-81C4EA1B6DAB}" type="presOf" srcId="{E831FBD8-7515-4F7B-A3F5-66F76D15EB39}" destId="{D9EF51CE-4C36-4AD0-A849-C2230074542E}" srcOrd="0" destOrd="0" presId="urn:microsoft.com/office/officeart/2008/layout/AlternatingHexagons"/>
    <dgm:cxn modelId="{626A2677-84C4-4716-8321-7909F357308D}" srcId="{0D60B762-6B87-4252-89F5-95D9E38D5782}" destId="{5C26491A-DB3E-469E-A085-EFCF44E375A3}" srcOrd="2" destOrd="0" parTransId="{41B77838-6417-403D-8903-DB7BBB6B5AA1}" sibTransId="{48C419BC-5822-4A21-A8A3-2CE43EFF0FD0}"/>
    <dgm:cxn modelId="{380E289E-C354-4649-96A6-BE70C3CF44CE}" type="presOf" srcId="{0D60B762-6B87-4252-89F5-95D9E38D5782}" destId="{8C55FC00-5F91-48B2-96DF-EE6F7C0E8667}" srcOrd="0" destOrd="0" presId="urn:microsoft.com/office/officeart/2008/layout/AlternatingHexagons"/>
    <dgm:cxn modelId="{E4F36234-57C6-44A3-BAD9-6BAAE5C8F7CD}" type="presOf" srcId="{D5B26C37-717E-48F1-9FC5-13F015003E69}" destId="{6F124706-F9D1-4A52-950E-DA64E0EC45E0}" srcOrd="0" destOrd="0" presId="urn:microsoft.com/office/officeart/2008/layout/AlternatingHexagons"/>
    <dgm:cxn modelId="{793BD4F7-9612-416A-B510-B4BF28F08ADD}" type="presOf" srcId="{124379D2-506D-4E22-ADE2-BBB879D9EE8A}" destId="{F51909BF-57EA-4C22-A6DE-72C804D1C9E6}" srcOrd="0" destOrd="0" presId="urn:microsoft.com/office/officeart/2008/layout/AlternatingHexagons"/>
    <dgm:cxn modelId="{29C5F168-3888-4EA7-AE97-07D583B01DDD}" srcId="{0D60B762-6B87-4252-89F5-95D9E38D5782}" destId="{E831FBD8-7515-4F7B-A3F5-66F76D15EB39}" srcOrd="1" destOrd="0" parTransId="{2B6733FC-5B3A-4E59-8BAA-C08808A59511}" sibTransId="{3C059DF6-00C5-40D8-A8BF-FF77CDAD33DB}"/>
    <dgm:cxn modelId="{147019E8-68FD-42E6-930B-097210E6FF68}" type="presOf" srcId="{5C26491A-DB3E-469E-A085-EFCF44E375A3}" destId="{947DC6DE-13D0-476A-B81D-07CB5720EC34}" srcOrd="0" destOrd="0" presId="urn:microsoft.com/office/officeart/2008/layout/AlternatingHexagons"/>
    <dgm:cxn modelId="{7627E47D-84F5-4530-8AA4-E483BBF12ECC}" type="presOf" srcId="{3C059DF6-00C5-40D8-A8BF-FF77CDAD33DB}" destId="{5D7402A9-602D-485A-BFFF-F92CD2AF3928}" srcOrd="0" destOrd="0" presId="urn:microsoft.com/office/officeart/2008/layout/AlternatingHexagons"/>
    <dgm:cxn modelId="{0DF76C43-13A8-4898-8674-38E45D6F5025}" type="presParOf" srcId="{8C55FC00-5F91-48B2-96DF-EE6F7C0E8667}" destId="{E9CA103D-B5AC-4CCB-8588-F7DFD333B062}" srcOrd="0" destOrd="0" presId="urn:microsoft.com/office/officeart/2008/layout/AlternatingHexagons"/>
    <dgm:cxn modelId="{C35D9DAC-E71F-4166-9E15-F23FA6742695}" type="presParOf" srcId="{E9CA103D-B5AC-4CCB-8588-F7DFD333B062}" destId="{F51909BF-57EA-4C22-A6DE-72C804D1C9E6}" srcOrd="0" destOrd="0" presId="urn:microsoft.com/office/officeart/2008/layout/AlternatingHexagons"/>
    <dgm:cxn modelId="{1BDF1134-2E3E-49A1-BE86-167801F69B3D}" type="presParOf" srcId="{E9CA103D-B5AC-4CCB-8588-F7DFD333B062}" destId="{00F0042D-1F16-4E01-BFAE-F86440CEB2F4}" srcOrd="1" destOrd="0" presId="urn:microsoft.com/office/officeart/2008/layout/AlternatingHexagons"/>
    <dgm:cxn modelId="{826968E5-A719-4DD7-BDF1-583646D0DE24}" type="presParOf" srcId="{E9CA103D-B5AC-4CCB-8588-F7DFD333B062}" destId="{28080853-B9B7-4B4C-93E7-47B4E3E98E94}" srcOrd="2" destOrd="0" presId="urn:microsoft.com/office/officeart/2008/layout/AlternatingHexagons"/>
    <dgm:cxn modelId="{387DC9B7-7D72-46CD-B0ED-9DAE32A282FB}" type="presParOf" srcId="{E9CA103D-B5AC-4CCB-8588-F7DFD333B062}" destId="{4E80D9E1-05F7-42F9-9313-DD4B58D88EDF}" srcOrd="3" destOrd="0" presId="urn:microsoft.com/office/officeart/2008/layout/AlternatingHexagons"/>
    <dgm:cxn modelId="{18FAB30E-E02F-4840-BE54-43224DC8483D}" type="presParOf" srcId="{E9CA103D-B5AC-4CCB-8588-F7DFD333B062}" destId="{6F124706-F9D1-4A52-950E-DA64E0EC45E0}" srcOrd="4" destOrd="0" presId="urn:microsoft.com/office/officeart/2008/layout/AlternatingHexagons"/>
    <dgm:cxn modelId="{D18BD86E-A16F-4EA5-9FE0-72399077EF0E}" type="presParOf" srcId="{8C55FC00-5F91-48B2-96DF-EE6F7C0E8667}" destId="{5FA3328E-C483-4AAF-8BB1-E286B71A91B1}" srcOrd="1" destOrd="0" presId="urn:microsoft.com/office/officeart/2008/layout/AlternatingHexagons"/>
    <dgm:cxn modelId="{2A91F361-822B-49B0-B51A-5163BD492D47}" type="presParOf" srcId="{8C55FC00-5F91-48B2-96DF-EE6F7C0E8667}" destId="{607DDDBC-1534-4EED-844F-5CD7D01F49CC}" srcOrd="2" destOrd="0" presId="urn:microsoft.com/office/officeart/2008/layout/AlternatingHexagons"/>
    <dgm:cxn modelId="{369FE74A-3591-40B1-AA39-1F0E63B48E67}" type="presParOf" srcId="{607DDDBC-1534-4EED-844F-5CD7D01F49CC}" destId="{D9EF51CE-4C36-4AD0-A849-C2230074542E}" srcOrd="0" destOrd="0" presId="urn:microsoft.com/office/officeart/2008/layout/AlternatingHexagons"/>
    <dgm:cxn modelId="{C63E6085-860B-4741-8046-75F80D184ED3}" type="presParOf" srcId="{607DDDBC-1534-4EED-844F-5CD7D01F49CC}" destId="{8AC9D54A-90B4-4E6A-93A9-FBCAD2382802}" srcOrd="1" destOrd="0" presId="urn:microsoft.com/office/officeart/2008/layout/AlternatingHexagons"/>
    <dgm:cxn modelId="{6E022099-D647-4255-90B8-B4D784EF5582}" type="presParOf" srcId="{607DDDBC-1534-4EED-844F-5CD7D01F49CC}" destId="{D8C32A10-7FB5-449D-A51F-BA651D73D90F}" srcOrd="2" destOrd="0" presId="urn:microsoft.com/office/officeart/2008/layout/AlternatingHexagons"/>
    <dgm:cxn modelId="{A877BF20-2328-47F0-AC7D-8D6F75E0074F}" type="presParOf" srcId="{607DDDBC-1534-4EED-844F-5CD7D01F49CC}" destId="{9C4E4DA5-F6D7-4010-9E9C-BC316B594685}" srcOrd="3" destOrd="0" presId="urn:microsoft.com/office/officeart/2008/layout/AlternatingHexagons"/>
    <dgm:cxn modelId="{6DF19766-7955-49C3-A8B5-A453DF294656}" type="presParOf" srcId="{607DDDBC-1534-4EED-844F-5CD7D01F49CC}" destId="{5D7402A9-602D-485A-BFFF-F92CD2AF3928}" srcOrd="4" destOrd="0" presId="urn:microsoft.com/office/officeart/2008/layout/AlternatingHexagons"/>
    <dgm:cxn modelId="{373BE42E-4246-4330-B281-DD47DA612B59}" type="presParOf" srcId="{8C55FC00-5F91-48B2-96DF-EE6F7C0E8667}" destId="{6DDDBB1B-6003-490F-AEC3-93DF1D870B7B}" srcOrd="3" destOrd="0" presId="urn:microsoft.com/office/officeart/2008/layout/AlternatingHexagons"/>
    <dgm:cxn modelId="{32B4596A-35F3-4DF5-AD41-B1BFE64DFE70}" type="presParOf" srcId="{8C55FC00-5F91-48B2-96DF-EE6F7C0E8667}" destId="{7EB00FA4-50A5-4012-B4FF-BAAC547605F2}" srcOrd="4" destOrd="0" presId="urn:microsoft.com/office/officeart/2008/layout/AlternatingHexagons"/>
    <dgm:cxn modelId="{1472544C-BBF2-444F-A548-781B59816FC0}" type="presParOf" srcId="{7EB00FA4-50A5-4012-B4FF-BAAC547605F2}" destId="{947DC6DE-13D0-476A-B81D-07CB5720EC34}" srcOrd="0" destOrd="0" presId="urn:microsoft.com/office/officeart/2008/layout/AlternatingHexagons"/>
    <dgm:cxn modelId="{5086072E-9109-4AF7-B241-B3DB528EB603}" type="presParOf" srcId="{7EB00FA4-50A5-4012-B4FF-BAAC547605F2}" destId="{B88A1DC9-3720-4AD6-AFCD-3B25F364FCC9}" srcOrd="1" destOrd="0" presId="urn:microsoft.com/office/officeart/2008/layout/AlternatingHexagons"/>
    <dgm:cxn modelId="{5AE92D8A-D24C-4092-8456-F6595EEAE1F7}" type="presParOf" srcId="{7EB00FA4-50A5-4012-B4FF-BAAC547605F2}" destId="{6B9707FA-6DE9-4B79-818A-7E61E5B4AEF5}" srcOrd="2" destOrd="0" presId="urn:microsoft.com/office/officeart/2008/layout/AlternatingHexagons"/>
    <dgm:cxn modelId="{AC0258A1-B038-453F-8AA5-25D5F433123E}" type="presParOf" srcId="{7EB00FA4-50A5-4012-B4FF-BAAC547605F2}" destId="{87E5F5FB-D902-4A29-AEB9-6245B76A4B6A}" srcOrd="3" destOrd="0" presId="urn:microsoft.com/office/officeart/2008/layout/AlternatingHexagons"/>
    <dgm:cxn modelId="{7F656BD1-34C9-4B0E-9AA4-8FC098D64181}" type="presParOf" srcId="{7EB00FA4-50A5-4012-B4FF-BAAC547605F2}" destId="{9DEDA0DB-DA68-4C8E-9EB9-49EEB612DF7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F637BF3-8BF6-4AEF-8424-9CA988C26042}"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s-CO"/>
        </a:p>
      </dgm:t>
    </dgm:pt>
    <dgm:pt modelId="{47ABF05D-4643-461F-9890-9284A50BE0F1}">
      <dgm:prSet phldrT="[Texto]" custT="1"/>
      <dgm:spPr/>
      <dgm:t>
        <a:bodyPr/>
        <a:lstStyle/>
        <a:p>
          <a:pPr algn="just"/>
          <a:r>
            <a:rPr lang="es-CO" sz="2000" dirty="0" smtClean="0"/>
            <a:t>Los recursos y las obligaciones que quedan después de la transacción. </a:t>
          </a:r>
          <a:endParaRPr lang="es-CO" sz="2000" dirty="0"/>
        </a:p>
      </dgm:t>
    </dgm:pt>
    <dgm:pt modelId="{5691331F-3BF4-4311-9357-0398498A3DB6}" type="parTrans" cxnId="{AB37221E-AFA3-4A8A-91D5-2CAA1EF56B8F}">
      <dgm:prSet/>
      <dgm:spPr/>
      <dgm:t>
        <a:bodyPr/>
        <a:lstStyle/>
        <a:p>
          <a:endParaRPr lang="es-CO"/>
        </a:p>
      </dgm:t>
    </dgm:pt>
    <dgm:pt modelId="{8C183E57-DC1D-4CBA-80E5-C01AFD51F38B}" type="sibTrans" cxnId="{AB37221E-AFA3-4A8A-91D5-2CAA1EF56B8F}">
      <dgm:prSet/>
      <dgm:spPr/>
      <dgm:t>
        <a:bodyPr/>
        <a:lstStyle/>
        <a:p>
          <a:endParaRPr lang="es-CO"/>
        </a:p>
      </dgm:t>
    </dgm:pt>
    <dgm:pt modelId="{B719BAF3-D817-4490-B247-708493EEED0C}">
      <dgm:prSet phldrT="[Texto]" custT="1"/>
      <dgm:spPr/>
      <dgm:t>
        <a:bodyPr/>
        <a:lstStyle/>
        <a:p>
          <a:pPr algn="just"/>
          <a:r>
            <a:rPr lang="es-CO" sz="2000" dirty="0" smtClean="0"/>
            <a:t>Los cambios en los recursos y obligaciones resultantes de la transacción. </a:t>
          </a:r>
          <a:endParaRPr lang="es-CO" sz="2000" dirty="0"/>
        </a:p>
      </dgm:t>
    </dgm:pt>
    <dgm:pt modelId="{F3E2EB8D-F384-46F4-85ED-50AC83866E76}" type="parTrans" cxnId="{2A470369-C5DA-4807-B22B-4941A70A2977}">
      <dgm:prSet/>
      <dgm:spPr/>
      <dgm:t>
        <a:bodyPr/>
        <a:lstStyle/>
        <a:p>
          <a:endParaRPr lang="es-CO"/>
        </a:p>
      </dgm:t>
    </dgm:pt>
    <dgm:pt modelId="{0F73C05E-32CE-4626-A1A1-0022458586F8}" type="sibTrans" cxnId="{2A470369-C5DA-4807-B22B-4941A70A2977}">
      <dgm:prSet/>
      <dgm:spPr/>
      <dgm:t>
        <a:bodyPr/>
        <a:lstStyle/>
        <a:p>
          <a:endParaRPr lang="es-CO"/>
        </a:p>
      </dgm:t>
    </dgm:pt>
    <dgm:pt modelId="{163A2004-44B1-46D9-8D4E-2A01F4DC48A7}">
      <dgm:prSet phldrT="[Texto]" custT="1"/>
      <dgm:spPr/>
      <dgm:t>
        <a:bodyPr/>
        <a:lstStyle/>
        <a:p>
          <a:r>
            <a:rPr lang="es-CO" sz="1400" dirty="0" smtClean="0"/>
            <a:t>Si la entidad no posee ningún derecho ni ninguna obligación sobre un bien, des reconoce en su totalidad los activos y pasivos, así igual si una entidad posee el 30% debe registrar dicho 30%.</a:t>
          </a:r>
          <a:endParaRPr lang="es-CO" sz="1400" dirty="0"/>
        </a:p>
      </dgm:t>
    </dgm:pt>
    <dgm:pt modelId="{02CB1EBD-8524-4BEC-AC1B-90C873E3F9B4}" type="parTrans" cxnId="{364180E7-09D9-4D38-82D4-536E586FCB92}">
      <dgm:prSet/>
      <dgm:spPr/>
      <dgm:t>
        <a:bodyPr/>
        <a:lstStyle/>
        <a:p>
          <a:endParaRPr lang="es-CO"/>
        </a:p>
      </dgm:t>
    </dgm:pt>
    <dgm:pt modelId="{FD4F3848-65DB-435E-8004-2C1BC1EF32A7}" type="sibTrans" cxnId="{364180E7-09D9-4D38-82D4-536E586FCB92}">
      <dgm:prSet/>
      <dgm:spPr/>
      <dgm:t>
        <a:bodyPr/>
        <a:lstStyle/>
        <a:p>
          <a:endParaRPr lang="es-CO"/>
        </a:p>
      </dgm:t>
    </dgm:pt>
    <dgm:pt modelId="{32AC6CCD-8E02-4236-8068-2622F662EED9}" type="pres">
      <dgm:prSet presAssocID="{EF637BF3-8BF6-4AEF-8424-9CA988C26042}" presName="outerComposite" presStyleCnt="0">
        <dgm:presLayoutVars>
          <dgm:chMax val="5"/>
          <dgm:dir/>
          <dgm:resizeHandles val="exact"/>
        </dgm:presLayoutVars>
      </dgm:prSet>
      <dgm:spPr/>
      <dgm:t>
        <a:bodyPr/>
        <a:lstStyle/>
        <a:p>
          <a:endParaRPr lang="es-CO"/>
        </a:p>
      </dgm:t>
    </dgm:pt>
    <dgm:pt modelId="{1B5C8BDD-4D26-43AB-9212-E341E7663ECB}" type="pres">
      <dgm:prSet presAssocID="{EF637BF3-8BF6-4AEF-8424-9CA988C26042}" presName="dummyMaxCanvas" presStyleCnt="0">
        <dgm:presLayoutVars/>
      </dgm:prSet>
      <dgm:spPr/>
    </dgm:pt>
    <dgm:pt modelId="{38A35DFC-F777-42B9-9B91-F855230333D6}" type="pres">
      <dgm:prSet presAssocID="{EF637BF3-8BF6-4AEF-8424-9CA988C26042}" presName="ThreeNodes_1" presStyleLbl="node1" presStyleIdx="0" presStyleCnt="3">
        <dgm:presLayoutVars>
          <dgm:bulletEnabled val="1"/>
        </dgm:presLayoutVars>
      </dgm:prSet>
      <dgm:spPr/>
      <dgm:t>
        <a:bodyPr/>
        <a:lstStyle/>
        <a:p>
          <a:endParaRPr lang="es-CO"/>
        </a:p>
      </dgm:t>
    </dgm:pt>
    <dgm:pt modelId="{D7274D1F-CE40-4633-B380-558C3BBDB953}" type="pres">
      <dgm:prSet presAssocID="{EF637BF3-8BF6-4AEF-8424-9CA988C26042}" presName="ThreeNodes_2" presStyleLbl="node1" presStyleIdx="1" presStyleCnt="3">
        <dgm:presLayoutVars>
          <dgm:bulletEnabled val="1"/>
        </dgm:presLayoutVars>
      </dgm:prSet>
      <dgm:spPr/>
      <dgm:t>
        <a:bodyPr/>
        <a:lstStyle/>
        <a:p>
          <a:endParaRPr lang="es-CO"/>
        </a:p>
      </dgm:t>
    </dgm:pt>
    <dgm:pt modelId="{5F028EEF-4E89-4460-A66E-BAF36D5616CE}" type="pres">
      <dgm:prSet presAssocID="{EF637BF3-8BF6-4AEF-8424-9CA988C26042}" presName="ThreeNodes_3" presStyleLbl="node1" presStyleIdx="2" presStyleCnt="3">
        <dgm:presLayoutVars>
          <dgm:bulletEnabled val="1"/>
        </dgm:presLayoutVars>
      </dgm:prSet>
      <dgm:spPr/>
      <dgm:t>
        <a:bodyPr/>
        <a:lstStyle/>
        <a:p>
          <a:endParaRPr lang="es-CO"/>
        </a:p>
      </dgm:t>
    </dgm:pt>
    <dgm:pt modelId="{5683C71E-87B1-4B9C-B979-936817052ADA}" type="pres">
      <dgm:prSet presAssocID="{EF637BF3-8BF6-4AEF-8424-9CA988C26042}" presName="ThreeConn_1-2" presStyleLbl="fgAccFollowNode1" presStyleIdx="0" presStyleCnt="2">
        <dgm:presLayoutVars>
          <dgm:bulletEnabled val="1"/>
        </dgm:presLayoutVars>
      </dgm:prSet>
      <dgm:spPr/>
      <dgm:t>
        <a:bodyPr/>
        <a:lstStyle/>
        <a:p>
          <a:endParaRPr lang="es-CO"/>
        </a:p>
      </dgm:t>
    </dgm:pt>
    <dgm:pt modelId="{486EE9A1-78C6-4617-9ECE-EE5F9D7A2957}" type="pres">
      <dgm:prSet presAssocID="{EF637BF3-8BF6-4AEF-8424-9CA988C26042}" presName="ThreeConn_2-3" presStyleLbl="fgAccFollowNode1" presStyleIdx="1" presStyleCnt="2">
        <dgm:presLayoutVars>
          <dgm:bulletEnabled val="1"/>
        </dgm:presLayoutVars>
      </dgm:prSet>
      <dgm:spPr/>
      <dgm:t>
        <a:bodyPr/>
        <a:lstStyle/>
        <a:p>
          <a:endParaRPr lang="es-CO"/>
        </a:p>
      </dgm:t>
    </dgm:pt>
    <dgm:pt modelId="{D99A399A-C17F-4E1B-A2B8-EAA99CB0ABF4}" type="pres">
      <dgm:prSet presAssocID="{EF637BF3-8BF6-4AEF-8424-9CA988C26042}" presName="ThreeNodes_1_text" presStyleLbl="node1" presStyleIdx="2" presStyleCnt="3">
        <dgm:presLayoutVars>
          <dgm:bulletEnabled val="1"/>
        </dgm:presLayoutVars>
      </dgm:prSet>
      <dgm:spPr/>
      <dgm:t>
        <a:bodyPr/>
        <a:lstStyle/>
        <a:p>
          <a:endParaRPr lang="es-CO"/>
        </a:p>
      </dgm:t>
    </dgm:pt>
    <dgm:pt modelId="{B8C8D222-7EDB-4E10-B84D-EC0B5D6F0916}" type="pres">
      <dgm:prSet presAssocID="{EF637BF3-8BF6-4AEF-8424-9CA988C26042}" presName="ThreeNodes_2_text" presStyleLbl="node1" presStyleIdx="2" presStyleCnt="3">
        <dgm:presLayoutVars>
          <dgm:bulletEnabled val="1"/>
        </dgm:presLayoutVars>
      </dgm:prSet>
      <dgm:spPr/>
      <dgm:t>
        <a:bodyPr/>
        <a:lstStyle/>
        <a:p>
          <a:endParaRPr lang="es-CO"/>
        </a:p>
      </dgm:t>
    </dgm:pt>
    <dgm:pt modelId="{166D09EE-4DEC-4D53-BC09-D3481783269D}" type="pres">
      <dgm:prSet presAssocID="{EF637BF3-8BF6-4AEF-8424-9CA988C26042}" presName="ThreeNodes_3_text" presStyleLbl="node1" presStyleIdx="2" presStyleCnt="3">
        <dgm:presLayoutVars>
          <dgm:bulletEnabled val="1"/>
        </dgm:presLayoutVars>
      </dgm:prSet>
      <dgm:spPr/>
      <dgm:t>
        <a:bodyPr/>
        <a:lstStyle/>
        <a:p>
          <a:endParaRPr lang="es-CO"/>
        </a:p>
      </dgm:t>
    </dgm:pt>
  </dgm:ptLst>
  <dgm:cxnLst>
    <dgm:cxn modelId="{98277F47-5B72-45E3-A60E-431D35188FCF}" type="presOf" srcId="{B719BAF3-D817-4490-B247-708493EEED0C}" destId="{B8C8D222-7EDB-4E10-B84D-EC0B5D6F0916}" srcOrd="1" destOrd="0" presId="urn:microsoft.com/office/officeart/2005/8/layout/vProcess5"/>
    <dgm:cxn modelId="{2A470369-C5DA-4807-B22B-4941A70A2977}" srcId="{EF637BF3-8BF6-4AEF-8424-9CA988C26042}" destId="{B719BAF3-D817-4490-B247-708493EEED0C}" srcOrd="1" destOrd="0" parTransId="{F3E2EB8D-F384-46F4-85ED-50AC83866E76}" sibTransId="{0F73C05E-32CE-4626-A1A1-0022458586F8}"/>
    <dgm:cxn modelId="{E30894CC-B782-486B-955C-FED81671728F}" type="presOf" srcId="{47ABF05D-4643-461F-9890-9284A50BE0F1}" destId="{D99A399A-C17F-4E1B-A2B8-EAA99CB0ABF4}" srcOrd="1" destOrd="0" presId="urn:microsoft.com/office/officeart/2005/8/layout/vProcess5"/>
    <dgm:cxn modelId="{364180E7-09D9-4D38-82D4-536E586FCB92}" srcId="{EF637BF3-8BF6-4AEF-8424-9CA988C26042}" destId="{163A2004-44B1-46D9-8D4E-2A01F4DC48A7}" srcOrd="2" destOrd="0" parTransId="{02CB1EBD-8524-4BEC-AC1B-90C873E3F9B4}" sibTransId="{FD4F3848-65DB-435E-8004-2C1BC1EF32A7}"/>
    <dgm:cxn modelId="{AB37221E-AFA3-4A8A-91D5-2CAA1EF56B8F}" srcId="{EF637BF3-8BF6-4AEF-8424-9CA988C26042}" destId="{47ABF05D-4643-461F-9890-9284A50BE0F1}" srcOrd="0" destOrd="0" parTransId="{5691331F-3BF4-4311-9357-0398498A3DB6}" sibTransId="{8C183E57-DC1D-4CBA-80E5-C01AFD51F38B}"/>
    <dgm:cxn modelId="{D5B241EE-BDF3-4775-9A33-3FBDA264A596}" type="presOf" srcId="{163A2004-44B1-46D9-8D4E-2A01F4DC48A7}" destId="{5F028EEF-4E89-4460-A66E-BAF36D5616CE}" srcOrd="0" destOrd="0" presId="urn:microsoft.com/office/officeart/2005/8/layout/vProcess5"/>
    <dgm:cxn modelId="{59CF0AC0-0CCC-438A-ACCC-075B35211C5C}" type="presOf" srcId="{0F73C05E-32CE-4626-A1A1-0022458586F8}" destId="{486EE9A1-78C6-4617-9ECE-EE5F9D7A2957}" srcOrd="0" destOrd="0" presId="urn:microsoft.com/office/officeart/2005/8/layout/vProcess5"/>
    <dgm:cxn modelId="{E98A6601-2831-434E-80CD-83DEF9011523}" type="presOf" srcId="{8C183E57-DC1D-4CBA-80E5-C01AFD51F38B}" destId="{5683C71E-87B1-4B9C-B979-936817052ADA}" srcOrd="0" destOrd="0" presId="urn:microsoft.com/office/officeart/2005/8/layout/vProcess5"/>
    <dgm:cxn modelId="{85B00AF4-8CCF-4E88-96BC-4EA97CFC44D7}" type="presOf" srcId="{EF637BF3-8BF6-4AEF-8424-9CA988C26042}" destId="{32AC6CCD-8E02-4236-8068-2622F662EED9}" srcOrd="0" destOrd="0" presId="urn:microsoft.com/office/officeart/2005/8/layout/vProcess5"/>
    <dgm:cxn modelId="{A1856735-EADA-4EEC-B3DC-6F790DDE5A8A}" type="presOf" srcId="{47ABF05D-4643-461F-9890-9284A50BE0F1}" destId="{38A35DFC-F777-42B9-9B91-F855230333D6}" srcOrd="0" destOrd="0" presId="urn:microsoft.com/office/officeart/2005/8/layout/vProcess5"/>
    <dgm:cxn modelId="{23B5A4E1-D2A5-421C-8C04-9D0903E595BE}" type="presOf" srcId="{B719BAF3-D817-4490-B247-708493EEED0C}" destId="{D7274D1F-CE40-4633-B380-558C3BBDB953}" srcOrd="0" destOrd="0" presId="urn:microsoft.com/office/officeart/2005/8/layout/vProcess5"/>
    <dgm:cxn modelId="{B53FBAEA-F615-41FB-B274-3490D89F0AC8}" type="presOf" srcId="{163A2004-44B1-46D9-8D4E-2A01F4DC48A7}" destId="{166D09EE-4DEC-4D53-BC09-D3481783269D}" srcOrd="1" destOrd="0" presId="urn:microsoft.com/office/officeart/2005/8/layout/vProcess5"/>
    <dgm:cxn modelId="{91FE076C-C034-4B0B-95D6-0ABC56AB26CE}" type="presParOf" srcId="{32AC6CCD-8E02-4236-8068-2622F662EED9}" destId="{1B5C8BDD-4D26-43AB-9212-E341E7663ECB}" srcOrd="0" destOrd="0" presId="urn:microsoft.com/office/officeart/2005/8/layout/vProcess5"/>
    <dgm:cxn modelId="{01F40429-325C-4F11-AB04-7A0475109E6E}" type="presParOf" srcId="{32AC6CCD-8E02-4236-8068-2622F662EED9}" destId="{38A35DFC-F777-42B9-9B91-F855230333D6}" srcOrd="1" destOrd="0" presId="urn:microsoft.com/office/officeart/2005/8/layout/vProcess5"/>
    <dgm:cxn modelId="{3106AD7C-2B6A-49EB-96AB-92A8290F16BB}" type="presParOf" srcId="{32AC6CCD-8E02-4236-8068-2622F662EED9}" destId="{D7274D1F-CE40-4633-B380-558C3BBDB953}" srcOrd="2" destOrd="0" presId="urn:microsoft.com/office/officeart/2005/8/layout/vProcess5"/>
    <dgm:cxn modelId="{B1E921FA-6034-464F-8C51-65F759004420}" type="presParOf" srcId="{32AC6CCD-8E02-4236-8068-2622F662EED9}" destId="{5F028EEF-4E89-4460-A66E-BAF36D5616CE}" srcOrd="3" destOrd="0" presId="urn:microsoft.com/office/officeart/2005/8/layout/vProcess5"/>
    <dgm:cxn modelId="{75EEED79-FEF8-438C-BB38-C3EB79E6C917}" type="presParOf" srcId="{32AC6CCD-8E02-4236-8068-2622F662EED9}" destId="{5683C71E-87B1-4B9C-B979-936817052ADA}" srcOrd="4" destOrd="0" presId="urn:microsoft.com/office/officeart/2005/8/layout/vProcess5"/>
    <dgm:cxn modelId="{64D74F91-0BF5-4749-927A-E95D8AD9F002}" type="presParOf" srcId="{32AC6CCD-8E02-4236-8068-2622F662EED9}" destId="{486EE9A1-78C6-4617-9ECE-EE5F9D7A2957}" srcOrd="5" destOrd="0" presId="urn:microsoft.com/office/officeart/2005/8/layout/vProcess5"/>
    <dgm:cxn modelId="{5C6E14B1-3141-474B-8C05-E780FCFFDE6A}" type="presParOf" srcId="{32AC6CCD-8E02-4236-8068-2622F662EED9}" destId="{D99A399A-C17F-4E1B-A2B8-EAA99CB0ABF4}" srcOrd="6" destOrd="0" presId="urn:microsoft.com/office/officeart/2005/8/layout/vProcess5"/>
    <dgm:cxn modelId="{C856BDD2-2F06-42AD-A63F-625A23B66F2D}" type="presParOf" srcId="{32AC6CCD-8E02-4236-8068-2622F662EED9}" destId="{B8C8D222-7EDB-4E10-B84D-EC0B5D6F0916}" srcOrd="7" destOrd="0" presId="urn:microsoft.com/office/officeart/2005/8/layout/vProcess5"/>
    <dgm:cxn modelId="{E9198E74-958A-42FC-AB2D-789568EAEE74}" type="presParOf" srcId="{32AC6CCD-8E02-4236-8068-2622F662EED9}" destId="{166D09EE-4DEC-4D53-BC09-D3481783269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D926F7E-720D-480A-8B64-768FCEED1D6F}" type="doc">
      <dgm:prSet loTypeId="urn:microsoft.com/office/officeart/2005/8/layout/vList6" loCatId="process" qsTypeId="urn:microsoft.com/office/officeart/2005/8/quickstyle/simple1" qsCatId="simple" csTypeId="urn:microsoft.com/office/officeart/2005/8/colors/accent2_2" csCatId="accent2" phldr="1"/>
      <dgm:spPr/>
      <dgm:t>
        <a:bodyPr/>
        <a:lstStyle/>
        <a:p>
          <a:endParaRPr lang="es-CO"/>
        </a:p>
      </dgm:t>
    </dgm:pt>
    <dgm:pt modelId="{2E5C0B41-EC6B-4FF5-B624-95DCA236D730}">
      <dgm:prSet phldrT="[Texto]" custT="1"/>
      <dgm:spPr/>
      <dgm:t>
        <a:bodyPr/>
        <a:lstStyle/>
        <a:p>
          <a:r>
            <a:rPr lang="es-CO" sz="2400" dirty="0" smtClean="0"/>
            <a:t>Control</a:t>
          </a:r>
          <a:endParaRPr lang="es-CO" sz="2400" dirty="0"/>
        </a:p>
      </dgm:t>
    </dgm:pt>
    <dgm:pt modelId="{A50B29D2-E2F9-4B26-8890-C3B42D196BCA}" type="parTrans" cxnId="{4405B718-3C98-4817-B945-E08BE1F0EB9D}">
      <dgm:prSet/>
      <dgm:spPr/>
      <dgm:t>
        <a:bodyPr/>
        <a:lstStyle/>
        <a:p>
          <a:endParaRPr lang="es-CO"/>
        </a:p>
      </dgm:t>
    </dgm:pt>
    <dgm:pt modelId="{7521B265-EEBA-4FA0-AE32-69E822A4A778}" type="sibTrans" cxnId="{4405B718-3C98-4817-B945-E08BE1F0EB9D}">
      <dgm:prSet/>
      <dgm:spPr/>
      <dgm:t>
        <a:bodyPr/>
        <a:lstStyle/>
        <a:p>
          <a:endParaRPr lang="es-CO"/>
        </a:p>
      </dgm:t>
    </dgm:pt>
    <dgm:pt modelId="{89002679-E370-42C8-B5C1-A3624F5429EB}">
      <dgm:prSet phldrT="[Texto]"/>
      <dgm:spPr/>
      <dgm:t>
        <a:bodyPr/>
        <a:lstStyle/>
        <a:p>
          <a:pPr algn="just"/>
          <a:r>
            <a:rPr lang="es-CO" b="0" dirty="0" smtClean="0">
              <a:latin typeface="Californian FB" pitchFamily="18" charset="0"/>
            </a:rPr>
            <a:t>Los criterios de baja en cuentas de un activo se centrarán en el control del activo y los criterios de baja en cuentas de un pasivo se centraría en si la entidad tiene todavía la responsabilidad.</a:t>
          </a:r>
          <a:endParaRPr lang="es-CO" b="0" dirty="0">
            <a:latin typeface="Californian FB" pitchFamily="18" charset="0"/>
          </a:endParaRPr>
        </a:p>
      </dgm:t>
    </dgm:pt>
    <dgm:pt modelId="{E4E71D9B-F4F8-4D03-9B43-C1E6FD0BF563}" type="parTrans" cxnId="{6FC42FDC-14D6-4789-A35E-E8D5B1D85619}">
      <dgm:prSet/>
      <dgm:spPr/>
      <dgm:t>
        <a:bodyPr/>
        <a:lstStyle/>
        <a:p>
          <a:endParaRPr lang="es-CO"/>
        </a:p>
      </dgm:t>
    </dgm:pt>
    <dgm:pt modelId="{E19CA6F1-6409-4D57-B646-E1E335AB091F}" type="sibTrans" cxnId="{6FC42FDC-14D6-4789-A35E-E8D5B1D85619}">
      <dgm:prSet/>
      <dgm:spPr/>
      <dgm:t>
        <a:bodyPr/>
        <a:lstStyle/>
        <a:p>
          <a:endParaRPr lang="es-CO"/>
        </a:p>
      </dgm:t>
    </dgm:pt>
    <dgm:pt modelId="{D93AF093-B0B3-475A-BDBB-294AAE50083E}">
      <dgm:prSet phldrT="[Texto]" custT="1"/>
      <dgm:spPr/>
      <dgm:t>
        <a:bodyPr/>
        <a:lstStyle/>
        <a:p>
          <a:r>
            <a:rPr lang="es-CO" sz="2400" dirty="0" smtClean="0"/>
            <a:t>Riesgo y rentabilidad</a:t>
          </a:r>
          <a:endParaRPr lang="es-CO" sz="2400" dirty="0"/>
        </a:p>
      </dgm:t>
    </dgm:pt>
    <dgm:pt modelId="{BB7606F9-CEAE-4734-A4CE-9CF873E3B57A}" type="parTrans" cxnId="{F650BF45-EC87-4C7E-93EB-1B57D1B7D4CE}">
      <dgm:prSet/>
      <dgm:spPr/>
      <dgm:t>
        <a:bodyPr/>
        <a:lstStyle/>
        <a:p>
          <a:endParaRPr lang="es-CO"/>
        </a:p>
      </dgm:t>
    </dgm:pt>
    <dgm:pt modelId="{50D7045D-5C27-4B7A-B824-801C6F396187}" type="sibTrans" cxnId="{F650BF45-EC87-4C7E-93EB-1B57D1B7D4CE}">
      <dgm:prSet/>
      <dgm:spPr/>
      <dgm:t>
        <a:bodyPr/>
        <a:lstStyle/>
        <a:p>
          <a:endParaRPr lang="es-CO"/>
        </a:p>
      </dgm:t>
    </dgm:pt>
    <dgm:pt modelId="{F511A59D-A825-4B78-8731-EE1A40257527}">
      <dgm:prSet phldrT="[Texto]"/>
      <dgm:spPr/>
      <dgm:t>
        <a:bodyPr/>
        <a:lstStyle/>
        <a:p>
          <a:pPr algn="just"/>
          <a:r>
            <a:rPr lang="es-CO" b="0" dirty="0" smtClean="0">
              <a:latin typeface="Californian FB" pitchFamily="18" charset="0"/>
            </a:rPr>
            <a:t>la entidad debe seguir reconociendo un activo o un pasivo hasta que ya no está expuesto a la mayor parte de los riesgos y beneficios generados por dicho activo o pasivo.</a:t>
          </a:r>
          <a:endParaRPr lang="es-CO" b="0" dirty="0">
            <a:latin typeface="Californian FB" pitchFamily="18" charset="0"/>
          </a:endParaRPr>
        </a:p>
      </dgm:t>
    </dgm:pt>
    <dgm:pt modelId="{896CD0D6-A75E-4402-9BB9-90167EDA35B9}" type="parTrans" cxnId="{BBB8339F-CA31-460E-95FB-FE14C31CABA2}">
      <dgm:prSet/>
      <dgm:spPr/>
      <dgm:t>
        <a:bodyPr/>
        <a:lstStyle/>
        <a:p>
          <a:endParaRPr lang="es-CO"/>
        </a:p>
      </dgm:t>
    </dgm:pt>
    <dgm:pt modelId="{3B6DFF03-5EA3-4FC6-BA6C-6C1ECCB5B3A4}" type="sibTrans" cxnId="{BBB8339F-CA31-460E-95FB-FE14C31CABA2}">
      <dgm:prSet/>
      <dgm:spPr/>
      <dgm:t>
        <a:bodyPr/>
        <a:lstStyle/>
        <a:p>
          <a:endParaRPr lang="es-CO"/>
        </a:p>
      </dgm:t>
    </dgm:pt>
    <dgm:pt modelId="{07529B1D-DD35-47FC-85C2-A7531246D197}" type="pres">
      <dgm:prSet presAssocID="{1D926F7E-720D-480A-8B64-768FCEED1D6F}" presName="Name0" presStyleCnt="0">
        <dgm:presLayoutVars>
          <dgm:dir/>
          <dgm:animLvl val="lvl"/>
          <dgm:resizeHandles/>
        </dgm:presLayoutVars>
      </dgm:prSet>
      <dgm:spPr/>
      <dgm:t>
        <a:bodyPr/>
        <a:lstStyle/>
        <a:p>
          <a:endParaRPr lang="es-CO"/>
        </a:p>
      </dgm:t>
    </dgm:pt>
    <dgm:pt modelId="{1867674F-D7BD-48BF-A65F-2C74046FE3F2}" type="pres">
      <dgm:prSet presAssocID="{2E5C0B41-EC6B-4FF5-B624-95DCA236D730}" presName="linNode" presStyleCnt="0"/>
      <dgm:spPr/>
    </dgm:pt>
    <dgm:pt modelId="{CF184A05-0AC6-4916-B07C-D010CF9F97F7}" type="pres">
      <dgm:prSet presAssocID="{2E5C0B41-EC6B-4FF5-B624-95DCA236D730}" presName="parentShp" presStyleLbl="node1" presStyleIdx="0" presStyleCnt="2">
        <dgm:presLayoutVars>
          <dgm:bulletEnabled val="1"/>
        </dgm:presLayoutVars>
      </dgm:prSet>
      <dgm:spPr/>
      <dgm:t>
        <a:bodyPr/>
        <a:lstStyle/>
        <a:p>
          <a:endParaRPr lang="es-CO"/>
        </a:p>
      </dgm:t>
    </dgm:pt>
    <dgm:pt modelId="{B0BB982E-D812-408D-9044-94F0AF76BC42}" type="pres">
      <dgm:prSet presAssocID="{2E5C0B41-EC6B-4FF5-B624-95DCA236D730}" presName="childShp" presStyleLbl="bgAccFollowNode1" presStyleIdx="0" presStyleCnt="2">
        <dgm:presLayoutVars>
          <dgm:bulletEnabled val="1"/>
        </dgm:presLayoutVars>
      </dgm:prSet>
      <dgm:spPr/>
      <dgm:t>
        <a:bodyPr/>
        <a:lstStyle/>
        <a:p>
          <a:endParaRPr lang="es-CO"/>
        </a:p>
      </dgm:t>
    </dgm:pt>
    <dgm:pt modelId="{CD0B2DD1-16C9-4C02-8B3B-F99780E25118}" type="pres">
      <dgm:prSet presAssocID="{7521B265-EEBA-4FA0-AE32-69E822A4A778}" presName="spacing" presStyleCnt="0"/>
      <dgm:spPr/>
    </dgm:pt>
    <dgm:pt modelId="{1BCA7B53-6B8C-4123-B596-53AF2C076399}" type="pres">
      <dgm:prSet presAssocID="{D93AF093-B0B3-475A-BDBB-294AAE50083E}" presName="linNode" presStyleCnt="0"/>
      <dgm:spPr/>
    </dgm:pt>
    <dgm:pt modelId="{506C3DED-A75E-4860-BFBD-845E7D52F82D}" type="pres">
      <dgm:prSet presAssocID="{D93AF093-B0B3-475A-BDBB-294AAE50083E}" presName="parentShp" presStyleLbl="node1" presStyleIdx="1" presStyleCnt="2">
        <dgm:presLayoutVars>
          <dgm:bulletEnabled val="1"/>
        </dgm:presLayoutVars>
      </dgm:prSet>
      <dgm:spPr/>
      <dgm:t>
        <a:bodyPr/>
        <a:lstStyle/>
        <a:p>
          <a:endParaRPr lang="es-CO"/>
        </a:p>
      </dgm:t>
    </dgm:pt>
    <dgm:pt modelId="{7E0C2DDF-56DC-4C0C-A01B-2EC491ACB6B3}" type="pres">
      <dgm:prSet presAssocID="{D93AF093-B0B3-475A-BDBB-294AAE50083E}" presName="childShp" presStyleLbl="bgAccFollowNode1" presStyleIdx="1" presStyleCnt="2">
        <dgm:presLayoutVars>
          <dgm:bulletEnabled val="1"/>
        </dgm:presLayoutVars>
      </dgm:prSet>
      <dgm:spPr/>
      <dgm:t>
        <a:bodyPr/>
        <a:lstStyle/>
        <a:p>
          <a:endParaRPr lang="es-CO"/>
        </a:p>
      </dgm:t>
    </dgm:pt>
  </dgm:ptLst>
  <dgm:cxnLst>
    <dgm:cxn modelId="{BED0FEB0-C391-429A-943D-FF60591E4407}" type="presOf" srcId="{89002679-E370-42C8-B5C1-A3624F5429EB}" destId="{B0BB982E-D812-408D-9044-94F0AF76BC42}" srcOrd="0" destOrd="0" presId="urn:microsoft.com/office/officeart/2005/8/layout/vList6"/>
    <dgm:cxn modelId="{A84C864D-3C4B-4E71-A4F7-1EFED1C3BA5C}" type="presOf" srcId="{2E5C0B41-EC6B-4FF5-B624-95DCA236D730}" destId="{CF184A05-0AC6-4916-B07C-D010CF9F97F7}" srcOrd="0" destOrd="0" presId="urn:microsoft.com/office/officeart/2005/8/layout/vList6"/>
    <dgm:cxn modelId="{F650BF45-EC87-4C7E-93EB-1B57D1B7D4CE}" srcId="{1D926F7E-720D-480A-8B64-768FCEED1D6F}" destId="{D93AF093-B0B3-475A-BDBB-294AAE50083E}" srcOrd="1" destOrd="0" parTransId="{BB7606F9-CEAE-4734-A4CE-9CF873E3B57A}" sibTransId="{50D7045D-5C27-4B7A-B824-801C6F396187}"/>
    <dgm:cxn modelId="{266D7247-667B-4C38-9730-257EBDF37C3D}" type="presOf" srcId="{D93AF093-B0B3-475A-BDBB-294AAE50083E}" destId="{506C3DED-A75E-4860-BFBD-845E7D52F82D}" srcOrd="0" destOrd="0" presId="urn:microsoft.com/office/officeart/2005/8/layout/vList6"/>
    <dgm:cxn modelId="{6FC42FDC-14D6-4789-A35E-E8D5B1D85619}" srcId="{2E5C0B41-EC6B-4FF5-B624-95DCA236D730}" destId="{89002679-E370-42C8-B5C1-A3624F5429EB}" srcOrd="0" destOrd="0" parTransId="{E4E71D9B-F4F8-4D03-9B43-C1E6FD0BF563}" sibTransId="{E19CA6F1-6409-4D57-B646-E1E335AB091F}"/>
    <dgm:cxn modelId="{18014157-FA87-4669-AFD5-799E99685487}" type="presOf" srcId="{1D926F7E-720D-480A-8B64-768FCEED1D6F}" destId="{07529B1D-DD35-47FC-85C2-A7531246D197}" srcOrd="0" destOrd="0" presId="urn:microsoft.com/office/officeart/2005/8/layout/vList6"/>
    <dgm:cxn modelId="{BBB8339F-CA31-460E-95FB-FE14C31CABA2}" srcId="{D93AF093-B0B3-475A-BDBB-294AAE50083E}" destId="{F511A59D-A825-4B78-8731-EE1A40257527}" srcOrd="0" destOrd="0" parTransId="{896CD0D6-A75E-4402-9BB9-90167EDA35B9}" sibTransId="{3B6DFF03-5EA3-4FC6-BA6C-6C1ECCB5B3A4}"/>
    <dgm:cxn modelId="{4405B718-3C98-4817-B945-E08BE1F0EB9D}" srcId="{1D926F7E-720D-480A-8B64-768FCEED1D6F}" destId="{2E5C0B41-EC6B-4FF5-B624-95DCA236D730}" srcOrd="0" destOrd="0" parTransId="{A50B29D2-E2F9-4B26-8890-C3B42D196BCA}" sibTransId="{7521B265-EEBA-4FA0-AE32-69E822A4A778}"/>
    <dgm:cxn modelId="{3362BB54-FECC-4A83-AA27-467563CC4E92}" type="presOf" srcId="{F511A59D-A825-4B78-8731-EE1A40257527}" destId="{7E0C2DDF-56DC-4C0C-A01B-2EC491ACB6B3}" srcOrd="0" destOrd="0" presId="urn:microsoft.com/office/officeart/2005/8/layout/vList6"/>
    <dgm:cxn modelId="{FC02E228-E92D-4301-BC4C-A063005EF758}" type="presParOf" srcId="{07529B1D-DD35-47FC-85C2-A7531246D197}" destId="{1867674F-D7BD-48BF-A65F-2C74046FE3F2}" srcOrd="0" destOrd="0" presId="urn:microsoft.com/office/officeart/2005/8/layout/vList6"/>
    <dgm:cxn modelId="{09B6BC93-4AD6-4411-85DF-1E2B03084B9D}" type="presParOf" srcId="{1867674F-D7BD-48BF-A65F-2C74046FE3F2}" destId="{CF184A05-0AC6-4916-B07C-D010CF9F97F7}" srcOrd="0" destOrd="0" presId="urn:microsoft.com/office/officeart/2005/8/layout/vList6"/>
    <dgm:cxn modelId="{817BDDF7-679D-4C66-BE19-B39CAB717EF9}" type="presParOf" srcId="{1867674F-D7BD-48BF-A65F-2C74046FE3F2}" destId="{B0BB982E-D812-408D-9044-94F0AF76BC42}" srcOrd="1" destOrd="0" presId="urn:microsoft.com/office/officeart/2005/8/layout/vList6"/>
    <dgm:cxn modelId="{B78AE6FF-E4A9-442F-A2CF-859BABCB671B}" type="presParOf" srcId="{07529B1D-DD35-47FC-85C2-A7531246D197}" destId="{CD0B2DD1-16C9-4C02-8B3B-F99780E25118}" srcOrd="1" destOrd="0" presId="urn:microsoft.com/office/officeart/2005/8/layout/vList6"/>
    <dgm:cxn modelId="{57A19EF4-A9C1-4DF5-B290-F8EF7F0A00B2}" type="presParOf" srcId="{07529B1D-DD35-47FC-85C2-A7531246D197}" destId="{1BCA7B53-6B8C-4123-B596-53AF2C076399}" srcOrd="2" destOrd="0" presId="urn:microsoft.com/office/officeart/2005/8/layout/vList6"/>
    <dgm:cxn modelId="{427F2EA6-72C3-4188-9E24-CD90247BF1C8}" type="presParOf" srcId="{1BCA7B53-6B8C-4123-B596-53AF2C076399}" destId="{506C3DED-A75E-4860-BFBD-845E7D52F82D}" srcOrd="0" destOrd="0" presId="urn:microsoft.com/office/officeart/2005/8/layout/vList6"/>
    <dgm:cxn modelId="{D05B8E97-88E9-41D7-9403-656B6D9365D4}" type="presParOf" srcId="{1BCA7B53-6B8C-4123-B596-53AF2C076399}" destId="{7E0C2DDF-56DC-4C0C-A01B-2EC491ACB6B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2A37771-1792-4144-B98C-652B0F96EEA3}"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CO"/>
        </a:p>
      </dgm:t>
    </dgm:pt>
    <dgm:pt modelId="{C1D00117-DC24-4B1D-A391-4EDEE98DE759}">
      <dgm:prSet/>
      <dgm:spPr/>
      <dgm:t>
        <a:bodyPr/>
        <a:lstStyle/>
        <a:p>
          <a:pPr rtl="0"/>
          <a:r>
            <a:rPr lang="es-CO" dirty="0" smtClean="0"/>
            <a:t>El Documento de Discusión sugiere que una entidad debería dar de baja un activo o pasivo  (o parte de un activo o pasivo) cuando este deja  de cumplir con los criterios de reconocimiento. </a:t>
          </a:r>
          <a:endParaRPr lang="es-CO" dirty="0"/>
        </a:p>
      </dgm:t>
    </dgm:pt>
    <dgm:pt modelId="{9525B243-C6F3-4A62-8FF4-0B41B74E866D}" type="parTrans" cxnId="{090F2BC2-6E8F-4027-A48B-2511A01C884F}">
      <dgm:prSet/>
      <dgm:spPr/>
      <dgm:t>
        <a:bodyPr/>
        <a:lstStyle/>
        <a:p>
          <a:endParaRPr lang="es-CO"/>
        </a:p>
      </dgm:t>
    </dgm:pt>
    <dgm:pt modelId="{C01F12A0-D5D9-42C6-8B6A-5963A4E9B32A}" type="sibTrans" cxnId="{090F2BC2-6E8F-4027-A48B-2511A01C884F}">
      <dgm:prSet/>
      <dgm:spPr/>
      <dgm:t>
        <a:bodyPr/>
        <a:lstStyle/>
        <a:p>
          <a:endParaRPr lang="es-CO"/>
        </a:p>
      </dgm:t>
    </dgm:pt>
    <dgm:pt modelId="{32BEFCBF-8228-401B-B2E2-2AA0E04FDC5F}">
      <dgm:prSet/>
      <dgm:spPr/>
      <dgm:t>
        <a:bodyPr/>
        <a:lstStyle/>
        <a:p>
          <a:pPr rtl="0"/>
          <a:r>
            <a:rPr lang="es-CO" dirty="0" smtClean="0"/>
            <a:t>Si, luego de una transacción, una entidad retiene una parte de un activo o pasivo previamente reconocido, el Documento de Discusión sugiere que el IASB podría necesitar  considerar la mejor manera para reflejar la transacción y los cambios resultantes al subyacente recurso u obligación económica. Por ejemplo, el IASB podría decidir exigir una revelación mejorada, una presentación por separado, o que se continúe reconociendo al activo o pasivo. </a:t>
          </a:r>
          <a:endParaRPr lang="es-CO" dirty="0"/>
        </a:p>
      </dgm:t>
    </dgm:pt>
    <dgm:pt modelId="{78D6668F-FBD9-4670-A748-488D91843C86}" type="parTrans" cxnId="{CE7C06F3-A359-484A-A153-57D7AE454238}">
      <dgm:prSet/>
      <dgm:spPr/>
      <dgm:t>
        <a:bodyPr/>
        <a:lstStyle/>
        <a:p>
          <a:endParaRPr lang="es-CO"/>
        </a:p>
      </dgm:t>
    </dgm:pt>
    <dgm:pt modelId="{A0A9A6B1-53A0-406B-BDF0-9102BDF094FE}" type="sibTrans" cxnId="{CE7C06F3-A359-484A-A153-57D7AE454238}">
      <dgm:prSet/>
      <dgm:spPr/>
      <dgm:t>
        <a:bodyPr/>
        <a:lstStyle/>
        <a:p>
          <a:endParaRPr lang="es-CO"/>
        </a:p>
      </dgm:t>
    </dgm:pt>
    <dgm:pt modelId="{CB72DFAC-E4A7-4577-B109-296E0E6E6F88}" type="pres">
      <dgm:prSet presAssocID="{12A37771-1792-4144-B98C-652B0F96EEA3}" presName="linear" presStyleCnt="0">
        <dgm:presLayoutVars>
          <dgm:animLvl val="lvl"/>
          <dgm:resizeHandles val="exact"/>
        </dgm:presLayoutVars>
      </dgm:prSet>
      <dgm:spPr/>
      <dgm:t>
        <a:bodyPr/>
        <a:lstStyle/>
        <a:p>
          <a:endParaRPr lang="es-CO"/>
        </a:p>
      </dgm:t>
    </dgm:pt>
    <dgm:pt modelId="{EFA94CA1-038B-4231-B989-BFA33596B633}" type="pres">
      <dgm:prSet presAssocID="{C1D00117-DC24-4B1D-A391-4EDEE98DE759}" presName="parentText" presStyleLbl="node1" presStyleIdx="0" presStyleCnt="2">
        <dgm:presLayoutVars>
          <dgm:chMax val="0"/>
          <dgm:bulletEnabled val="1"/>
        </dgm:presLayoutVars>
      </dgm:prSet>
      <dgm:spPr/>
      <dgm:t>
        <a:bodyPr/>
        <a:lstStyle/>
        <a:p>
          <a:endParaRPr lang="es-CO"/>
        </a:p>
      </dgm:t>
    </dgm:pt>
    <dgm:pt modelId="{86BAD160-4A81-4FD5-BE17-3A8C662151FB}" type="pres">
      <dgm:prSet presAssocID="{C01F12A0-D5D9-42C6-8B6A-5963A4E9B32A}" presName="spacer" presStyleCnt="0"/>
      <dgm:spPr/>
    </dgm:pt>
    <dgm:pt modelId="{0CC3AE9D-120B-4379-9F92-7B844BE9E31B}" type="pres">
      <dgm:prSet presAssocID="{32BEFCBF-8228-401B-B2E2-2AA0E04FDC5F}" presName="parentText" presStyleLbl="node1" presStyleIdx="1" presStyleCnt="2" custLinFactY="3626" custLinFactNeighborX="-336" custLinFactNeighborY="100000">
        <dgm:presLayoutVars>
          <dgm:chMax val="0"/>
          <dgm:bulletEnabled val="1"/>
        </dgm:presLayoutVars>
      </dgm:prSet>
      <dgm:spPr/>
      <dgm:t>
        <a:bodyPr/>
        <a:lstStyle/>
        <a:p>
          <a:endParaRPr lang="es-CO"/>
        </a:p>
      </dgm:t>
    </dgm:pt>
  </dgm:ptLst>
  <dgm:cxnLst>
    <dgm:cxn modelId="{CE7C06F3-A359-484A-A153-57D7AE454238}" srcId="{12A37771-1792-4144-B98C-652B0F96EEA3}" destId="{32BEFCBF-8228-401B-B2E2-2AA0E04FDC5F}" srcOrd="1" destOrd="0" parTransId="{78D6668F-FBD9-4670-A748-488D91843C86}" sibTransId="{A0A9A6B1-53A0-406B-BDF0-9102BDF094FE}"/>
    <dgm:cxn modelId="{57299035-5687-4ED7-B278-39D3506B9D91}" type="presOf" srcId="{12A37771-1792-4144-B98C-652B0F96EEA3}" destId="{CB72DFAC-E4A7-4577-B109-296E0E6E6F88}" srcOrd="0" destOrd="0" presId="urn:microsoft.com/office/officeart/2005/8/layout/vList2"/>
    <dgm:cxn modelId="{3CF60B22-9911-435B-ACC1-C46B915C77B1}" type="presOf" srcId="{32BEFCBF-8228-401B-B2E2-2AA0E04FDC5F}" destId="{0CC3AE9D-120B-4379-9F92-7B844BE9E31B}" srcOrd="0" destOrd="0" presId="urn:microsoft.com/office/officeart/2005/8/layout/vList2"/>
    <dgm:cxn modelId="{890989FD-4AA4-4AE0-BDED-E9EB33A79A27}" type="presOf" srcId="{C1D00117-DC24-4B1D-A391-4EDEE98DE759}" destId="{EFA94CA1-038B-4231-B989-BFA33596B633}" srcOrd="0" destOrd="0" presId="urn:microsoft.com/office/officeart/2005/8/layout/vList2"/>
    <dgm:cxn modelId="{090F2BC2-6E8F-4027-A48B-2511A01C884F}" srcId="{12A37771-1792-4144-B98C-652B0F96EEA3}" destId="{C1D00117-DC24-4B1D-A391-4EDEE98DE759}" srcOrd="0" destOrd="0" parTransId="{9525B243-C6F3-4A62-8FF4-0B41B74E866D}" sibTransId="{C01F12A0-D5D9-42C6-8B6A-5963A4E9B32A}"/>
    <dgm:cxn modelId="{8AE9844C-8FAD-4E26-82E8-EF051BD5BEC9}" type="presParOf" srcId="{CB72DFAC-E4A7-4577-B109-296E0E6E6F88}" destId="{EFA94CA1-038B-4231-B989-BFA33596B633}" srcOrd="0" destOrd="0" presId="urn:microsoft.com/office/officeart/2005/8/layout/vList2"/>
    <dgm:cxn modelId="{0364B30C-ED5F-4C05-A275-E0D751C88E10}" type="presParOf" srcId="{CB72DFAC-E4A7-4577-B109-296E0E6E6F88}" destId="{86BAD160-4A81-4FD5-BE17-3A8C662151FB}" srcOrd="1" destOrd="0" presId="urn:microsoft.com/office/officeart/2005/8/layout/vList2"/>
    <dgm:cxn modelId="{0283400B-3B37-417F-A773-417E170D89FA}" type="presParOf" srcId="{CB72DFAC-E4A7-4577-B109-296E0E6E6F88}" destId="{0CC3AE9D-120B-4379-9F92-7B844BE9E31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19CBA6A-1B10-4652-8A72-8B09D6819310}" type="doc">
      <dgm:prSet loTypeId="urn:microsoft.com/office/officeart/2005/8/layout/chevron1" loCatId="process" qsTypeId="urn:microsoft.com/office/officeart/2005/8/quickstyle/simple1" qsCatId="simple" csTypeId="urn:microsoft.com/office/officeart/2005/8/colors/accent1_2" csCatId="accent1" phldr="1"/>
      <dgm:spPr/>
    </dgm:pt>
    <dgm:pt modelId="{1FD0FF74-213E-46E9-81B3-21A84FA1F9F5}">
      <dgm:prSet phldrT="[Texto]" custT="1"/>
      <dgm:spPr>
        <a:ln>
          <a:solidFill>
            <a:srgbClr val="FFC000"/>
          </a:solidFill>
        </a:ln>
      </dgm:spPr>
      <dgm:t>
        <a:bodyPr/>
        <a:lstStyle/>
        <a:p>
          <a:r>
            <a:rPr lang="es-CO" sz="1800" b="1" dirty="0" smtClean="0">
              <a:solidFill>
                <a:srgbClr val="FF0000"/>
              </a:solidFill>
            </a:rPr>
            <a:t>Objetivo de medición</a:t>
          </a:r>
          <a:endParaRPr lang="es-CO" sz="1800" b="1" dirty="0">
            <a:solidFill>
              <a:srgbClr val="FF0000"/>
            </a:solidFill>
          </a:endParaRPr>
        </a:p>
      </dgm:t>
    </dgm:pt>
    <dgm:pt modelId="{5743EDE2-C5AD-4781-B986-5C29E275F5C6}" type="parTrans" cxnId="{7EC6FEB5-F7CC-4818-BE6D-6BDAA6941335}">
      <dgm:prSet/>
      <dgm:spPr/>
      <dgm:t>
        <a:bodyPr/>
        <a:lstStyle/>
        <a:p>
          <a:endParaRPr lang="es-CO"/>
        </a:p>
      </dgm:t>
    </dgm:pt>
    <dgm:pt modelId="{E75AB8C7-AEFC-4826-9417-D4CFDDD21C28}" type="sibTrans" cxnId="{7EC6FEB5-F7CC-4818-BE6D-6BDAA6941335}">
      <dgm:prSet/>
      <dgm:spPr/>
      <dgm:t>
        <a:bodyPr/>
        <a:lstStyle/>
        <a:p>
          <a:endParaRPr lang="es-CO"/>
        </a:p>
      </dgm:t>
    </dgm:pt>
    <dgm:pt modelId="{04C4FD11-8FB5-4D73-95A6-FE7515B7202A}">
      <dgm:prSet phldrT="[Texto]" custT="1"/>
      <dgm:spPr>
        <a:ln>
          <a:solidFill>
            <a:srgbClr val="FFC000"/>
          </a:solidFill>
        </a:ln>
      </dgm:spPr>
      <dgm:t>
        <a:bodyPr/>
        <a:lstStyle/>
        <a:p>
          <a:r>
            <a:rPr lang="es-CO" sz="1800" b="1" dirty="0" smtClean="0">
              <a:solidFill>
                <a:srgbClr val="FF0000"/>
              </a:solidFill>
            </a:rPr>
            <a:t>Fiel representación de información relevante</a:t>
          </a:r>
          <a:endParaRPr lang="es-CO" sz="1800" b="1" dirty="0">
            <a:solidFill>
              <a:srgbClr val="FF0000"/>
            </a:solidFill>
          </a:endParaRPr>
        </a:p>
      </dgm:t>
    </dgm:pt>
    <dgm:pt modelId="{38AE80CE-1A06-4529-892A-2AF0A74AB401}" type="parTrans" cxnId="{3D289360-6A3F-4A3E-9354-D7B98A4D81D4}">
      <dgm:prSet/>
      <dgm:spPr/>
      <dgm:t>
        <a:bodyPr/>
        <a:lstStyle/>
        <a:p>
          <a:endParaRPr lang="es-CO"/>
        </a:p>
      </dgm:t>
    </dgm:pt>
    <dgm:pt modelId="{AEA4BE7E-6076-401A-BF8D-9D20AC920E10}" type="sibTrans" cxnId="{3D289360-6A3F-4A3E-9354-D7B98A4D81D4}">
      <dgm:prSet/>
      <dgm:spPr/>
      <dgm:t>
        <a:bodyPr/>
        <a:lstStyle/>
        <a:p>
          <a:endParaRPr lang="es-CO"/>
        </a:p>
      </dgm:t>
    </dgm:pt>
    <dgm:pt modelId="{B7A09700-2F10-4213-8165-55699C5CF7C0}">
      <dgm:prSet phldrT="[Texto]" custT="1"/>
      <dgm:spPr>
        <a:ln>
          <a:solidFill>
            <a:srgbClr val="FFC000"/>
          </a:solidFill>
        </a:ln>
      </dgm:spPr>
      <dgm:t>
        <a:bodyPr/>
        <a:lstStyle/>
        <a:p>
          <a:r>
            <a:rPr lang="es-CO" sz="1800" b="1" dirty="0" smtClean="0">
              <a:solidFill>
                <a:srgbClr val="FF0000"/>
              </a:solidFill>
            </a:rPr>
            <a:t>Recursos, obligaciones y gestión</a:t>
          </a:r>
          <a:r>
            <a:rPr lang="es-CO" sz="1300" dirty="0" smtClean="0"/>
            <a:t>.</a:t>
          </a:r>
          <a:endParaRPr lang="es-CO" sz="1300" dirty="0"/>
        </a:p>
      </dgm:t>
    </dgm:pt>
    <dgm:pt modelId="{1D323CEF-2FF8-42EF-B2BD-B49284809EE2}" type="parTrans" cxnId="{098A8D3D-1692-4387-AE21-B7D4DF2F210B}">
      <dgm:prSet/>
      <dgm:spPr/>
      <dgm:t>
        <a:bodyPr/>
        <a:lstStyle/>
        <a:p>
          <a:endParaRPr lang="es-CO"/>
        </a:p>
      </dgm:t>
    </dgm:pt>
    <dgm:pt modelId="{65939C12-4745-4495-958E-53A712C2F0BD}" type="sibTrans" cxnId="{098A8D3D-1692-4387-AE21-B7D4DF2F210B}">
      <dgm:prSet/>
      <dgm:spPr/>
      <dgm:t>
        <a:bodyPr/>
        <a:lstStyle/>
        <a:p>
          <a:endParaRPr lang="es-CO"/>
        </a:p>
      </dgm:t>
    </dgm:pt>
    <dgm:pt modelId="{9D370C0D-4916-472C-A5F7-48FC83BEC810}" type="pres">
      <dgm:prSet presAssocID="{319CBA6A-1B10-4652-8A72-8B09D6819310}" presName="Name0" presStyleCnt="0">
        <dgm:presLayoutVars>
          <dgm:dir/>
          <dgm:animLvl val="lvl"/>
          <dgm:resizeHandles val="exact"/>
        </dgm:presLayoutVars>
      </dgm:prSet>
      <dgm:spPr/>
    </dgm:pt>
    <dgm:pt modelId="{AF0EBB07-067F-439B-BF0D-DC1040409A19}" type="pres">
      <dgm:prSet presAssocID="{1FD0FF74-213E-46E9-81B3-21A84FA1F9F5}" presName="parTxOnly" presStyleLbl="node1" presStyleIdx="0" presStyleCnt="3" custScaleX="114619" custScaleY="161336">
        <dgm:presLayoutVars>
          <dgm:chMax val="0"/>
          <dgm:chPref val="0"/>
          <dgm:bulletEnabled val="1"/>
        </dgm:presLayoutVars>
      </dgm:prSet>
      <dgm:spPr/>
      <dgm:t>
        <a:bodyPr/>
        <a:lstStyle/>
        <a:p>
          <a:endParaRPr lang="es-CO"/>
        </a:p>
      </dgm:t>
    </dgm:pt>
    <dgm:pt modelId="{E39D5743-B5A9-41F7-A73E-DA552A47883D}" type="pres">
      <dgm:prSet presAssocID="{E75AB8C7-AEFC-4826-9417-D4CFDDD21C28}" presName="parTxOnlySpace" presStyleCnt="0"/>
      <dgm:spPr/>
    </dgm:pt>
    <dgm:pt modelId="{92ACA210-FD5A-4082-AC68-5089FFDB9988}" type="pres">
      <dgm:prSet presAssocID="{04C4FD11-8FB5-4D73-95A6-FE7515B7202A}" presName="parTxOnly" presStyleLbl="node1" presStyleIdx="1" presStyleCnt="3" custScaleX="146206" custScaleY="155958">
        <dgm:presLayoutVars>
          <dgm:chMax val="0"/>
          <dgm:chPref val="0"/>
          <dgm:bulletEnabled val="1"/>
        </dgm:presLayoutVars>
      </dgm:prSet>
      <dgm:spPr/>
      <dgm:t>
        <a:bodyPr/>
        <a:lstStyle/>
        <a:p>
          <a:endParaRPr lang="es-CO"/>
        </a:p>
      </dgm:t>
    </dgm:pt>
    <dgm:pt modelId="{42E9D7DF-DA9F-486E-89E5-45939D79A455}" type="pres">
      <dgm:prSet presAssocID="{AEA4BE7E-6076-401A-BF8D-9D20AC920E10}" presName="parTxOnlySpace" presStyleCnt="0"/>
      <dgm:spPr/>
    </dgm:pt>
    <dgm:pt modelId="{6640D5EB-FE5C-4A12-86EE-71D2C9C1204C}" type="pres">
      <dgm:prSet presAssocID="{B7A09700-2F10-4213-8165-55699C5CF7C0}" presName="parTxOnly" presStyleLbl="node1" presStyleIdx="2" presStyleCnt="3" custScaleX="127192" custScaleY="155732">
        <dgm:presLayoutVars>
          <dgm:chMax val="0"/>
          <dgm:chPref val="0"/>
          <dgm:bulletEnabled val="1"/>
        </dgm:presLayoutVars>
      </dgm:prSet>
      <dgm:spPr/>
      <dgm:t>
        <a:bodyPr/>
        <a:lstStyle/>
        <a:p>
          <a:endParaRPr lang="es-CO"/>
        </a:p>
      </dgm:t>
    </dgm:pt>
  </dgm:ptLst>
  <dgm:cxnLst>
    <dgm:cxn modelId="{7EC6FEB5-F7CC-4818-BE6D-6BDAA6941335}" srcId="{319CBA6A-1B10-4652-8A72-8B09D6819310}" destId="{1FD0FF74-213E-46E9-81B3-21A84FA1F9F5}" srcOrd="0" destOrd="0" parTransId="{5743EDE2-C5AD-4781-B986-5C29E275F5C6}" sibTransId="{E75AB8C7-AEFC-4826-9417-D4CFDDD21C28}"/>
    <dgm:cxn modelId="{B8BA02BC-8215-4414-88EF-7370001AC39D}" type="presOf" srcId="{B7A09700-2F10-4213-8165-55699C5CF7C0}" destId="{6640D5EB-FE5C-4A12-86EE-71D2C9C1204C}" srcOrd="0" destOrd="0" presId="urn:microsoft.com/office/officeart/2005/8/layout/chevron1"/>
    <dgm:cxn modelId="{08B8F996-7FA5-414C-A4E5-88913D20FA83}" type="presOf" srcId="{04C4FD11-8FB5-4D73-95A6-FE7515B7202A}" destId="{92ACA210-FD5A-4082-AC68-5089FFDB9988}" srcOrd="0" destOrd="0" presId="urn:microsoft.com/office/officeart/2005/8/layout/chevron1"/>
    <dgm:cxn modelId="{3D289360-6A3F-4A3E-9354-D7B98A4D81D4}" srcId="{319CBA6A-1B10-4652-8A72-8B09D6819310}" destId="{04C4FD11-8FB5-4D73-95A6-FE7515B7202A}" srcOrd="1" destOrd="0" parTransId="{38AE80CE-1A06-4529-892A-2AF0A74AB401}" sibTransId="{AEA4BE7E-6076-401A-BF8D-9D20AC920E10}"/>
    <dgm:cxn modelId="{4D2A53A2-1FCF-4A2E-ADE7-3ED7566141A7}" type="presOf" srcId="{319CBA6A-1B10-4652-8A72-8B09D6819310}" destId="{9D370C0D-4916-472C-A5F7-48FC83BEC810}" srcOrd="0" destOrd="0" presId="urn:microsoft.com/office/officeart/2005/8/layout/chevron1"/>
    <dgm:cxn modelId="{EA68D02D-219B-43DE-93AA-8935B9AEF78B}" type="presOf" srcId="{1FD0FF74-213E-46E9-81B3-21A84FA1F9F5}" destId="{AF0EBB07-067F-439B-BF0D-DC1040409A19}" srcOrd="0" destOrd="0" presId="urn:microsoft.com/office/officeart/2005/8/layout/chevron1"/>
    <dgm:cxn modelId="{098A8D3D-1692-4387-AE21-B7D4DF2F210B}" srcId="{319CBA6A-1B10-4652-8A72-8B09D6819310}" destId="{B7A09700-2F10-4213-8165-55699C5CF7C0}" srcOrd="2" destOrd="0" parTransId="{1D323CEF-2FF8-42EF-B2BD-B49284809EE2}" sibTransId="{65939C12-4745-4495-958E-53A712C2F0BD}"/>
    <dgm:cxn modelId="{50FF016F-309D-4330-B4E4-F614EF7F7EA6}" type="presParOf" srcId="{9D370C0D-4916-472C-A5F7-48FC83BEC810}" destId="{AF0EBB07-067F-439B-BF0D-DC1040409A19}" srcOrd="0" destOrd="0" presId="urn:microsoft.com/office/officeart/2005/8/layout/chevron1"/>
    <dgm:cxn modelId="{97236C8C-212C-4981-8C05-85CEE405D19C}" type="presParOf" srcId="{9D370C0D-4916-472C-A5F7-48FC83BEC810}" destId="{E39D5743-B5A9-41F7-A73E-DA552A47883D}" srcOrd="1" destOrd="0" presId="urn:microsoft.com/office/officeart/2005/8/layout/chevron1"/>
    <dgm:cxn modelId="{80B7414E-BDEB-4A06-BE9F-9CFF59E3C7B5}" type="presParOf" srcId="{9D370C0D-4916-472C-A5F7-48FC83BEC810}" destId="{92ACA210-FD5A-4082-AC68-5089FFDB9988}" srcOrd="2" destOrd="0" presId="urn:microsoft.com/office/officeart/2005/8/layout/chevron1"/>
    <dgm:cxn modelId="{DB44CAB2-AF5F-474D-97B9-AA1BE47FD193}" type="presParOf" srcId="{9D370C0D-4916-472C-A5F7-48FC83BEC810}" destId="{42E9D7DF-DA9F-486E-89E5-45939D79A455}" srcOrd="3" destOrd="0" presId="urn:microsoft.com/office/officeart/2005/8/layout/chevron1"/>
    <dgm:cxn modelId="{2AEE51C8-31CC-42BB-9813-80EE7DD95556}" type="presParOf" srcId="{9D370C0D-4916-472C-A5F7-48FC83BEC810}" destId="{6640D5EB-FE5C-4A12-86EE-71D2C9C1204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6EC4BE-6999-47AE-85D9-70953D31CF4C}"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CO"/>
        </a:p>
      </dgm:t>
    </dgm:pt>
    <dgm:pt modelId="{E1BC4891-846B-43F2-936B-07F0800C3A5D}">
      <dgm:prSet phldrT="[Text]" custT="1"/>
      <dgm:spPr/>
      <dgm:t>
        <a:bodyPr/>
        <a:lstStyle/>
        <a:p>
          <a:pPr algn="ctr"/>
          <a:r>
            <a:rPr lang="es-CO" sz="2400" dirty="0" smtClean="0">
              <a:latin typeface="Californian FB" panose="0207040306080B030204" pitchFamily="18" charset="0"/>
            </a:rPr>
            <a:t>Des reconocimiento</a:t>
          </a:r>
          <a:endParaRPr lang="es-CO" sz="2400" dirty="0">
            <a:latin typeface="Californian FB" panose="0207040306080B030204" pitchFamily="18" charset="0"/>
          </a:endParaRPr>
        </a:p>
      </dgm:t>
    </dgm:pt>
    <dgm:pt modelId="{79821B1F-205E-4F25-B823-56E457E0E2C3}" type="parTrans" cxnId="{CC95636C-B944-4780-BF6B-CDE2D96C907E}">
      <dgm:prSet/>
      <dgm:spPr/>
      <dgm:t>
        <a:bodyPr/>
        <a:lstStyle/>
        <a:p>
          <a:endParaRPr lang="es-CO"/>
        </a:p>
      </dgm:t>
    </dgm:pt>
    <dgm:pt modelId="{8FF09D00-FEEA-4CBE-8667-8D1C7C4B3829}" type="sibTrans" cxnId="{CC95636C-B944-4780-BF6B-CDE2D96C907E}">
      <dgm:prSet/>
      <dgm:spPr/>
      <dgm:t>
        <a:bodyPr/>
        <a:lstStyle/>
        <a:p>
          <a:endParaRPr lang="es-CO"/>
        </a:p>
      </dgm:t>
    </dgm:pt>
    <dgm:pt modelId="{A093A1F8-AE36-455F-A33B-98FAF15A2930}" type="pres">
      <dgm:prSet presAssocID="{D76EC4BE-6999-47AE-85D9-70953D31CF4C}" presName="linear" presStyleCnt="0">
        <dgm:presLayoutVars>
          <dgm:animLvl val="lvl"/>
          <dgm:resizeHandles val="exact"/>
        </dgm:presLayoutVars>
      </dgm:prSet>
      <dgm:spPr/>
      <dgm:t>
        <a:bodyPr/>
        <a:lstStyle/>
        <a:p>
          <a:endParaRPr lang="es-CO"/>
        </a:p>
      </dgm:t>
    </dgm:pt>
    <dgm:pt modelId="{D578B846-83F3-4DC8-B6AD-A70D03D899CB}" type="pres">
      <dgm:prSet presAssocID="{E1BC4891-846B-43F2-936B-07F0800C3A5D}" presName="parentText" presStyleLbl="node1" presStyleIdx="0" presStyleCnt="1" custScaleY="122174" custLinFactY="-43078" custLinFactNeighborX="-14286" custLinFactNeighborY="-100000">
        <dgm:presLayoutVars>
          <dgm:chMax val="0"/>
          <dgm:bulletEnabled val="1"/>
        </dgm:presLayoutVars>
      </dgm:prSet>
      <dgm:spPr/>
      <dgm:t>
        <a:bodyPr/>
        <a:lstStyle/>
        <a:p>
          <a:endParaRPr lang="es-CO"/>
        </a:p>
      </dgm:t>
    </dgm:pt>
  </dgm:ptLst>
  <dgm:cxnLst>
    <dgm:cxn modelId="{7CAC763D-AC70-41BC-831E-94FF1C830C54}" type="presOf" srcId="{D76EC4BE-6999-47AE-85D9-70953D31CF4C}" destId="{A093A1F8-AE36-455F-A33B-98FAF15A2930}" srcOrd="0" destOrd="0" presId="urn:microsoft.com/office/officeart/2005/8/layout/vList2"/>
    <dgm:cxn modelId="{3C4CAC19-0E74-4371-86C8-075FC98F35A7}" type="presOf" srcId="{E1BC4891-846B-43F2-936B-07F0800C3A5D}" destId="{D578B846-83F3-4DC8-B6AD-A70D03D899CB}" srcOrd="0" destOrd="0" presId="urn:microsoft.com/office/officeart/2005/8/layout/vList2"/>
    <dgm:cxn modelId="{CC95636C-B944-4780-BF6B-CDE2D96C907E}" srcId="{D76EC4BE-6999-47AE-85D9-70953D31CF4C}" destId="{E1BC4891-846B-43F2-936B-07F0800C3A5D}" srcOrd="0" destOrd="0" parTransId="{79821B1F-205E-4F25-B823-56E457E0E2C3}" sibTransId="{8FF09D00-FEEA-4CBE-8667-8D1C7C4B3829}"/>
    <dgm:cxn modelId="{6FC0CC41-378C-4905-8B1B-21433D286A47}" type="presParOf" srcId="{A093A1F8-AE36-455F-A33B-98FAF15A2930}" destId="{D578B846-83F3-4DC8-B6AD-A70D03D899C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E93A257-B020-4C2E-A0F8-7E10A96A3E6A}"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CO"/>
        </a:p>
      </dgm:t>
    </dgm:pt>
    <dgm:pt modelId="{7FFE7A13-788F-4928-A1CC-EF0DD32D1AB1}">
      <dgm:prSet phldrT="[Texto]" custT="1"/>
      <dgm:spPr/>
      <dgm:t>
        <a:bodyPr/>
        <a:lstStyle/>
        <a:p>
          <a:r>
            <a:rPr lang="es-CO" sz="1800" b="1" dirty="0" smtClean="0"/>
            <a:t>Medir a valores de mercado</a:t>
          </a:r>
          <a:endParaRPr lang="es-CO" sz="1800" b="1" dirty="0"/>
        </a:p>
      </dgm:t>
    </dgm:pt>
    <dgm:pt modelId="{4C42F4BB-2EA7-4079-8E35-77DF679A7A46}" type="parTrans" cxnId="{2345A301-D9E2-4868-803C-611A6D59F9CE}">
      <dgm:prSet/>
      <dgm:spPr/>
      <dgm:t>
        <a:bodyPr/>
        <a:lstStyle/>
        <a:p>
          <a:endParaRPr lang="es-CO"/>
        </a:p>
      </dgm:t>
    </dgm:pt>
    <dgm:pt modelId="{1C8C4879-AEFA-4EA6-89DE-34E2F1D3F718}" type="sibTrans" cxnId="{2345A301-D9E2-4868-803C-611A6D59F9CE}">
      <dgm:prSet/>
      <dgm:spPr/>
      <dgm:t>
        <a:bodyPr/>
        <a:lstStyle/>
        <a:p>
          <a:endParaRPr lang="es-CO"/>
        </a:p>
      </dgm:t>
    </dgm:pt>
    <dgm:pt modelId="{DD493A31-AAC6-4E0C-B2D6-3884D30382D7}">
      <dgm:prSet phldrT="[Texto]" custT="1"/>
      <dgm:spPr/>
      <dgm:t>
        <a:bodyPr/>
        <a:lstStyle/>
        <a:p>
          <a:r>
            <a:rPr lang="es-CO" sz="1800" b="1" dirty="0" smtClean="0"/>
            <a:t>Mediciones basadas en el costo</a:t>
          </a:r>
          <a:endParaRPr lang="es-CO" sz="1700" b="1" dirty="0"/>
        </a:p>
      </dgm:t>
    </dgm:pt>
    <dgm:pt modelId="{7F0E64BD-46A9-4766-8976-21E0E34B9B8A}" type="parTrans" cxnId="{FAC5A162-26B8-4657-AE6A-27EFFFFEE92C}">
      <dgm:prSet/>
      <dgm:spPr/>
      <dgm:t>
        <a:bodyPr/>
        <a:lstStyle/>
        <a:p>
          <a:endParaRPr lang="es-CO"/>
        </a:p>
      </dgm:t>
    </dgm:pt>
    <dgm:pt modelId="{4DA707D2-5485-4F0D-A49B-4D1D43DCE594}" type="sibTrans" cxnId="{FAC5A162-26B8-4657-AE6A-27EFFFFEE92C}">
      <dgm:prSet/>
      <dgm:spPr/>
      <dgm:t>
        <a:bodyPr/>
        <a:lstStyle/>
        <a:p>
          <a:endParaRPr lang="es-CO"/>
        </a:p>
      </dgm:t>
    </dgm:pt>
    <dgm:pt modelId="{E81537CB-5795-47E6-9218-5C595ACA9069}">
      <dgm:prSet phldrT="[Texto]" custT="1"/>
      <dgm:spPr/>
      <dgm:t>
        <a:bodyPr/>
        <a:lstStyle/>
        <a:p>
          <a:r>
            <a:rPr lang="es-CO" sz="1700" b="1" dirty="0" smtClean="0"/>
            <a:t>¿Medir A/P en diferentes bases?</a:t>
          </a:r>
          <a:endParaRPr lang="es-CO" sz="1700" b="1" dirty="0"/>
        </a:p>
      </dgm:t>
    </dgm:pt>
    <dgm:pt modelId="{84D6C71E-9F95-4B71-ADBF-726680EE4E79}" type="parTrans" cxnId="{B3A3CDBB-10D7-4CC7-8C48-47FB9AB6FE10}">
      <dgm:prSet/>
      <dgm:spPr/>
      <dgm:t>
        <a:bodyPr/>
        <a:lstStyle/>
        <a:p>
          <a:endParaRPr lang="es-CO"/>
        </a:p>
      </dgm:t>
    </dgm:pt>
    <dgm:pt modelId="{2FD94FAB-33F8-4DDA-B3EC-51C0F00D2B03}" type="sibTrans" cxnId="{B3A3CDBB-10D7-4CC7-8C48-47FB9AB6FE10}">
      <dgm:prSet/>
      <dgm:spPr/>
      <dgm:t>
        <a:bodyPr/>
        <a:lstStyle/>
        <a:p>
          <a:endParaRPr lang="es-CO"/>
        </a:p>
      </dgm:t>
    </dgm:pt>
    <dgm:pt modelId="{E571B01E-7030-47B6-94DD-DE444615AFA3}" type="pres">
      <dgm:prSet presAssocID="{CE93A257-B020-4C2E-A0F8-7E10A96A3E6A}" presName="Name0" presStyleCnt="0">
        <dgm:presLayoutVars>
          <dgm:chMax val="7"/>
          <dgm:chPref val="7"/>
          <dgm:dir/>
          <dgm:animLvl val="lvl"/>
        </dgm:presLayoutVars>
      </dgm:prSet>
      <dgm:spPr/>
      <dgm:t>
        <a:bodyPr/>
        <a:lstStyle/>
        <a:p>
          <a:endParaRPr lang="es-CO"/>
        </a:p>
      </dgm:t>
    </dgm:pt>
    <dgm:pt modelId="{7C20F084-2617-4C62-A321-1D07F00B7E3A}" type="pres">
      <dgm:prSet presAssocID="{7FFE7A13-788F-4928-A1CC-EF0DD32D1AB1}" presName="Accent1" presStyleCnt="0"/>
      <dgm:spPr/>
    </dgm:pt>
    <dgm:pt modelId="{CCE56888-C910-4A6C-BF2F-0562A343FC37}" type="pres">
      <dgm:prSet presAssocID="{7FFE7A13-788F-4928-A1CC-EF0DD32D1AB1}" presName="Accent" presStyleLbl="node1" presStyleIdx="0" presStyleCnt="3"/>
      <dgm:spPr/>
    </dgm:pt>
    <dgm:pt modelId="{11605DF5-FA3E-4B15-AC78-C03ECF9F0DF4}" type="pres">
      <dgm:prSet presAssocID="{7FFE7A13-788F-4928-A1CC-EF0DD32D1AB1}" presName="Parent1" presStyleLbl="revTx" presStyleIdx="0" presStyleCnt="3">
        <dgm:presLayoutVars>
          <dgm:chMax val="1"/>
          <dgm:chPref val="1"/>
          <dgm:bulletEnabled val="1"/>
        </dgm:presLayoutVars>
      </dgm:prSet>
      <dgm:spPr/>
      <dgm:t>
        <a:bodyPr/>
        <a:lstStyle/>
        <a:p>
          <a:endParaRPr lang="es-CO"/>
        </a:p>
      </dgm:t>
    </dgm:pt>
    <dgm:pt modelId="{8ABE414C-A947-4EF1-90FA-FC5413AB953E}" type="pres">
      <dgm:prSet presAssocID="{DD493A31-AAC6-4E0C-B2D6-3884D30382D7}" presName="Accent2" presStyleCnt="0"/>
      <dgm:spPr/>
    </dgm:pt>
    <dgm:pt modelId="{F9063D36-6DBD-4134-8184-14132CB9BF7A}" type="pres">
      <dgm:prSet presAssocID="{DD493A31-AAC6-4E0C-B2D6-3884D30382D7}" presName="Accent" presStyleLbl="node1" presStyleIdx="1" presStyleCnt="3"/>
      <dgm:spPr/>
    </dgm:pt>
    <dgm:pt modelId="{29B671E3-4134-4A47-9938-D6D092B5D175}" type="pres">
      <dgm:prSet presAssocID="{DD493A31-AAC6-4E0C-B2D6-3884D30382D7}" presName="Parent2" presStyleLbl="revTx" presStyleIdx="1" presStyleCnt="3">
        <dgm:presLayoutVars>
          <dgm:chMax val="1"/>
          <dgm:chPref val="1"/>
          <dgm:bulletEnabled val="1"/>
        </dgm:presLayoutVars>
      </dgm:prSet>
      <dgm:spPr/>
      <dgm:t>
        <a:bodyPr/>
        <a:lstStyle/>
        <a:p>
          <a:endParaRPr lang="es-CO"/>
        </a:p>
      </dgm:t>
    </dgm:pt>
    <dgm:pt modelId="{EB2FC9BD-F5DD-4BB2-9905-50EB6222CE2D}" type="pres">
      <dgm:prSet presAssocID="{E81537CB-5795-47E6-9218-5C595ACA9069}" presName="Accent3" presStyleCnt="0"/>
      <dgm:spPr/>
    </dgm:pt>
    <dgm:pt modelId="{ADE039B2-7530-42B7-A817-03B555ECD5D2}" type="pres">
      <dgm:prSet presAssocID="{E81537CB-5795-47E6-9218-5C595ACA9069}" presName="Accent" presStyleLbl="node1" presStyleIdx="2" presStyleCnt="3"/>
      <dgm:spPr>
        <a:solidFill>
          <a:srgbClr val="FF0000"/>
        </a:solidFill>
      </dgm:spPr>
    </dgm:pt>
    <dgm:pt modelId="{9C3AB670-4639-4E99-BDF8-0B9B73EE756A}" type="pres">
      <dgm:prSet presAssocID="{E81537CB-5795-47E6-9218-5C595ACA9069}" presName="Parent3" presStyleLbl="revTx" presStyleIdx="2" presStyleCnt="3">
        <dgm:presLayoutVars>
          <dgm:chMax val="1"/>
          <dgm:chPref val="1"/>
          <dgm:bulletEnabled val="1"/>
        </dgm:presLayoutVars>
      </dgm:prSet>
      <dgm:spPr/>
      <dgm:t>
        <a:bodyPr/>
        <a:lstStyle/>
        <a:p>
          <a:endParaRPr lang="es-CO"/>
        </a:p>
      </dgm:t>
    </dgm:pt>
  </dgm:ptLst>
  <dgm:cxnLst>
    <dgm:cxn modelId="{F28E8D13-5CF2-4997-8B45-7EFDC6C82858}" type="presOf" srcId="{CE93A257-B020-4C2E-A0F8-7E10A96A3E6A}" destId="{E571B01E-7030-47B6-94DD-DE444615AFA3}" srcOrd="0" destOrd="0" presId="urn:microsoft.com/office/officeart/2009/layout/CircleArrowProcess"/>
    <dgm:cxn modelId="{E9860AF4-FB60-41EE-9EE2-756B28D30DDD}" type="presOf" srcId="{7FFE7A13-788F-4928-A1CC-EF0DD32D1AB1}" destId="{11605DF5-FA3E-4B15-AC78-C03ECF9F0DF4}" srcOrd="0" destOrd="0" presId="urn:microsoft.com/office/officeart/2009/layout/CircleArrowProcess"/>
    <dgm:cxn modelId="{21A41488-FE50-4519-A898-A72E38F2D60A}" type="presOf" srcId="{E81537CB-5795-47E6-9218-5C595ACA9069}" destId="{9C3AB670-4639-4E99-BDF8-0B9B73EE756A}" srcOrd="0" destOrd="0" presId="urn:microsoft.com/office/officeart/2009/layout/CircleArrowProcess"/>
    <dgm:cxn modelId="{2345A301-D9E2-4868-803C-611A6D59F9CE}" srcId="{CE93A257-B020-4C2E-A0F8-7E10A96A3E6A}" destId="{7FFE7A13-788F-4928-A1CC-EF0DD32D1AB1}" srcOrd="0" destOrd="0" parTransId="{4C42F4BB-2EA7-4079-8E35-77DF679A7A46}" sibTransId="{1C8C4879-AEFA-4EA6-89DE-34E2F1D3F718}"/>
    <dgm:cxn modelId="{FAC5A162-26B8-4657-AE6A-27EFFFFEE92C}" srcId="{CE93A257-B020-4C2E-A0F8-7E10A96A3E6A}" destId="{DD493A31-AAC6-4E0C-B2D6-3884D30382D7}" srcOrd="1" destOrd="0" parTransId="{7F0E64BD-46A9-4766-8976-21E0E34B9B8A}" sibTransId="{4DA707D2-5485-4F0D-A49B-4D1D43DCE594}"/>
    <dgm:cxn modelId="{B3A3CDBB-10D7-4CC7-8C48-47FB9AB6FE10}" srcId="{CE93A257-B020-4C2E-A0F8-7E10A96A3E6A}" destId="{E81537CB-5795-47E6-9218-5C595ACA9069}" srcOrd="2" destOrd="0" parTransId="{84D6C71E-9F95-4B71-ADBF-726680EE4E79}" sibTransId="{2FD94FAB-33F8-4DDA-B3EC-51C0F00D2B03}"/>
    <dgm:cxn modelId="{6FCFBD87-D9E5-4D6D-AFAA-892F2F602DCF}" type="presOf" srcId="{DD493A31-AAC6-4E0C-B2D6-3884D30382D7}" destId="{29B671E3-4134-4A47-9938-D6D092B5D175}" srcOrd="0" destOrd="0" presId="urn:microsoft.com/office/officeart/2009/layout/CircleArrowProcess"/>
    <dgm:cxn modelId="{0EE8305F-09B9-460B-9820-0058DACE59BF}" type="presParOf" srcId="{E571B01E-7030-47B6-94DD-DE444615AFA3}" destId="{7C20F084-2617-4C62-A321-1D07F00B7E3A}" srcOrd="0" destOrd="0" presId="urn:microsoft.com/office/officeart/2009/layout/CircleArrowProcess"/>
    <dgm:cxn modelId="{4D1A755A-7508-4C60-8F6D-EE5212384A1B}" type="presParOf" srcId="{7C20F084-2617-4C62-A321-1D07F00B7E3A}" destId="{CCE56888-C910-4A6C-BF2F-0562A343FC37}" srcOrd="0" destOrd="0" presId="urn:microsoft.com/office/officeart/2009/layout/CircleArrowProcess"/>
    <dgm:cxn modelId="{0701D4BA-F81F-41F5-B963-CDD9AE1A01EC}" type="presParOf" srcId="{E571B01E-7030-47B6-94DD-DE444615AFA3}" destId="{11605DF5-FA3E-4B15-AC78-C03ECF9F0DF4}" srcOrd="1" destOrd="0" presId="urn:microsoft.com/office/officeart/2009/layout/CircleArrowProcess"/>
    <dgm:cxn modelId="{95FFB659-DA0E-4AA3-A5A5-5DCC317A29A7}" type="presParOf" srcId="{E571B01E-7030-47B6-94DD-DE444615AFA3}" destId="{8ABE414C-A947-4EF1-90FA-FC5413AB953E}" srcOrd="2" destOrd="0" presId="urn:microsoft.com/office/officeart/2009/layout/CircleArrowProcess"/>
    <dgm:cxn modelId="{BEF2F1FA-8E47-47CC-A3A9-E6C633F9B84A}" type="presParOf" srcId="{8ABE414C-A947-4EF1-90FA-FC5413AB953E}" destId="{F9063D36-6DBD-4134-8184-14132CB9BF7A}" srcOrd="0" destOrd="0" presId="urn:microsoft.com/office/officeart/2009/layout/CircleArrowProcess"/>
    <dgm:cxn modelId="{081FB039-CFC3-412A-AC2C-22AA877BE7FC}" type="presParOf" srcId="{E571B01E-7030-47B6-94DD-DE444615AFA3}" destId="{29B671E3-4134-4A47-9938-D6D092B5D175}" srcOrd="3" destOrd="0" presId="urn:microsoft.com/office/officeart/2009/layout/CircleArrowProcess"/>
    <dgm:cxn modelId="{DBEA27DD-A021-4FC4-8F9E-FD36B6F2CB3B}" type="presParOf" srcId="{E571B01E-7030-47B6-94DD-DE444615AFA3}" destId="{EB2FC9BD-F5DD-4BB2-9905-50EB6222CE2D}" srcOrd="4" destOrd="0" presId="urn:microsoft.com/office/officeart/2009/layout/CircleArrowProcess"/>
    <dgm:cxn modelId="{102056C0-15B9-4B30-971E-DB517A75B86C}" type="presParOf" srcId="{EB2FC9BD-F5DD-4BB2-9905-50EB6222CE2D}" destId="{ADE039B2-7530-42B7-A817-03B555ECD5D2}" srcOrd="0" destOrd="0" presId="urn:microsoft.com/office/officeart/2009/layout/CircleArrowProcess"/>
    <dgm:cxn modelId="{03F54781-07AD-49AC-85D0-F377F8272B40}" type="presParOf" srcId="{E571B01E-7030-47B6-94DD-DE444615AFA3}" destId="{9C3AB670-4639-4E99-BDF8-0B9B73EE756A}"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84C2646-5249-4B3C-AC8B-711B383E2B4B}" type="doc">
      <dgm:prSet loTypeId="urn:microsoft.com/office/officeart/2005/8/layout/equation2" loCatId="process" qsTypeId="urn:microsoft.com/office/officeart/2005/8/quickstyle/simple1" qsCatId="simple" csTypeId="urn:microsoft.com/office/officeart/2005/8/colors/accent1_2" csCatId="accent1" phldr="1"/>
      <dgm:spPr/>
    </dgm:pt>
    <dgm:pt modelId="{E0B386BD-F516-47AC-B64E-6B2CC28A2F2C}">
      <dgm:prSet phldrT="[Texto]"/>
      <dgm:spPr/>
      <dgm:t>
        <a:bodyPr/>
        <a:lstStyle/>
        <a:p>
          <a:r>
            <a:rPr lang="es-CO" dirty="0" smtClean="0">
              <a:solidFill>
                <a:schemeClr val="tx1"/>
              </a:solidFill>
            </a:rPr>
            <a:t>Directamente Mediciones de mercado</a:t>
          </a:r>
          <a:endParaRPr lang="es-CO" dirty="0">
            <a:solidFill>
              <a:schemeClr val="tx1"/>
            </a:solidFill>
          </a:endParaRPr>
        </a:p>
      </dgm:t>
    </dgm:pt>
    <dgm:pt modelId="{96700805-BE00-45A3-9416-324941B0266A}" type="parTrans" cxnId="{B7C8823E-75F8-4C5D-AADF-A9BAB4738308}">
      <dgm:prSet/>
      <dgm:spPr/>
      <dgm:t>
        <a:bodyPr/>
        <a:lstStyle/>
        <a:p>
          <a:endParaRPr lang="es-CO"/>
        </a:p>
      </dgm:t>
    </dgm:pt>
    <dgm:pt modelId="{7E08ECD6-6806-4E89-9938-60C41770553E}" type="sibTrans" cxnId="{B7C8823E-75F8-4C5D-AADF-A9BAB4738308}">
      <dgm:prSet/>
      <dgm:spPr/>
      <dgm:t>
        <a:bodyPr/>
        <a:lstStyle/>
        <a:p>
          <a:endParaRPr lang="es-CO"/>
        </a:p>
      </dgm:t>
    </dgm:pt>
    <dgm:pt modelId="{2CBA4D72-10FA-44D4-934D-843F524C69F6}">
      <dgm:prSet phldrT="[Texto]"/>
      <dgm:spPr/>
      <dgm:t>
        <a:bodyPr/>
        <a:lstStyle/>
        <a:p>
          <a:r>
            <a:rPr lang="es-CO" dirty="0" smtClean="0">
              <a:solidFill>
                <a:schemeClr val="tx1"/>
              </a:solidFill>
            </a:rPr>
            <a:t>Indirectamente mediciones al costo</a:t>
          </a:r>
          <a:endParaRPr lang="es-CO" dirty="0">
            <a:solidFill>
              <a:schemeClr val="tx1"/>
            </a:solidFill>
          </a:endParaRPr>
        </a:p>
      </dgm:t>
    </dgm:pt>
    <dgm:pt modelId="{2B8686B3-1DCE-4E83-8DA0-D972D8C31518}" type="parTrans" cxnId="{0BD171D8-7A2F-41A4-8456-8FECBD10DABB}">
      <dgm:prSet/>
      <dgm:spPr/>
      <dgm:t>
        <a:bodyPr/>
        <a:lstStyle/>
        <a:p>
          <a:endParaRPr lang="es-CO"/>
        </a:p>
      </dgm:t>
    </dgm:pt>
    <dgm:pt modelId="{FEEA9465-883F-49DE-99B0-3EFECAB98D27}" type="sibTrans" cxnId="{0BD171D8-7A2F-41A4-8456-8FECBD10DABB}">
      <dgm:prSet/>
      <dgm:spPr>
        <a:solidFill>
          <a:srgbClr val="FF0000"/>
        </a:solidFill>
      </dgm:spPr>
      <dgm:t>
        <a:bodyPr/>
        <a:lstStyle/>
        <a:p>
          <a:endParaRPr lang="es-CO"/>
        </a:p>
      </dgm:t>
    </dgm:pt>
    <dgm:pt modelId="{66FFBBE1-BA61-4DB2-A07E-E8F6C19A5C9D}">
      <dgm:prSet phldrT="[Texto]"/>
      <dgm:spPr/>
      <dgm:t>
        <a:bodyPr/>
        <a:lstStyle/>
        <a:p>
          <a:r>
            <a:rPr lang="es-CO" dirty="0" smtClean="0">
              <a:solidFill>
                <a:schemeClr val="tx1"/>
              </a:solidFill>
            </a:rPr>
            <a:t>Medición dependerá de como contribuye en la generación de flujos o se liquidara</a:t>
          </a:r>
          <a:endParaRPr lang="es-CO" dirty="0">
            <a:solidFill>
              <a:schemeClr val="tx1"/>
            </a:solidFill>
          </a:endParaRPr>
        </a:p>
      </dgm:t>
    </dgm:pt>
    <dgm:pt modelId="{B33DC520-F327-4E6B-BAE4-DC739E8A1B3E}" type="parTrans" cxnId="{3E46231D-00C6-419C-A756-CA358B7A870D}">
      <dgm:prSet/>
      <dgm:spPr/>
      <dgm:t>
        <a:bodyPr/>
        <a:lstStyle/>
        <a:p>
          <a:endParaRPr lang="es-CO"/>
        </a:p>
      </dgm:t>
    </dgm:pt>
    <dgm:pt modelId="{C1A1094B-D150-4DE9-9A08-7B92C4AAFABA}" type="sibTrans" cxnId="{3E46231D-00C6-419C-A756-CA358B7A870D}">
      <dgm:prSet/>
      <dgm:spPr/>
      <dgm:t>
        <a:bodyPr/>
        <a:lstStyle/>
        <a:p>
          <a:endParaRPr lang="es-CO"/>
        </a:p>
      </dgm:t>
    </dgm:pt>
    <dgm:pt modelId="{5AC73ACD-5E4A-4836-8F54-15C085F0D5FF}" type="pres">
      <dgm:prSet presAssocID="{E84C2646-5249-4B3C-AC8B-711B383E2B4B}" presName="Name0" presStyleCnt="0">
        <dgm:presLayoutVars>
          <dgm:dir/>
          <dgm:resizeHandles val="exact"/>
        </dgm:presLayoutVars>
      </dgm:prSet>
      <dgm:spPr/>
    </dgm:pt>
    <dgm:pt modelId="{79976C92-0085-4C71-AD5B-91F52DAC30CF}" type="pres">
      <dgm:prSet presAssocID="{E84C2646-5249-4B3C-AC8B-711B383E2B4B}" presName="vNodes" presStyleCnt="0"/>
      <dgm:spPr/>
    </dgm:pt>
    <dgm:pt modelId="{99E18664-1F92-4FFB-89B6-9C90DFC72CE4}" type="pres">
      <dgm:prSet presAssocID="{E0B386BD-F516-47AC-B64E-6B2CC28A2F2C}" presName="node" presStyleLbl="node1" presStyleIdx="0" presStyleCnt="3">
        <dgm:presLayoutVars>
          <dgm:bulletEnabled val="1"/>
        </dgm:presLayoutVars>
      </dgm:prSet>
      <dgm:spPr/>
      <dgm:t>
        <a:bodyPr/>
        <a:lstStyle/>
        <a:p>
          <a:endParaRPr lang="es-CO"/>
        </a:p>
      </dgm:t>
    </dgm:pt>
    <dgm:pt modelId="{4A15BF3D-607B-4DE7-9550-B7A5AAFDA76C}" type="pres">
      <dgm:prSet presAssocID="{7E08ECD6-6806-4E89-9938-60C41770553E}" presName="spacerT" presStyleCnt="0"/>
      <dgm:spPr/>
    </dgm:pt>
    <dgm:pt modelId="{0DD03528-F596-4903-BEB3-692B78975C31}" type="pres">
      <dgm:prSet presAssocID="{7E08ECD6-6806-4E89-9938-60C41770553E}" presName="sibTrans" presStyleLbl="sibTrans2D1" presStyleIdx="0" presStyleCnt="2"/>
      <dgm:spPr/>
      <dgm:t>
        <a:bodyPr/>
        <a:lstStyle/>
        <a:p>
          <a:endParaRPr lang="es-CO"/>
        </a:p>
      </dgm:t>
    </dgm:pt>
    <dgm:pt modelId="{178C9F0A-6CB4-4CB2-88A8-7518A871C724}" type="pres">
      <dgm:prSet presAssocID="{7E08ECD6-6806-4E89-9938-60C41770553E}" presName="spacerB" presStyleCnt="0"/>
      <dgm:spPr/>
    </dgm:pt>
    <dgm:pt modelId="{D41FC661-5F43-4C5F-9AFC-7688C455E93D}" type="pres">
      <dgm:prSet presAssocID="{2CBA4D72-10FA-44D4-934D-843F524C69F6}" presName="node" presStyleLbl="node1" presStyleIdx="1" presStyleCnt="3">
        <dgm:presLayoutVars>
          <dgm:bulletEnabled val="1"/>
        </dgm:presLayoutVars>
      </dgm:prSet>
      <dgm:spPr/>
      <dgm:t>
        <a:bodyPr/>
        <a:lstStyle/>
        <a:p>
          <a:endParaRPr lang="es-CO"/>
        </a:p>
      </dgm:t>
    </dgm:pt>
    <dgm:pt modelId="{BDEDD65B-A289-4C1F-A8B0-A091134E081E}" type="pres">
      <dgm:prSet presAssocID="{E84C2646-5249-4B3C-AC8B-711B383E2B4B}" presName="sibTransLast" presStyleLbl="sibTrans2D1" presStyleIdx="1" presStyleCnt="2"/>
      <dgm:spPr/>
      <dgm:t>
        <a:bodyPr/>
        <a:lstStyle/>
        <a:p>
          <a:endParaRPr lang="es-CO"/>
        </a:p>
      </dgm:t>
    </dgm:pt>
    <dgm:pt modelId="{D47140D6-66A1-408C-9649-0707261ECF65}" type="pres">
      <dgm:prSet presAssocID="{E84C2646-5249-4B3C-AC8B-711B383E2B4B}" presName="connectorText" presStyleLbl="sibTrans2D1" presStyleIdx="1" presStyleCnt="2"/>
      <dgm:spPr/>
      <dgm:t>
        <a:bodyPr/>
        <a:lstStyle/>
        <a:p>
          <a:endParaRPr lang="es-CO"/>
        </a:p>
      </dgm:t>
    </dgm:pt>
    <dgm:pt modelId="{A77445FE-A7A0-4205-8EA7-C3D6F3226997}" type="pres">
      <dgm:prSet presAssocID="{E84C2646-5249-4B3C-AC8B-711B383E2B4B}" presName="lastNode" presStyleLbl="node1" presStyleIdx="2" presStyleCnt="3">
        <dgm:presLayoutVars>
          <dgm:bulletEnabled val="1"/>
        </dgm:presLayoutVars>
      </dgm:prSet>
      <dgm:spPr/>
      <dgm:t>
        <a:bodyPr/>
        <a:lstStyle/>
        <a:p>
          <a:endParaRPr lang="es-CO"/>
        </a:p>
      </dgm:t>
    </dgm:pt>
  </dgm:ptLst>
  <dgm:cxnLst>
    <dgm:cxn modelId="{3E46231D-00C6-419C-A756-CA358B7A870D}" srcId="{E84C2646-5249-4B3C-AC8B-711B383E2B4B}" destId="{66FFBBE1-BA61-4DB2-A07E-E8F6C19A5C9D}" srcOrd="2" destOrd="0" parTransId="{B33DC520-F327-4E6B-BAE4-DC739E8A1B3E}" sibTransId="{C1A1094B-D150-4DE9-9A08-7B92C4AAFABA}"/>
    <dgm:cxn modelId="{0D6DE04C-5557-4A86-A8CF-C25062409A38}" type="presOf" srcId="{66FFBBE1-BA61-4DB2-A07E-E8F6C19A5C9D}" destId="{A77445FE-A7A0-4205-8EA7-C3D6F3226997}" srcOrd="0" destOrd="0" presId="urn:microsoft.com/office/officeart/2005/8/layout/equation2"/>
    <dgm:cxn modelId="{0BD171D8-7A2F-41A4-8456-8FECBD10DABB}" srcId="{E84C2646-5249-4B3C-AC8B-711B383E2B4B}" destId="{2CBA4D72-10FA-44D4-934D-843F524C69F6}" srcOrd="1" destOrd="0" parTransId="{2B8686B3-1DCE-4E83-8DA0-D972D8C31518}" sibTransId="{FEEA9465-883F-49DE-99B0-3EFECAB98D27}"/>
    <dgm:cxn modelId="{4BF305B2-4279-4CD0-8BCC-6F09F7B66FAF}" type="presOf" srcId="{7E08ECD6-6806-4E89-9938-60C41770553E}" destId="{0DD03528-F596-4903-BEB3-692B78975C31}" srcOrd="0" destOrd="0" presId="urn:microsoft.com/office/officeart/2005/8/layout/equation2"/>
    <dgm:cxn modelId="{9323DB55-C811-468F-A59C-C82CB3E966E6}" type="presOf" srcId="{FEEA9465-883F-49DE-99B0-3EFECAB98D27}" destId="{BDEDD65B-A289-4C1F-A8B0-A091134E081E}" srcOrd="0" destOrd="0" presId="urn:microsoft.com/office/officeart/2005/8/layout/equation2"/>
    <dgm:cxn modelId="{7F303336-6414-4D75-B741-7EE851BCF873}" type="presOf" srcId="{2CBA4D72-10FA-44D4-934D-843F524C69F6}" destId="{D41FC661-5F43-4C5F-9AFC-7688C455E93D}" srcOrd="0" destOrd="0" presId="urn:microsoft.com/office/officeart/2005/8/layout/equation2"/>
    <dgm:cxn modelId="{A334F4EF-769A-4CF0-9EBF-0BFF66F18DFB}" type="presOf" srcId="{E84C2646-5249-4B3C-AC8B-711B383E2B4B}" destId="{5AC73ACD-5E4A-4836-8F54-15C085F0D5FF}" srcOrd="0" destOrd="0" presId="urn:microsoft.com/office/officeart/2005/8/layout/equation2"/>
    <dgm:cxn modelId="{FA883C6D-DF7E-496B-AAE7-2E0A73CD4630}" type="presOf" srcId="{E0B386BD-F516-47AC-B64E-6B2CC28A2F2C}" destId="{99E18664-1F92-4FFB-89B6-9C90DFC72CE4}" srcOrd="0" destOrd="0" presId="urn:microsoft.com/office/officeart/2005/8/layout/equation2"/>
    <dgm:cxn modelId="{2A90502E-164F-4047-9318-7F5B4DB350B2}" type="presOf" srcId="{FEEA9465-883F-49DE-99B0-3EFECAB98D27}" destId="{D47140D6-66A1-408C-9649-0707261ECF65}" srcOrd="1" destOrd="0" presId="urn:microsoft.com/office/officeart/2005/8/layout/equation2"/>
    <dgm:cxn modelId="{B7C8823E-75F8-4C5D-AADF-A9BAB4738308}" srcId="{E84C2646-5249-4B3C-AC8B-711B383E2B4B}" destId="{E0B386BD-F516-47AC-B64E-6B2CC28A2F2C}" srcOrd="0" destOrd="0" parTransId="{96700805-BE00-45A3-9416-324941B0266A}" sibTransId="{7E08ECD6-6806-4E89-9938-60C41770553E}"/>
    <dgm:cxn modelId="{4081DAFA-CC7C-4B9C-8034-9434D6DA0439}" type="presParOf" srcId="{5AC73ACD-5E4A-4836-8F54-15C085F0D5FF}" destId="{79976C92-0085-4C71-AD5B-91F52DAC30CF}" srcOrd="0" destOrd="0" presId="urn:microsoft.com/office/officeart/2005/8/layout/equation2"/>
    <dgm:cxn modelId="{E21AF9F6-846C-47C5-862D-B2A79C51C9F3}" type="presParOf" srcId="{79976C92-0085-4C71-AD5B-91F52DAC30CF}" destId="{99E18664-1F92-4FFB-89B6-9C90DFC72CE4}" srcOrd="0" destOrd="0" presId="urn:microsoft.com/office/officeart/2005/8/layout/equation2"/>
    <dgm:cxn modelId="{2C2A201A-B386-40C9-A2B2-22181355339D}" type="presParOf" srcId="{79976C92-0085-4C71-AD5B-91F52DAC30CF}" destId="{4A15BF3D-607B-4DE7-9550-B7A5AAFDA76C}" srcOrd="1" destOrd="0" presId="urn:microsoft.com/office/officeart/2005/8/layout/equation2"/>
    <dgm:cxn modelId="{59CEC42F-5BC6-4A88-B213-8B9B2B313959}" type="presParOf" srcId="{79976C92-0085-4C71-AD5B-91F52DAC30CF}" destId="{0DD03528-F596-4903-BEB3-692B78975C31}" srcOrd="2" destOrd="0" presId="urn:microsoft.com/office/officeart/2005/8/layout/equation2"/>
    <dgm:cxn modelId="{70BCE12F-C568-4BD2-BA69-DE5842C8DD76}" type="presParOf" srcId="{79976C92-0085-4C71-AD5B-91F52DAC30CF}" destId="{178C9F0A-6CB4-4CB2-88A8-7518A871C724}" srcOrd="3" destOrd="0" presId="urn:microsoft.com/office/officeart/2005/8/layout/equation2"/>
    <dgm:cxn modelId="{98C95D48-CFB0-466B-B9EF-B070EBDD6B24}" type="presParOf" srcId="{79976C92-0085-4C71-AD5B-91F52DAC30CF}" destId="{D41FC661-5F43-4C5F-9AFC-7688C455E93D}" srcOrd="4" destOrd="0" presId="urn:microsoft.com/office/officeart/2005/8/layout/equation2"/>
    <dgm:cxn modelId="{C692C07E-7152-478D-814F-E4C99FB7BDB8}" type="presParOf" srcId="{5AC73ACD-5E4A-4836-8F54-15C085F0D5FF}" destId="{BDEDD65B-A289-4C1F-A8B0-A091134E081E}" srcOrd="1" destOrd="0" presId="urn:microsoft.com/office/officeart/2005/8/layout/equation2"/>
    <dgm:cxn modelId="{312D816E-A65A-4DA3-95AC-4B6893EA93BD}" type="presParOf" srcId="{BDEDD65B-A289-4C1F-A8B0-A091134E081E}" destId="{D47140D6-66A1-408C-9649-0707261ECF65}" srcOrd="0" destOrd="0" presId="urn:microsoft.com/office/officeart/2005/8/layout/equation2"/>
    <dgm:cxn modelId="{DC993784-243F-4FA7-9950-206EC5EB8988}" type="presParOf" srcId="{5AC73ACD-5E4A-4836-8F54-15C085F0D5FF}" destId="{A77445FE-A7A0-4205-8EA7-C3D6F3226997}"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C1E0E7D-AE9F-4035-82FB-075DB6BE377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3B6AA4AC-D555-4DF3-8705-330F36E4A3EC}">
      <dgm:prSet phldrT="[Texto]"/>
      <dgm:spPr>
        <a:solidFill>
          <a:srgbClr val="92D050"/>
        </a:solidFill>
        <a:scene3d>
          <a:camera prst="orthographicFront"/>
          <a:lightRig rig="threePt" dir="t"/>
        </a:scene3d>
        <a:sp3d>
          <a:bevelT prst="relaxedInset"/>
        </a:sp3d>
      </dgm:spPr>
      <dgm:t>
        <a:bodyPr/>
        <a:lstStyle/>
        <a:p>
          <a:r>
            <a:rPr lang="es-CO" dirty="0" smtClean="0">
              <a:solidFill>
                <a:schemeClr val="tx1"/>
              </a:solidFill>
            </a:rPr>
            <a:t>Comprensibilidad</a:t>
          </a:r>
          <a:endParaRPr lang="es-CO" dirty="0">
            <a:solidFill>
              <a:schemeClr val="tx1"/>
            </a:solidFill>
          </a:endParaRPr>
        </a:p>
      </dgm:t>
    </dgm:pt>
    <dgm:pt modelId="{80C98CB0-C796-43F3-A2F5-F0A840E523D4}" type="parTrans" cxnId="{B8AB52FB-7B54-460E-AAB3-532F822B0FB5}">
      <dgm:prSet/>
      <dgm:spPr/>
      <dgm:t>
        <a:bodyPr/>
        <a:lstStyle/>
        <a:p>
          <a:endParaRPr lang="es-CO"/>
        </a:p>
      </dgm:t>
    </dgm:pt>
    <dgm:pt modelId="{B077C0CC-35CA-4464-839E-A6B8E7B8D165}" type="sibTrans" cxnId="{B8AB52FB-7B54-460E-AAB3-532F822B0FB5}">
      <dgm:prSet/>
      <dgm:spPr/>
      <dgm:t>
        <a:bodyPr/>
        <a:lstStyle/>
        <a:p>
          <a:endParaRPr lang="es-CO"/>
        </a:p>
      </dgm:t>
    </dgm:pt>
    <dgm:pt modelId="{740D0A4A-9A3D-458F-8A16-35FF2AA508E4}">
      <dgm:prSet phldrT="[Texto]"/>
      <dgm:spPr>
        <a:ln>
          <a:solidFill>
            <a:srgbClr val="0070C0">
              <a:alpha val="90000"/>
            </a:srgbClr>
          </a:solidFill>
        </a:ln>
      </dgm:spPr>
      <dgm:t>
        <a:bodyPr/>
        <a:lstStyle/>
        <a:p>
          <a:r>
            <a:rPr lang="es-CO" dirty="0" smtClean="0"/>
            <a:t>Los usuarios necesitan entender las mediciones usadas</a:t>
          </a:r>
          <a:endParaRPr lang="es-CO" dirty="0"/>
        </a:p>
      </dgm:t>
    </dgm:pt>
    <dgm:pt modelId="{67CBA784-18C2-4EF4-B991-D61E42E6C4F0}" type="parTrans" cxnId="{65427407-9BD5-4FC4-8A88-E9AB81287131}">
      <dgm:prSet/>
      <dgm:spPr/>
      <dgm:t>
        <a:bodyPr/>
        <a:lstStyle/>
        <a:p>
          <a:endParaRPr lang="es-CO"/>
        </a:p>
      </dgm:t>
    </dgm:pt>
    <dgm:pt modelId="{A8716F46-CACB-451B-9217-B31C946CE315}" type="sibTrans" cxnId="{65427407-9BD5-4FC4-8A88-E9AB81287131}">
      <dgm:prSet/>
      <dgm:spPr/>
      <dgm:t>
        <a:bodyPr/>
        <a:lstStyle/>
        <a:p>
          <a:endParaRPr lang="es-CO"/>
        </a:p>
      </dgm:t>
    </dgm:pt>
    <dgm:pt modelId="{49E67547-E7AD-4697-B693-D1A838781CC4}">
      <dgm:prSet phldrT="[Texto]"/>
      <dgm:spPr>
        <a:solidFill>
          <a:srgbClr val="92D050"/>
        </a:solidFill>
        <a:scene3d>
          <a:camera prst="orthographicFront"/>
          <a:lightRig rig="threePt" dir="t"/>
        </a:scene3d>
        <a:sp3d>
          <a:bevelT prst="relaxedInset"/>
        </a:sp3d>
      </dgm:spPr>
      <dgm:t>
        <a:bodyPr/>
        <a:lstStyle/>
        <a:p>
          <a:r>
            <a:rPr lang="es-CO" dirty="0" smtClean="0">
              <a:solidFill>
                <a:schemeClr val="tx1"/>
              </a:solidFill>
            </a:rPr>
            <a:t>Oportunidad</a:t>
          </a:r>
          <a:endParaRPr lang="es-CO" dirty="0">
            <a:solidFill>
              <a:schemeClr val="tx1"/>
            </a:solidFill>
          </a:endParaRPr>
        </a:p>
      </dgm:t>
    </dgm:pt>
    <dgm:pt modelId="{9A1CB93E-B7E3-42D5-91A3-0D2AAE1E4C35}" type="parTrans" cxnId="{F6498004-1C1D-4313-B9D9-6CD25BFB4436}">
      <dgm:prSet/>
      <dgm:spPr/>
      <dgm:t>
        <a:bodyPr/>
        <a:lstStyle/>
        <a:p>
          <a:endParaRPr lang="es-CO"/>
        </a:p>
      </dgm:t>
    </dgm:pt>
    <dgm:pt modelId="{DD52281F-A85A-4D02-9F3C-133C8E18A1C4}" type="sibTrans" cxnId="{F6498004-1C1D-4313-B9D9-6CD25BFB4436}">
      <dgm:prSet/>
      <dgm:spPr/>
      <dgm:t>
        <a:bodyPr/>
        <a:lstStyle/>
        <a:p>
          <a:endParaRPr lang="es-CO"/>
        </a:p>
      </dgm:t>
    </dgm:pt>
    <dgm:pt modelId="{2C08AD47-E83B-410E-A731-DAA84701659A}">
      <dgm:prSet phldrT="[Texto]"/>
      <dgm:spPr>
        <a:ln>
          <a:solidFill>
            <a:srgbClr val="0070C0">
              <a:alpha val="90000"/>
            </a:srgbClr>
          </a:solidFill>
        </a:ln>
      </dgm:spPr>
      <dgm:t>
        <a:bodyPr/>
        <a:lstStyle/>
        <a:p>
          <a:r>
            <a:rPr lang="es-CO" dirty="0" smtClean="0"/>
            <a:t>No tiene mayores implicaciones.</a:t>
          </a:r>
          <a:endParaRPr lang="es-CO" dirty="0"/>
        </a:p>
      </dgm:t>
    </dgm:pt>
    <dgm:pt modelId="{BFC6BD14-350D-408D-85C4-E87A5AC4B664}" type="parTrans" cxnId="{02D56644-8A5D-4045-9303-E76DCA2F5A8E}">
      <dgm:prSet/>
      <dgm:spPr/>
      <dgm:t>
        <a:bodyPr/>
        <a:lstStyle/>
        <a:p>
          <a:endParaRPr lang="es-CO"/>
        </a:p>
      </dgm:t>
    </dgm:pt>
    <dgm:pt modelId="{7830B058-401B-44C9-A516-2AAE12478D3B}" type="sibTrans" cxnId="{02D56644-8A5D-4045-9303-E76DCA2F5A8E}">
      <dgm:prSet/>
      <dgm:spPr/>
      <dgm:t>
        <a:bodyPr/>
        <a:lstStyle/>
        <a:p>
          <a:endParaRPr lang="es-CO"/>
        </a:p>
      </dgm:t>
    </dgm:pt>
    <dgm:pt modelId="{CEB433C9-87BF-4313-A728-85EA57833BF3}">
      <dgm:prSet phldrT="[Texto]"/>
      <dgm:spPr>
        <a:ln>
          <a:solidFill>
            <a:srgbClr val="0070C0">
              <a:alpha val="90000"/>
            </a:srgbClr>
          </a:solidFill>
        </a:ln>
      </dgm:spPr>
      <dgm:t>
        <a:bodyPr/>
        <a:lstStyle/>
        <a:p>
          <a:r>
            <a:rPr lang="es-CO" dirty="0" smtClean="0">
              <a:solidFill>
                <a:schemeClr val="tx1"/>
              </a:solidFill>
            </a:rPr>
            <a:t>Indirecta</a:t>
          </a:r>
          <a:endParaRPr lang="es-CO" dirty="0">
            <a:solidFill>
              <a:schemeClr val="tx1"/>
            </a:solidFill>
          </a:endParaRPr>
        </a:p>
      </dgm:t>
    </dgm:pt>
    <dgm:pt modelId="{19CAD62F-53D9-43EB-A86B-3B6978DAA2F7}" type="parTrans" cxnId="{C7F01EC0-230B-433C-8C66-4B0B0DA9E851}">
      <dgm:prSet/>
      <dgm:spPr/>
      <dgm:t>
        <a:bodyPr/>
        <a:lstStyle/>
        <a:p>
          <a:endParaRPr lang="es-CO"/>
        </a:p>
      </dgm:t>
    </dgm:pt>
    <dgm:pt modelId="{324FE869-8544-4BD3-95E6-163A277E86A2}" type="sibTrans" cxnId="{C7F01EC0-230B-433C-8C66-4B0B0DA9E851}">
      <dgm:prSet/>
      <dgm:spPr/>
      <dgm:t>
        <a:bodyPr/>
        <a:lstStyle/>
        <a:p>
          <a:endParaRPr lang="es-CO"/>
        </a:p>
      </dgm:t>
    </dgm:pt>
    <dgm:pt modelId="{AAFA68D3-AF80-4BB9-B082-EB706A11CA42}">
      <dgm:prSet phldrT="[Texto]"/>
      <dgm:spPr>
        <a:ln>
          <a:solidFill>
            <a:srgbClr val="0070C0">
              <a:alpha val="90000"/>
            </a:srgbClr>
          </a:solidFill>
        </a:ln>
      </dgm:spPr>
      <dgm:t>
        <a:bodyPr/>
        <a:lstStyle/>
        <a:p>
          <a:r>
            <a:rPr lang="es-CO" dirty="0" smtClean="0"/>
            <a:t>Limitar el numero de bases de medición.</a:t>
          </a:r>
          <a:endParaRPr lang="es-CO" dirty="0"/>
        </a:p>
      </dgm:t>
    </dgm:pt>
    <dgm:pt modelId="{4B6102DC-46BC-4530-A61C-70D6E53435BC}" type="parTrans" cxnId="{639C7425-03FF-475E-A59B-736AF227F104}">
      <dgm:prSet/>
      <dgm:spPr/>
      <dgm:t>
        <a:bodyPr/>
        <a:lstStyle/>
        <a:p>
          <a:endParaRPr lang="es-CO"/>
        </a:p>
      </dgm:t>
    </dgm:pt>
    <dgm:pt modelId="{7BE12591-EFB2-4EAC-872C-A4F83832BAE0}" type="sibTrans" cxnId="{639C7425-03FF-475E-A59B-736AF227F104}">
      <dgm:prSet/>
      <dgm:spPr/>
      <dgm:t>
        <a:bodyPr/>
        <a:lstStyle/>
        <a:p>
          <a:endParaRPr lang="es-CO"/>
        </a:p>
      </dgm:t>
    </dgm:pt>
    <dgm:pt modelId="{974B6064-79EE-45A0-AE26-28DC13F402FB}">
      <dgm:prSet phldrT="[Texto]"/>
      <dgm:spPr>
        <a:ln>
          <a:solidFill>
            <a:srgbClr val="0070C0">
              <a:alpha val="90000"/>
            </a:srgbClr>
          </a:solidFill>
        </a:ln>
      </dgm:spPr>
      <dgm:t>
        <a:bodyPr/>
        <a:lstStyle/>
        <a:p>
          <a:r>
            <a:rPr lang="es-CO" dirty="0" smtClean="0"/>
            <a:t>Debe limitarse el numero de bases de medición</a:t>
          </a:r>
          <a:endParaRPr lang="es-CO" dirty="0"/>
        </a:p>
      </dgm:t>
    </dgm:pt>
    <dgm:pt modelId="{F7E26E5C-6AD1-4A98-BBC0-672668E47B92}" type="parTrans" cxnId="{80A714DE-2BC2-4532-A292-CAC9C01F0A28}">
      <dgm:prSet/>
      <dgm:spPr/>
      <dgm:t>
        <a:bodyPr/>
        <a:lstStyle/>
        <a:p>
          <a:endParaRPr lang="es-CO"/>
        </a:p>
      </dgm:t>
    </dgm:pt>
    <dgm:pt modelId="{99DD43C2-C971-48D7-9E55-8DC490410931}" type="sibTrans" cxnId="{80A714DE-2BC2-4532-A292-CAC9C01F0A28}">
      <dgm:prSet/>
      <dgm:spPr/>
      <dgm:t>
        <a:bodyPr/>
        <a:lstStyle/>
        <a:p>
          <a:endParaRPr lang="es-CO"/>
        </a:p>
      </dgm:t>
    </dgm:pt>
    <dgm:pt modelId="{78090195-B2E6-4D1B-AABF-0EC6B77D1B78}">
      <dgm:prSet phldrT="[Texto]"/>
      <dgm:spPr>
        <a:ln>
          <a:solidFill>
            <a:srgbClr val="0070C0">
              <a:alpha val="90000"/>
            </a:srgbClr>
          </a:solidFill>
        </a:ln>
      </dgm:spPr>
      <dgm:t>
        <a:bodyPr/>
        <a:lstStyle/>
        <a:p>
          <a:r>
            <a:rPr lang="es-CO" dirty="0" smtClean="0"/>
            <a:t>La medición inicial debe ser coherente con la posterior</a:t>
          </a:r>
          <a:endParaRPr lang="es-CO" dirty="0"/>
        </a:p>
      </dgm:t>
    </dgm:pt>
    <dgm:pt modelId="{ED4E07B9-D9F9-43A0-8668-F938C9FE7BD3}" type="parTrans" cxnId="{6636B5B5-B624-4504-BC2C-A0A41D021A5D}">
      <dgm:prSet/>
      <dgm:spPr/>
      <dgm:t>
        <a:bodyPr/>
        <a:lstStyle/>
        <a:p>
          <a:endParaRPr lang="es-CO"/>
        </a:p>
      </dgm:t>
    </dgm:pt>
    <dgm:pt modelId="{DD99D323-F5EA-4C79-83EF-0F2EC614DE32}" type="sibTrans" cxnId="{6636B5B5-B624-4504-BC2C-A0A41D021A5D}">
      <dgm:prSet/>
      <dgm:spPr/>
      <dgm:t>
        <a:bodyPr/>
        <a:lstStyle/>
        <a:p>
          <a:endParaRPr lang="es-CO"/>
        </a:p>
      </dgm:t>
    </dgm:pt>
    <dgm:pt modelId="{26C82DD7-6AB9-4894-A23A-ADDBBE9F6A49}">
      <dgm:prSet phldrT="[Texto]"/>
      <dgm:spPr>
        <a:ln>
          <a:solidFill>
            <a:srgbClr val="0070C0">
              <a:alpha val="90000"/>
            </a:srgbClr>
          </a:solidFill>
        </a:ln>
      </dgm:spPr>
      <dgm:t>
        <a:bodyPr/>
        <a:lstStyle/>
        <a:p>
          <a:r>
            <a:rPr lang="es-CO" dirty="0" smtClean="0"/>
            <a:t>Cualquier cambio en un base debe reconocerse cuando ocurra.</a:t>
          </a:r>
          <a:endParaRPr lang="es-CO" dirty="0"/>
        </a:p>
      </dgm:t>
    </dgm:pt>
    <dgm:pt modelId="{57CB889B-22CB-4E57-83FC-E267A6627DD6}" type="parTrans" cxnId="{80BB1FD2-7127-479F-ABE5-54CBC4CE0EA3}">
      <dgm:prSet/>
      <dgm:spPr/>
      <dgm:t>
        <a:bodyPr/>
        <a:lstStyle/>
        <a:p>
          <a:endParaRPr lang="es-CO"/>
        </a:p>
      </dgm:t>
    </dgm:pt>
    <dgm:pt modelId="{C777A877-4325-41CB-85BD-F8DEC3D80D19}" type="sibTrans" cxnId="{80BB1FD2-7127-479F-ABE5-54CBC4CE0EA3}">
      <dgm:prSet/>
      <dgm:spPr/>
      <dgm:t>
        <a:bodyPr/>
        <a:lstStyle/>
        <a:p>
          <a:endParaRPr lang="es-CO"/>
        </a:p>
      </dgm:t>
    </dgm:pt>
    <dgm:pt modelId="{4FB1851B-5183-4E30-96B4-66CA4ABCF63B}">
      <dgm:prSet phldrT="[Texto]"/>
      <dgm:spPr>
        <a:solidFill>
          <a:srgbClr val="92D050"/>
        </a:solidFill>
        <a:scene3d>
          <a:camera prst="orthographicFront"/>
          <a:lightRig rig="threePt" dir="t"/>
        </a:scene3d>
        <a:sp3d>
          <a:bevelT prst="relaxedInset"/>
        </a:sp3d>
      </dgm:spPr>
      <dgm:t>
        <a:bodyPr/>
        <a:lstStyle/>
        <a:p>
          <a:r>
            <a:rPr lang="es-CO" dirty="0" smtClean="0">
              <a:solidFill>
                <a:schemeClr val="tx1"/>
              </a:solidFill>
            </a:rPr>
            <a:t>Comparabilidad</a:t>
          </a:r>
          <a:endParaRPr lang="es-CO" dirty="0">
            <a:solidFill>
              <a:schemeClr val="tx1"/>
            </a:solidFill>
          </a:endParaRPr>
        </a:p>
      </dgm:t>
    </dgm:pt>
    <dgm:pt modelId="{64B4F8BA-960A-4536-BE9F-1BCA8A4A64C5}" type="parTrans" cxnId="{C63C666A-D392-41E3-B5B8-9E299E0DEAA5}">
      <dgm:prSet/>
      <dgm:spPr/>
      <dgm:t>
        <a:bodyPr/>
        <a:lstStyle/>
        <a:p>
          <a:endParaRPr lang="es-CO"/>
        </a:p>
      </dgm:t>
    </dgm:pt>
    <dgm:pt modelId="{76A9916B-0720-4635-ACD1-B009304019F9}" type="sibTrans" cxnId="{C63C666A-D392-41E3-B5B8-9E299E0DEAA5}">
      <dgm:prSet/>
      <dgm:spPr/>
      <dgm:t>
        <a:bodyPr/>
        <a:lstStyle/>
        <a:p>
          <a:endParaRPr lang="es-CO"/>
        </a:p>
      </dgm:t>
    </dgm:pt>
    <dgm:pt modelId="{AFAE8A53-990A-43A3-A724-6067E97B1E7D}">
      <dgm:prSet phldrT="[Texto]"/>
      <dgm:spPr>
        <a:solidFill>
          <a:srgbClr val="92D050"/>
        </a:solidFill>
        <a:scene3d>
          <a:camera prst="orthographicFront"/>
          <a:lightRig rig="threePt" dir="t"/>
        </a:scene3d>
        <a:sp3d>
          <a:bevelT prst="relaxedInset"/>
        </a:sp3d>
      </dgm:spPr>
      <dgm:t>
        <a:bodyPr/>
        <a:lstStyle/>
        <a:p>
          <a:r>
            <a:rPr lang="es-CO" dirty="0" smtClean="0">
              <a:solidFill>
                <a:schemeClr val="tx1"/>
              </a:solidFill>
            </a:rPr>
            <a:t>Verificabilidad</a:t>
          </a:r>
          <a:endParaRPr lang="es-CO" dirty="0">
            <a:solidFill>
              <a:schemeClr val="tx1"/>
            </a:solidFill>
          </a:endParaRPr>
        </a:p>
      </dgm:t>
    </dgm:pt>
    <dgm:pt modelId="{82F0346D-159F-47FA-BC2C-E380586FB20C}" type="parTrans" cxnId="{10F7C9CA-EB40-42EF-9B35-B16A3DD1B96A}">
      <dgm:prSet/>
      <dgm:spPr/>
      <dgm:t>
        <a:bodyPr/>
        <a:lstStyle/>
        <a:p>
          <a:endParaRPr lang="es-CO"/>
        </a:p>
      </dgm:t>
    </dgm:pt>
    <dgm:pt modelId="{9CEBECF6-B02C-430D-9968-FD2982476312}" type="sibTrans" cxnId="{10F7C9CA-EB40-42EF-9B35-B16A3DD1B96A}">
      <dgm:prSet/>
      <dgm:spPr/>
      <dgm:t>
        <a:bodyPr/>
        <a:lstStyle/>
        <a:p>
          <a:endParaRPr lang="es-CO"/>
        </a:p>
      </dgm:t>
    </dgm:pt>
    <dgm:pt modelId="{8D768AF6-C01F-476D-912C-D96C2F819A3D}">
      <dgm:prSet phldrT="[Texto]"/>
      <dgm:spPr>
        <a:ln>
          <a:solidFill>
            <a:srgbClr val="0070C0">
              <a:alpha val="90000"/>
            </a:srgbClr>
          </a:solidFill>
        </a:ln>
      </dgm:spPr>
      <dgm:t>
        <a:bodyPr/>
        <a:lstStyle/>
        <a:p>
          <a:r>
            <a:rPr lang="es-CO" dirty="0" smtClean="0">
              <a:solidFill>
                <a:schemeClr val="tx1"/>
              </a:solidFill>
            </a:rPr>
            <a:t>directa</a:t>
          </a:r>
          <a:endParaRPr lang="es-CO" dirty="0">
            <a:solidFill>
              <a:schemeClr val="tx1"/>
            </a:solidFill>
          </a:endParaRPr>
        </a:p>
      </dgm:t>
    </dgm:pt>
    <dgm:pt modelId="{27B172C9-46AF-4691-A692-3957CFD34C35}" type="parTrans" cxnId="{3318D21A-4D9E-4BE0-9B5A-3B36F4ED6CA9}">
      <dgm:prSet/>
      <dgm:spPr/>
      <dgm:t>
        <a:bodyPr/>
        <a:lstStyle/>
        <a:p>
          <a:endParaRPr lang="es-CO"/>
        </a:p>
      </dgm:t>
    </dgm:pt>
    <dgm:pt modelId="{70666592-5E72-4DD2-AA99-B88E3ECE66FA}" type="sibTrans" cxnId="{3318D21A-4D9E-4BE0-9B5A-3B36F4ED6CA9}">
      <dgm:prSet/>
      <dgm:spPr/>
      <dgm:t>
        <a:bodyPr/>
        <a:lstStyle/>
        <a:p>
          <a:endParaRPr lang="es-CO"/>
        </a:p>
      </dgm:t>
    </dgm:pt>
    <dgm:pt modelId="{526438B2-D81A-4620-99A8-BA6EBA5EAB31}" type="pres">
      <dgm:prSet presAssocID="{6C1E0E7D-AE9F-4035-82FB-075DB6BE377A}" presName="Name0" presStyleCnt="0">
        <dgm:presLayoutVars>
          <dgm:dir/>
          <dgm:animLvl val="lvl"/>
          <dgm:resizeHandles val="exact"/>
        </dgm:presLayoutVars>
      </dgm:prSet>
      <dgm:spPr/>
      <dgm:t>
        <a:bodyPr/>
        <a:lstStyle/>
        <a:p>
          <a:endParaRPr lang="es-CO"/>
        </a:p>
      </dgm:t>
    </dgm:pt>
    <dgm:pt modelId="{A70B623D-772C-4197-A534-6BE86F13A804}" type="pres">
      <dgm:prSet presAssocID="{3B6AA4AC-D555-4DF3-8705-330F36E4A3EC}" presName="linNode" presStyleCnt="0"/>
      <dgm:spPr/>
    </dgm:pt>
    <dgm:pt modelId="{4FEEEFA2-9467-4C2E-9F92-562BFBE258AB}" type="pres">
      <dgm:prSet presAssocID="{3B6AA4AC-D555-4DF3-8705-330F36E4A3EC}" presName="parentText" presStyleLbl="node1" presStyleIdx="0" presStyleCnt="4">
        <dgm:presLayoutVars>
          <dgm:chMax val="1"/>
          <dgm:bulletEnabled val="1"/>
        </dgm:presLayoutVars>
      </dgm:prSet>
      <dgm:spPr/>
      <dgm:t>
        <a:bodyPr/>
        <a:lstStyle/>
        <a:p>
          <a:endParaRPr lang="es-CO"/>
        </a:p>
      </dgm:t>
    </dgm:pt>
    <dgm:pt modelId="{7148C139-3C54-4856-BE95-248220E5CD9D}" type="pres">
      <dgm:prSet presAssocID="{3B6AA4AC-D555-4DF3-8705-330F36E4A3EC}" presName="descendantText" presStyleLbl="alignAccFollowNode1" presStyleIdx="0" presStyleCnt="4">
        <dgm:presLayoutVars>
          <dgm:bulletEnabled val="1"/>
        </dgm:presLayoutVars>
      </dgm:prSet>
      <dgm:spPr/>
      <dgm:t>
        <a:bodyPr/>
        <a:lstStyle/>
        <a:p>
          <a:endParaRPr lang="es-CO"/>
        </a:p>
      </dgm:t>
    </dgm:pt>
    <dgm:pt modelId="{40DE5287-3EE5-4B54-8A92-AD83EF626764}" type="pres">
      <dgm:prSet presAssocID="{B077C0CC-35CA-4464-839E-A6B8E7B8D165}" presName="sp" presStyleCnt="0"/>
      <dgm:spPr/>
    </dgm:pt>
    <dgm:pt modelId="{61F1924E-8858-4BE3-9DA0-3641EFC7F307}" type="pres">
      <dgm:prSet presAssocID="{49E67547-E7AD-4697-B693-D1A838781CC4}" presName="linNode" presStyleCnt="0"/>
      <dgm:spPr/>
    </dgm:pt>
    <dgm:pt modelId="{30509FD2-7F36-4379-AC5B-52C4D4A58DA9}" type="pres">
      <dgm:prSet presAssocID="{49E67547-E7AD-4697-B693-D1A838781CC4}" presName="parentText" presStyleLbl="node1" presStyleIdx="1" presStyleCnt="4">
        <dgm:presLayoutVars>
          <dgm:chMax val="1"/>
          <dgm:bulletEnabled val="1"/>
        </dgm:presLayoutVars>
      </dgm:prSet>
      <dgm:spPr/>
      <dgm:t>
        <a:bodyPr/>
        <a:lstStyle/>
        <a:p>
          <a:endParaRPr lang="es-CO"/>
        </a:p>
      </dgm:t>
    </dgm:pt>
    <dgm:pt modelId="{DF16444E-0D62-407B-A604-7FACB7664136}" type="pres">
      <dgm:prSet presAssocID="{49E67547-E7AD-4697-B693-D1A838781CC4}" presName="descendantText" presStyleLbl="alignAccFollowNode1" presStyleIdx="1" presStyleCnt="4">
        <dgm:presLayoutVars>
          <dgm:bulletEnabled val="1"/>
        </dgm:presLayoutVars>
      </dgm:prSet>
      <dgm:spPr/>
      <dgm:t>
        <a:bodyPr/>
        <a:lstStyle/>
        <a:p>
          <a:endParaRPr lang="es-CO"/>
        </a:p>
      </dgm:t>
    </dgm:pt>
    <dgm:pt modelId="{112B41B0-621D-4DB3-AC40-03C08EE30DBC}" type="pres">
      <dgm:prSet presAssocID="{DD52281F-A85A-4D02-9F3C-133C8E18A1C4}" presName="sp" presStyleCnt="0"/>
      <dgm:spPr/>
    </dgm:pt>
    <dgm:pt modelId="{57671264-2045-4EE0-8856-23C835FD3E91}" type="pres">
      <dgm:prSet presAssocID="{AFAE8A53-990A-43A3-A724-6067E97B1E7D}" presName="linNode" presStyleCnt="0"/>
      <dgm:spPr/>
    </dgm:pt>
    <dgm:pt modelId="{B954D0EF-271B-42BB-8F01-4E6E3A90E406}" type="pres">
      <dgm:prSet presAssocID="{AFAE8A53-990A-43A3-A724-6067E97B1E7D}" presName="parentText" presStyleLbl="node1" presStyleIdx="2" presStyleCnt="4">
        <dgm:presLayoutVars>
          <dgm:chMax val="1"/>
          <dgm:bulletEnabled val="1"/>
        </dgm:presLayoutVars>
      </dgm:prSet>
      <dgm:spPr/>
      <dgm:t>
        <a:bodyPr/>
        <a:lstStyle/>
        <a:p>
          <a:endParaRPr lang="es-CO"/>
        </a:p>
      </dgm:t>
    </dgm:pt>
    <dgm:pt modelId="{202516D6-FE04-4AD8-85D7-DA9E341219E9}" type="pres">
      <dgm:prSet presAssocID="{AFAE8A53-990A-43A3-A724-6067E97B1E7D}" presName="descendantText" presStyleLbl="alignAccFollowNode1" presStyleIdx="2" presStyleCnt="4">
        <dgm:presLayoutVars>
          <dgm:bulletEnabled val="1"/>
        </dgm:presLayoutVars>
      </dgm:prSet>
      <dgm:spPr/>
      <dgm:t>
        <a:bodyPr/>
        <a:lstStyle/>
        <a:p>
          <a:endParaRPr lang="es-CO"/>
        </a:p>
      </dgm:t>
    </dgm:pt>
    <dgm:pt modelId="{6F5725FA-E32D-4F28-9CDA-1BC7D629A57E}" type="pres">
      <dgm:prSet presAssocID="{9CEBECF6-B02C-430D-9968-FD2982476312}" presName="sp" presStyleCnt="0"/>
      <dgm:spPr/>
    </dgm:pt>
    <dgm:pt modelId="{264BA1F8-4219-47D5-8048-05B8EBA7CE90}" type="pres">
      <dgm:prSet presAssocID="{4FB1851B-5183-4E30-96B4-66CA4ABCF63B}" presName="linNode" presStyleCnt="0"/>
      <dgm:spPr/>
    </dgm:pt>
    <dgm:pt modelId="{0E892A87-C971-43DF-A786-F20D7EADEE80}" type="pres">
      <dgm:prSet presAssocID="{4FB1851B-5183-4E30-96B4-66CA4ABCF63B}" presName="parentText" presStyleLbl="node1" presStyleIdx="3" presStyleCnt="4">
        <dgm:presLayoutVars>
          <dgm:chMax val="1"/>
          <dgm:bulletEnabled val="1"/>
        </dgm:presLayoutVars>
      </dgm:prSet>
      <dgm:spPr/>
      <dgm:t>
        <a:bodyPr/>
        <a:lstStyle/>
        <a:p>
          <a:endParaRPr lang="es-CO"/>
        </a:p>
      </dgm:t>
    </dgm:pt>
    <dgm:pt modelId="{E88EFC2A-71C4-4253-A660-65D42B3C3AA7}" type="pres">
      <dgm:prSet presAssocID="{4FB1851B-5183-4E30-96B4-66CA4ABCF63B}" presName="descendantText" presStyleLbl="alignAccFollowNode1" presStyleIdx="3" presStyleCnt="4">
        <dgm:presLayoutVars>
          <dgm:bulletEnabled val="1"/>
        </dgm:presLayoutVars>
      </dgm:prSet>
      <dgm:spPr/>
      <dgm:t>
        <a:bodyPr/>
        <a:lstStyle/>
        <a:p>
          <a:endParaRPr lang="es-CO"/>
        </a:p>
      </dgm:t>
    </dgm:pt>
  </dgm:ptLst>
  <dgm:cxnLst>
    <dgm:cxn modelId="{1FC4D947-EA37-4598-8A4D-5CF7B6DCD2EB}" type="presOf" srcId="{78090195-B2E6-4D1B-AABF-0EC6B77D1B78}" destId="{7148C139-3C54-4856-BE95-248220E5CD9D}" srcOrd="0" destOrd="2" presId="urn:microsoft.com/office/officeart/2005/8/layout/vList5"/>
    <dgm:cxn modelId="{B8BDD69B-E02D-40F6-AA07-3B60A54F42BD}" type="presOf" srcId="{2C08AD47-E83B-410E-A731-DAA84701659A}" destId="{DF16444E-0D62-407B-A604-7FACB7664136}" srcOrd="0" destOrd="0" presId="urn:microsoft.com/office/officeart/2005/8/layout/vList5"/>
    <dgm:cxn modelId="{10F7C9CA-EB40-42EF-9B35-B16A3DD1B96A}" srcId="{6C1E0E7D-AE9F-4035-82FB-075DB6BE377A}" destId="{AFAE8A53-990A-43A3-A724-6067E97B1E7D}" srcOrd="2" destOrd="0" parTransId="{82F0346D-159F-47FA-BC2C-E380586FB20C}" sibTransId="{9CEBECF6-B02C-430D-9968-FD2982476312}"/>
    <dgm:cxn modelId="{00A88F1E-3916-42B6-ACB1-4D36477F28EF}" type="presOf" srcId="{AAFA68D3-AF80-4BB9-B082-EB706A11CA42}" destId="{E88EFC2A-71C4-4253-A660-65D42B3C3AA7}" srcOrd="0" destOrd="0" presId="urn:microsoft.com/office/officeart/2005/8/layout/vList5"/>
    <dgm:cxn modelId="{071EBFB0-27D2-48E9-8BB1-7707CA233E2F}" type="presOf" srcId="{CEB433C9-87BF-4313-A728-85EA57833BF3}" destId="{202516D6-FE04-4AD8-85D7-DA9E341219E9}" srcOrd="0" destOrd="1" presId="urn:microsoft.com/office/officeart/2005/8/layout/vList5"/>
    <dgm:cxn modelId="{80BB1FD2-7127-479F-ABE5-54CBC4CE0EA3}" srcId="{49E67547-E7AD-4697-B693-D1A838781CC4}" destId="{26C82DD7-6AB9-4894-A23A-ADDBBE9F6A49}" srcOrd="1" destOrd="0" parTransId="{57CB889B-22CB-4E57-83FC-E267A6627DD6}" sibTransId="{C777A877-4325-41CB-85BD-F8DEC3D80D19}"/>
    <dgm:cxn modelId="{16C3957D-3AC7-4BD0-B61C-4F69917C4D04}" type="presOf" srcId="{26C82DD7-6AB9-4894-A23A-ADDBBE9F6A49}" destId="{DF16444E-0D62-407B-A604-7FACB7664136}" srcOrd="0" destOrd="1" presId="urn:microsoft.com/office/officeart/2005/8/layout/vList5"/>
    <dgm:cxn modelId="{3318D21A-4D9E-4BE0-9B5A-3B36F4ED6CA9}" srcId="{AFAE8A53-990A-43A3-A724-6067E97B1E7D}" destId="{8D768AF6-C01F-476D-912C-D96C2F819A3D}" srcOrd="0" destOrd="0" parTransId="{27B172C9-46AF-4691-A692-3957CFD34C35}" sibTransId="{70666592-5E72-4DD2-AA99-B88E3ECE66FA}"/>
    <dgm:cxn modelId="{639C7425-03FF-475E-A59B-736AF227F104}" srcId="{4FB1851B-5183-4E30-96B4-66CA4ABCF63B}" destId="{AAFA68D3-AF80-4BB9-B082-EB706A11CA42}" srcOrd="0" destOrd="0" parTransId="{4B6102DC-46BC-4530-A61C-70D6E53435BC}" sibTransId="{7BE12591-EFB2-4EAC-872C-A4F83832BAE0}"/>
    <dgm:cxn modelId="{08ACD44E-FC51-416B-AAF8-3AF29EBE91D8}" type="presOf" srcId="{8D768AF6-C01F-476D-912C-D96C2F819A3D}" destId="{202516D6-FE04-4AD8-85D7-DA9E341219E9}" srcOrd="0" destOrd="0" presId="urn:microsoft.com/office/officeart/2005/8/layout/vList5"/>
    <dgm:cxn modelId="{02D56644-8A5D-4045-9303-E76DCA2F5A8E}" srcId="{49E67547-E7AD-4697-B693-D1A838781CC4}" destId="{2C08AD47-E83B-410E-A731-DAA84701659A}" srcOrd="0" destOrd="0" parTransId="{BFC6BD14-350D-408D-85C4-E87A5AC4B664}" sibTransId="{7830B058-401B-44C9-A516-2AAE12478D3B}"/>
    <dgm:cxn modelId="{F88B6B0A-FB23-42A4-B9BE-D15FAB8FC2D4}" type="presOf" srcId="{740D0A4A-9A3D-458F-8A16-35FF2AA508E4}" destId="{7148C139-3C54-4856-BE95-248220E5CD9D}" srcOrd="0" destOrd="0" presId="urn:microsoft.com/office/officeart/2005/8/layout/vList5"/>
    <dgm:cxn modelId="{D78A6F7C-3787-4853-8306-D2F808C2CCA3}" type="presOf" srcId="{3B6AA4AC-D555-4DF3-8705-330F36E4A3EC}" destId="{4FEEEFA2-9467-4C2E-9F92-562BFBE258AB}" srcOrd="0" destOrd="0" presId="urn:microsoft.com/office/officeart/2005/8/layout/vList5"/>
    <dgm:cxn modelId="{41AB3D0F-6E6E-4C7E-AB91-D648E4A59246}" type="presOf" srcId="{AFAE8A53-990A-43A3-A724-6067E97B1E7D}" destId="{B954D0EF-271B-42BB-8F01-4E6E3A90E406}" srcOrd="0" destOrd="0" presId="urn:microsoft.com/office/officeart/2005/8/layout/vList5"/>
    <dgm:cxn modelId="{C63C666A-D392-41E3-B5B8-9E299E0DEAA5}" srcId="{6C1E0E7D-AE9F-4035-82FB-075DB6BE377A}" destId="{4FB1851B-5183-4E30-96B4-66CA4ABCF63B}" srcOrd="3" destOrd="0" parTransId="{64B4F8BA-960A-4536-BE9F-1BCA8A4A64C5}" sibTransId="{76A9916B-0720-4635-ACD1-B009304019F9}"/>
    <dgm:cxn modelId="{C7F01EC0-230B-433C-8C66-4B0B0DA9E851}" srcId="{AFAE8A53-990A-43A3-A724-6067E97B1E7D}" destId="{CEB433C9-87BF-4313-A728-85EA57833BF3}" srcOrd="1" destOrd="0" parTransId="{19CAD62F-53D9-43EB-A86B-3B6978DAA2F7}" sibTransId="{324FE869-8544-4BD3-95E6-163A277E86A2}"/>
    <dgm:cxn modelId="{A0355A0A-4543-450B-886E-1E7DE5FB9C0E}" type="presOf" srcId="{6C1E0E7D-AE9F-4035-82FB-075DB6BE377A}" destId="{526438B2-D81A-4620-99A8-BA6EBA5EAB31}" srcOrd="0" destOrd="0" presId="urn:microsoft.com/office/officeart/2005/8/layout/vList5"/>
    <dgm:cxn modelId="{478DA07B-1846-420A-94F3-8CA1CD306C18}" type="presOf" srcId="{974B6064-79EE-45A0-AE26-28DC13F402FB}" destId="{7148C139-3C54-4856-BE95-248220E5CD9D}" srcOrd="0" destOrd="1" presId="urn:microsoft.com/office/officeart/2005/8/layout/vList5"/>
    <dgm:cxn modelId="{F6498004-1C1D-4313-B9D9-6CD25BFB4436}" srcId="{6C1E0E7D-AE9F-4035-82FB-075DB6BE377A}" destId="{49E67547-E7AD-4697-B693-D1A838781CC4}" srcOrd="1" destOrd="0" parTransId="{9A1CB93E-B7E3-42D5-91A3-0D2AAE1E4C35}" sibTransId="{DD52281F-A85A-4D02-9F3C-133C8E18A1C4}"/>
    <dgm:cxn modelId="{88259151-D14D-478F-9761-A16358C429A9}" type="presOf" srcId="{4FB1851B-5183-4E30-96B4-66CA4ABCF63B}" destId="{0E892A87-C971-43DF-A786-F20D7EADEE80}" srcOrd="0" destOrd="0" presId="urn:microsoft.com/office/officeart/2005/8/layout/vList5"/>
    <dgm:cxn modelId="{65427407-9BD5-4FC4-8A88-E9AB81287131}" srcId="{3B6AA4AC-D555-4DF3-8705-330F36E4A3EC}" destId="{740D0A4A-9A3D-458F-8A16-35FF2AA508E4}" srcOrd="0" destOrd="0" parTransId="{67CBA784-18C2-4EF4-B991-D61E42E6C4F0}" sibTransId="{A8716F46-CACB-451B-9217-B31C946CE315}"/>
    <dgm:cxn modelId="{5EB148CA-6A2A-49E8-92B2-F7890B339533}" type="presOf" srcId="{49E67547-E7AD-4697-B693-D1A838781CC4}" destId="{30509FD2-7F36-4379-AC5B-52C4D4A58DA9}" srcOrd="0" destOrd="0" presId="urn:microsoft.com/office/officeart/2005/8/layout/vList5"/>
    <dgm:cxn modelId="{B8AB52FB-7B54-460E-AAB3-532F822B0FB5}" srcId="{6C1E0E7D-AE9F-4035-82FB-075DB6BE377A}" destId="{3B6AA4AC-D555-4DF3-8705-330F36E4A3EC}" srcOrd="0" destOrd="0" parTransId="{80C98CB0-C796-43F3-A2F5-F0A840E523D4}" sibTransId="{B077C0CC-35CA-4464-839E-A6B8E7B8D165}"/>
    <dgm:cxn modelId="{6636B5B5-B624-4504-BC2C-A0A41D021A5D}" srcId="{3B6AA4AC-D555-4DF3-8705-330F36E4A3EC}" destId="{78090195-B2E6-4D1B-AABF-0EC6B77D1B78}" srcOrd="2" destOrd="0" parTransId="{ED4E07B9-D9F9-43A0-8668-F938C9FE7BD3}" sibTransId="{DD99D323-F5EA-4C79-83EF-0F2EC614DE32}"/>
    <dgm:cxn modelId="{80A714DE-2BC2-4532-A292-CAC9C01F0A28}" srcId="{3B6AA4AC-D555-4DF3-8705-330F36E4A3EC}" destId="{974B6064-79EE-45A0-AE26-28DC13F402FB}" srcOrd="1" destOrd="0" parTransId="{F7E26E5C-6AD1-4A98-BBC0-672668E47B92}" sibTransId="{99DD43C2-C971-48D7-9E55-8DC490410931}"/>
    <dgm:cxn modelId="{F977B03E-9781-4DE1-8188-117B9BA90228}" type="presParOf" srcId="{526438B2-D81A-4620-99A8-BA6EBA5EAB31}" destId="{A70B623D-772C-4197-A534-6BE86F13A804}" srcOrd="0" destOrd="0" presId="urn:microsoft.com/office/officeart/2005/8/layout/vList5"/>
    <dgm:cxn modelId="{1BFB7C14-6EA7-479D-A55D-66C6C8C76D6C}" type="presParOf" srcId="{A70B623D-772C-4197-A534-6BE86F13A804}" destId="{4FEEEFA2-9467-4C2E-9F92-562BFBE258AB}" srcOrd="0" destOrd="0" presId="urn:microsoft.com/office/officeart/2005/8/layout/vList5"/>
    <dgm:cxn modelId="{947F6B2F-D689-4831-9623-83021896F847}" type="presParOf" srcId="{A70B623D-772C-4197-A534-6BE86F13A804}" destId="{7148C139-3C54-4856-BE95-248220E5CD9D}" srcOrd="1" destOrd="0" presId="urn:microsoft.com/office/officeart/2005/8/layout/vList5"/>
    <dgm:cxn modelId="{A21D73B2-067D-44F1-85A8-7E3DA355E345}" type="presParOf" srcId="{526438B2-D81A-4620-99A8-BA6EBA5EAB31}" destId="{40DE5287-3EE5-4B54-8A92-AD83EF626764}" srcOrd="1" destOrd="0" presId="urn:microsoft.com/office/officeart/2005/8/layout/vList5"/>
    <dgm:cxn modelId="{99162456-02FC-4F01-B716-A7F90A16EA9E}" type="presParOf" srcId="{526438B2-D81A-4620-99A8-BA6EBA5EAB31}" destId="{61F1924E-8858-4BE3-9DA0-3641EFC7F307}" srcOrd="2" destOrd="0" presId="urn:microsoft.com/office/officeart/2005/8/layout/vList5"/>
    <dgm:cxn modelId="{1C6BD855-9095-431B-9C8D-45F3FE460D3D}" type="presParOf" srcId="{61F1924E-8858-4BE3-9DA0-3641EFC7F307}" destId="{30509FD2-7F36-4379-AC5B-52C4D4A58DA9}" srcOrd="0" destOrd="0" presId="urn:microsoft.com/office/officeart/2005/8/layout/vList5"/>
    <dgm:cxn modelId="{0F381949-3E61-4474-BE9D-88460DCEDB07}" type="presParOf" srcId="{61F1924E-8858-4BE3-9DA0-3641EFC7F307}" destId="{DF16444E-0D62-407B-A604-7FACB7664136}" srcOrd="1" destOrd="0" presId="urn:microsoft.com/office/officeart/2005/8/layout/vList5"/>
    <dgm:cxn modelId="{A63DA710-4512-459C-A879-F918275CE512}" type="presParOf" srcId="{526438B2-D81A-4620-99A8-BA6EBA5EAB31}" destId="{112B41B0-621D-4DB3-AC40-03C08EE30DBC}" srcOrd="3" destOrd="0" presId="urn:microsoft.com/office/officeart/2005/8/layout/vList5"/>
    <dgm:cxn modelId="{B150CE1B-5BC8-49B3-A510-6D652D78C478}" type="presParOf" srcId="{526438B2-D81A-4620-99A8-BA6EBA5EAB31}" destId="{57671264-2045-4EE0-8856-23C835FD3E91}" srcOrd="4" destOrd="0" presId="urn:microsoft.com/office/officeart/2005/8/layout/vList5"/>
    <dgm:cxn modelId="{10896F9E-09EE-4795-BD3A-895815D6EFD2}" type="presParOf" srcId="{57671264-2045-4EE0-8856-23C835FD3E91}" destId="{B954D0EF-271B-42BB-8F01-4E6E3A90E406}" srcOrd="0" destOrd="0" presId="urn:microsoft.com/office/officeart/2005/8/layout/vList5"/>
    <dgm:cxn modelId="{28807C00-B329-4C8B-9E8D-06776EE52FDC}" type="presParOf" srcId="{57671264-2045-4EE0-8856-23C835FD3E91}" destId="{202516D6-FE04-4AD8-85D7-DA9E341219E9}" srcOrd="1" destOrd="0" presId="urn:microsoft.com/office/officeart/2005/8/layout/vList5"/>
    <dgm:cxn modelId="{2DDA0492-C0ED-4655-BCA0-991CCC0522FF}" type="presParOf" srcId="{526438B2-D81A-4620-99A8-BA6EBA5EAB31}" destId="{6F5725FA-E32D-4F28-9CDA-1BC7D629A57E}" srcOrd="5" destOrd="0" presId="urn:microsoft.com/office/officeart/2005/8/layout/vList5"/>
    <dgm:cxn modelId="{185FC487-5AEC-4BEE-96C9-FA730C8B75B7}" type="presParOf" srcId="{526438B2-D81A-4620-99A8-BA6EBA5EAB31}" destId="{264BA1F8-4219-47D5-8048-05B8EBA7CE90}" srcOrd="6" destOrd="0" presId="urn:microsoft.com/office/officeart/2005/8/layout/vList5"/>
    <dgm:cxn modelId="{390F7877-D71A-46C0-8B3F-0BEAAC9B7BF9}" type="presParOf" srcId="{264BA1F8-4219-47D5-8048-05B8EBA7CE90}" destId="{0E892A87-C971-43DF-A786-F20D7EADEE80}" srcOrd="0" destOrd="0" presId="urn:microsoft.com/office/officeart/2005/8/layout/vList5"/>
    <dgm:cxn modelId="{83627936-5C7B-409F-BDDD-7387BB6D11C9}" type="presParOf" srcId="{264BA1F8-4219-47D5-8048-05B8EBA7CE90}" destId="{E88EFC2A-71C4-4253-A660-65D42B3C3AA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3708F5C-A29C-488F-923A-4EBB52A1388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O"/>
        </a:p>
      </dgm:t>
    </dgm:pt>
    <dgm:pt modelId="{EE14EC8F-1D78-4652-8D33-F630BAB21478}">
      <dgm:prSet phldrT="[Texto]"/>
      <dgm:spPr>
        <a:ln>
          <a:solidFill>
            <a:schemeClr val="accent1">
              <a:lumMod val="75000"/>
            </a:schemeClr>
          </a:solidFill>
        </a:ln>
        <a:effectLst>
          <a:outerShdw blurRad="50800" dist="38100" dir="2700000" algn="tl" rotWithShape="0">
            <a:prstClr val="black">
              <a:alpha val="40000"/>
            </a:prstClr>
          </a:outerShdw>
        </a:effectLst>
      </dgm:spPr>
      <dgm:t>
        <a:bodyPr/>
        <a:lstStyle/>
        <a:p>
          <a:r>
            <a:rPr lang="es-CO" dirty="0" smtClean="0">
              <a:solidFill>
                <a:schemeClr val="tx1"/>
              </a:solidFill>
            </a:rPr>
            <a:t>Medición inicial</a:t>
          </a:r>
          <a:endParaRPr lang="es-CO" dirty="0">
            <a:solidFill>
              <a:schemeClr val="tx1"/>
            </a:solidFill>
          </a:endParaRPr>
        </a:p>
      </dgm:t>
    </dgm:pt>
    <dgm:pt modelId="{3AB3691F-83CF-4056-9A64-0EB8586E11C8}" type="parTrans" cxnId="{BC201C7A-EB13-43C6-9BF7-C0F6071C8097}">
      <dgm:prSet/>
      <dgm:spPr/>
      <dgm:t>
        <a:bodyPr/>
        <a:lstStyle/>
        <a:p>
          <a:endParaRPr lang="es-CO"/>
        </a:p>
      </dgm:t>
    </dgm:pt>
    <dgm:pt modelId="{3032F593-15E5-4BEB-9CBD-767DABFDF760}" type="sibTrans" cxnId="{BC201C7A-EB13-43C6-9BF7-C0F6071C8097}">
      <dgm:prSet/>
      <dgm:spPr/>
      <dgm:t>
        <a:bodyPr/>
        <a:lstStyle/>
        <a:p>
          <a:endParaRPr lang="es-CO"/>
        </a:p>
      </dgm:t>
    </dgm:pt>
    <dgm:pt modelId="{5B3EABC1-1E3B-4852-AE79-ABE5EAE717C7}">
      <dgm:prSet phldrT="[Texto]"/>
      <dgm:spPr>
        <a:ln>
          <a:solidFill>
            <a:srgbClr val="FFC000"/>
          </a:solidFill>
        </a:ln>
      </dgm:spPr>
      <dgm:t>
        <a:bodyPr/>
        <a:lstStyle/>
        <a:p>
          <a:r>
            <a:rPr lang="es-CO" dirty="0" smtClean="0">
              <a:solidFill>
                <a:schemeClr val="tx2"/>
              </a:solidFill>
            </a:rPr>
            <a:t>Basadas en el costo</a:t>
          </a:r>
          <a:endParaRPr lang="es-CO" dirty="0">
            <a:solidFill>
              <a:schemeClr val="tx2"/>
            </a:solidFill>
          </a:endParaRPr>
        </a:p>
      </dgm:t>
    </dgm:pt>
    <dgm:pt modelId="{45472F32-6B89-407B-9ABE-7AE4AAE1C22A}" type="parTrans" cxnId="{89C371B5-6A48-4A3D-9E8E-A2ECF2349F90}">
      <dgm:prSet/>
      <dgm:spPr/>
      <dgm:t>
        <a:bodyPr/>
        <a:lstStyle/>
        <a:p>
          <a:endParaRPr lang="es-CO"/>
        </a:p>
      </dgm:t>
    </dgm:pt>
    <dgm:pt modelId="{8A784F5B-199F-4647-B056-B3769F2AF570}" type="sibTrans" cxnId="{89C371B5-6A48-4A3D-9E8E-A2ECF2349F90}">
      <dgm:prSet/>
      <dgm:spPr/>
      <dgm:t>
        <a:bodyPr/>
        <a:lstStyle/>
        <a:p>
          <a:endParaRPr lang="es-CO"/>
        </a:p>
      </dgm:t>
    </dgm:pt>
    <dgm:pt modelId="{EB9D51C2-2CEE-4F2A-8AF8-D71E43016167}">
      <dgm:prSet phldrT="[Texto]"/>
      <dgm:spPr>
        <a:ln>
          <a:solidFill>
            <a:srgbClr val="FFC000"/>
          </a:solidFill>
        </a:ln>
      </dgm:spPr>
      <dgm:t>
        <a:bodyPr/>
        <a:lstStyle/>
        <a:p>
          <a:r>
            <a:rPr lang="es-CO" dirty="0" smtClean="0">
              <a:solidFill>
                <a:schemeClr val="tx2"/>
              </a:solidFill>
            </a:rPr>
            <a:t>Precios corrientes de mercado (VR)</a:t>
          </a:r>
          <a:endParaRPr lang="es-CO" dirty="0">
            <a:solidFill>
              <a:schemeClr val="tx2"/>
            </a:solidFill>
          </a:endParaRPr>
        </a:p>
      </dgm:t>
    </dgm:pt>
    <dgm:pt modelId="{318AC061-5028-4DBF-ADCB-12C87290F741}" type="parTrans" cxnId="{3E9F6E18-55A7-4198-B9A9-D51DE6E45B8A}">
      <dgm:prSet/>
      <dgm:spPr/>
      <dgm:t>
        <a:bodyPr/>
        <a:lstStyle/>
        <a:p>
          <a:endParaRPr lang="es-CO"/>
        </a:p>
      </dgm:t>
    </dgm:pt>
    <dgm:pt modelId="{121F9777-95C4-4505-ABE1-61B17DBC5B7B}" type="sibTrans" cxnId="{3E9F6E18-55A7-4198-B9A9-D51DE6E45B8A}">
      <dgm:prSet/>
      <dgm:spPr/>
      <dgm:t>
        <a:bodyPr/>
        <a:lstStyle/>
        <a:p>
          <a:endParaRPr lang="es-CO"/>
        </a:p>
      </dgm:t>
    </dgm:pt>
    <dgm:pt modelId="{D84E1B86-ECC6-41CE-92CD-8265DBD66947}">
      <dgm:prSet phldrT="[Texto]"/>
      <dgm:spPr>
        <a:ln>
          <a:solidFill>
            <a:srgbClr val="FFC000"/>
          </a:solidFill>
        </a:ln>
      </dgm:spPr>
      <dgm:t>
        <a:bodyPr/>
        <a:lstStyle/>
        <a:p>
          <a:r>
            <a:rPr lang="es-CO" dirty="0" smtClean="0">
              <a:solidFill>
                <a:schemeClr val="tx2"/>
              </a:solidFill>
            </a:rPr>
            <a:t>Mediciones basadas en FC</a:t>
          </a:r>
          <a:endParaRPr lang="es-CO" dirty="0">
            <a:solidFill>
              <a:schemeClr val="tx2"/>
            </a:solidFill>
          </a:endParaRPr>
        </a:p>
      </dgm:t>
    </dgm:pt>
    <dgm:pt modelId="{37AB7D6D-5CC3-48CE-8C5F-94968B8FC72E}" type="parTrans" cxnId="{6F838762-1876-4D3C-BE0D-2CBEE62418E1}">
      <dgm:prSet/>
      <dgm:spPr/>
      <dgm:t>
        <a:bodyPr/>
        <a:lstStyle/>
        <a:p>
          <a:endParaRPr lang="es-CO"/>
        </a:p>
      </dgm:t>
    </dgm:pt>
    <dgm:pt modelId="{8A3089C2-BBC9-4C1F-B132-5676CD59645B}" type="sibTrans" cxnId="{6F838762-1876-4D3C-BE0D-2CBEE62418E1}">
      <dgm:prSet/>
      <dgm:spPr/>
      <dgm:t>
        <a:bodyPr/>
        <a:lstStyle/>
        <a:p>
          <a:endParaRPr lang="es-CO"/>
        </a:p>
      </dgm:t>
    </dgm:pt>
    <dgm:pt modelId="{097DB7B1-3F97-45DB-9CE6-C19D21CB66DC}" type="pres">
      <dgm:prSet presAssocID="{23708F5C-A29C-488F-923A-4EBB52A13881}" presName="Name0" presStyleCnt="0">
        <dgm:presLayoutVars>
          <dgm:chPref val="1"/>
          <dgm:dir/>
          <dgm:animOne val="branch"/>
          <dgm:animLvl val="lvl"/>
          <dgm:resizeHandles val="exact"/>
        </dgm:presLayoutVars>
      </dgm:prSet>
      <dgm:spPr/>
      <dgm:t>
        <a:bodyPr/>
        <a:lstStyle/>
        <a:p>
          <a:endParaRPr lang="es-CO"/>
        </a:p>
      </dgm:t>
    </dgm:pt>
    <dgm:pt modelId="{05E6900A-3263-4F35-BE58-EEC969E5190E}" type="pres">
      <dgm:prSet presAssocID="{EE14EC8F-1D78-4652-8D33-F630BAB21478}" presName="root1" presStyleCnt="0"/>
      <dgm:spPr/>
    </dgm:pt>
    <dgm:pt modelId="{A40C9517-E376-415E-B905-3D6221D945ED}" type="pres">
      <dgm:prSet presAssocID="{EE14EC8F-1D78-4652-8D33-F630BAB21478}" presName="LevelOneTextNode" presStyleLbl="node0" presStyleIdx="0" presStyleCnt="1">
        <dgm:presLayoutVars>
          <dgm:chPref val="3"/>
        </dgm:presLayoutVars>
      </dgm:prSet>
      <dgm:spPr/>
      <dgm:t>
        <a:bodyPr/>
        <a:lstStyle/>
        <a:p>
          <a:endParaRPr lang="es-CO"/>
        </a:p>
      </dgm:t>
    </dgm:pt>
    <dgm:pt modelId="{770D819A-2962-4BC0-9E67-90FD09DC9D2E}" type="pres">
      <dgm:prSet presAssocID="{EE14EC8F-1D78-4652-8D33-F630BAB21478}" presName="level2hierChild" presStyleCnt="0"/>
      <dgm:spPr/>
    </dgm:pt>
    <dgm:pt modelId="{25354A5F-0611-4AFA-AB61-95FBF4F8F93F}" type="pres">
      <dgm:prSet presAssocID="{45472F32-6B89-407B-9ABE-7AE4AAE1C22A}" presName="conn2-1" presStyleLbl="parChTrans1D2" presStyleIdx="0" presStyleCnt="3"/>
      <dgm:spPr/>
      <dgm:t>
        <a:bodyPr/>
        <a:lstStyle/>
        <a:p>
          <a:endParaRPr lang="es-CO"/>
        </a:p>
      </dgm:t>
    </dgm:pt>
    <dgm:pt modelId="{4F1E6D9B-0993-4892-9C67-95F70A1ACB99}" type="pres">
      <dgm:prSet presAssocID="{45472F32-6B89-407B-9ABE-7AE4AAE1C22A}" presName="connTx" presStyleLbl="parChTrans1D2" presStyleIdx="0" presStyleCnt="3"/>
      <dgm:spPr/>
      <dgm:t>
        <a:bodyPr/>
        <a:lstStyle/>
        <a:p>
          <a:endParaRPr lang="es-CO"/>
        </a:p>
      </dgm:t>
    </dgm:pt>
    <dgm:pt modelId="{11DF981C-E9EF-4D51-935A-4E3879FF2286}" type="pres">
      <dgm:prSet presAssocID="{5B3EABC1-1E3B-4852-AE79-ABE5EAE717C7}" presName="root2" presStyleCnt="0"/>
      <dgm:spPr/>
    </dgm:pt>
    <dgm:pt modelId="{90C8A9DD-895E-4AF8-8EA3-20A84FB2383F}" type="pres">
      <dgm:prSet presAssocID="{5B3EABC1-1E3B-4852-AE79-ABE5EAE717C7}" presName="LevelTwoTextNode" presStyleLbl="node2" presStyleIdx="0" presStyleCnt="3">
        <dgm:presLayoutVars>
          <dgm:chPref val="3"/>
        </dgm:presLayoutVars>
      </dgm:prSet>
      <dgm:spPr/>
      <dgm:t>
        <a:bodyPr/>
        <a:lstStyle/>
        <a:p>
          <a:endParaRPr lang="es-CO"/>
        </a:p>
      </dgm:t>
    </dgm:pt>
    <dgm:pt modelId="{78E18E06-D146-43A3-8F21-25DE4281AEB5}" type="pres">
      <dgm:prSet presAssocID="{5B3EABC1-1E3B-4852-AE79-ABE5EAE717C7}" presName="level3hierChild" presStyleCnt="0"/>
      <dgm:spPr/>
    </dgm:pt>
    <dgm:pt modelId="{F4962DA1-A8A6-4324-B333-BF7746BB18FB}" type="pres">
      <dgm:prSet presAssocID="{318AC061-5028-4DBF-ADCB-12C87290F741}" presName="conn2-1" presStyleLbl="parChTrans1D2" presStyleIdx="1" presStyleCnt="3"/>
      <dgm:spPr/>
      <dgm:t>
        <a:bodyPr/>
        <a:lstStyle/>
        <a:p>
          <a:endParaRPr lang="es-CO"/>
        </a:p>
      </dgm:t>
    </dgm:pt>
    <dgm:pt modelId="{C7165948-B04C-4F60-9565-0DCD633BBFF5}" type="pres">
      <dgm:prSet presAssocID="{318AC061-5028-4DBF-ADCB-12C87290F741}" presName="connTx" presStyleLbl="parChTrans1D2" presStyleIdx="1" presStyleCnt="3"/>
      <dgm:spPr/>
      <dgm:t>
        <a:bodyPr/>
        <a:lstStyle/>
        <a:p>
          <a:endParaRPr lang="es-CO"/>
        </a:p>
      </dgm:t>
    </dgm:pt>
    <dgm:pt modelId="{924EA686-6799-47E2-8425-4222B6498AAB}" type="pres">
      <dgm:prSet presAssocID="{EB9D51C2-2CEE-4F2A-8AF8-D71E43016167}" presName="root2" presStyleCnt="0"/>
      <dgm:spPr/>
    </dgm:pt>
    <dgm:pt modelId="{3E9045F1-F7DC-40C7-9B0B-2EA0B340EDB8}" type="pres">
      <dgm:prSet presAssocID="{EB9D51C2-2CEE-4F2A-8AF8-D71E43016167}" presName="LevelTwoTextNode" presStyleLbl="node2" presStyleIdx="1" presStyleCnt="3">
        <dgm:presLayoutVars>
          <dgm:chPref val="3"/>
        </dgm:presLayoutVars>
      </dgm:prSet>
      <dgm:spPr/>
      <dgm:t>
        <a:bodyPr/>
        <a:lstStyle/>
        <a:p>
          <a:endParaRPr lang="es-CO"/>
        </a:p>
      </dgm:t>
    </dgm:pt>
    <dgm:pt modelId="{A8F4EA79-62D1-41DB-9053-FC1860D1034E}" type="pres">
      <dgm:prSet presAssocID="{EB9D51C2-2CEE-4F2A-8AF8-D71E43016167}" presName="level3hierChild" presStyleCnt="0"/>
      <dgm:spPr/>
    </dgm:pt>
    <dgm:pt modelId="{C719DCBB-2A90-4593-A615-2DA18CB07B53}" type="pres">
      <dgm:prSet presAssocID="{37AB7D6D-5CC3-48CE-8C5F-94968B8FC72E}" presName="conn2-1" presStyleLbl="parChTrans1D2" presStyleIdx="2" presStyleCnt="3"/>
      <dgm:spPr/>
      <dgm:t>
        <a:bodyPr/>
        <a:lstStyle/>
        <a:p>
          <a:endParaRPr lang="es-CO"/>
        </a:p>
      </dgm:t>
    </dgm:pt>
    <dgm:pt modelId="{E6BEE356-455D-4BE1-9735-201E168AFA6F}" type="pres">
      <dgm:prSet presAssocID="{37AB7D6D-5CC3-48CE-8C5F-94968B8FC72E}" presName="connTx" presStyleLbl="parChTrans1D2" presStyleIdx="2" presStyleCnt="3"/>
      <dgm:spPr/>
      <dgm:t>
        <a:bodyPr/>
        <a:lstStyle/>
        <a:p>
          <a:endParaRPr lang="es-CO"/>
        </a:p>
      </dgm:t>
    </dgm:pt>
    <dgm:pt modelId="{128AA56A-F239-4D85-99FF-B8A139FE7FB3}" type="pres">
      <dgm:prSet presAssocID="{D84E1B86-ECC6-41CE-92CD-8265DBD66947}" presName="root2" presStyleCnt="0"/>
      <dgm:spPr/>
    </dgm:pt>
    <dgm:pt modelId="{31AE0D05-0DE6-491C-AFAE-60D772C58D92}" type="pres">
      <dgm:prSet presAssocID="{D84E1B86-ECC6-41CE-92CD-8265DBD66947}" presName="LevelTwoTextNode" presStyleLbl="node2" presStyleIdx="2" presStyleCnt="3">
        <dgm:presLayoutVars>
          <dgm:chPref val="3"/>
        </dgm:presLayoutVars>
      </dgm:prSet>
      <dgm:spPr/>
      <dgm:t>
        <a:bodyPr/>
        <a:lstStyle/>
        <a:p>
          <a:endParaRPr lang="es-CO"/>
        </a:p>
      </dgm:t>
    </dgm:pt>
    <dgm:pt modelId="{2C83E4B6-141D-475E-B7CE-DA83B0997EFD}" type="pres">
      <dgm:prSet presAssocID="{D84E1B86-ECC6-41CE-92CD-8265DBD66947}" presName="level3hierChild" presStyleCnt="0"/>
      <dgm:spPr/>
    </dgm:pt>
  </dgm:ptLst>
  <dgm:cxnLst>
    <dgm:cxn modelId="{D07060F9-47E5-4EBA-B7D7-CF5C3887A19A}" type="presOf" srcId="{318AC061-5028-4DBF-ADCB-12C87290F741}" destId="{C7165948-B04C-4F60-9565-0DCD633BBFF5}" srcOrd="1" destOrd="0" presId="urn:microsoft.com/office/officeart/2008/layout/HorizontalMultiLevelHierarchy"/>
    <dgm:cxn modelId="{2FB8220B-58B2-4E05-896C-74B1DF7CFAAB}" type="presOf" srcId="{37AB7D6D-5CC3-48CE-8C5F-94968B8FC72E}" destId="{C719DCBB-2A90-4593-A615-2DA18CB07B53}" srcOrd="0" destOrd="0" presId="urn:microsoft.com/office/officeart/2008/layout/HorizontalMultiLevelHierarchy"/>
    <dgm:cxn modelId="{0312CF4A-F313-4120-AE6B-093D07E267F8}" type="presOf" srcId="{5B3EABC1-1E3B-4852-AE79-ABE5EAE717C7}" destId="{90C8A9DD-895E-4AF8-8EA3-20A84FB2383F}" srcOrd="0" destOrd="0" presId="urn:microsoft.com/office/officeart/2008/layout/HorizontalMultiLevelHierarchy"/>
    <dgm:cxn modelId="{FE574DD7-518F-4605-AC9A-65B6A57184E3}" type="presOf" srcId="{D84E1B86-ECC6-41CE-92CD-8265DBD66947}" destId="{31AE0D05-0DE6-491C-AFAE-60D772C58D92}" srcOrd="0" destOrd="0" presId="urn:microsoft.com/office/officeart/2008/layout/HorizontalMultiLevelHierarchy"/>
    <dgm:cxn modelId="{9CCE2759-B139-4E06-9CF2-46A82C692A72}" type="presOf" srcId="{EE14EC8F-1D78-4652-8D33-F630BAB21478}" destId="{A40C9517-E376-415E-B905-3D6221D945ED}" srcOrd="0" destOrd="0" presId="urn:microsoft.com/office/officeart/2008/layout/HorizontalMultiLevelHierarchy"/>
    <dgm:cxn modelId="{9B8323F6-A7E5-404D-9C3D-E8D97B135D3C}" type="presOf" srcId="{EB9D51C2-2CEE-4F2A-8AF8-D71E43016167}" destId="{3E9045F1-F7DC-40C7-9B0B-2EA0B340EDB8}" srcOrd="0" destOrd="0" presId="urn:microsoft.com/office/officeart/2008/layout/HorizontalMultiLevelHierarchy"/>
    <dgm:cxn modelId="{6F838762-1876-4D3C-BE0D-2CBEE62418E1}" srcId="{EE14EC8F-1D78-4652-8D33-F630BAB21478}" destId="{D84E1B86-ECC6-41CE-92CD-8265DBD66947}" srcOrd="2" destOrd="0" parTransId="{37AB7D6D-5CC3-48CE-8C5F-94968B8FC72E}" sibTransId="{8A3089C2-BBC9-4C1F-B132-5676CD59645B}"/>
    <dgm:cxn modelId="{BC201C7A-EB13-43C6-9BF7-C0F6071C8097}" srcId="{23708F5C-A29C-488F-923A-4EBB52A13881}" destId="{EE14EC8F-1D78-4652-8D33-F630BAB21478}" srcOrd="0" destOrd="0" parTransId="{3AB3691F-83CF-4056-9A64-0EB8586E11C8}" sibTransId="{3032F593-15E5-4BEB-9CBD-767DABFDF760}"/>
    <dgm:cxn modelId="{89C371B5-6A48-4A3D-9E8E-A2ECF2349F90}" srcId="{EE14EC8F-1D78-4652-8D33-F630BAB21478}" destId="{5B3EABC1-1E3B-4852-AE79-ABE5EAE717C7}" srcOrd="0" destOrd="0" parTransId="{45472F32-6B89-407B-9ABE-7AE4AAE1C22A}" sibTransId="{8A784F5B-199F-4647-B056-B3769F2AF570}"/>
    <dgm:cxn modelId="{3E9F6E18-55A7-4198-B9A9-D51DE6E45B8A}" srcId="{EE14EC8F-1D78-4652-8D33-F630BAB21478}" destId="{EB9D51C2-2CEE-4F2A-8AF8-D71E43016167}" srcOrd="1" destOrd="0" parTransId="{318AC061-5028-4DBF-ADCB-12C87290F741}" sibTransId="{121F9777-95C4-4505-ABE1-61B17DBC5B7B}"/>
    <dgm:cxn modelId="{F0866341-6301-4FC4-BE95-CEF84702999D}" type="presOf" srcId="{45472F32-6B89-407B-9ABE-7AE4AAE1C22A}" destId="{4F1E6D9B-0993-4892-9C67-95F70A1ACB99}" srcOrd="1" destOrd="0" presId="urn:microsoft.com/office/officeart/2008/layout/HorizontalMultiLevelHierarchy"/>
    <dgm:cxn modelId="{6D8304D7-38F0-47C2-8F55-1F78FBAF4DE1}" type="presOf" srcId="{37AB7D6D-5CC3-48CE-8C5F-94968B8FC72E}" destId="{E6BEE356-455D-4BE1-9735-201E168AFA6F}" srcOrd="1" destOrd="0" presId="urn:microsoft.com/office/officeart/2008/layout/HorizontalMultiLevelHierarchy"/>
    <dgm:cxn modelId="{CF94EEC9-D7AE-4C15-8C14-778B5717C092}" type="presOf" srcId="{23708F5C-A29C-488F-923A-4EBB52A13881}" destId="{097DB7B1-3F97-45DB-9CE6-C19D21CB66DC}" srcOrd="0" destOrd="0" presId="urn:microsoft.com/office/officeart/2008/layout/HorizontalMultiLevelHierarchy"/>
    <dgm:cxn modelId="{45F26B8A-07C7-4BA9-98BA-54CA0CDAC759}" type="presOf" srcId="{318AC061-5028-4DBF-ADCB-12C87290F741}" destId="{F4962DA1-A8A6-4324-B333-BF7746BB18FB}" srcOrd="0" destOrd="0" presId="urn:microsoft.com/office/officeart/2008/layout/HorizontalMultiLevelHierarchy"/>
    <dgm:cxn modelId="{D5082A77-C6FD-4A62-9653-EEEF1B1DB788}" type="presOf" srcId="{45472F32-6B89-407B-9ABE-7AE4AAE1C22A}" destId="{25354A5F-0611-4AFA-AB61-95FBF4F8F93F}" srcOrd="0" destOrd="0" presId="urn:microsoft.com/office/officeart/2008/layout/HorizontalMultiLevelHierarchy"/>
    <dgm:cxn modelId="{387B6DAC-62D6-4CB2-A0D6-A3F9CEF1F01E}" type="presParOf" srcId="{097DB7B1-3F97-45DB-9CE6-C19D21CB66DC}" destId="{05E6900A-3263-4F35-BE58-EEC969E5190E}" srcOrd="0" destOrd="0" presId="urn:microsoft.com/office/officeart/2008/layout/HorizontalMultiLevelHierarchy"/>
    <dgm:cxn modelId="{5635DE8E-B819-4DE7-9AAF-8F20E617B76C}" type="presParOf" srcId="{05E6900A-3263-4F35-BE58-EEC969E5190E}" destId="{A40C9517-E376-415E-B905-3D6221D945ED}" srcOrd="0" destOrd="0" presId="urn:microsoft.com/office/officeart/2008/layout/HorizontalMultiLevelHierarchy"/>
    <dgm:cxn modelId="{92F15D20-DFA5-403F-8F74-FCD0FA3AB4B4}" type="presParOf" srcId="{05E6900A-3263-4F35-BE58-EEC969E5190E}" destId="{770D819A-2962-4BC0-9E67-90FD09DC9D2E}" srcOrd="1" destOrd="0" presId="urn:microsoft.com/office/officeart/2008/layout/HorizontalMultiLevelHierarchy"/>
    <dgm:cxn modelId="{370589C3-7E47-4D63-B2AB-76ED377BA0CD}" type="presParOf" srcId="{770D819A-2962-4BC0-9E67-90FD09DC9D2E}" destId="{25354A5F-0611-4AFA-AB61-95FBF4F8F93F}" srcOrd="0" destOrd="0" presId="urn:microsoft.com/office/officeart/2008/layout/HorizontalMultiLevelHierarchy"/>
    <dgm:cxn modelId="{D6489D74-B10F-413F-8C5E-2D23F23935B6}" type="presParOf" srcId="{25354A5F-0611-4AFA-AB61-95FBF4F8F93F}" destId="{4F1E6D9B-0993-4892-9C67-95F70A1ACB99}" srcOrd="0" destOrd="0" presId="urn:microsoft.com/office/officeart/2008/layout/HorizontalMultiLevelHierarchy"/>
    <dgm:cxn modelId="{00A85FA1-D135-4DB0-9294-21950BCCF44B}" type="presParOf" srcId="{770D819A-2962-4BC0-9E67-90FD09DC9D2E}" destId="{11DF981C-E9EF-4D51-935A-4E3879FF2286}" srcOrd="1" destOrd="0" presId="urn:microsoft.com/office/officeart/2008/layout/HorizontalMultiLevelHierarchy"/>
    <dgm:cxn modelId="{A3827D0D-DD22-45F9-A2B8-3C114880226F}" type="presParOf" srcId="{11DF981C-E9EF-4D51-935A-4E3879FF2286}" destId="{90C8A9DD-895E-4AF8-8EA3-20A84FB2383F}" srcOrd="0" destOrd="0" presId="urn:microsoft.com/office/officeart/2008/layout/HorizontalMultiLevelHierarchy"/>
    <dgm:cxn modelId="{ED8592EC-E5C2-40EA-BBEE-1C5EB2C3534D}" type="presParOf" srcId="{11DF981C-E9EF-4D51-935A-4E3879FF2286}" destId="{78E18E06-D146-43A3-8F21-25DE4281AEB5}" srcOrd="1" destOrd="0" presId="urn:microsoft.com/office/officeart/2008/layout/HorizontalMultiLevelHierarchy"/>
    <dgm:cxn modelId="{609F8EF8-2299-47BA-96A0-E9897121FE47}" type="presParOf" srcId="{770D819A-2962-4BC0-9E67-90FD09DC9D2E}" destId="{F4962DA1-A8A6-4324-B333-BF7746BB18FB}" srcOrd="2" destOrd="0" presId="urn:microsoft.com/office/officeart/2008/layout/HorizontalMultiLevelHierarchy"/>
    <dgm:cxn modelId="{4FA50FEF-D86A-48E3-A2FD-61733D8D7CFC}" type="presParOf" srcId="{F4962DA1-A8A6-4324-B333-BF7746BB18FB}" destId="{C7165948-B04C-4F60-9565-0DCD633BBFF5}" srcOrd="0" destOrd="0" presId="urn:microsoft.com/office/officeart/2008/layout/HorizontalMultiLevelHierarchy"/>
    <dgm:cxn modelId="{DCA89CA2-1D11-4AEB-A0C2-2E36372CAF29}" type="presParOf" srcId="{770D819A-2962-4BC0-9E67-90FD09DC9D2E}" destId="{924EA686-6799-47E2-8425-4222B6498AAB}" srcOrd="3" destOrd="0" presId="urn:microsoft.com/office/officeart/2008/layout/HorizontalMultiLevelHierarchy"/>
    <dgm:cxn modelId="{052851CA-5934-46A5-AF6F-D376A2BE9B49}" type="presParOf" srcId="{924EA686-6799-47E2-8425-4222B6498AAB}" destId="{3E9045F1-F7DC-40C7-9B0B-2EA0B340EDB8}" srcOrd="0" destOrd="0" presId="urn:microsoft.com/office/officeart/2008/layout/HorizontalMultiLevelHierarchy"/>
    <dgm:cxn modelId="{ACCEB486-BF14-4FE5-8AE3-C7B28506FEF1}" type="presParOf" srcId="{924EA686-6799-47E2-8425-4222B6498AAB}" destId="{A8F4EA79-62D1-41DB-9053-FC1860D1034E}" srcOrd="1" destOrd="0" presId="urn:microsoft.com/office/officeart/2008/layout/HorizontalMultiLevelHierarchy"/>
    <dgm:cxn modelId="{19FE7174-7CD4-44D5-8277-AC9AC948582C}" type="presParOf" srcId="{770D819A-2962-4BC0-9E67-90FD09DC9D2E}" destId="{C719DCBB-2A90-4593-A615-2DA18CB07B53}" srcOrd="4" destOrd="0" presId="urn:microsoft.com/office/officeart/2008/layout/HorizontalMultiLevelHierarchy"/>
    <dgm:cxn modelId="{972D9AF8-04F1-4D45-8CA2-057F82BBE692}" type="presParOf" srcId="{C719DCBB-2A90-4593-A615-2DA18CB07B53}" destId="{E6BEE356-455D-4BE1-9735-201E168AFA6F}" srcOrd="0" destOrd="0" presId="urn:microsoft.com/office/officeart/2008/layout/HorizontalMultiLevelHierarchy"/>
    <dgm:cxn modelId="{1C3765A4-15F8-42F8-81B9-09E915D1253F}" type="presParOf" srcId="{770D819A-2962-4BC0-9E67-90FD09DC9D2E}" destId="{128AA56A-F239-4D85-99FF-B8A139FE7FB3}" srcOrd="5" destOrd="0" presId="urn:microsoft.com/office/officeart/2008/layout/HorizontalMultiLevelHierarchy"/>
    <dgm:cxn modelId="{DF721181-6605-4B40-B854-3D8806E35823}" type="presParOf" srcId="{128AA56A-F239-4D85-99FF-B8A139FE7FB3}" destId="{31AE0D05-0DE6-491C-AFAE-60D772C58D92}" srcOrd="0" destOrd="0" presId="urn:microsoft.com/office/officeart/2008/layout/HorizontalMultiLevelHierarchy"/>
    <dgm:cxn modelId="{B8E5C0A7-511A-459A-B948-AFF9283AF66F}" type="presParOf" srcId="{128AA56A-F239-4D85-99FF-B8A139FE7FB3}" destId="{2C83E4B6-141D-475E-B7CE-DA83B0997EF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3708F5C-A29C-488F-923A-4EBB52A1388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O"/>
        </a:p>
      </dgm:t>
    </dgm:pt>
    <dgm:pt modelId="{EE14EC8F-1D78-4652-8D33-F630BAB21478}">
      <dgm:prSet phldrT="[Texto]"/>
      <dgm:spPr>
        <a:ln>
          <a:solidFill>
            <a:schemeClr val="accent1">
              <a:lumMod val="75000"/>
            </a:schemeClr>
          </a:solidFill>
        </a:ln>
        <a:effectLst>
          <a:outerShdw blurRad="50800" dist="38100" dir="2700000" algn="tl" rotWithShape="0">
            <a:prstClr val="black">
              <a:alpha val="40000"/>
            </a:prstClr>
          </a:outerShdw>
        </a:effectLst>
      </dgm:spPr>
      <dgm:t>
        <a:bodyPr/>
        <a:lstStyle/>
        <a:p>
          <a:r>
            <a:rPr lang="es-CO" dirty="0" smtClean="0">
              <a:solidFill>
                <a:schemeClr val="tx1"/>
              </a:solidFill>
            </a:rPr>
            <a:t>Medición inicial</a:t>
          </a:r>
          <a:endParaRPr lang="es-CO" dirty="0">
            <a:solidFill>
              <a:schemeClr val="tx1"/>
            </a:solidFill>
          </a:endParaRPr>
        </a:p>
      </dgm:t>
    </dgm:pt>
    <dgm:pt modelId="{3AB3691F-83CF-4056-9A64-0EB8586E11C8}" type="parTrans" cxnId="{BC201C7A-EB13-43C6-9BF7-C0F6071C8097}">
      <dgm:prSet/>
      <dgm:spPr/>
      <dgm:t>
        <a:bodyPr/>
        <a:lstStyle/>
        <a:p>
          <a:endParaRPr lang="es-CO"/>
        </a:p>
      </dgm:t>
    </dgm:pt>
    <dgm:pt modelId="{3032F593-15E5-4BEB-9CBD-767DABFDF760}" type="sibTrans" cxnId="{BC201C7A-EB13-43C6-9BF7-C0F6071C8097}">
      <dgm:prSet/>
      <dgm:spPr/>
      <dgm:t>
        <a:bodyPr/>
        <a:lstStyle/>
        <a:p>
          <a:endParaRPr lang="es-CO"/>
        </a:p>
      </dgm:t>
    </dgm:pt>
    <dgm:pt modelId="{5B3EABC1-1E3B-4852-AE79-ABE5EAE717C7}">
      <dgm:prSet phldrT="[Texto]"/>
      <dgm:spPr>
        <a:ln>
          <a:solidFill>
            <a:srgbClr val="FFC000"/>
          </a:solidFill>
        </a:ln>
      </dgm:spPr>
      <dgm:t>
        <a:bodyPr/>
        <a:lstStyle/>
        <a:p>
          <a:r>
            <a:rPr lang="es-CO" dirty="0" smtClean="0">
              <a:solidFill>
                <a:schemeClr val="tx2"/>
              </a:solidFill>
            </a:rPr>
            <a:t>Intercambio de ítems con igual valor</a:t>
          </a:r>
          <a:endParaRPr lang="es-CO" dirty="0">
            <a:solidFill>
              <a:schemeClr val="tx2"/>
            </a:solidFill>
          </a:endParaRPr>
        </a:p>
      </dgm:t>
    </dgm:pt>
    <dgm:pt modelId="{45472F32-6B89-407B-9ABE-7AE4AAE1C22A}" type="parTrans" cxnId="{89C371B5-6A48-4A3D-9E8E-A2ECF2349F90}">
      <dgm:prSet/>
      <dgm:spPr/>
      <dgm:t>
        <a:bodyPr/>
        <a:lstStyle/>
        <a:p>
          <a:endParaRPr lang="es-CO"/>
        </a:p>
      </dgm:t>
    </dgm:pt>
    <dgm:pt modelId="{8A784F5B-199F-4647-B056-B3769F2AF570}" type="sibTrans" cxnId="{89C371B5-6A48-4A3D-9E8E-A2ECF2349F90}">
      <dgm:prSet/>
      <dgm:spPr/>
      <dgm:t>
        <a:bodyPr/>
        <a:lstStyle/>
        <a:p>
          <a:endParaRPr lang="es-CO"/>
        </a:p>
      </dgm:t>
    </dgm:pt>
    <dgm:pt modelId="{EB9D51C2-2CEE-4F2A-8AF8-D71E43016167}">
      <dgm:prSet phldrT="[Texto]"/>
      <dgm:spPr>
        <a:ln>
          <a:solidFill>
            <a:srgbClr val="FFC000"/>
          </a:solidFill>
        </a:ln>
      </dgm:spPr>
      <dgm:t>
        <a:bodyPr/>
        <a:lstStyle/>
        <a:p>
          <a:r>
            <a:rPr lang="es-CO" dirty="0" smtClean="0">
              <a:solidFill>
                <a:schemeClr val="tx2"/>
              </a:solidFill>
            </a:rPr>
            <a:t>Intercambio de ítems con diferente valor</a:t>
          </a:r>
          <a:endParaRPr lang="es-CO" dirty="0">
            <a:solidFill>
              <a:schemeClr val="tx2"/>
            </a:solidFill>
          </a:endParaRPr>
        </a:p>
      </dgm:t>
    </dgm:pt>
    <dgm:pt modelId="{318AC061-5028-4DBF-ADCB-12C87290F741}" type="parTrans" cxnId="{3E9F6E18-55A7-4198-B9A9-D51DE6E45B8A}">
      <dgm:prSet/>
      <dgm:spPr/>
      <dgm:t>
        <a:bodyPr/>
        <a:lstStyle/>
        <a:p>
          <a:endParaRPr lang="es-CO"/>
        </a:p>
      </dgm:t>
    </dgm:pt>
    <dgm:pt modelId="{121F9777-95C4-4505-ABE1-61B17DBC5B7B}" type="sibTrans" cxnId="{3E9F6E18-55A7-4198-B9A9-D51DE6E45B8A}">
      <dgm:prSet/>
      <dgm:spPr/>
      <dgm:t>
        <a:bodyPr/>
        <a:lstStyle/>
        <a:p>
          <a:endParaRPr lang="es-CO"/>
        </a:p>
      </dgm:t>
    </dgm:pt>
    <dgm:pt modelId="{D84E1B86-ECC6-41CE-92CD-8265DBD66947}">
      <dgm:prSet phldrT="[Texto]"/>
      <dgm:spPr>
        <a:ln>
          <a:solidFill>
            <a:srgbClr val="FFC000"/>
          </a:solidFill>
        </a:ln>
      </dgm:spPr>
      <dgm:t>
        <a:bodyPr/>
        <a:lstStyle/>
        <a:p>
          <a:r>
            <a:rPr lang="es-CO" dirty="0" smtClean="0">
              <a:solidFill>
                <a:schemeClr val="tx2"/>
              </a:solidFill>
            </a:rPr>
            <a:t>Sin intercambio</a:t>
          </a:r>
          <a:endParaRPr lang="es-CO" dirty="0">
            <a:solidFill>
              <a:schemeClr val="tx2"/>
            </a:solidFill>
          </a:endParaRPr>
        </a:p>
      </dgm:t>
    </dgm:pt>
    <dgm:pt modelId="{37AB7D6D-5CC3-48CE-8C5F-94968B8FC72E}" type="parTrans" cxnId="{6F838762-1876-4D3C-BE0D-2CBEE62418E1}">
      <dgm:prSet/>
      <dgm:spPr/>
      <dgm:t>
        <a:bodyPr/>
        <a:lstStyle/>
        <a:p>
          <a:endParaRPr lang="es-CO"/>
        </a:p>
      </dgm:t>
    </dgm:pt>
    <dgm:pt modelId="{8A3089C2-BBC9-4C1F-B132-5676CD59645B}" type="sibTrans" cxnId="{6F838762-1876-4D3C-BE0D-2CBEE62418E1}">
      <dgm:prSet/>
      <dgm:spPr/>
      <dgm:t>
        <a:bodyPr/>
        <a:lstStyle/>
        <a:p>
          <a:endParaRPr lang="es-CO"/>
        </a:p>
      </dgm:t>
    </dgm:pt>
    <dgm:pt modelId="{BF9B9409-017C-4CAD-BA82-C8BFA020DD83}">
      <dgm:prSet phldrT="[Texto]"/>
      <dgm:spPr>
        <a:ln>
          <a:solidFill>
            <a:srgbClr val="FFC000"/>
          </a:solidFill>
        </a:ln>
      </dgm:spPr>
      <dgm:t>
        <a:bodyPr/>
        <a:lstStyle/>
        <a:p>
          <a:r>
            <a:rPr lang="es-CO" dirty="0" smtClean="0">
              <a:solidFill>
                <a:schemeClr val="tx2"/>
              </a:solidFill>
            </a:rPr>
            <a:t>Construido internamente</a:t>
          </a:r>
          <a:endParaRPr lang="es-CO" dirty="0">
            <a:solidFill>
              <a:schemeClr val="tx2"/>
            </a:solidFill>
          </a:endParaRPr>
        </a:p>
      </dgm:t>
    </dgm:pt>
    <dgm:pt modelId="{0E534EB4-AF3C-4C42-A546-2DFF2FF19730}" type="parTrans" cxnId="{2B1E7973-913C-42B9-95CC-5313B7A6FB68}">
      <dgm:prSet/>
      <dgm:spPr/>
      <dgm:t>
        <a:bodyPr/>
        <a:lstStyle/>
        <a:p>
          <a:endParaRPr lang="es-CO"/>
        </a:p>
      </dgm:t>
    </dgm:pt>
    <dgm:pt modelId="{B0DD983C-6407-44EC-AB3A-09DB0C85458E}" type="sibTrans" cxnId="{2B1E7973-913C-42B9-95CC-5313B7A6FB68}">
      <dgm:prSet/>
      <dgm:spPr/>
      <dgm:t>
        <a:bodyPr/>
        <a:lstStyle/>
        <a:p>
          <a:endParaRPr lang="es-CO"/>
        </a:p>
      </dgm:t>
    </dgm:pt>
    <dgm:pt modelId="{097DB7B1-3F97-45DB-9CE6-C19D21CB66DC}" type="pres">
      <dgm:prSet presAssocID="{23708F5C-A29C-488F-923A-4EBB52A13881}" presName="Name0" presStyleCnt="0">
        <dgm:presLayoutVars>
          <dgm:chPref val="1"/>
          <dgm:dir/>
          <dgm:animOne val="branch"/>
          <dgm:animLvl val="lvl"/>
          <dgm:resizeHandles val="exact"/>
        </dgm:presLayoutVars>
      </dgm:prSet>
      <dgm:spPr/>
      <dgm:t>
        <a:bodyPr/>
        <a:lstStyle/>
        <a:p>
          <a:endParaRPr lang="es-CO"/>
        </a:p>
      </dgm:t>
    </dgm:pt>
    <dgm:pt modelId="{05E6900A-3263-4F35-BE58-EEC969E5190E}" type="pres">
      <dgm:prSet presAssocID="{EE14EC8F-1D78-4652-8D33-F630BAB21478}" presName="root1" presStyleCnt="0"/>
      <dgm:spPr/>
    </dgm:pt>
    <dgm:pt modelId="{A40C9517-E376-415E-B905-3D6221D945ED}" type="pres">
      <dgm:prSet presAssocID="{EE14EC8F-1D78-4652-8D33-F630BAB21478}" presName="LevelOneTextNode" presStyleLbl="node0" presStyleIdx="0" presStyleCnt="1">
        <dgm:presLayoutVars>
          <dgm:chPref val="3"/>
        </dgm:presLayoutVars>
      </dgm:prSet>
      <dgm:spPr/>
      <dgm:t>
        <a:bodyPr/>
        <a:lstStyle/>
        <a:p>
          <a:endParaRPr lang="es-CO"/>
        </a:p>
      </dgm:t>
    </dgm:pt>
    <dgm:pt modelId="{770D819A-2962-4BC0-9E67-90FD09DC9D2E}" type="pres">
      <dgm:prSet presAssocID="{EE14EC8F-1D78-4652-8D33-F630BAB21478}" presName="level2hierChild" presStyleCnt="0"/>
      <dgm:spPr/>
    </dgm:pt>
    <dgm:pt modelId="{25354A5F-0611-4AFA-AB61-95FBF4F8F93F}" type="pres">
      <dgm:prSet presAssocID="{45472F32-6B89-407B-9ABE-7AE4AAE1C22A}" presName="conn2-1" presStyleLbl="parChTrans1D2" presStyleIdx="0" presStyleCnt="4"/>
      <dgm:spPr/>
      <dgm:t>
        <a:bodyPr/>
        <a:lstStyle/>
        <a:p>
          <a:endParaRPr lang="es-CO"/>
        </a:p>
      </dgm:t>
    </dgm:pt>
    <dgm:pt modelId="{4F1E6D9B-0993-4892-9C67-95F70A1ACB99}" type="pres">
      <dgm:prSet presAssocID="{45472F32-6B89-407B-9ABE-7AE4AAE1C22A}" presName="connTx" presStyleLbl="parChTrans1D2" presStyleIdx="0" presStyleCnt="4"/>
      <dgm:spPr/>
      <dgm:t>
        <a:bodyPr/>
        <a:lstStyle/>
        <a:p>
          <a:endParaRPr lang="es-CO"/>
        </a:p>
      </dgm:t>
    </dgm:pt>
    <dgm:pt modelId="{11DF981C-E9EF-4D51-935A-4E3879FF2286}" type="pres">
      <dgm:prSet presAssocID="{5B3EABC1-1E3B-4852-AE79-ABE5EAE717C7}" presName="root2" presStyleCnt="0"/>
      <dgm:spPr/>
    </dgm:pt>
    <dgm:pt modelId="{90C8A9DD-895E-4AF8-8EA3-20A84FB2383F}" type="pres">
      <dgm:prSet presAssocID="{5B3EABC1-1E3B-4852-AE79-ABE5EAE717C7}" presName="LevelTwoTextNode" presStyleLbl="node2" presStyleIdx="0" presStyleCnt="4">
        <dgm:presLayoutVars>
          <dgm:chPref val="3"/>
        </dgm:presLayoutVars>
      </dgm:prSet>
      <dgm:spPr/>
      <dgm:t>
        <a:bodyPr/>
        <a:lstStyle/>
        <a:p>
          <a:endParaRPr lang="es-CO"/>
        </a:p>
      </dgm:t>
    </dgm:pt>
    <dgm:pt modelId="{78E18E06-D146-43A3-8F21-25DE4281AEB5}" type="pres">
      <dgm:prSet presAssocID="{5B3EABC1-1E3B-4852-AE79-ABE5EAE717C7}" presName="level3hierChild" presStyleCnt="0"/>
      <dgm:spPr/>
    </dgm:pt>
    <dgm:pt modelId="{F4962DA1-A8A6-4324-B333-BF7746BB18FB}" type="pres">
      <dgm:prSet presAssocID="{318AC061-5028-4DBF-ADCB-12C87290F741}" presName="conn2-1" presStyleLbl="parChTrans1D2" presStyleIdx="1" presStyleCnt="4"/>
      <dgm:spPr/>
      <dgm:t>
        <a:bodyPr/>
        <a:lstStyle/>
        <a:p>
          <a:endParaRPr lang="es-CO"/>
        </a:p>
      </dgm:t>
    </dgm:pt>
    <dgm:pt modelId="{C7165948-B04C-4F60-9565-0DCD633BBFF5}" type="pres">
      <dgm:prSet presAssocID="{318AC061-5028-4DBF-ADCB-12C87290F741}" presName="connTx" presStyleLbl="parChTrans1D2" presStyleIdx="1" presStyleCnt="4"/>
      <dgm:spPr/>
      <dgm:t>
        <a:bodyPr/>
        <a:lstStyle/>
        <a:p>
          <a:endParaRPr lang="es-CO"/>
        </a:p>
      </dgm:t>
    </dgm:pt>
    <dgm:pt modelId="{924EA686-6799-47E2-8425-4222B6498AAB}" type="pres">
      <dgm:prSet presAssocID="{EB9D51C2-2CEE-4F2A-8AF8-D71E43016167}" presName="root2" presStyleCnt="0"/>
      <dgm:spPr/>
    </dgm:pt>
    <dgm:pt modelId="{3E9045F1-F7DC-40C7-9B0B-2EA0B340EDB8}" type="pres">
      <dgm:prSet presAssocID="{EB9D51C2-2CEE-4F2A-8AF8-D71E43016167}" presName="LevelTwoTextNode" presStyleLbl="node2" presStyleIdx="1" presStyleCnt="4">
        <dgm:presLayoutVars>
          <dgm:chPref val="3"/>
        </dgm:presLayoutVars>
      </dgm:prSet>
      <dgm:spPr/>
      <dgm:t>
        <a:bodyPr/>
        <a:lstStyle/>
        <a:p>
          <a:endParaRPr lang="es-CO"/>
        </a:p>
      </dgm:t>
    </dgm:pt>
    <dgm:pt modelId="{A8F4EA79-62D1-41DB-9053-FC1860D1034E}" type="pres">
      <dgm:prSet presAssocID="{EB9D51C2-2CEE-4F2A-8AF8-D71E43016167}" presName="level3hierChild" presStyleCnt="0"/>
      <dgm:spPr/>
    </dgm:pt>
    <dgm:pt modelId="{C719DCBB-2A90-4593-A615-2DA18CB07B53}" type="pres">
      <dgm:prSet presAssocID="{37AB7D6D-5CC3-48CE-8C5F-94968B8FC72E}" presName="conn2-1" presStyleLbl="parChTrans1D2" presStyleIdx="2" presStyleCnt="4"/>
      <dgm:spPr/>
      <dgm:t>
        <a:bodyPr/>
        <a:lstStyle/>
        <a:p>
          <a:endParaRPr lang="es-CO"/>
        </a:p>
      </dgm:t>
    </dgm:pt>
    <dgm:pt modelId="{E6BEE356-455D-4BE1-9735-201E168AFA6F}" type="pres">
      <dgm:prSet presAssocID="{37AB7D6D-5CC3-48CE-8C5F-94968B8FC72E}" presName="connTx" presStyleLbl="parChTrans1D2" presStyleIdx="2" presStyleCnt="4"/>
      <dgm:spPr/>
      <dgm:t>
        <a:bodyPr/>
        <a:lstStyle/>
        <a:p>
          <a:endParaRPr lang="es-CO"/>
        </a:p>
      </dgm:t>
    </dgm:pt>
    <dgm:pt modelId="{128AA56A-F239-4D85-99FF-B8A139FE7FB3}" type="pres">
      <dgm:prSet presAssocID="{D84E1B86-ECC6-41CE-92CD-8265DBD66947}" presName="root2" presStyleCnt="0"/>
      <dgm:spPr/>
    </dgm:pt>
    <dgm:pt modelId="{31AE0D05-0DE6-491C-AFAE-60D772C58D92}" type="pres">
      <dgm:prSet presAssocID="{D84E1B86-ECC6-41CE-92CD-8265DBD66947}" presName="LevelTwoTextNode" presStyleLbl="node2" presStyleIdx="2" presStyleCnt="4">
        <dgm:presLayoutVars>
          <dgm:chPref val="3"/>
        </dgm:presLayoutVars>
      </dgm:prSet>
      <dgm:spPr/>
      <dgm:t>
        <a:bodyPr/>
        <a:lstStyle/>
        <a:p>
          <a:endParaRPr lang="es-CO"/>
        </a:p>
      </dgm:t>
    </dgm:pt>
    <dgm:pt modelId="{2C83E4B6-141D-475E-B7CE-DA83B0997EFD}" type="pres">
      <dgm:prSet presAssocID="{D84E1B86-ECC6-41CE-92CD-8265DBD66947}" presName="level3hierChild" presStyleCnt="0"/>
      <dgm:spPr/>
    </dgm:pt>
    <dgm:pt modelId="{9111D044-234F-4FF7-966E-43B9498623EE}" type="pres">
      <dgm:prSet presAssocID="{0E534EB4-AF3C-4C42-A546-2DFF2FF19730}" presName="conn2-1" presStyleLbl="parChTrans1D2" presStyleIdx="3" presStyleCnt="4"/>
      <dgm:spPr/>
      <dgm:t>
        <a:bodyPr/>
        <a:lstStyle/>
        <a:p>
          <a:endParaRPr lang="es-CO"/>
        </a:p>
      </dgm:t>
    </dgm:pt>
    <dgm:pt modelId="{4679D9B1-4123-4781-BCD4-8E9FF7E58430}" type="pres">
      <dgm:prSet presAssocID="{0E534EB4-AF3C-4C42-A546-2DFF2FF19730}" presName="connTx" presStyleLbl="parChTrans1D2" presStyleIdx="3" presStyleCnt="4"/>
      <dgm:spPr/>
      <dgm:t>
        <a:bodyPr/>
        <a:lstStyle/>
        <a:p>
          <a:endParaRPr lang="es-CO"/>
        </a:p>
      </dgm:t>
    </dgm:pt>
    <dgm:pt modelId="{850F4E94-B96C-4E9A-B11C-D344F2E92FD3}" type="pres">
      <dgm:prSet presAssocID="{BF9B9409-017C-4CAD-BA82-C8BFA020DD83}" presName="root2" presStyleCnt="0"/>
      <dgm:spPr/>
    </dgm:pt>
    <dgm:pt modelId="{A3A74E52-EF22-4A05-B649-F50F9C2953D2}" type="pres">
      <dgm:prSet presAssocID="{BF9B9409-017C-4CAD-BA82-C8BFA020DD83}" presName="LevelTwoTextNode" presStyleLbl="node2" presStyleIdx="3" presStyleCnt="4">
        <dgm:presLayoutVars>
          <dgm:chPref val="3"/>
        </dgm:presLayoutVars>
      </dgm:prSet>
      <dgm:spPr/>
      <dgm:t>
        <a:bodyPr/>
        <a:lstStyle/>
        <a:p>
          <a:endParaRPr lang="es-CO"/>
        </a:p>
      </dgm:t>
    </dgm:pt>
    <dgm:pt modelId="{87341341-B14C-498C-9F9D-84734A289098}" type="pres">
      <dgm:prSet presAssocID="{BF9B9409-017C-4CAD-BA82-C8BFA020DD83}" presName="level3hierChild" presStyleCnt="0"/>
      <dgm:spPr/>
    </dgm:pt>
  </dgm:ptLst>
  <dgm:cxnLst>
    <dgm:cxn modelId="{7A4A6626-7A76-471A-AC18-C4B02838C347}" type="presOf" srcId="{0E534EB4-AF3C-4C42-A546-2DFF2FF19730}" destId="{4679D9B1-4123-4781-BCD4-8E9FF7E58430}" srcOrd="1" destOrd="0" presId="urn:microsoft.com/office/officeart/2008/layout/HorizontalMultiLevelHierarchy"/>
    <dgm:cxn modelId="{89C371B5-6A48-4A3D-9E8E-A2ECF2349F90}" srcId="{EE14EC8F-1D78-4652-8D33-F630BAB21478}" destId="{5B3EABC1-1E3B-4852-AE79-ABE5EAE717C7}" srcOrd="0" destOrd="0" parTransId="{45472F32-6B89-407B-9ABE-7AE4AAE1C22A}" sibTransId="{8A784F5B-199F-4647-B056-B3769F2AF570}"/>
    <dgm:cxn modelId="{70BA2210-5CE0-4375-9DF8-87AFC1A6246B}" type="presOf" srcId="{EB9D51C2-2CEE-4F2A-8AF8-D71E43016167}" destId="{3E9045F1-F7DC-40C7-9B0B-2EA0B340EDB8}" srcOrd="0" destOrd="0" presId="urn:microsoft.com/office/officeart/2008/layout/HorizontalMultiLevelHierarchy"/>
    <dgm:cxn modelId="{C2B0B2F6-D44B-41A0-882D-AC52BBB679FC}" type="presOf" srcId="{45472F32-6B89-407B-9ABE-7AE4AAE1C22A}" destId="{4F1E6D9B-0993-4892-9C67-95F70A1ACB99}" srcOrd="1" destOrd="0" presId="urn:microsoft.com/office/officeart/2008/layout/HorizontalMultiLevelHierarchy"/>
    <dgm:cxn modelId="{FC4ACB5C-D00B-412D-B55D-8F0642BC988F}" type="presOf" srcId="{37AB7D6D-5CC3-48CE-8C5F-94968B8FC72E}" destId="{E6BEE356-455D-4BE1-9735-201E168AFA6F}" srcOrd="1" destOrd="0" presId="urn:microsoft.com/office/officeart/2008/layout/HorizontalMultiLevelHierarchy"/>
    <dgm:cxn modelId="{E6EE55C9-FA94-474A-A915-BD5B7B250369}" type="presOf" srcId="{0E534EB4-AF3C-4C42-A546-2DFF2FF19730}" destId="{9111D044-234F-4FF7-966E-43B9498623EE}" srcOrd="0" destOrd="0" presId="urn:microsoft.com/office/officeart/2008/layout/HorizontalMultiLevelHierarchy"/>
    <dgm:cxn modelId="{2B1E7973-913C-42B9-95CC-5313B7A6FB68}" srcId="{EE14EC8F-1D78-4652-8D33-F630BAB21478}" destId="{BF9B9409-017C-4CAD-BA82-C8BFA020DD83}" srcOrd="3" destOrd="0" parTransId="{0E534EB4-AF3C-4C42-A546-2DFF2FF19730}" sibTransId="{B0DD983C-6407-44EC-AB3A-09DB0C85458E}"/>
    <dgm:cxn modelId="{3E9F6E18-55A7-4198-B9A9-D51DE6E45B8A}" srcId="{EE14EC8F-1D78-4652-8D33-F630BAB21478}" destId="{EB9D51C2-2CEE-4F2A-8AF8-D71E43016167}" srcOrd="1" destOrd="0" parTransId="{318AC061-5028-4DBF-ADCB-12C87290F741}" sibTransId="{121F9777-95C4-4505-ABE1-61B17DBC5B7B}"/>
    <dgm:cxn modelId="{6F838762-1876-4D3C-BE0D-2CBEE62418E1}" srcId="{EE14EC8F-1D78-4652-8D33-F630BAB21478}" destId="{D84E1B86-ECC6-41CE-92CD-8265DBD66947}" srcOrd="2" destOrd="0" parTransId="{37AB7D6D-5CC3-48CE-8C5F-94968B8FC72E}" sibTransId="{8A3089C2-BBC9-4C1F-B132-5676CD59645B}"/>
    <dgm:cxn modelId="{423F4976-C898-443C-A261-3FD1465A437D}" type="presOf" srcId="{EE14EC8F-1D78-4652-8D33-F630BAB21478}" destId="{A40C9517-E376-415E-B905-3D6221D945ED}" srcOrd="0" destOrd="0" presId="urn:microsoft.com/office/officeart/2008/layout/HorizontalMultiLevelHierarchy"/>
    <dgm:cxn modelId="{37AF194D-40ED-4833-B0C5-309597C12C96}" type="presOf" srcId="{45472F32-6B89-407B-9ABE-7AE4AAE1C22A}" destId="{25354A5F-0611-4AFA-AB61-95FBF4F8F93F}" srcOrd="0" destOrd="0" presId="urn:microsoft.com/office/officeart/2008/layout/HorizontalMultiLevelHierarchy"/>
    <dgm:cxn modelId="{FA5433D0-F5E2-4EFA-9DF1-B155A478CB7D}" type="presOf" srcId="{37AB7D6D-5CC3-48CE-8C5F-94968B8FC72E}" destId="{C719DCBB-2A90-4593-A615-2DA18CB07B53}" srcOrd="0" destOrd="0" presId="urn:microsoft.com/office/officeart/2008/layout/HorizontalMultiLevelHierarchy"/>
    <dgm:cxn modelId="{BC201C7A-EB13-43C6-9BF7-C0F6071C8097}" srcId="{23708F5C-A29C-488F-923A-4EBB52A13881}" destId="{EE14EC8F-1D78-4652-8D33-F630BAB21478}" srcOrd="0" destOrd="0" parTransId="{3AB3691F-83CF-4056-9A64-0EB8586E11C8}" sibTransId="{3032F593-15E5-4BEB-9CBD-767DABFDF760}"/>
    <dgm:cxn modelId="{901CD88D-BC51-44E3-80DC-066877CEB429}" type="presOf" srcId="{318AC061-5028-4DBF-ADCB-12C87290F741}" destId="{F4962DA1-A8A6-4324-B333-BF7746BB18FB}" srcOrd="0" destOrd="0" presId="urn:microsoft.com/office/officeart/2008/layout/HorizontalMultiLevelHierarchy"/>
    <dgm:cxn modelId="{94F76FDA-15E0-4FF1-98B4-55967A2E8EB0}" type="presOf" srcId="{D84E1B86-ECC6-41CE-92CD-8265DBD66947}" destId="{31AE0D05-0DE6-491C-AFAE-60D772C58D92}" srcOrd="0" destOrd="0" presId="urn:microsoft.com/office/officeart/2008/layout/HorizontalMultiLevelHierarchy"/>
    <dgm:cxn modelId="{788744C6-27B8-4147-AFE1-874C5A84E719}" type="presOf" srcId="{BF9B9409-017C-4CAD-BA82-C8BFA020DD83}" destId="{A3A74E52-EF22-4A05-B649-F50F9C2953D2}" srcOrd="0" destOrd="0" presId="urn:microsoft.com/office/officeart/2008/layout/HorizontalMultiLevelHierarchy"/>
    <dgm:cxn modelId="{BA9AB221-CF76-4FC9-989C-950C9E07D1B0}" type="presOf" srcId="{318AC061-5028-4DBF-ADCB-12C87290F741}" destId="{C7165948-B04C-4F60-9565-0DCD633BBFF5}" srcOrd="1" destOrd="0" presId="urn:microsoft.com/office/officeart/2008/layout/HorizontalMultiLevelHierarchy"/>
    <dgm:cxn modelId="{5FBEB378-C5D0-4FFC-BEE9-78F95665A682}" type="presOf" srcId="{23708F5C-A29C-488F-923A-4EBB52A13881}" destId="{097DB7B1-3F97-45DB-9CE6-C19D21CB66DC}" srcOrd="0" destOrd="0" presId="urn:microsoft.com/office/officeart/2008/layout/HorizontalMultiLevelHierarchy"/>
    <dgm:cxn modelId="{0A89A1F3-532C-42F7-A4BE-976F315ACC69}" type="presOf" srcId="{5B3EABC1-1E3B-4852-AE79-ABE5EAE717C7}" destId="{90C8A9DD-895E-4AF8-8EA3-20A84FB2383F}" srcOrd="0" destOrd="0" presId="urn:microsoft.com/office/officeart/2008/layout/HorizontalMultiLevelHierarchy"/>
    <dgm:cxn modelId="{51A8F820-F8CE-40EE-B913-3477EDBCDE3B}" type="presParOf" srcId="{097DB7B1-3F97-45DB-9CE6-C19D21CB66DC}" destId="{05E6900A-3263-4F35-BE58-EEC969E5190E}" srcOrd="0" destOrd="0" presId="urn:microsoft.com/office/officeart/2008/layout/HorizontalMultiLevelHierarchy"/>
    <dgm:cxn modelId="{F9657062-56A1-49F9-9838-856FBB82FED2}" type="presParOf" srcId="{05E6900A-3263-4F35-BE58-EEC969E5190E}" destId="{A40C9517-E376-415E-B905-3D6221D945ED}" srcOrd="0" destOrd="0" presId="urn:microsoft.com/office/officeart/2008/layout/HorizontalMultiLevelHierarchy"/>
    <dgm:cxn modelId="{778CFB38-3BDD-400D-8EC3-3D673CA4AFA3}" type="presParOf" srcId="{05E6900A-3263-4F35-BE58-EEC969E5190E}" destId="{770D819A-2962-4BC0-9E67-90FD09DC9D2E}" srcOrd="1" destOrd="0" presId="urn:microsoft.com/office/officeart/2008/layout/HorizontalMultiLevelHierarchy"/>
    <dgm:cxn modelId="{67050A2D-5F4A-4DEA-B37C-8E58CBFDC998}" type="presParOf" srcId="{770D819A-2962-4BC0-9E67-90FD09DC9D2E}" destId="{25354A5F-0611-4AFA-AB61-95FBF4F8F93F}" srcOrd="0" destOrd="0" presId="urn:microsoft.com/office/officeart/2008/layout/HorizontalMultiLevelHierarchy"/>
    <dgm:cxn modelId="{A04FA836-CBF6-4771-B61D-0719FAC501D5}" type="presParOf" srcId="{25354A5F-0611-4AFA-AB61-95FBF4F8F93F}" destId="{4F1E6D9B-0993-4892-9C67-95F70A1ACB99}" srcOrd="0" destOrd="0" presId="urn:microsoft.com/office/officeart/2008/layout/HorizontalMultiLevelHierarchy"/>
    <dgm:cxn modelId="{72E7B327-B8F4-4DF1-8382-0C5E53334137}" type="presParOf" srcId="{770D819A-2962-4BC0-9E67-90FD09DC9D2E}" destId="{11DF981C-E9EF-4D51-935A-4E3879FF2286}" srcOrd="1" destOrd="0" presId="urn:microsoft.com/office/officeart/2008/layout/HorizontalMultiLevelHierarchy"/>
    <dgm:cxn modelId="{46AC84CC-3365-4BA0-82E7-07BD417AB6E5}" type="presParOf" srcId="{11DF981C-E9EF-4D51-935A-4E3879FF2286}" destId="{90C8A9DD-895E-4AF8-8EA3-20A84FB2383F}" srcOrd="0" destOrd="0" presId="urn:microsoft.com/office/officeart/2008/layout/HorizontalMultiLevelHierarchy"/>
    <dgm:cxn modelId="{C1606C94-CE66-4BA4-9240-F6C9CDABED3F}" type="presParOf" srcId="{11DF981C-E9EF-4D51-935A-4E3879FF2286}" destId="{78E18E06-D146-43A3-8F21-25DE4281AEB5}" srcOrd="1" destOrd="0" presId="urn:microsoft.com/office/officeart/2008/layout/HorizontalMultiLevelHierarchy"/>
    <dgm:cxn modelId="{0343AA9F-F4C7-4415-BFA8-EA0BA38E0114}" type="presParOf" srcId="{770D819A-2962-4BC0-9E67-90FD09DC9D2E}" destId="{F4962DA1-A8A6-4324-B333-BF7746BB18FB}" srcOrd="2" destOrd="0" presId="urn:microsoft.com/office/officeart/2008/layout/HorizontalMultiLevelHierarchy"/>
    <dgm:cxn modelId="{5519DB27-9D17-4B42-B5AE-F5C0B26B43F6}" type="presParOf" srcId="{F4962DA1-A8A6-4324-B333-BF7746BB18FB}" destId="{C7165948-B04C-4F60-9565-0DCD633BBFF5}" srcOrd="0" destOrd="0" presId="urn:microsoft.com/office/officeart/2008/layout/HorizontalMultiLevelHierarchy"/>
    <dgm:cxn modelId="{FBB76722-D5F4-4ED3-B969-507DAB2A438C}" type="presParOf" srcId="{770D819A-2962-4BC0-9E67-90FD09DC9D2E}" destId="{924EA686-6799-47E2-8425-4222B6498AAB}" srcOrd="3" destOrd="0" presId="urn:microsoft.com/office/officeart/2008/layout/HorizontalMultiLevelHierarchy"/>
    <dgm:cxn modelId="{A56E70A8-0845-4BBC-94B5-AAC95482BEAA}" type="presParOf" srcId="{924EA686-6799-47E2-8425-4222B6498AAB}" destId="{3E9045F1-F7DC-40C7-9B0B-2EA0B340EDB8}" srcOrd="0" destOrd="0" presId="urn:microsoft.com/office/officeart/2008/layout/HorizontalMultiLevelHierarchy"/>
    <dgm:cxn modelId="{B0EADD23-97B9-43C9-9111-9977A9603DD1}" type="presParOf" srcId="{924EA686-6799-47E2-8425-4222B6498AAB}" destId="{A8F4EA79-62D1-41DB-9053-FC1860D1034E}" srcOrd="1" destOrd="0" presId="urn:microsoft.com/office/officeart/2008/layout/HorizontalMultiLevelHierarchy"/>
    <dgm:cxn modelId="{DE362C6F-CA49-47D0-A274-D829467D88E5}" type="presParOf" srcId="{770D819A-2962-4BC0-9E67-90FD09DC9D2E}" destId="{C719DCBB-2A90-4593-A615-2DA18CB07B53}" srcOrd="4" destOrd="0" presId="urn:microsoft.com/office/officeart/2008/layout/HorizontalMultiLevelHierarchy"/>
    <dgm:cxn modelId="{924C2430-B1A2-463B-87EB-ABC24F208DFC}" type="presParOf" srcId="{C719DCBB-2A90-4593-A615-2DA18CB07B53}" destId="{E6BEE356-455D-4BE1-9735-201E168AFA6F}" srcOrd="0" destOrd="0" presId="urn:microsoft.com/office/officeart/2008/layout/HorizontalMultiLevelHierarchy"/>
    <dgm:cxn modelId="{B055D977-EC85-446E-BF69-116F35E81B7E}" type="presParOf" srcId="{770D819A-2962-4BC0-9E67-90FD09DC9D2E}" destId="{128AA56A-F239-4D85-99FF-B8A139FE7FB3}" srcOrd="5" destOrd="0" presId="urn:microsoft.com/office/officeart/2008/layout/HorizontalMultiLevelHierarchy"/>
    <dgm:cxn modelId="{C972AD5E-67BA-439B-8575-FCE8B4E26F71}" type="presParOf" srcId="{128AA56A-F239-4D85-99FF-B8A139FE7FB3}" destId="{31AE0D05-0DE6-491C-AFAE-60D772C58D92}" srcOrd="0" destOrd="0" presId="urn:microsoft.com/office/officeart/2008/layout/HorizontalMultiLevelHierarchy"/>
    <dgm:cxn modelId="{2D7C4F06-02F0-4BEE-8A31-158D6F458ADD}" type="presParOf" srcId="{128AA56A-F239-4D85-99FF-B8A139FE7FB3}" destId="{2C83E4B6-141D-475E-B7CE-DA83B0997EFD}" srcOrd="1" destOrd="0" presId="urn:microsoft.com/office/officeart/2008/layout/HorizontalMultiLevelHierarchy"/>
    <dgm:cxn modelId="{DC58BF0E-A761-4C65-90A5-539847B5BEC2}" type="presParOf" srcId="{770D819A-2962-4BC0-9E67-90FD09DC9D2E}" destId="{9111D044-234F-4FF7-966E-43B9498623EE}" srcOrd="6" destOrd="0" presId="urn:microsoft.com/office/officeart/2008/layout/HorizontalMultiLevelHierarchy"/>
    <dgm:cxn modelId="{2537A6BA-8FCE-420C-90AE-7BF597EAE297}" type="presParOf" srcId="{9111D044-234F-4FF7-966E-43B9498623EE}" destId="{4679D9B1-4123-4781-BCD4-8E9FF7E58430}" srcOrd="0" destOrd="0" presId="urn:microsoft.com/office/officeart/2008/layout/HorizontalMultiLevelHierarchy"/>
    <dgm:cxn modelId="{ED7EC5A2-61F3-430B-BC8A-3D831458F396}" type="presParOf" srcId="{770D819A-2962-4BC0-9E67-90FD09DC9D2E}" destId="{850F4E94-B96C-4E9A-B11C-D344F2E92FD3}" srcOrd="7" destOrd="0" presId="urn:microsoft.com/office/officeart/2008/layout/HorizontalMultiLevelHierarchy"/>
    <dgm:cxn modelId="{59B338B5-EC05-4E9A-86AA-139BB1970394}" type="presParOf" srcId="{850F4E94-B96C-4E9A-B11C-D344F2E92FD3}" destId="{A3A74E52-EF22-4A05-B649-F50F9C2953D2}" srcOrd="0" destOrd="0" presId="urn:microsoft.com/office/officeart/2008/layout/HorizontalMultiLevelHierarchy"/>
    <dgm:cxn modelId="{2656FE55-29D6-48E4-8BDD-74AEAE2DA114}" type="presParOf" srcId="{850F4E94-B96C-4E9A-B11C-D344F2E92FD3}" destId="{87341341-B14C-498C-9F9D-84734A28909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96EF70E-DED5-440F-8CC2-A476BBB54A4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O"/>
        </a:p>
      </dgm:t>
    </dgm:pt>
    <dgm:pt modelId="{A03FF1C2-B8EF-4E70-A045-217E809C20CA}">
      <dgm:prSet phldrT="[Texto]"/>
      <dgm:spPr>
        <a:solidFill>
          <a:srgbClr val="FFC000"/>
        </a:solidFill>
        <a:ln>
          <a:solidFill>
            <a:srgbClr val="92D050"/>
          </a:solidFill>
        </a:ln>
        <a:effectLst>
          <a:glow rad="101600">
            <a:schemeClr val="accent2">
              <a:satMod val="175000"/>
              <a:alpha val="40000"/>
            </a:schemeClr>
          </a:glow>
        </a:effectLst>
      </dgm:spPr>
      <dgm:t>
        <a:bodyPr/>
        <a:lstStyle/>
        <a:p>
          <a:r>
            <a:rPr lang="es-CO" dirty="0" smtClean="0">
              <a:solidFill>
                <a:schemeClr val="tx2"/>
              </a:solidFill>
            </a:rPr>
            <a:t>Generación Flujos de efectivo</a:t>
          </a:r>
          <a:endParaRPr lang="es-CO" dirty="0">
            <a:solidFill>
              <a:schemeClr val="tx2"/>
            </a:solidFill>
          </a:endParaRPr>
        </a:p>
      </dgm:t>
    </dgm:pt>
    <dgm:pt modelId="{F2B5B8C4-BB17-47D2-9767-07822174F313}" type="parTrans" cxnId="{FA23281B-ED68-4F58-BC73-B8E88D7FD806}">
      <dgm:prSet/>
      <dgm:spPr/>
      <dgm:t>
        <a:bodyPr/>
        <a:lstStyle/>
        <a:p>
          <a:endParaRPr lang="es-CO"/>
        </a:p>
      </dgm:t>
    </dgm:pt>
    <dgm:pt modelId="{ED84879A-92C7-4B5F-B913-93E6AFA3D072}" type="sibTrans" cxnId="{FA23281B-ED68-4F58-BC73-B8E88D7FD806}">
      <dgm:prSet/>
      <dgm:spPr/>
      <dgm:t>
        <a:bodyPr/>
        <a:lstStyle/>
        <a:p>
          <a:endParaRPr lang="es-CO"/>
        </a:p>
      </dgm:t>
    </dgm:pt>
    <dgm:pt modelId="{3B610F99-7224-4244-B0C3-308B6E507E11}">
      <dgm:prSet phldrT="[Texto]"/>
      <dgm:spPr>
        <a:ln>
          <a:solidFill>
            <a:srgbClr val="FF0000"/>
          </a:solidFill>
        </a:ln>
      </dgm:spPr>
      <dgm:t>
        <a:bodyPr/>
        <a:lstStyle/>
        <a:p>
          <a:r>
            <a:rPr lang="es-CO" dirty="0" smtClean="0">
              <a:solidFill>
                <a:schemeClr val="tx2"/>
              </a:solidFill>
            </a:rPr>
            <a:t>Operativamente</a:t>
          </a:r>
          <a:endParaRPr lang="es-CO" dirty="0">
            <a:solidFill>
              <a:schemeClr val="tx2"/>
            </a:solidFill>
          </a:endParaRPr>
        </a:p>
      </dgm:t>
    </dgm:pt>
    <dgm:pt modelId="{AE179FAC-74AB-4BB0-9A5B-A9921DA92F0C}" type="parTrans" cxnId="{7867F01B-AC66-4CDC-8969-008376882620}">
      <dgm:prSet/>
      <dgm:spPr/>
      <dgm:t>
        <a:bodyPr/>
        <a:lstStyle/>
        <a:p>
          <a:endParaRPr lang="es-CO"/>
        </a:p>
      </dgm:t>
    </dgm:pt>
    <dgm:pt modelId="{9D8B03C1-01A2-42D8-AABA-AA576F500A7E}" type="sibTrans" cxnId="{7867F01B-AC66-4CDC-8969-008376882620}">
      <dgm:prSet/>
      <dgm:spPr/>
      <dgm:t>
        <a:bodyPr/>
        <a:lstStyle/>
        <a:p>
          <a:endParaRPr lang="es-CO"/>
        </a:p>
      </dgm:t>
    </dgm:pt>
    <dgm:pt modelId="{6B702B80-07FE-44FE-8103-BFF6DEEFDD24}">
      <dgm:prSet phldrT="[Texto]"/>
      <dgm:spPr>
        <a:ln>
          <a:solidFill>
            <a:srgbClr val="FF0000"/>
          </a:solidFill>
        </a:ln>
      </dgm:spPr>
      <dgm:t>
        <a:bodyPr/>
        <a:lstStyle/>
        <a:p>
          <a:r>
            <a:rPr lang="es-CO" dirty="0" smtClean="0">
              <a:solidFill>
                <a:schemeClr val="tx2"/>
              </a:solidFill>
            </a:rPr>
            <a:t>Vendiéndose</a:t>
          </a:r>
          <a:endParaRPr lang="es-CO" dirty="0">
            <a:solidFill>
              <a:schemeClr val="tx2"/>
            </a:solidFill>
          </a:endParaRPr>
        </a:p>
      </dgm:t>
    </dgm:pt>
    <dgm:pt modelId="{E0093C8E-8766-4909-9126-7C4CA2F81586}" type="parTrans" cxnId="{4D0EA7D3-8041-4E45-9B1A-657C3317B98B}">
      <dgm:prSet/>
      <dgm:spPr/>
      <dgm:t>
        <a:bodyPr/>
        <a:lstStyle/>
        <a:p>
          <a:endParaRPr lang="es-CO"/>
        </a:p>
      </dgm:t>
    </dgm:pt>
    <dgm:pt modelId="{268450C0-17AF-4DCD-A85C-19C1121AD60A}" type="sibTrans" cxnId="{4D0EA7D3-8041-4E45-9B1A-657C3317B98B}">
      <dgm:prSet/>
      <dgm:spPr/>
      <dgm:t>
        <a:bodyPr/>
        <a:lstStyle/>
        <a:p>
          <a:endParaRPr lang="es-CO"/>
        </a:p>
      </dgm:t>
    </dgm:pt>
    <dgm:pt modelId="{F6B7C554-8BA0-48F3-999A-89AAC8265C79}">
      <dgm:prSet phldrT="[Texto]"/>
      <dgm:spPr>
        <a:ln>
          <a:solidFill>
            <a:srgbClr val="FF0000"/>
          </a:solidFill>
        </a:ln>
      </dgm:spPr>
      <dgm:t>
        <a:bodyPr/>
        <a:lstStyle/>
        <a:p>
          <a:r>
            <a:rPr lang="es-CO" dirty="0" smtClean="0">
              <a:solidFill>
                <a:schemeClr val="tx2"/>
              </a:solidFill>
            </a:rPr>
            <a:t>Cuentas por cobrar</a:t>
          </a:r>
          <a:endParaRPr lang="es-CO" dirty="0">
            <a:solidFill>
              <a:schemeClr val="tx2"/>
            </a:solidFill>
          </a:endParaRPr>
        </a:p>
      </dgm:t>
    </dgm:pt>
    <dgm:pt modelId="{D6509CAE-C646-421E-9B89-F15CE2B93107}" type="parTrans" cxnId="{3BBCB329-CC9D-446C-B718-F085358C7275}">
      <dgm:prSet/>
      <dgm:spPr/>
      <dgm:t>
        <a:bodyPr/>
        <a:lstStyle/>
        <a:p>
          <a:endParaRPr lang="es-CO"/>
        </a:p>
      </dgm:t>
    </dgm:pt>
    <dgm:pt modelId="{BBF4AA64-E4EE-499B-A6D1-A3844C3F88EB}" type="sibTrans" cxnId="{3BBCB329-CC9D-446C-B718-F085358C7275}">
      <dgm:prSet/>
      <dgm:spPr/>
      <dgm:t>
        <a:bodyPr/>
        <a:lstStyle/>
        <a:p>
          <a:endParaRPr lang="es-CO"/>
        </a:p>
      </dgm:t>
    </dgm:pt>
    <dgm:pt modelId="{0D553C82-6F8B-44C7-8FE8-BCB04DC13459}">
      <dgm:prSet phldrT="[Texto]"/>
      <dgm:spPr>
        <a:ln>
          <a:solidFill>
            <a:srgbClr val="FF0000"/>
          </a:solidFill>
        </a:ln>
      </dgm:spPr>
      <dgm:t>
        <a:bodyPr/>
        <a:lstStyle/>
        <a:p>
          <a:r>
            <a:rPr lang="es-CO" dirty="0" smtClean="0">
              <a:solidFill>
                <a:schemeClr val="tx2"/>
              </a:solidFill>
            </a:rPr>
            <a:t>Vendiendo derechos de uso</a:t>
          </a:r>
          <a:endParaRPr lang="es-CO" dirty="0">
            <a:solidFill>
              <a:schemeClr val="tx2"/>
            </a:solidFill>
          </a:endParaRPr>
        </a:p>
      </dgm:t>
    </dgm:pt>
    <dgm:pt modelId="{BAA80515-6C9D-4A94-9EFE-17D18EF97F31}" type="parTrans" cxnId="{23344A28-8525-47EB-AA11-CD4C949219CC}">
      <dgm:prSet/>
      <dgm:spPr/>
      <dgm:t>
        <a:bodyPr/>
        <a:lstStyle/>
        <a:p>
          <a:endParaRPr lang="es-CO"/>
        </a:p>
      </dgm:t>
    </dgm:pt>
    <dgm:pt modelId="{97DFC369-8785-489A-BFCB-4E3B3DBC187F}" type="sibTrans" cxnId="{23344A28-8525-47EB-AA11-CD4C949219CC}">
      <dgm:prSet/>
      <dgm:spPr/>
      <dgm:t>
        <a:bodyPr/>
        <a:lstStyle/>
        <a:p>
          <a:endParaRPr lang="es-CO"/>
        </a:p>
      </dgm:t>
    </dgm:pt>
    <dgm:pt modelId="{1C96A95C-0104-4AD3-BC1D-1E487819658F}" type="pres">
      <dgm:prSet presAssocID="{296EF70E-DED5-440F-8CC2-A476BBB54A43}" presName="Name0" presStyleCnt="0">
        <dgm:presLayoutVars>
          <dgm:chPref val="1"/>
          <dgm:dir/>
          <dgm:animOne val="branch"/>
          <dgm:animLvl val="lvl"/>
          <dgm:resizeHandles val="exact"/>
        </dgm:presLayoutVars>
      </dgm:prSet>
      <dgm:spPr/>
      <dgm:t>
        <a:bodyPr/>
        <a:lstStyle/>
        <a:p>
          <a:endParaRPr lang="es-CO"/>
        </a:p>
      </dgm:t>
    </dgm:pt>
    <dgm:pt modelId="{D0C67F49-7A4E-4C0B-9767-923C831571FC}" type="pres">
      <dgm:prSet presAssocID="{A03FF1C2-B8EF-4E70-A045-217E809C20CA}" presName="root1" presStyleCnt="0"/>
      <dgm:spPr/>
    </dgm:pt>
    <dgm:pt modelId="{5C7E51C5-B989-4934-B748-3114A95B0887}" type="pres">
      <dgm:prSet presAssocID="{A03FF1C2-B8EF-4E70-A045-217E809C20CA}" presName="LevelOneTextNode" presStyleLbl="node0" presStyleIdx="0" presStyleCnt="1">
        <dgm:presLayoutVars>
          <dgm:chPref val="3"/>
        </dgm:presLayoutVars>
      </dgm:prSet>
      <dgm:spPr/>
      <dgm:t>
        <a:bodyPr/>
        <a:lstStyle/>
        <a:p>
          <a:endParaRPr lang="es-CO"/>
        </a:p>
      </dgm:t>
    </dgm:pt>
    <dgm:pt modelId="{5FC00F8C-0820-41FA-9EB3-A9DF1DDD3B33}" type="pres">
      <dgm:prSet presAssocID="{A03FF1C2-B8EF-4E70-A045-217E809C20CA}" presName="level2hierChild" presStyleCnt="0"/>
      <dgm:spPr/>
    </dgm:pt>
    <dgm:pt modelId="{F8137D65-6C18-4954-9339-D766BAB23880}" type="pres">
      <dgm:prSet presAssocID="{AE179FAC-74AB-4BB0-9A5B-A9921DA92F0C}" presName="conn2-1" presStyleLbl="parChTrans1D2" presStyleIdx="0" presStyleCnt="4"/>
      <dgm:spPr/>
      <dgm:t>
        <a:bodyPr/>
        <a:lstStyle/>
        <a:p>
          <a:endParaRPr lang="es-CO"/>
        </a:p>
      </dgm:t>
    </dgm:pt>
    <dgm:pt modelId="{496A5EEA-3E2E-48EA-B323-614AA1F2B52D}" type="pres">
      <dgm:prSet presAssocID="{AE179FAC-74AB-4BB0-9A5B-A9921DA92F0C}" presName="connTx" presStyleLbl="parChTrans1D2" presStyleIdx="0" presStyleCnt="4"/>
      <dgm:spPr/>
      <dgm:t>
        <a:bodyPr/>
        <a:lstStyle/>
        <a:p>
          <a:endParaRPr lang="es-CO"/>
        </a:p>
      </dgm:t>
    </dgm:pt>
    <dgm:pt modelId="{28C94729-E217-49ED-B9D6-D39D1AF8507E}" type="pres">
      <dgm:prSet presAssocID="{3B610F99-7224-4244-B0C3-308B6E507E11}" presName="root2" presStyleCnt="0"/>
      <dgm:spPr/>
    </dgm:pt>
    <dgm:pt modelId="{3D0879CE-2D7A-48A2-B951-66C0D97945DF}" type="pres">
      <dgm:prSet presAssocID="{3B610F99-7224-4244-B0C3-308B6E507E11}" presName="LevelTwoTextNode" presStyleLbl="node2" presStyleIdx="0" presStyleCnt="4">
        <dgm:presLayoutVars>
          <dgm:chPref val="3"/>
        </dgm:presLayoutVars>
      </dgm:prSet>
      <dgm:spPr/>
      <dgm:t>
        <a:bodyPr/>
        <a:lstStyle/>
        <a:p>
          <a:endParaRPr lang="es-CO"/>
        </a:p>
      </dgm:t>
    </dgm:pt>
    <dgm:pt modelId="{2807422B-F4AF-4F50-8D14-6237E9DF0025}" type="pres">
      <dgm:prSet presAssocID="{3B610F99-7224-4244-B0C3-308B6E507E11}" presName="level3hierChild" presStyleCnt="0"/>
      <dgm:spPr/>
    </dgm:pt>
    <dgm:pt modelId="{BB9715F1-788D-404A-8CDE-6E9B7C397576}" type="pres">
      <dgm:prSet presAssocID="{E0093C8E-8766-4909-9126-7C4CA2F81586}" presName="conn2-1" presStyleLbl="parChTrans1D2" presStyleIdx="1" presStyleCnt="4"/>
      <dgm:spPr/>
      <dgm:t>
        <a:bodyPr/>
        <a:lstStyle/>
        <a:p>
          <a:endParaRPr lang="es-CO"/>
        </a:p>
      </dgm:t>
    </dgm:pt>
    <dgm:pt modelId="{842B6904-D7DF-4C30-B435-F3C4EB969F01}" type="pres">
      <dgm:prSet presAssocID="{E0093C8E-8766-4909-9126-7C4CA2F81586}" presName="connTx" presStyleLbl="parChTrans1D2" presStyleIdx="1" presStyleCnt="4"/>
      <dgm:spPr/>
      <dgm:t>
        <a:bodyPr/>
        <a:lstStyle/>
        <a:p>
          <a:endParaRPr lang="es-CO"/>
        </a:p>
      </dgm:t>
    </dgm:pt>
    <dgm:pt modelId="{F6E2229D-889B-4499-920D-07DF9D3E3365}" type="pres">
      <dgm:prSet presAssocID="{6B702B80-07FE-44FE-8103-BFF6DEEFDD24}" presName="root2" presStyleCnt="0"/>
      <dgm:spPr/>
    </dgm:pt>
    <dgm:pt modelId="{24041F61-A92F-4952-9B18-C7BA6C284B6D}" type="pres">
      <dgm:prSet presAssocID="{6B702B80-07FE-44FE-8103-BFF6DEEFDD24}" presName="LevelTwoTextNode" presStyleLbl="node2" presStyleIdx="1" presStyleCnt="4">
        <dgm:presLayoutVars>
          <dgm:chPref val="3"/>
        </dgm:presLayoutVars>
      </dgm:prSet>
      <dgm:spPr/>
      <dgm:t>
        <a:bodyPr/>
        <a:lstStyle/>
        <a:p>
          <a:endParaRPr lang="es-CO"/>
        </a:p>
      </dgm:t>
    </dgm:pt>
    <dgm:pt modelId="{FD05BAEA-7313-46F8-ABA0-AAD6A13DDCF4}" type="pres">
      <dgm:prSet presAssocID="{6B702B80-07FE-44FE-8103-BFF6DEEFDD24}" presName="level3hierChild" presStyleCnt="0"/>
      <dgm:spPr/>
    </dgm:pt>
    <dgm:pt modelId="{0E57C443-D008-4AA1-9D49-5AC5AFE4E5B6}" type="pres">
      <dgm:prSet presAssocID="{D6509CAE-C646-421E-9B89-F15CE2B93107}" presName="conn2-1" presStyleLbl="parChTrans1D2" presStyleIdx="2" presStyleCnt="4"/>
      <dgm:spPr/>
      <dgm:t>
        <a:bodyPr/>
        <a:lstStyle/>
        <a:p>
          <a:endParaRPr lang="es-CO"/>
        </a:p>
      </dgm:t>
    </dgm:pt>
    <dgm:pt modelId="{4DB23014-4B90-4012-9E5F-7D3C5AEB39BE}" type="pres">
      <dgm:prSet presAssocID="{D6509CAE-C646-421E-9B89-F15CE2B93107}" presName="connTx" presStyleLbl="parChTrans1D2" presStyleIdx="2" presStyleCnt="4"/>
      <dgm:spPr/>
      <dgm:t>
        <a:bodyPr/>
        <a:lstStyle/>
        <a:p>
          <a:endParaRPr lang="es-CO"/>
        </a:p>
      </dgm:t>
    </dgm:pt>
    <dgm:pt modelId="{0670D2E5-FE4F-4E93-85DA-1D0F7A88A570}" type="pres">
      <dgm:prSet presAssocID="{F6B7C554-8BA0-48F3-999A-89AAC8265C79}" presName="root2" presStyleCnt="0"/>
      <dgm:spPr/>
    </dgm:pt>
    <dgm:pt modelId="{2726E671-0912-4FE9-A784-80DDCB6B1A01}" type="pres">
      <dgm:prSet presAssocID="{F6B7C554-8BA0-48F3-999A-89AAC8265C79}" presName="LevelTwoTextNode" presStyleLbl="node2" presStyleIdx="2" presStyleCnt="4">
        <dgm:presLayoutVars>
          <dgm:chPref val="3"/>
        </dgm:presLayoutVars>
      </dgm:prSet>
      <dgm:spPr/>
      <dgm:t>
        <a:bodyPr/>
        <a:lstStyle/>
        <a:p>
          <a:endParaRPr lang="es-CO"/>
        </a:p>
      </dgm:t>
    </dgm:pt>
    <dgm:pt modelId="{F3B98958-4209-4EBA-A94F-C9143D1097EC}" type="pres">
      <dgm:prSet presAssocID="{F6B7C554-8BA0-48F3-999A-89AAC8265C79}" presName="level3hierChild" presStyleCnt="0"/>
      <dgm:spPr/>
    </dgm:pt>
    <dgm:pt modelId="{550C8519-47F0-47AB-AB5A-43EDE1E8181A}" type="pres">
      <dgm:prSet presAssocID="{BAA80515-6C9D-4A94-9EFE-17D18EF97F31}" presName="conn2-1" presStyleLbl="parChTrans1D2" presStyleIdx="3" presStyleCnt="4"/>
      <dgm:spPr/>
      <dgm:t>
        <a:bodyPr/>
        <a:lstStyle/>
        <a:p>
          <a:endParaRPr lang="es-CO"/>
        </a:p>
      </dgm:t>
    </dgm:pt>
    <dgm:pt modelId="{9F280863-C081-4D23-9A43-695E49E58C14}" type="pres">
      <dgm:prSet presAssocID="{BAA80515-6C9D-4A94-9EFE-17D18EF97F31}" presName="connTx" presStyleLbl="parChTrans1D2" presStyleIdx="3" presStyleCnt="4"/>
      <dgm:spPr/>
      <dgm:t>
        <a:bodyPr/>
        <a:lstStyle/>
        <a:p>
          <a:endParaRPr lang="es-CO"/>
        </a:p>
      </dgm:t>
    </dgm:pt>
    <dgm:pt modelId="{6BE80399-105C-4B60-9CF4-BE084B48161E}" type="pres">
      <dgm:prSet presAssocID="{0D553C82-6F8B-44C7-8FE8-BCB04DC13459}" presName="root2" presStyleCnt="0"/>
      <dgm:spPr/>
    </dgm:pt>
    <dgm:pt modelId="{9B7AB941-2EFB-4461-8555-570D8DB93768}" type="pres">
      <dgm:prSet presAssocID="{0D553C82-6F8B-44C7-8FE8-BCB04DC13459}" presName="LevelTwoTextNode" presStyleLbl="node2" presStyleIdx="3" presStyleCnt="4">
        <dgm:presLayoutVars>
          <dgm:chPref val="3"/>
        </dgm:presLayoutVars>
      </dgm:prSet>
      <dgm:spPr/>
      <dgm:t>
        <a:bodyPr/>
        <a:lstStyle/>
        <a:p>
          <a:endParaRPr lang="es-CO"/>
        </a:p>
      </dgm:t>
    </dgm:pt>
    <dgm:pt modelId="{AE990A10-F9F1-475B-A0BE-1126F705E5FE}" type="pres">
      <dgm:prSet presAssocID="{0D553C82-6F8B-44C7-8FE8-BCB04DC13459}" presName="level3hierChild" presStyleCnt="0"/>
      <dgm:spPr/>
    </dgm:pt>
  </dgm:ptLst>
  <dgm:cxnLst>
    <dgm:cxn modelId="{2EEC6297-01DF-4652-BDDC-F7E4A9DF209D}" type="presOf" srcId="{BAA80515-6C9D-4A94-9EFE-17D18EF97F31}" destId="{9F280863-C081-4D23-9A43-695E49E58C14}" srcOrd="1" destOrd="0" presId="urn:microsoft.com/office/officeart/2008/layout/HorizontalMultiLevelHierarchy"/>
    <dgm:cxn modelId="{9531E7F1-021A-40B5-9EE5-6897F0DC4E4A}" type="presOf" srcId="{6B702B80-07FE-44FE-8103-BFF6DEEFDD24}" destId="{24041F61-A92F-4952-9B18-C7BA6C284B6D}" srcOrd="0" destOrd="0" presId="urn:microsoft.com/office/officeart/2008/layout/HorizontalMultiLevelHierarchy"/>
    <dgm:cxn modelId="{7867F01B-AC66-4CDC-8969-008376882620}" srcId="{A03FF1C2-B8EF-4E70-A045-217E809C20CA}" destId="{3B610F99-7224-4244-B0C3-308B6E507E11}" srcOrd="0" destOrd="0" parTransId="{AE179FAC-74AB-4BB0-9A5B-A9921DA92F0C}" sibTransId="{9D8B03C1-01A2-42D8-AABA-AA576F500A7E}"/>
    <dgm:cxn modelId="{3BBCB329-CC9D-446C-B718-F085358C7275}" srcId="{A03FF1C2-B8EF-4E70-A045-217E809C20CA}" destId="{F6B7C554-8BA0-48F3-999A-89AAC8265C79}" srcOrd="2" destOrd="0" parTransId="{D6509CAE-C646-421E-9B89-F15CE2B93107}" sibTransId="{BBF4AA64-E4EE-499B-A6D1-A3844C3F88EB}"/>
    <dgm:cxn modelId="{E80B3F8F-7F39-44DD-8A00-CDA5F12B2202}" type="presOf" srcId="{D6509CAE-C646-421E-9B89-F15CE2B93107}" destId="{4DB23014-4B90-4012-9E5F-7D3C5AEB39BE}" srcOrd="1" destOrd="0" presId="urn:microsoft.com/office/officeart/2008/layout/HorizontalMultiLevelHierarchy"/>
    <dgm:cxn modelId="{61D9A88E-E18A-400D-90CB-E425993B6981}" type="presOf" srcId="{3B610F99-7224-4244-B0C3-308B6E507E11}" destId="{3D0879CE-2D7A-48A2-B951-66C0D97945DF}" srcOrd="0" destOrd="0" presId="urn:microsoft.com/office/officeart/2008/layout/HorizontalMultiLevelHierarchy"/>
    <dgm:cxn modelId="{23344A28-8525-47EB-AA11-CD4C949219CC}" srcId="{A03FF1C2-B8EF-4E70-A045-217E809C20CA}" destId="{0D553C82-6F8B-44C7-8FE8-BCB04DC13459}" srcOrd="3" destOrd="0" parTransId="{BAA80515-6C9D-4A94-9EFE-17D18EF97F31}" sibTransId="{97DFC369-8785-489A-BFCB-4E3B3DBC187F}"/>
    <dgm:cxn modelId="{60AA2745-F495-46FB-9C07-75F5A3AC06EF}" type="presOf" srcId="{D6509CAE-C646-421E-9B89-F15CE2B93107}" destId="{0E57C443-D008-4AA1-9D49-5AC5AFE4E5B6}" srcOrd="0" destOrd="0" presId="urn:microsoft.com/office/officeart/2008/layout/HorizontalMultiLevelHierarchy"/>
    <dgm:cxn modelId="{9CCDEE8F-8D2D-48FF-BFEB-C1C5DAC4BD8C}" type="presOf" srcId="{AE179FAC-74AB-4BB0-9A5B-A9921DA92F0C}" destId="{496A5EEA-3E2E-48EA-B323-614AA1F2B52D}" srcOrd="1" destOrd="0" presId="urn:microsoft.com/office/officeart/2008/layout/HorizontalMultiLevelHierarchy"/>
    <dgm:cxn modelId="{2ADFA0BC-6680-439F-9194-CA3C2A6D69B9}" type="presOf" srcId="{0D553C82-6F8B-44C7-8FE8-BCB04DC13459}" destId="{9B7AB941-2EFB-4461-8555-570D8DB93768}" srcOrd="0" destOrd="0" presId="urn:microsoft.com/office/officeart/2008/layout/HorizontalMultiLevelHierarchy"/>
    <dgm:cxn modelId="{FA23281B-ED68-4F58-BC73-B8E88D7FD806}" srcId="{296EF70E-DED5-440F-8CC2-A476BBB54A43}" destId="{A03FF1C2-B8EF-4E70-A045-217E809C20CA}" srcOrd="0" destOrd="0" parTransId="{F2B5B8C4-BB17-47D2-9767-07822174F313}" sibTransId="{ED84879A-92C7-4B5F-B913-93E6AFA3D072}"/>
    <dgm:cxn modelId="{2C4EB2F1-F38C-4DD1-A503-0600681C1CE2}" type="presOf" srcId="{F6B7C554-8BA0-48F3-999A-89AAC8265C79}" destId="{2726E671-0912-4FE9-A784-80DDCB6B1A01}" srcOrd="0" destOrd="0" presId="urn:microsoft.com/office/officeart/2008/layout/HorizontalMultiLevelHierarchy"/>
    <dgm:cxn modelId="{1E342ECC-CEFF-4E52-B69D-2EDA7659BD81}" type="presOf" srcId="{296EF70E-DED5-440F-8CC2-A476BBB54A43}" destId="{1C96A95C-0104-4AD3-BC1D-1E487819658F}" srcOrd="0" destOrd="0" presId="urn:microsoft.com/office/officeart/2008/layout/HorizontalMultiLevelHierarchy"/>
    <dgm:cxn modelId="{A7D76EAC-AA3A-43E6-991F-A8D11B5F02A2}" type="presOf" srcId="{A03FF1C2-B8EF-4E70-A045-217E809C20CA}" destId="{5C7E51C5-B989-4934-B748-3114A95B0887}" srcOrd="0" destOrd="0" presId="urn:microsoft.com/office/officeart/2008/layout/HorizontalMultiLevelHierarchy"/>
    <dgm:cxn modelId="{4FDFEC30-3CA8-4B1E-AA6A-F1EBFB52B1D6}" type="presOf" srcId="{E0093C8E-8766-4909-9126-7C4CA2F81586}" destId="{BB9715F1-788D-404A-8CDE-6E9B7C397576}" srcOrd="0" destOrd="0" presId="urn:microsoft.com/office/officeart/2008/layout/HorizontalMultiLevelHierarchy"/>
    <dgm:cxn modelId="{CA8C4966-F6CA-42E2-BC1F-BB59823E9A9D}" type="presOf" srcId="{AE179FAC-74AB-4BB0-9A5B-A9921DA92F0C}" destId="{F8137D65-6C18-4954-9339-D766BAB23880}" srcOrd="0" destOrd="0" presId="urn:microsoft.com/office/officeart/2008/layout/HorizontalMultiLevelHierarchy"/>
    <dgm:cxn modelId="{4D0EA7D3-8041-4E45-9B1A-657C3317B98B}" srcId="{A03FF1C2-B8EF-4E70-A045-217E809C20CA}" destId="{6B702B80-07FE-44FE-8103-BFF6DEEFDD24}" srcOrd="1" destOrd="0" parTransId="{E0093C8E-8766-4909-9126-7C4CA2F81586}" sibTransId="{268450C0-17AF-4DCD-A85C-19C1121AD60A}"/>
    <dgm:cxn modelId="{575B8E7D-6BF0-44D5-B53D-6FD7371AFFBF}" type="presOf" srcId="{E0093C8E-8766-4909-9126-7C4CA2F81586}" destId="{842B6904-D7DF-4C30-B435-F3C4EB969F01}" srcOrd="1" destOrd="0" presId="urn:microsoft.com/office/officeart/2008/layout/HorizontalMultiLevelHierarchy"/>
    <dgm:cxn modelId="{B2274002-5EE8-4632-85FA-CF10E57ADEB5}" type="presOf" srcId="{BAA80515-6C9D-4A94-9EFE-17D18EF97F31}" destId="{550C8519-47F0-47AB-AB5A-43EDE1E8181A}" srcOrd="0" destOrd="0" presId="urn:microsoft.com/office/officeart/2008/layout/HorizontalMultiLevelHierarchy"/>
    <dgm:cxn modelId="{AD47D8A5-6061-4EBC-8040-A7DC89C0A1A8}" type="presParOf" srcId="{1C96A95C-0104-4AD3-BC1D-1E487819658F}" destId="{D0C67F49-7A4E-4C0B-9767-923C831571FC}" srcOrd="0" destOrd="0" presId="urn:microsoft.com/office/officeart/2008/layout/HorizontalMultiLevelHierarchy"/>
    <dgm:cxn modelId="{2F053482-A409-4D79-B185-6986B5BA82AB}" type="presParOf" srcId="{D0C67F49-7A4E-4C0B-9767-923C831571FC}" destId="{5C7E51C5-B989-4934-B748-3114A95B0887}" srcOrd="0" destOrd="0" presId="urn:microsoft.com/office/officeart/2008/layout/HorizontalMultiLevelHierarchy"/>
    <dgm:cxn modelId="{F35C71EA-644A-4ACA-86EF-8F7D1BDDBD05}" type="presParOf" srcId="{D0C67F49-7A4E-4C0B-9767-923C831571FC}" destId="{5FC00F8C-0820-41FA-9EB3-A9DF1DDD3B33}" srcOrd="1" destOrd="0" presId="urn:microsoft.com/office/officeart/2008/layout/HorizontalMultiLevelHierarchy"/>
    <dgm:cxn modelId="{D50DE208-85EF-436E-9EF1-B33583341437}" type="presParOf" srcId="{5FC00F8C-0820-41FA-9EB3-A9DF1DDD3B33}" destId="{F8137D65-6C18-4954-9339-D766BAB23880}" srcOrd="0" destOrd="0" presId="urn:microsoft.com/office/officeart/2008/layout/HorizontalMultiLevelHierarchy"/>
    <dgm:cxn modelId="{BC1A7842-16DF-4F56-9380-5A908CB965F8}" type="presParOf" srcId="{F8137D65-6C18-4954-9339-D766BAB23880}" destId="{496A5EEA-3E2E-48EA-B323-614AA1F2B52D}" srcOrd="0" destOrd="0" presId="urn:microsoft.com/office/officeart/2008/layout/HorizontalMultiLevelHierarchy"/>
    <dgm:cxn modelId="{0564E239-6752-444B-A589-E8EA08949DF4}" type="presParOf" srcId="{5FC00F8C-0820-41FA-9EB3-A9DF1DDD3B33}" destId="{28C94729-E217-49ED-B9D6-D39D1AF8507E}" srcOrd="1" destOrd="0" presId="urn:microsoft.com/office/officeart/2008/layout/HorizontalMultiLevelHierarchy"/>
    <dgm:cxn modelId="{A6C29188-2807-49D3-9F3B-020F13B4C247}" type="presParOf" srcId="{28C94729-E217-49ED-B9D6-D39D1AF8507E}" destId="{3D0879CE-2D7A-48A2-B951-66C0D97945DF}" srcOrd="0" destOrd="0" presId="urn:microsoft.com/office/officeart/2008/layout/HorizontalMultiLevelHierarchy"/>
    <dgm:cxn modelId="{6956BD58-75E7-4287-844F-0A6DF42F9B7F}" type="presParOf" srcId="{28C94729-E217-49ED-B9D6-D39D1AF8507E}" destId="{2807422B-F4AF-4F50-8D14-6237E9DF0025}" srcOrd="1" destOrd="0" presId="urn:microsoft.com/office/officeart/2008/layout/HorizontalMultiLevelHierarchy"/>
    <dgm:cxn modelId="{4502F068-E9AB-444A-9505-F4ACF8CE05EB}" type="presParOf" srcId="{5FC00F8C-0820-41FA-9EB3-A9DF1DDD3B33}" destId="{BB9715F1-788D-404A-8CDE-6E9B7C397576}" srcOrd="2" destOrd="0" presId="urn:microsoft.com/office/officeart/2008/layout/HorizontalMultiLevelHierarchy"/>
    <dgm:cxn modelId="{DE417DB6-C2A7-4532-94AE-872A2C3C834C}" type="presParOf" srcId="{BB9715F1-788D-404A-8CDE-6E9B7C397576}" destId="{842B6904-D7DF-4C30-B435-F3C4EB969F01}" srcOrd="0" destOrd="0" presId="urn:microsoft.com/office/officeart/2008/layout/HorizontalMultiLevelHierarchy"/>
    <dgm:cxn modelId="{A7A8C6A7-D6E9-44B3-9E2E-FD45F7E8E467}" type="presParOf" srcId="{5FC00F8C-0820-41FA-9EB3-A9DF1DDD3B33}" destId="{F6E2229D-889B-4499-920D-07DF9D3E3365}" srcOrd="3" destOrd="0" presId="urn:microsoft.com/office/officeart/2008/layout/HorizontalMultiLevelHierarchy"/>
    <dgm:cxn modelId="{D045CD4A-9F18-4008-81E2-412A94B21098}" type="presParOf" srcId="{F6E2229D-889B-4499-920D-07DF9D3E3365}" destId="{24041F61-A92F-4952-9B18-C7BA6C284B6D}" srcOrd="0" destOrd="0" presId="urn:microsoft.com/office/officeart/2008/layout/HorizontalMultiLevelHierarchy"/>
    <dgm:cxn modelId="{0DA078D6-E7E4-40D6-AB41-43AA9050112C}" type="presParOf" srcId="{F6E2229D-889B-4499-920D-07DF9D3E3365}" destId="{FD05BAEA-7313-46F8-ABA0-AAD6A13DDCF4}" srcOrd="1" destOrd="0" presId="urn:microsoft.com/office/officeart/2008/layout/HorizontalMultiLevelHierarchy"/>
    <dgm:cxn modelId="{68C021EE-A5CD-4461-8427-5D55D84995A4}" type="presParOf" srcId="{5FC00F8C-0820-41FA-9EB3-A9DF1DDD3B33}" destId="{0E57C443-D008-4AA1-9D49-5AC5AFE4E5B6}" srcOrd="4" destOrd="0" presId="urn:microsoft.com/office/officeart/2008/layout/HorizontalMultiLevelHierarchy"/>
    <dgm:cxn modelId="{9BFA5A91-E6A0-4313-A72C-F76423EE95F5}" type="presParOf" srcId="{0E57C443-D008-4AA1-9D49-5AC5AFE4E5B6}" destId="{4DB23014-4B90-4012-9E5F-7D3C5AEB39BE}" srcOrd="0" destOrd="0" presId="urn:microsoft.com/office/officeart/2008/layout/HorizontalMultiLevelHierarchy"/>
    <dgm:cxn modelId="{B97DB010-B124-4DC7-A414-666F3BD3CB80}" type="presParOf" srcId="{5FC00F8C-0820-41FA-9EB3-A9DF1DDD3B33}" destId="{0670D2E5-FE4F-4E93-85DA-1D0F7A88A570}" srcOrd="5" destOrd="0" presId="urn:microsoft.com/office/officeart/2008/layout/HorizontalMultiLevelHierarchy"/>
    <dgm:cxn modelId="{65E0F6A0-7886-4F82-9CF6-AE1E0B8988DF}" type="presParOf" srcId="{0670D2E5-FE4F-4E93-85DA-1D0F7A88A570}" destId="{2726E671-0912-4FE9-A784-80DDCB6B1A01}" srcOrd="0" destOrd="0" presId="urn:microsoft.com/office/officeart/2008/layout/HorizontalMultiLevelHierarchy"/>
    <dgm:cxn modelId="{02C7AA2E-2343-415A-A092-B93F8AFDFF76}" type="presParOf" srcId="{0670D2E5-FE4F-4E93-85DA-1D0F7A88A570}" destId="{F3B98958-4209-4EBA-A94F-C9143D1097EC}" srcOrd="1" destOrd="0" presId="urn:microsoft.com/office/officeart/2008/layout/HorizontalMultiLevelHierarchy"/>
    <dgm:cxn modelId="{835064A1-7EDE-4429-869F-1DD62AF7515B}" type="presParOf" srcId="{5FC00F8C-0820-41FA-9EB3-A9DF1DDD3B33}" destId="{550C8519-47F0-47AB-AB5A-43EDE1E8181A}" srcOrd="6" destOrd="0" presId="urn:microsoft.com/office/officeart/2008/layout/HorizontalMultiLevelHierarchy"/>
    <dgm:cxn modelId="{28442F46-85E8-4960-BB59-454EAC7382CD}" type="presParOf" srcId="{550C8519-47F0-47AB-AB5A-43EDE1E8181A}" destId="{9F280863-C081-4D23-9A43-695E49E58C14}" srcOrd="0" destOrd="0" presId="urn:microsoft.com/office/officeart/2008/layout/HorizontalMultiLevelHierarchy"/>
    <dgm:cxn modelId="{88E04BD1-BCDF-427A-808F-7D39A76FC5D8}" type="presParOf" srcId="{5FC00F8C-0820-41FA-9EB3-A9DF1DDD3B33}" destId="{6BE80399-105C-4B60-9CF4-BE084B48161E}" srcOrd="7" destOrd="0" presId="urn:microsoft.com/office/officeart/2008/layout/HorizontalMultiLevelHierarchy"/>
    <dgm:cxn modelId="{931D997F-01C2-4F99-8CF3-34ADA8F0D704}" type="presParOf" srcId="{6BE80399-105C-4B60-9CF4-BE084B48161E}" destId="{9B7AB941-2EFB-4461-8555-570D8DB93768}" srcOrd="0" destOrd="0" presId="urn:microsoft.com/office/officeart/2008/layout/HorizontalMultiLevelHierarchy"/>
    <dgm:cxn modelId="{444684C1-9E7A-40E4-9742-E8DD77BF2766}" type="presParOf" srcId="{6BE80399-105C-4B60-9CF4-BE084B48161E}" destId="{AE990A10-F9F1-475B-A0BE-1126F705E5F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77FDCD4-5DFF-447A-820E-5A9812DDFC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2632848D-3D63-43FF-9C9A-F7FF0D746449}">
      <dgm:prSet phldrT="[Texto]"/>
      <dgm:spPr/>
      <dgm:t>
        <a:bodyPr/>
        <a:lstStyle/>
        <a:p>
          <a:r>
            <a:rPr lang="es-CO" dirty="0" smtClean="0">
              <a:solidFill>
                <a:schemeClr val="tx1"/>
              </a:solidFill>
            </a:rPr>
            <a:t>Medición basadas en el costo</a:t>
          </a:r>
          <a:endParaRPr lang="es-CO" dirty="0">
            <a:solidFill>
              <a:schemeClr val="tx1"/>
            </a:solidFill>
          </a:endParaRPr>
        </a:p>
      </dgm:t>
    </dgm:pt>
    <dgm:pt modelId="{8116EF25-E7A4-43A7-9A0F-25629311278E}" type="parTrans" cxnId="{41229B37-23AF-4FD8-B3AA-F71AF1ED1F0F}">
      <dgm:prSet/>
      <dgm:spPr/>
      <dgm:t>
        <a:bodyPr/>
        <a:lstStyle/>
        <a:p>
          <a:endParaRPr lang="es-CO"/>
        </a:p>
      </dgm:t>
    </dgm:pt>
    <dgm:pt modelId="{3863996E-1881-4784-B489-E1692C8A0233}" type="sibTrans" cxnId="{41229B37-23AF-4FD8-B3AA-F71AF1ED1F0F}">
      <dgm:prSet/>
      <dgm:spPr/>
      <dgm:t>
        <a:bodyPr/>
        <a:lstStyle/>
        <a:p>
          <a:endParaRPr lang="es-CO"/>
        </a:p>
      </dgm:t>
    </dgm:pt>
    <dgm:pt modelId="{955716FC-C905-4A71-80BC-1F7F6807D5CB}">
      <dgm:prSet phldrT="[Texto]"/>
      <dgm:spPr/>
      <dgm:t>
        <a:bodyPr/>
        <a:lstStyle/>
        <a:p>
          <a:r>
            <a:rPr lang="es-CO" dirty="0" smtClean="0"/>
            <a:t>El activo contribuye indirectamente a generación FC</a:t>
          </a:r>
          <a:endParaRPr lang="es-CO" dirty="0"/>
        </a:p>
      </dgm:t>
    </dgm:pt>
    <dgm:pt modelId="{34CC046C-08B4-4B1A-B96F-A56E8291DABE}" type="parTrans" cxnId="{8F7D9FB7-7548-45EC-8F0B-58CD792C859E}">
      <dgm:prSet/>
      <dgm:spPr/>
      <dgm:t>
        <a:bodyPr/>
        <a:lstStyle/>
        <a:p>
          <a:endParaRPr lang="es-CO"/>
        </a:p>
      </dgm:t>
    </dgm:pt>
    <dgm:pt modelId="{494366C9-4CF0-4071-94C5-6B4BCD1970BF}" type="sibTrans" cxnId="{8F7D9FB7-7548-45EC-8F0B-58CD792C859E}">
      <dgm:prSet/>
      <dgm:spPr/>
      <dgm:t>
        <a:bodyPr/>
        <a:lstStyle/>
        <a:p>
          <a:endParaRPr lang="es-CO"/>
        </a:p>
      </dgm:t>
    </dgm:pt>
    <dgm:pt modelId="{973A581B-DF13-41A5-AF22-86DD1D7AC5BF}">
      <dgm:prSet phldrT="[Texto]"/>
      <dgm:spPr/>
      <dgm:t>
        <a:bodyPr/>
        <a:lstStyle/>
        <a:p>
          <a:r>
            <a:rPr lang="es-CO" dirty="0" smtClean="0">
              <a:solidFill>
                <a:schemeClr val="tx1"/>
              </a:solidFill>
            </a:rPr>
            <a:t>Valor corriente de salida</a:t>
          </a:r>
          <a:endParaRPr lang="es-CO" dirty="0">
            <a:solidFill>
              <a:schemeClr val="tx1"/>
            </a:solidFill>
          </a:endParaRPr>
        </a:p>
      </dgm:t>
    </dgm:pt>
    <dgm:pt modelId="{74625C59-4F11-4F21-A09E-A6A107476BD0}" type="parTrans" cxnId="{8A2A8497-7DB7-4411-8D09-FB959C16F733}">
      <dgm:prSet/>
      <dgm:spPr/>
      <dgm:t>
        <a:bodyPr/>
        <a:lstStyle/>
        <a:p>
          <a:endParaRPr lang="es-CO"/>
        </a:p>
      </dgm:t>
    </dgm:pt>
    <dgm:pt modelId="{DE815677-5116-4B10-B5C2-66F1FF35D95C}" type="sibTrans" cxnId="{8A2A8497-7DB7-4411-8D09-FB959C16F733}">
      <dgm:prSet/>
      <dgm:spPr/>
      <dgm:t>
        <a:bodyPr/>
        <a:lstStyle/>
        <a:p>
          <a:endParaRPr lang="es-CO"/>
        </a:p>
      </dgm:t>
    </dgm:pt>
    <dgm:pt modelId="{550C8BD2-2598-4E49-B9AC-7C070CB9D5E0}">
      <dgm:prSet phldrT="[Texto]"/>
      <dgm:spPr/>
      <dgm:t>
        <a:bodyPr/>
        <a:lstStyle/>
        <a:p>
          <a:r>
            <a:rPr lang="es-CO" dirty="0" smtClean="0"/>
            <a:t>Contribuye directamente a través de su venta</a:t>
          </a:r>
          <a:endParaRPr lang="es-CO" dirty="0"/>
        </a:p>
      </dgm:t>
    </dgm:pt>
    <dgm:pt modelId="{25ABC6F1-1BFA-453A-A322-1B131DAAC934}" type="parTrans" cxnId="{B615258A-9CC5-4BB0-A084-83B158DA3EE2}">
      <dgm:prSet/>
      <dgm:spPr/>
      <dgm:t>
        <a:bodyPr/>
        <a:lstStyle/>
        <a:p>
          <a:endParaRPr lang="es-CO"/>
        </a:p>
      </dgm:t>
    </dgm:pt>
    <dgm:pt modelId="{CDD5CDB9-F4A4-44BD-9FEB-50AA745707F3}" type="sibTrans" cxnId="{B615258A-9CC5-4BB0-A084-83B158DA3EE2}">
      <dgm:prSet/>
      <dgm:spPr/>
      <dgm:t>
        <a:bodyPr/>
        <a:lstStyle/>
        <a:p>
          <a:endParaRPr lang="es-CO"/>
        </a:p>
      </dgm:t>
    </dgm:pt>
    <dgm:pt modelId="{E081D643-FA54-4935-8AFB-A92B18F4F518}">
      <dgm:prSet phldrT="[Texto]"/>
      <dgm:spPr/>
      <dgm:t>
        <a:bodyPr/>
        <a:lstStyle/>
        <a:p>
          <a:r>
            <a:rPr lang="es-CO" dirty="0" smtClean="0"/>
            <a:t>Se utiliza en combinación con otros.</a:t>
          </a:r>
          <a:endParaRPr lang="es-CO" dirty="0"/>
        </a:p>
      </dgm:t>
    </dgm:pt>
    <dgm:pt modelId="{C1047284-77E3-4B8C-93AB-74E83075D552}" type="parTrans" cxnId="{D89B6F59-6115-4C75-A0FF-BFE7268ECA82}">
      <dgm:prSet/>
      <dgm:spPr/>
      <dgm:t>
        <a:bodyPr/>
        <a:lstStyle/>
        <a:p>
          <a:endParaRPr lang="es-CO"/>
        </a:p>
      </dgm:t>
    </dgm:pt>
    <dgm:pt modelId="{FE476619-D829-41A7-9C95-6E9CC3E76010}" type="sibTrans" cxnId="{D89B6F59-6115-4C75-A0FF-BFE7268ECA82}">
      <dgm:prSet/>
      <dgm:spPr/>
      <dgm:t>
        <a:bodyPr/>
        <a:lstStyle/>
        <a:p>
          <a:endParaRPr lang="es-CO"/>
        </a:p>
      </dgm:t>
    </dgm:pt>
    <dgm:pt modelId="{9A6A0513-E44E-481D-8065-613E0CFB5A1B}">
      <dgm:prSet phldrT="[Texto]"/>
      <dgm:spPr/>
      <dgm:t>
        <a:bodyPr/>
        <a:lstStyle/>
        <a:p>
          <a:r>
            <a:rPr lang="es-CO" dirty="0" smtClean="0"/>
            <a:t>Activos con baja variabilidad en sus flujos mantenidos para ser recaudados.</a:t>
          </a:r>
          <a:endParaRPr lang="es-CO" dirty="0"/>
        </a:p>
      </dgm:t>
    </dgm:pt>
    <dgm:pt modelId="{67AE808F-7674-4B82-912C-DBB11176A129}" type="parTrans" cxnId="{A3030B51-959D-4DE7-9DEC-2F19044586A8}">
      <dgm:prSet/>
      <dgm:spPr/>
      <dgm:t>
        <a:bodyPr/>
        <a:lstStyle/>
        <a:p>
          <a:endParaRPr lang="es-CO"/>
        </a:p>
      </dgm:t>
    </dgm:pt>
    <dgm:pt modelId="{78FFF6BD-15E3-43D2-831D-66CA303EBDBD}" type="sibTrans" cxnId="{A3030B51-959D-4DE7-9DEC-2F19044586A8}">
      <dgm:prSet/>
      <dgm:spPr/>
      <dgm:t>
        <a:bodyPr/>
        <a:lstStyle/>
        <a:p>
          <a:endParaRPr lang="es-CO"/>
        </a:p>
      </dgm:t>
    </dgm:pt>
    <dgm:pt modelId="{72F19E1E-5379-47DD-BEAF-385565D0CD32}" type="pres">
      <dgm:prSet presAssocID="{477FDCD4-5DFF-447A-820E-5A9812DDFC51}" presName="Name0" presStyleCnt="0">
        <dgm:presLayoutVars>
          <dgm:dir/>
          <dgm:animLvl val="lvl"/>
          <dgm:resizeHandles val="exact"/>
        </dgm:presLayoutVars>
      </dgm:prSet>
      <dgm:spPr/>
      <dgm:t>
        <a:bodyPr/>
        <a:lstStyle/>
        <a:p>
          <a:endParaRPr lang="es-CO"/>
        </a:p>
      </dgm:t>
    </dgm:pt>
    <dgm:pt modelId="{A6C18EC6-44D7-4009-8DA6-8E72265F0952}" type="pres">
      <dgm:prSet presAssocID="{2632848D-3D63-43FF-9C9A-F7FF0D746449}" presName="linNode" presStyleCnt="0"/>
      <dgm:spPr/>
    </dgm:pt>
    <dgm:pt modelId="{29E6A9D8-FADB-49C4-807B-B1042028BAA0}" type="pres">
      <dgm:prSet presAssocID="{2632848D-3D63-43FF-9C9A-F7FF0D746449}" presName="parentText" presStyleLbl="node1" presStyleIdx="0" presStyleCnt="2">
        <dgm:presLayoutVars>
          <dgm:chMax val="1"/>
          <dgm:bulletEnabled val="1"/>
        </dgm:presLayoutVars>
      </dgm:prSet>
      <dgm:spPr/>
      <dgm:t>
        <a:bodyPr/>
        <a:lstStyle/>
        <a:p>
          <a:endParaRPr lang="es-CO"/>
        </a:p>
      </dgm:t>
    </dgm:pt>
    <dgm:pt modelId="{5E8D330F-BD34-4EC6-A5D7-ED5282791348}" type="pres">
      <dgm:prSet presAssocID="{2632848D-3D63-43FF-9C9A-F7FF0D746449}" presName="descendantText" presStyleLbl="alignAccFollowNode1" presStyleIdx="0" presStyleCnt="2">
        <dgm:presLayoutVars>
          <dgm:bulletEnabled val="1"/>
        </dgm:presLayoutVars>
      </dgm:prSet>
      <dgm:spPr/>
      <dgm:t>
        <a:bodyPr/>
        <a:lstStyle/>
        <a:p>
          <a:endParaRPr lang="es-CO"/>
        </a:p>
      </dgm:t>
    </dgm:pt>
    <dgm:pt modelId="{429B84BF-E951-4757-A73B-57F99C801180}" type="pres">
      <dgm:prSet presAssocID="{3863996E-1881-4784-B489-E1692C8A0233}" presName="sp" presStyleCnt="0"/>
      <dgm:spPr/>
    </dgm:pt>
    <dgm:pt modelId="{0A24C947-40C7-4EF1-AFEF-4F626962EE82}" type="pres">
      <dgm:prSet presAssocID="{973A581B-DF13-41A5-AF22-86DD1D7AC5BF}" presName="linNode" presStyleCnt="0"/>
      <dgm:spPr/>
    </dgm:pt>
    <dgm:pt modelId="{B56C0F56-B2FF-4865-9626-9AA9A364210E}" type="pres">
      <dgm:prSet presAssocID="{973A581B-DF13-41A5-AF22-86DD1D7AC5BF}" presName="parentText" presStyleLbl="node1" presStyleIdx="1" presStyleCnt="2">
        <dgm:presLayoutVars>
          <dgm:chMax val="1"/>
          <dgm:bulletEnabled val="1"/>
        </dgm:presLayoutVars>
      </dgm:prSet>
      <dgm:spPr/>
      <dgm:t>
        <a:bodyPr/>
        <a:lstStyle/>
        <a:p>
          <a:endParaRPr lang="es-CO"/>
        </a:p>
      </dgm:t>
    </dgm:pt>
    <dgm:pt modelId="{DF02FC37-FCCC-4FE4-9D6C-262942536402}" type="pres">
      <dgm:prSet presAssocID="{973A581B-DF13-41A5-AF22-86DD1D7AC5BF}" presName="descendantText" presStyleLbl="alignAccFollowNode1" presStyleIdx="1" presStyleCnt="2">
        <dgm:presLayoutVars>
          <dgm:bulletEnabled val="1"/>
        </dgm:presLayoutVars>
      </dgm:prSet>
      <dgm:spPr/>
      <dgm:t>
        <a:bodyPr/>
        <a:lstStyle/>
        <a:p>
          <a:endParaRPr lang="es-CO"/>
        </a:p>
      </dgm:t>
    </dgm:pt>
  </dgm:ptLst>
  <dgm:cxnLst>
    <dgm:cxn modelId="{1E33CDBD-A911-40D0-A20A-B6B1EEE50631}" type="presOf" srcId="{550C8BD2-2598-4E49-B9AC-7C070CB9D5E0}" destId="{DF02FC37-FCCC-4FE4-9D6C-262942536402}" srcOrd="0" destOrd="0" presId="urn:microsoft.com/office/officeart/2005/8/layout/vList5"/>
    <dgm:cxn modelId="{41229B37-23AF-4FD8-B3AA-F71AF1ED1F0F}" srcId="{477FDCD4-5DFF-447A-820E-5A9812DDFC51}" destId="{2632848D-3D63-43FF-9C9A-F7FF0D746449}" srcOrd="0" destOrd="0" parTransId="{8116EF25-E7A4-43A7-9A0F-25629311278E}" sibTransId="{3863996E-1881-4784-B489-E1692C8A0233}"/>
    <dgm:cxn modelId="{D89B6F59-6115-4C75-A0FF-BFE7268ECA82}" srcId="{2632848D-3D63-43FF-9C9A-F7FF0D746449}" destId="{E081D643-FA54-4935-8AFB-A92B18F4F518}" srcOrd="1" destOrd="0" parTransId="{C1047284-77E3-4B8C-93AB-74E83075D552}" sibTransId="{FE476619-D829-41A7-9C95-6E9CC3E76010}"/>
    <dgm:cxn modelId="{2A54CDA0-6AAB-4B9A-B7A0-CE83C6674BD9}" type="presOf" srcId="{E081D643-FA54-4935-8AFB-A92B18F4F518}" destId="{5E8D330F-BD34-4EC6-A5D7-ED5282791348}" srcOrd="0" destOrd="1" presId="urn:microsoft.com/office/officeart/2005/8/layout/vList5"/>
    <dgm:cxn modelId="{C0F1C8A6-3325-4BCA-ACDE-D7D854EF01C2}" type="presOf" srcId="{477FDCD4-5DFF-447A-820E-5A9812DDFC51}" destId="{72F19E1E-5379-47DD-BEAF-385565D0CD32}" srcOrd="0" destOrd="0" presId="urn:microsoft.com/office/officeart/2005/8/layout/vList5"/>
    <dgm:cxn modelId="{A3030B51-959D-4DE7-9DEC-2F19044586A8}" srcId="{2632848D-3D63-43FF-9C9A-F7FF0D746449}" destId="{9A6A0513-E44E-481D-8065-613E0CFB5A1B}" srcOrd="2" destOrd="0" parTransId="{67AE808F-7674-4B82-912C-DBB11176A129}" sibTransId="{78FFF6BD-15E3-43D2-831D-66CA303EBDBD}"/>
    <dgm:cxn modelId="{4A070E0D-5E4C-441C-BA40-5D6B3CDF7A61}" type="presOf" srcId="{955716FC-C905-4A71-80BC-1F7F6807D5CB}" destId="{5E8D330F-BD34-4EC6-A5D7-ED5282791348}" srcOrd="0" destOrd="0" presId="urn:microsoft.com/office/officeart/2005/8/layout/vList5"/>
    <dgm:cxn modelId="{B615258A-9CC5-4BB0-A084-83B158DA3EE2}" srcId="{973A581B-DF13-41A5-AF22-86DD1D7AC5BF}" destId="{550C8BD2-2598-4E49-B9AC-7C070CB9D5E0}" srcOrd="0" destOrd="0" parTransId="{25ABC6F1-1BFA-453A-A322-1B131DAAC934}" sibTransId="{CDD5CDB9-F4A4-44BD-9FEB-50AA745707F3}"/>
    <dgm:cxn modelId="{8A2A8497-7DB7-4411-8D09-FB959C16F733}" srcId="{477FDCD4-5DFF-447A-820E-5A9812DDFC51}" destId="{973A581B-DF13-41A5-AF22-86DD1D7AC5BF}" srcOrd="1" destOrd="0" parTransId="{74625C59-4F11-4F21-A09E-A6A107476BD0}" sibTransId="{DE815677-5116-4B10-B5C2-66F1FF35D95C}"/>
    <dgm:cxn modelId="{65CBB580-3405-458D-A22A-6B38E0652CF2}" type="presOf" srcId="{2632848D-3D63-43FF-9C9A-F7FF0D746449}" destId="{29E6A9D8-FADB-49C4-807B-B1042028BAA0}" srcOrd="0" destOrd="0" presId="urn:microsoft.com/office/officeart/2005/8/layout/vList5"/>
    <dgm:cxn modelId="{4178D7F6-3E73-4CA8-990B-D28BB2E9E13B}" type="presOf" srcId="{973A581B-DF13-41A5-AF22-86DD1D7AC5BF}" destId="{B56C0F56-B2FF-4865-9626-9AA9A364210E}" srcOrd="0" destOrd="0" presId="urn:microsoft.com/office/officeart/2005/8/layout/vList5"/>
    <dgm:cxn modelId="{76154B0F-13AC-4673-A965-59AE2DC1FB40}" type="presOf" srcId="{9A6A0513-E44E-481D-8065-613E0CFB5A1B}" destId="{5E8D330F-BD34-4EC6-A5D7-ED5282791348}" srcOrd="0" destOrd="2" presId="urn:microsoft.com/office/officeart/2005/8/layout/vList5"/>
    <dgm:cxn modelId="{8F7D9FB7-7548-45EC-8F0B-58CD792C859E}" srcId="{2632848D-3D63-43FF-9C9A-F7FF0D746449}" destId="{955716FC-C905-4A71-80BC-1F7F6807D5CB}" srcOrd="0" destOrd="0" parTransId="{34CC046C-08B4-4B1A-B96F-A56E8291DABE}" sibTransId="{494366C9-4CF0-4071-94C5-6B4BCD1970BF}"/>
    <dgm:cxn modelId="{E2BBF790-F6D6-4F60-B7B3-B5FCA8DA0FBA}" type="presParOf" srcId="{72F19E1E-5379-47DD-BEAF-385565D0CD32}" destId="{A6C18EC6-44D7-4009-8DA6-8E72265F0952}" srcOrd="0" destOrd="0" presId="urn:microsoft.com/office/officeart/2005/8/layout/vList5"/>
    <dgm:cxn modelId="{957A684D-86E7-4C33-9865-50C630402CA5}" type="presParOf" srcId="{A6C18EC6-44D7-4009-8DA6-8E72265F0952}" destId="{29E6A9D8-FADB-49C4-807B-B1042028BAA0}" srcOrd="0" destOrd="0" presId="urn:microsoft.com/office/officeart/2005/8/layout/vList5"/>
    <dgm:cxn modelId="{374EA9A3-0E77-484A-8D75-23F2D3A0A1BD}" type="presParOf" srcId="{A6C18EC6-44D7-4009-8DA6-8E72265F0952}" destId="{5E8D330F-BD34-4EC6-A5D7-ED5282791348}" srcOrd="1" destOrd="0" presId="urn:microsoft.com/office/officeart/2005/8/layout/vList5"/>
    <dgm:cxn modelId="{258C8D30-8B4C-439B-825C-605E6F637DAD}" type="presParOf" srcId="{72F19E1E-5379-47DD-BEAF-385565D0CD32}" destId="{429B84BF-E951-4757-A73B-57F99C801180}" srcOrd="1" destOrd="0" presId="urn:microsoft.com/office/officeart/2005/8/layout/vList5"/>
    <dgm:cxn modelId="{FAA5327C-66D7-4DD0-84A2-124ED022B6CB}" type="presParOf" srcId="{72F19E1E-5379-47DD-BEAF-385565D0CD32}" destId="{0A24C947-40C7-4EF1-AFEF-4F626962EE82}" srcOrd="2" destOrd="0" presId="urn:microsoft.com/office/officeart/2005/8/layout/vList5"/>
    <dgm:cxn modelId="{EA27F98B-C5A1-45DA-98D0-7D319E0B86D1}" type="presParOf" srcId="{0A24C947-40C7-4EF1-AFEF-4F626962EE82}" destId="{B56C0F56-B2FF-4865-9626-9AA9A364210E}" srcOrd="0" destOrd="0" presId="urn:microsoft.com/office/officeart/2005/8/layout/vList5"/>
    <dgm:cxn modelId="{B71BC949-1184-491C-BA22-5309B79BF94D}" type="presParOf" srcId="{0A24C947-40C7-4EF1-AFEF-4F626962EE82}" destId="{DF02FC37-FCCC-4FE4-9D6C-26294253640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96EF70E-DED5-440F-8CC2-A476BBB54A4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O"/>
        </a:p>
      </dgm:t>
    </dgm:pt>
    <dgm:pt modelId="{A03FF1C2-B8EF-4E70-A045-217E809C20CA}">
      <dgm:prSet phldrT="[Texto]"/>
      <dgm:spPr>
        <a:solidFill>
          <a:srgbClr val="FFC000"/>
        </a:solidFill>
        <a:ln>
          <a:solidFill>
            <a:srgbClr val="92D050"/>
          </a:solidFill>
        </a:ln>
        <a:effectLst>
          <a:glow rad="101600">
            <a:schemeClr val="accent2">
              <a:satMod val="175000"/>
              <a:alpha val="40000"/>
            </a:schemeClr>
          </a:glow>
        </a:effectLst>
      </dgm:spPr>
      <dgm:t>
        <a:bodyPr/>
        <a:lstStyle/>
        <a:p>
          <a:r>
            <a:rPr lang="es-CO" dirty="0" smtClean="0">
              <a:solidFill>
                <a:schemeClr val="tx2"/>
              </a:solidFill>
            </a:rPr>
            <a:t>Liquidación de flujos de efectivo</a:t>
          </a:r>
          <a:endParaRPr lang="es-CO" dirty="0">
            <a:solidFill>
              <a:schemeClr val="tx2"/>
            </a:solidFill>
          </a:endParaRPr>
        </a:p>
      </dgm:t>
    </dgm:pt>
    <dgm:pt modelId="{F2B5B8C4-BB17-47D2-9767-07822174F313}" type="parTrans" cxnId="{FA23281B-ED68-4F58-BC73-B8E88D7FD806}">
      <dgm:prSet/>
      <dgm:spPr/>
      <dgm:t>
        <a:bodyPr/>
        <a:lstStyle/>
        <a:p>
          <a:endParaRPr lang="es-CO"/>
        </a:p>
      </dgm:t>
    </dgm:pt>
    <dgm:pt modelId="{ED84879A-92C7-4B5F-B913-93E6AFA3D072}" type="sibTrans" cxnId="{FA23281B-ED68-4F58-BC73-B8E88D7FD806}">
      <dgm:prSet/>
      <dgm:spPr/>
      <dgm:t>
        <a:bodyPr/>
        <a:lstStyle/>
        <a:p>
          <a:endParaRPr lang="es-CO"/>
        </a:p>
      </dgm:t>
    </dgm:pt>
    <dgm:pt modelId="{3B610F99-7224-4244-B0C3-308B6E507E11}">
      <dgm:prSet phldrT="[Texto]"/>
      <dgm:spPr>
        <a:ln>
          <a:solidFill>
            <a:srgbClr val="FF0000"/>
          </a:solidFill>
        </a:ln>
      </dgm:spPr>
      <dgm:t>
        <a:bodyPr/>
        <a:lstStyle/>
        <a:p>
          <a:r>
            <a:rPr lang="es-CO" dirty="0" smtClean="0">
              <a:solidFill>
                <a:schemeClr val="tx2"/>
              </a:solidFill>
            </a:rPr>
            <a:t>Condiciones establecidas</a:t>
          </a:r>
          <a:endParaRPr lang="es-CO" dirty="0">
            <a:solidFill>
              <a:schemeClr val="tx2"/>
            </a:solidFill>
          </a:endParaRPr>
        </a:p>
      </dgm:t>
    </dgm:pt>
    <dgm:pt modelId="{AE179FAC-74AB-4BB0-9A5B-A9921DA92F0C}" type="parTrans" cxnId="{7867F01B-AC66-4CDC-8969-008376882620}">
      <dgm:prSet/>
      <dgm:spPr/>
      <dgm:t>
        <a:bodyPr/>
        <a:lstStyle/>
        <a:p>
          <a:endParaRPr lang="es-CO"/>
        </a:p>
      </dgm:t>
    </dgm:pt>
    <dgm:pt modelId="{9D8B03C1-01A2-42D8-AABA-AA576F500A7E}" type="sibTrans" cxnId="{7867F01B-AC66-4CDC-8969-008376882620}">
      <dgm:prSet/>
      <dgm:spPr/>
      <dgm:t>
        <a:bodyPr/>
        <a:lstStyle/>
        <a:p>
          <a:endParaRPr lang="es-CO"/>
        </a:p>
      </dgm:t>
    </dgm:pt>
    <dgm:pt modelId="{6B702B80-07FE-44FE-8103-BFF6DEEFDD24}">
      <dgm:prSet phldrT="[Texto]"/>
      <dgm:spPr>
        <a:ln>
          <a:solidFill>
            <a:srgbClr val="FF0000"/>
          </a:solidFill>
        </a:ln>
      </dgm:spPr>
      <dgm:t>
        <a:bodyPr/>
        <a:lstStyle/>
        <a:p>
          <a:r>
            <a:rPr lang="es-CO" dirty="0" smtClean="0">
              <a:solidFill>
                <a:schemeClr val="tx2"/>
              </a:solidFill>
            </a:rPr>
            <a:t>Sin condiciones establecidas</a:t>
          </a:r>
          <a:endParaRPr lang="es-CO" dirty="0">
            <a:solidFill>
              <a:schemeClr val="tx2"/>
            </a:solidFill>
          </a:endParaRPr>
        </a:p>
      </dgm:t>
    </dgm:pt>
    <dgm:pt modelId="{E0093C8E-8766-4909-9126-7C4CA2F81586}" type="parTrans" cxnId="{4D0EA7D3-8041-4E45-9B1A-657C3317B98B}">
      <dgm:prSet/>
      <dgm:spPr/>
      <dgm:t>
        <a:bodyPr/>
        <a:lstStyle/>
        <a:p>
          <a:endParaRPr lang="es-CO"/>
        </a:p>
      </dgm:t>
    </dgm:pt>
    <dgm:pt modelId="{268450C0-17AF-4DCD-A85C-19C1121AD60A}" type="sibTrans" cxnId="{4D0EA7D3-8041-4E45-9B1A-657C3317B98B}">
      <dgm:prSet/>
      <dgm:spPr/>
      <dgm:t>
        <a:bodyPr/>
        <a:lstStyle/>
        <a:p>
          <a:endParaRPr lang="es-CO"/>
        </a:p>
      </dgm:t>
    </dgm:pt>
    <dgm:pt modelId="{16F93D9D-4E23-49D5-B2A7-F0EEBF6511D0}">
      <dgm:prSet phldrT="[Texto]"/>
      <dgm:spPr>
        <a:ln>
          <a:solidFill>
            <a:srgbClr val="FF0000"/>
          </a:solidFill>
        </a:ln>
      </dgm:spPr>
      <dgm:t>
        <a:bodyPr/>
        <a:lstStyle/>
        <a:p>
          <a:r>
            <a:rPr lang="es-CO" dirty="0" smtClean="0">
              <a:solidFill>
                <a:schemeClr val="tx2"/>
              </a:solidFill>
            </a:rPr>
            <a:t>Alta incertidumbre</a:t>
          </a:r>
          <a:endParaRPr lang="es-CO" dirty="0">
            <a:solidFill>
              <a:schemeClr val="tx2"/>
            </a:solidFill>
          </a:endParaRPr>
        </a:p>
      </dgm:t>
    </dgm:pt>
    <dgm:pt modelId="{EAB25BCB-CCD9-488F-9F01-A86603D552C2}" type="parTrans" cxnId="{139B0868-8748-4E94-BF85-9CB754188BE6}">
      <dgm:prSet/>
      <dgm:spPr/>
      <dgm:t>
        <a:bodyPr/>
        <a:lstStyle/>
        <a:p>
          <a:endParaRPr lang="es-CO"/>
        </a:p>
      </dgm:t>
    </dgm:pt>
    <dgm:pt modelId="{C9C4D1A3-46BE-4515-8218-45F6439DA560}" type="sibTrans" cxnId="{139B0868-8748-4E94-BF85-9CB754188BE6}">
      <dgm:prSet/>
      <dgm:spPr/>
      <dgm:t>
        <a:bodyPr/>
        <a:lstStyle/>
        <a:p>
          <a:endParaRPr lang="es-CO"/>
        </a:p>
      </dgm:t>
    </dgm:pt>
    <dgm:pt modelId="{F210A3F6-EA7F-45DA-8D00-B1C4C5849860}">
      <dgm:prSet phldrT="[Texto]"/>
      <dgm:spPr>
        <a:ln>
          <a:solidFill>
            <a:srgbClr val="FF0000"/>
          </a:solidFill>
        </a:ln>
      </dgm:spPr>
      <dgm:t>
        <a:bodyPr/>
        <a:lstStyle/>
        <a:p>
          <a:r>
            <a:rPr lang="es-CO" dirty="0" smtClean="0">
              <a:solidFill>
                <a:schemeClr val="tx2"/>
              </a:solidFill>
            </a:rPr>
            <a:t>Pagarlo de acuerdo con las condiciones establecidas</a:t>
          </a:r>
          <a:endParaRPr lang="es-CO" dirty="0">
            <a:solidFill>
              <a:schemeClr val="tx2"/>
            </a:solidFill>
          </a:endParaRPr>
        </a:p>
      </dgm:t>
    </dgm:pt>
    <dgm:pt modelId="{57182F7B-25C3-4308-B0C0-5A7733DE5BD3}" type="parTrans" cxnId="{40DF6889-3AF7-429B-92EA-196C49962C65}">
      <dgm:prSet/>
      <dgm:spPr/>
      <dgm:t>
        <a:bodyPr/>
        <a:lstStyle/>
        <a:p>
          <a:endParaRPr lang="es-CO"/>
        </a:p>
      </dgm:t>
    </dgm:pt>
    <dgm:pt modelId="{4F4B6CDB-C146-4400-9528-1DC8F3976A9A}" type="sibTrans" cxnId="{40DF6889-3AF7-429B-92EA-196C49962C65}">
      <dgm:prSet/>
      <dgm:spPr/>
      <dgm:t>
        <a:bodyPr/>
        <a:lstStyle/>
        <a:p>
          <a:endParaRPr lang="es-CO"/>
        </a:p>
      </dgm:t>
    </dgm:pt>
    <dgm:pt modelId="{156EE6DF-823B-41CE-BABA-A6099D802178}">
      <dgm:prSet phldrT="[Texto]"/>
      <dgm:spPr>
        <a:ln>
          <a:solidFill>
            <a:srgbClr val="FF0000"/>
          </a:solidFill>
        </a:ln>
      </dgm:spPr>
      <dgm:t>
        <a:bodyPr/>
        <a:lstStyle/>
        <a:p>
          <a:r>
            <a:rPr lang="es-CO" dirty="0" smtClean="0">
              <a:solidFill>
                <a:schemeClr val="tx2"/>
              </a:solidFill>
            </a:rPr>
            <a:t>Transferido a una tercera parte.</a:t>
          </a:r>
          <a:endParaRPr lang="es-CO" dirty="0">
            <a:solidFill>
              <a:schemeClr val="tx2"/>
            </a:solidFill>
          </a:endParaRPr>
        </a:p>
      </dgm:t>
    </dgm:pt>
    <dgm:pt modelId="{3799BE43-5BB8-43A9-9007-00F681EE1AA0}" type="parTrans" cxnId="{187EAD3C-8F0B-4DF5-9FDC-B2256AD97ECC}">
      <dgm:prSet/>
      <dgm:spPr/>
      <dgm:t>
        <a:bodyPr/>
        <a:lstStyle/>
        <a:p>
          <a:endParaRPr lang="es-CO"/>
        </a:p>
      </dgm:t>
    </dgm:pt>
    <dgm:pt modelId="{B24A0390-540A-4EE5-AF7B-E8B024FDC119}" type="sibTrans" cxnId="{187EAD3C-8F0B-4DF5-9FDC-B2256AD97ECC}">
      <dgm:prSet/>
      <dgm:spPr/>
      <dgm:t>
        <a:bodyPr/>
        <a:lstStyle/>
        <a:p>
          <a:endParaRPr lang="es-CO"/>
        </a:p>
      </dgm:t>
    </dgm:pt>
    <dgm:pt modelId="{117FE9FC-005F-4F37-8AA6-2A2511F32892}">
      <dgm:prSet phldrT="[Texto]"/>
      <dgm:spPr>
        <a:ln>
          <a:solidFill>
            <a:srgbClr val="FF0000"/>
          </a:solidFill>
        </a:ln>
      </dgm:spPr>
      <dgm:t>
        <a:bodyPr/>
        <a:lstStyle/>
        <a:p>
          <a:r>
            <a:rPr lang="es-CO" dirty="0" smtClean="0">
              <a:solidFill>
                <a:schemeClr val="tx2"/>
              </a:solidFill>
            </a:rPr>
            <a:t>Obligaciones cumplidas con la prestación servicio</a:t>
          </a:r>
          <a:endParaRPr lang="es-CO" dirty="0">
            <a:solidFill>
              <a:schemeClr val="tx2"/>
            </a:solidFill>
          </a:endParaRPr>
        </a:p>
      </dgm:t>
    </dgm:pt>
    <dgm:pt modelId="{77EF65AA-C626-45CD-9375-885C882B1AD3}" type="parTrans" cxnId="{82D0036B-EAEB-417F-BAE0-24A11F074E58}">
      <dgm:prSet/>
      <dgm:spPr/>
      <dgm:t>
        <a:bodyPr/>
        <a:lstStyle/>
        <a:p>
          <a:endParaRPr lang="es-CO"/>
        </a:p>
      </dgm:t>
    </dgm:pt>
    <dgm:pt modelId="{BBB83B58-A3B6-43B0-9AB9-7FAA0FF9905B}" type="sibTrans" cxnId="{82D0036B-EAEB-417F-BAE0-24A11F074E58}">
      <dgm:prSet/>
      <dgm:spPr/>
      <dgm:t>
        <a:bodyPr/>
        <a:lstStyle/>
        <a:p>
          <a:endParaRPr lang="es-CO"/>
        </a:p>
      </dgm:t>
    </dgm:pt>
    <dgm:pt modelId="{1C96A95C-0104-4AD3-BC1D-1E487819658F}" type="pres">
      <dgm:prSet presAssocID="{296EF70E-DED5-440F-8CC2-A476BBB54A43}" presName="Name0" presStyleCnt="0">
        <dgm:presLayoutVars>
          <dgm:chPref val="1"/>
          <dgm:dir/>
          <dgm:animOne val="branch"/>
          <dgm:animLvl val="lvl"/>
          <dgm:resizeHandles val="exact"/>
        </dgm:presLayoutVars>
      </dgm:prSet>
      <dgm:spPr/>
      <dgm:t>
        <a:bodyPr/>
        <a:lstStyle/>
        <a:p>
          <a:endParaRPr lang="es-CO"/>
        </a:p>
      </dgm:t>
    </dgm:pt>
    <dgm:pt modelId="{D0C67F49-7A4E-4C0B-9767-923C831571FC}" type="pres">
      <dgm:prSet presAssocID="{A03FF1C2-B8EF-4E70-A045-217E809C20CA}" presName="root1" presStyleCnt="0"/>
      <dgm:spPr/>
    </dgm:pt>
    <dgm:pt modelId="{5C7E51C5-B989-4934-B748-3114A95B0887}" type="pres">
      <dgm:prSet presAssocID="{A03FF1C2-B8EF-4E70-A045-217E809C20CA}" presName="LevelOneTextNode" presStyleLbl="node0" presStyleIdx="0" presStyleCnt="1">
        <dgm:presLayoutVars>
          <dgm:chPref val="3"/>
        </dgm:presLayoutVars>
      </dgm:prSet>
      <dgm:spPr/>
      <dgm:t>
        <a:bodyPr/>
        <a:lstStyle/>
        <a:p>
          <a:endParaRPr lang="es-CO"/>
        </a:p>
      </dgm:t>
    </dgm:pt>
    <dgm:pt modelId="{5FC00F8C-0820-41FA-9EB3-A9DF1DDD3B33}" type="pres">
      <dgm:prSet presAssocID="{A03FF1C2-B8EF-4E70-A045-217E809C20CA}" presName="level2hierChild" presStyleCnt="0"/>
      <dgm:spPr/>
    </dgm:pt>
    <dgm:pt modelId="{F8137D65-6C18-4954-9339-D766BAB23880}" type="pres">
      <dgm:prSet presAssocID="{AE179FAC-74AB-4BB0-9A5B-A9921DA92F0C}" presName="conn2-1" presStyleLbl="parChTrans1D2" presStyleIdx="0" presStyleCnt="2"/>
      <dgm:spPr/>
      <dgm:t>
        <a:bodyPr/>
        <a:lstStyle/>
        <a:p>
          <a:endParaRPr lang="es-CO"/>
        </a:p>
      </dgm:t>
    </dgm:pt>
    <dgm:pt modelId="{496A5EEA-3E2E-48EA-B323-614AA1F2B52D}" type="pres">
      <dgm:prSet presAssocID="{AE179FAC-74AB-4BB0-9A5B-A9921DA92F0C}" presName="connTx" presStyleLbl="parChTrans1D2" presStyleIdx="0" presStyleCnt="2"/>
      <dgm:spPr/>
      <dgm:t>
        <a:bodyPr/>
        <a:lstStyle/>
        <a:p>
          <a:endParaRPr lang="es-CO"/>
        </a:p>
      </dgm:t>
    </dgm:pt>
    <dgm:pt modelId="{28C94729-E217-49ED-B9D6-D39D1AF8507E}" type="pres">
      <dgm:prSet presAssocID="{3B610F99-7224-4244-B0C3-308B6E507E11}" presName="root2" presStyleCnt="0"/>
      <dgm:spPr/>
    </dgm:pt>
    <dgm:pt modelId="{3D0879CE-2D7A-48A2-B951-66C0D97945DF}" type="pres">
      <dgm:prSet presAssocID="{3B610F99-7224-4244-B0C3-308B6E507E11}" presName="LevelTwoTextNode" presStyleLbl="node2" presStyleIdx="0" presStyleCnt="2">
        <dgm:presLayoutVars>
          <dgm:chPref val="3"/>
        </dgm:presLayoutVars>
      </dgm:prSet>
      <dgm:spPr/>
      <dgm:t>
        <a:bodyPr/>
        <a:lstStyle/>
        <a:p>
          <a:endParaRPr lang="es-CO"/>
        </a:p>
      </dgm:t>
    </dgm:pt>
    <dgm:pt modelId="{2807422B-F4AF-4F50-8D14-6237E9DF0025}" type="pres">
      <dgm:prSet presAssocID="{3B610F99-7224-4244-B0C3-308B6E507E11}" presName="level3hierChild" presStyleCnt="0"/>
      <dgm:spPr/>
    </dgm:pt>
    <dgm:pt modelId="{0E5D4E19-8E18-404B-B1B4-FFB8942AD59E}" type="pres">
      <dgm:prSet presAssocID="{EAB25BCB-CCD9-488F-9F01-A86603D552C2}" presName="conn2-1" presStyleLbl="parChTrans1D3" presStyleIdx="0" presStyleCnt="4"/>
      <dgm:spPr/>
      <dgm:t>
        <a:bodyPr/>
        <a:lstStyle/>
        <a:p>
          <a:endParaRPr lang="es-CO"/>
        </a:p>
      </dgm:t>
    </dgm:pt>
    <dgm:pt modelId="{A77EE34A-D435-44A0-8054-6C9D0AECC929}" type="pres">
      <dgm:prSet presAssocID="{EAB25BCB-CCD9-488F-9F01-A86603D552C2}" presName="connTx" presStyleLbl="parChTrans1D3" presStyleIdx="0" presStyleCnt="4"/>
      <dgm:spPr/>
      <dgm:t>
        <a:bodyPr/>
        <a:lstStyle/>
        <a:p>
          <a:endParaRPr lang="es-CO"/>
        </a:p>
      </dgm:t>
    </dgm:pt>
    <dgm:pt modelId="{A7A2BE59-2217-4DE2-A313-22CF4EA746D3}" type="pres">
      <dgm:prSet presAssocID="{16F93D9D-4E23-49D5-B2A7-F0EEBF6511D0}" presName="root2" presStyleCnt="0"/>
      <dgm:spPr/>
    </dgm:pt>
    <dgm:pt modelId="{F3310654-DA62-4970-B77F-5F78397759C0}" type="pres">
      <dgm:prSet presAssocID="{16F93D9D-4E23-49D5-B2A7-F0EEBF6511D0}" presName="LevelTwoTextNode" presStyleLbl="node3" presStyleIdx="0" presStyleCnt="4">
        <dgm:presLayoutVars>
          <dgm:chPref val="3"/>
        </dgm:presLayoutVars>
      </dgm:prSet>
      <dgm:spPr/>
      <dgm:t>
        <a:bodyPr/>
        <a:lstStyle/>
        <a:p>
          <a:endParaRPr lang="es-CO"/>
        </a:p>
      </dgm:t>
    </dgm:pt>
    <dgm:pt modelId="{37F5DE06-674E-4B8F-8422-0D2198160862}" type="pres">
      <dgm:prSet presAssocID="{16F93D9D-4E23-49D5-B2A7-F0EEBF6511D0}" presName="level3hierChild" presStyleCnt="0"/>
      <dgm:spPr/>
    </dgm:pt>
    <dgm:pt modelId="{CB3D8D2D-01EF-4D3B-8AF7-0092C4A50A32}" type="pres">
      <dgm:prSet presAssocID="{57182F7B-25C3-4308-B0C0-5A7733DE5BD3}" presName="conn2-1" presStyleLbl="parChTrans1D3" presStyleIdx="1" presStyleCnt="4"/>
      <dgm:spPr/>
      <dgm:t>
        <a:bodyPr/>
        <a:lstStyle/>
        <a:p>
          <a:endParaRPr lang="es-CO"/>
        </a:p>
      </dgm:t>
    </dgm:pt>
    <dgm:pt modelId="{535CCEDA-39CF-4D3A-A30E-BBC83CB06F1F}" type="pres">
      <dgm:prSet presAssocID="{57182F7B-25C3-4308-B0C0-5A7733DE5BD3}" presName="connTx" presStyleLbl="parChTrans1D3" presStyleIdx="1" presStyleCnt="4"/>
      <dgm:spPr/>
      <dgm:t>
        <a:bodyPr/>
        <a:lstStyle/>
        <a:p>
          <a:endParaRPr lang="es-CO"/>
        </a:p>
      </dgm:t>
    </dgm:pt>
    <dgm:pt modelId="{DA5B7BC4-17CA-4948-8804-B1ABA7337E19}" type="pres">
      <dgm:prSet presAssocID="{F210A3F6-EA7F-45DA-8D00-B1C4C5849860}" presName="root2" presStyleCnt="0"/>
      <dgm:spPr/>
    </dgm:pt>
    <dgm:pt modelId="{F3163351-CF1A-4E19-9EFB-D243F21FC93E}" type="pres">
      <dgm:prSet presAssocID="{F210A3F6-EA7F-45DA-8D00-B1C4C5849860}" presName="LevelTwoTextNode" presStyleLbl="node3" presStyleIdx="1" presStyleCnt="4">
        <dgm:presLayoutVars>
          <dgm:chPref val="3"/>
        </dgm:presLayoutVars>
      </dgm:prSet>
      <dgm:spPr/>
      <dgm:t>
        <a:bodyPr/>
        <a:lstStyle/>
        <a:p>
          <a:endParaRPr lang="es-CO"/>
        </a:p>
      </dgm:t>
    </dgm:pt>
    <dgm:pt modelId="{CDFEFFD4-723F-4C3F-AEBD-F1A3F10D7197}" type="pres">
      <dgm:prSet presAssocID="{F210A3F6-EA7F-45DA-8D00-B1C4C5849860}" presName="level3hierChild" presStyleCnt="0"/>
      <dgm:spPr/>
    </dgm:pt>
    <dgm:pt modelId="{FB4C6A7D-C07C-4794-B3E8-47018281D46B}" type="pres">
      <dgm:prSet presAssocID="{3799BE43-5BB8-43A9-9007-00F681EE1AA0}" presName="conn2-1" presStyleLbl="parChTrans1D3" presStyleIdx="2" presStyleCnt="4"/>
      <dgm:spPr/>
      <dgm:t>
        <a:bodyPr/>
        <a:lstStyle/>
        <a:p>
          <a:endParaRPr lang="es-CO"/>
        </a:p>
      </dgm:t>
    </dgm:pt>
    <dgm:pt modelId="{C6171B4E-2D19-459E-BCE5-2CAD623315D8}" type="pres">
      <dgm:prSet presAssocID="{3799BE43-5BB8-43A9-9007-00F681EE1AA0}" presName="connTx" presStyleLbl="parChTrans1D3" presStyleIdx="2" presStyleCnt="4"/>
      <dgm:spPr/>
      <dgm:t>
        <a:bodyPr/>
        <a:lstStyle/>
        <a:p>
          <a:endParaRPr lang="es-CO"/>
        </a:p>
      </dgm:t>
    </dgm:pt>
    <dgm:pt modelId="{8A388C42-A4C4-4D49-8469-0D8F32488368}" type="pres">
      <dgm:prSet presAssocID="{156EE6DF-823B-41CE-BABA-A6099D802178}" presName="root2" presStyleCnt="0"/>
      <dgm:spPr/>
    </dgm:pt>
    <dgm:pt modelId="{626CB390-5F60-4B87-AAC1-5509138FFC1A}" type="pres">
      <dgm:prSet presAssocID="{156EE6DF-823B-41CE-BABA-A6099D802178}" presName="LevelTwoTextNode" presStyleLbl="node3" presStyleIdx="2" presStyleCnt="4">
        <dgm:presLayoutVars>
          <dgm:chPref val="3"/>
        </dgm:presLayoutVars>
      </dgm:prSet>
      <dgm:spPr/>
      <dgm:t>
        <a:bodyPr/>
        <a:lstStyle/>
        <a:p>
          <a:endParaRPr lang="es-CO"/>
        </a:p>
      </dgm:t>
    </dgm:pt>
    <dgm:pt modelId="{6CFD861B-0AD2-4D79-8148-A41FA900E149}" type="pres">
      <dgm:prSet presAssocID="{156EE6DF-823B-41CE-BABA-A6099D802178}" presName="level3hierChild" presStyleCnt="0"/>
      <dgm:spPr/>
    </dgm:pt>
    <dgm:pt modelId="{6275646D-E1F0-4C81-AA53-1B9A9FF99294}" type="pres">
      <dgm:prSet presAssocID="{77EF65AA-C626-45CD-9375-885C882B1AD3}" presName="conn2-1" presStyleLbl="parChTrans1D3" presStyleIdx="3" presStyleCnt="4"/>
      <dgm:spPr/>
      <dgm:t>
        <a:bodyPr/>
        <a:lstStyle/>
        <a:p>
          <a:endParaRPr lang="es-CO"/>
        </a:p>
      </dgm:t>
    </dgm:pt>
    <dgm:pt modelId="{72CC6DA6-A3D3-4D2C-A504-8BC51E6B83FE}" type="pres">
      <dgm:prSet presAssocID="{77EF65AA-C626-45CD-9375-885C882B1AD3}" presName="connTx" presStyleLbl="parChTrans1D3" presStyleIdx="3" presStyleCnt="4"/>
      <dgm:spPr/>
      <dgm:t>
        <a:bodyPr/>
        <a:lstStyle/>
        <a:p>
          <a:endParaRPr lang="es-CO"/>
        </a:p>
      </dgm:t>
    </dgm:pt>
    <dgm:pt modelId="{F671147B-6CD2-4C08-A405-D80CB5C7E96D}" type="pres">
      <dgm:prSet presAssocID="{117FE9FC-005F-4F37-8AA6-2A2511F32892}" presName="root2" presStyleCnt="0"/>
      <dgm:spPr/>
    </dgm:pt>
    <dgm:pt modelId="{CF725EA1-528E-478E-BF43-E63FF47E9355}" type="pres">
      <dgm:prSet presAssocID="{117FE9FC-005F-4F37-8AA6-2A2511F32892}" presName="LevelTwoTextNode" presStyleLbl="node3" presStyleIdx="3" presStyleCnt="4">
        <dgm:presLayoutVars>
          <dgm:chPref val="3"/>
        </dgm:presLayoutVars>
      </dgm:prSet>
      <dgm:spPr/>
      <dgm:t>
        <a:bodyPr/>
        <a:lstStyle/>
        <a:p>
          <a:endParaRPr lang="es-CO"/>
        </a:p>
      </dgm:t>
    </dgm:pt>
    <dgm:pt modelId="{8DBC30A6-2DCD-4899-9B7E-D9714853D7FD}" type="pres">
      <dgm:prSet presAssocID="{117FE9FC-005F-4F37-8AA6-2A2511F32892}" presName="level3hierChild" presStyleCnt="0"/>
      <dgm:spPr/>
    </dgm:pt>
    <dgm:pt modelId="{BB9715F1-788D-404A-8CDE-6E9B7C397576}" type="pres">
      <dgm:prSet presAssocID="{E0093C8E-8766-4909-9126-7C4CA2F81586}" presName="conn2-1" presStyleLbl="parChTrans1D2" presStyleIdx="1" presStyleCnt="2"/>
      <dgm:spPr/>
      <dgm:t>
        <a:bodyPr/>
        <a:lstStyle/>
        <a:p>
          <a:endParaRPr lang="es-CO"/>
        </a:p>
      </dgm:t>
    </dgm:pt>
    <dgm:pt modelId="{842B6904-D7DF-4C30-B435-F3C4EB969F01}" type="pres">
      <dgm:prSet presAssocID="{E0093C8E-8766-4909-9126-7C4CA2F81586}" presName="connTx" presStyleLbl="parChTrans1D2" presStyleIdx="1" presStyleCnt="2"/>
      <dgm:spPr/>
      <dgm:t>
        <a:bodyPr/>
        <a:lstStyle/>
        <a:p>
          <a:endParaRPr lang="es-CO"/>
        </a:p>
      </dgm:t>
    </dgm:pt>
    <dgm:pt modelId="{F6E2229D-889B-4499-920D-07DF9D3E3365}" type="pres">
      <dgm:prSet presAssocID="{6B702B80-07FE-44FE-8103-BFF6DEEFDD24}" presName="root2" presStyleCnt="0"/>
      <dgm:spPr/>
    </dgm:pt>
    <dgm:pt modelId="{24041F61-A92F-4952-9B18-C7BA6C284B6D}" type="pres">
      <dgm:prSet presAssocID="{6B702B80-07FE-44FE-8103-BFF6DEEFDD24}" presName="LevelTwoTextNode" presStyleLbl="node2" presStyleIdx="1" presStyleCnt="2">
        <dgm:presLayoutVars>
          <dgm:chPref val="3"/>
        </dgm:presLayoutVars>
      </dgm:prSet>
      <dgm:spPr/>
      <dgm:t>
        <a:bodyPr/>
        <a:lstStyle/>
        <a:p>
          <a:endParaRPr lang="es-CO"/>
        </a:p>
      </dgm:t>
    </dgm:pt>
    <dgm:pt modelId="{FD05BAEA-7313-46F8-ABA0-AAD6A13DDCF4}" type="pres">
      <dgm:prSet presAssocID="{6B702B80-07FE-44FE-8103-BFF6DEEFDD24}" presName="level3hierChild" presStyleCnt="0"/>
      <dgm:spPr/>
    </dgm:pt>
  </dgm:ptLst>
  <dgm:cxnLst>
    <dgm:cxn modelId="{5A57711A-7C3B-41A4-834F-0896D5E68AA9}" type="presOf" srcId="{57182F7B-25C3-4308-B0C0-5A7733DE5BD3}" destId="{535CCEDA-39CF-4D3A-A30E-BBC83CB06F1F}" srcOrd="1" destOrd="0" presId="urn:microsoft.com/office/officeart/2008/layout/HorizontalMultiLevelHierarchy"/>
    <dgm:cxn modelId="{7F7C6DD5-DAE4-4995-BB89-ECEFC611D321}" type="presOf" srcId="{156EE6DF-823B-41CE-BABA-A6099D802178}" destId="{626CB390-5F60-4B87-AAC1-5509138FFC1A}" srcOrd="0" destOrd="0" presId="urn:microsoft.com/office/officeart/2008/layout/HorizontalMultiLevelHierarchy"/>
    <dgm:cxn modelId="{7867F01B-AC66-4CDC-8969-008376882620}" srcId="{A03FF1C2-B8EF-4E70-A045-217E809C20CA}" destId="{3B610F99-7224-4244-B0C3-308B6E507E11}" srcOrd="0" destOrd="0" parTransId="{AE179FAC-74AB-4BB0-9A5B-A9921DA92F0C}" sibTransId="{9D8B03C1-01A2-42D8-AABA-AA576F500A7E}"/>
    <dgm:cxn modelId="{465C61A3-2B8C-4D1A-8A9B-96535ABB86EE}" type="presOf" srcId="{A03FF1C2-B8EF-4E70-A045-217E809C20CA}" destId="{5C7E51C5-B989-4934-B748-3114A95B0887}" srcOrd="0" destOrd="0" presId="urn:microsoft.com/office/officeart/2008/layout/HorizontalMultiLevelHierarchy"/>
    <dgm:cxn modelId="{C889A73E-69BF-457F-A387-A080B8D231C1}" type="presOf" srcId="{E0093C8E-8766-4909-9126-7C4CA2F81586}" destId="{BB9715F1-788D-404A-8CDE-6E9B7C397576}" srcOrd="0" destOrd="0" presId="urn:microsoft.com/office/officeart/2008/layout/HorizontalMultiLevelHierarchy"/>
    <dgm:cxn modelId="{DF34EC88-A75B-447C-95B7-7B943F7E1CDD}" type="presOf" srcId="{3799BE43-5BB8-43A9-9007-00F681EE1AA0}" destId="{FB4C6A7D-C07C-4794-B3E8-47018281D46B}" srcOrd="0" destOrd="0" presId="urn:microsoft.com/office/officeart/2008/layout/HorizontalMultiLevelHierarchy"/>
    <dgm:cxn modelId="{82D0036B-EAEB-417F-BAE0-24A11F074E58}" srcId="{3B610F99-7224-4244-B0C3-308B6E507E11}" destId="{117FE9FC-005F-4F37-8AA6-2A2511F32892}" srcOrd="3" destOrd="0" parTransId="{77EF65AA-C626-45CD-9375-885C882B1AD3}" sibTransId="{BBB83B58-A3B6-43B0-9AB9-7FAA0FF9905B}"/>
    <dgm:cxn modelId="{FA23281B-ED68-4F58-BC73-B8E88D7FD806}" srcId="{296EF70E-DED5-440F-8CC2-A476BBB54A43}" destId="{A03FF1C2-B8EF-4E70-A045-217E809C20CA}" srcOrd="0" destOrd="0" parTransId="{F2B5B8C4-BB17-47D2-9767-07822174F313}" sibTransId="{ED84879A-92C7-4B5F-B913-93E6AFA3D072}"/>
    <dgm:cxn modelId="{AF36304A-E248-464A-B330-0D61954A5EC9}" type="presOf" srcId="{F210A3F6-EA7F-45DA-8D00-B1C4C5849860}" destId="{F3163351-CF1A-4E19-9EFB-D243F21FC93E}" srcOrd="0" destOrd="0" presId="urn:microsoft.com/office/officeart/2008/layout/HorizontalMultiLevelHierarchy"/>
    <dgm:cxn modelId="{A487FF12-DB14-4E33-8172-20E6208B597E}" type="presOf" srcId="{117FE9FC-005F-4F37-8AA6-2A2511F32892}" destId="{CF725EA1-528E-478E-BF43-E63FF47E9355}" srcOrd="0" destOrd="0" presId="urn:microsoft.com/office/officeart/2008/layout/HorizontalMultiLevelHierarchy"/>
    <dgm:cxn modelId="{139B0868-8748-4E94-BF85-9CB754188BE6}" srcId="{3B610F99-7224-4244-B0C3-308B6E507E11}" destId="{16F93D9D-4E23-49D5-B2A7-F0EEBF6511D0}" srcOrd="0" destOrd="0" parTransId="{EAB25BCB-CCD9-488F-9F01-A86603D552C2}" sibTransId="{C9C4D1A3-46BE-4515-8218-45F6439DA560}"/>
    <dgm:cxn modelId="{35C74161-76D8-49FB-91C0-2631AE4D4B3E}" type="presOf" srcId="{57182F7B-25C3-4308-B0C0-5A7733DE5BD3}" destId="{CB3D8D2D-01EF-4D3B-8AF7-0092C4A50A32}" srcOrd="0" destOrd="0" presId="urn:microsoft.com/office/officeart/2008/layout/HorizontalMultiLevelHierarchy"/>
    <dgm:cxn modelId="{0947B06C-5247-4C04-9A33-E1374FFCE084}" type="presOf" srcId="{77EF65AA-C626-45CD-9375-885C882B1AD3}" destId="{6275646D-E1F0-4C81-AA53-1B9A9FF99294}" srcOrd="0" destOrd="0" presId="urn:microsoft.com/office/officeart/2008/layout/HorizontalMultiLevelHierarchy"/>
    <dgm:cxn modelId="{2975BC9B-5DA8-4D9A-878A-EDAD8EB75193}" type="presOf" srcId="{6B702B80-07FE-44FE-8103-BFF6DEEFDD24}" destId="{24041F61-A92F-4952-9B18-C7BA6C284B6D}" srcOrd="0" destOrd="0" presId="urn:microsoft.com/office/officeart/2008/layout/HorizontalMultiLevelHierarchy"/>
    <dgm:cxn modelId="{DD3E21ED-99CF-4CA3-8BA2-7971EDF4B2FE}" type="presOf" srcId="{296EF70E-DED5-440F-8CC2-A476BBB54A43}" destId="{1C96A95C-0104-4AD3-BC1D-1E487819658F}" srcOrd="0" destOrd="0" presId="urn:microsoft.com/office/officeart/2008/layout/HorizontalMultiLevelHierarchy"/>
    <dgm:cxn modelId="{A2F45FA6-3EA7-4B13-96BE-DC8C82525C16}" type="presOf" srcId="{E0093C8E-8766-4909-9126-7C4CA2F81586}" destId="{842B6904-D7DF-4C30-B435-F3C4EB969F01}" srcOrd="1" destOrd="0" presId="urn:microsoft.com/office/officeart/2008/layout/HorizontalMultiLevelHierarchy"/>
    <dgm:cxn modelId="{187EAD3C-8F0B-4DF5-9FDC-B2256AD97ECC}" srcId="{3B610F99-7224-4244-B0C3-308B6E507E11}" destId="{156EE6DF-823B-41CE-BABA-A6099D802178}" srcOrd="2" destOrd="0" parTransId="{3799BE43-5BB8-43A9-9007-00F681EE1AA0}" sibTransId="{B24A0390-540A-4EE5-AF7B-E8B024FDC119}"/>
    <dgm:cxn modelId="{73940B79-B86E-4445-AAF4-9BC9AC5EC7E8}" type="presOf" srcId="{EAB25BCB-CCD9-488F-9F01-A86603D552C2}" destId="{0E5D4E19-8E18-404B-B1B4-FFB8942AD59E}" srcOrd="0" destOrd="0" presId="urn:microsoft.com/office/officeart/2008/layout/HorizontalMultiLevelHierarchy"/>
    <dgm:cxn modelId="{5850B2FA-E2A8-4946-893E-A5BB99499A51}" type="presOf" srcId="{16F93D9D-4E23-49D5-B2A7-F0EEBF6511D0}" destId="{F3310654-DA62-4970-B77F-5F78397759C0}" srcOrd="0" destOrd="0" presId="urn:microsoft.com/office/officeart/2008/layout/HorizontalMultiLevelHierarchy"/>
    <dgm:cxn modelId="{7BAAE4CB-1E5F-4D64-AF72-3F902022B494}" type="presOf" srcId="{AE179FAC-74AB-4BB0-9A5B-A9921DA92F0C}" destId="{496A5EEA-3E2E-48EA-B323-614AA1F2B52D}" srcOrd="1" destOrd="0" presId="urn:microsoft.com/office/officeart/2008/layout/HorizontalMultiLevelHierarchy"/>
    <dgm:cxn modelId="{4D0EA7D3-8041-4E45-9B1A-657C3317B98B}" srcId="{A03FF1C2-B8EF-4E70-A045-217E809C20CA}" destId="{6B702B80-07FE-44FE-8103-BFF6DEEFDD24}" srcOrd="1" destOrd="0" parTransId="{E0093C8E-8766-4909-9126-7C4CA2F81586}" sibTransId="{268450C0-17AF-4DCD-A85C-19C1121AD60A}"/>
    <dgm:cxn modelId="{40DF6889-3AF7-429B-92EA-196C49962C65}" srcId="{3B610F99-7224-4244-B0C3-308B6E507E11}" destId="{F210A3F6-EA7F-45DA-8D00-B1C4C5849860}" srcOrd="1" destOrd="0" parTransId="{57182F7B-25C3-4308-B0C0-5A7733DE5BD3}" sibTransId="{4F4B6CDB-C146-4400-9528-1DC8F3976A9A}"/>
    <dgm:cxn modelId="{C99A0B16-BD1A-406D-848B-D97F35B75C76}" type="presOf" srcId="{77EF65AA-C626-45CD-9375-885C882B1AD3}" destId="{72CC6DA6-A3D3-4D2C-A504-8BC51E6B83FE}" srcOrd="1" destOrd="0" presId="urn:microsoft.com/office/officeart/2008/layout/HorizontalMultiLevelHierarchy"/>
    <dgm:cxn modelId="{CFCD4435-49D8-4753-9557-A3505F2FA43B}" type="presOf" srcId="{3B610F99-7224-4244-B0C3-308B6E507E11}" destId="{3D0879CE-2D7A-48A2-B951-66C0D97945DF}" srcOrd="0" destOrd="0" presId="urn:microsoft.com/office/officeart/2008/layout/HorizontalMultiLevelHierarchy"/>
    <dgm:cxn modelId="{D152F364-5E34-4B8B-A14F-33712F8A74F6}" type="presOf" srcId="{AE179FAC-74AB-4BB0-9A5B-A9921DA92F0C}" destId="{F8137D65-6C18-4954-9339-D766BAB23880}" srcOrd="0" destOrd="0" presId="urn:microsoft.com/office/officeart/2008/layout/HorizontalMultiLevelHierarchy"/>
    <dgm:cxn modelId="{598B0554-F3F3-43BB-94D9-038B9230D813}" type="presOf" srcId="{3799BE43-5BB8-43A9-9007-00F681EE1AA0}" destId="{C6171B4E-2D19-459E-BCE5-2CAD623315D8}" srcOrd="1" destOrd="0" presId="urn:microsoft.com/office/officeart/2008/layout/HorizontalMultiLevelHierarchy"/>
    <dgm:cxn modelId="{F778B492-457D-486F-928C-839709F301A4}" type="presOf" srcId="{EAB25BCB-CCD9-488F-9F01-A86603D552C2}" destId="{A77EE34A-D435-44A0-8054-6C9D0AECC929}" srcOrd="1" destOrd="0" presId="urn:microsoft.com/office/officeart/2008/layout/HorizontalMultiLevelHierarchy"/>
    <dgm:cxn modelId="{CDC69AD9-4B13-4E3D-BDB4-50B7CCD6AB60}" type="presParOf" srcId="{1C96A95C-0104-4AD3-BC1D-1E487819658F}" destId="{D0C67F49-7A4E-4C0B-9767-923C831571FC}" srcOrd="0" destOrd="0" presId="urn:microsoft.com/office/officeart/2008/layout/HorizontalMultiLevelHierarchy"/>
    <dgm:cxn modelId="{EE609C70-973A-405E-A743-BFA882C8F6C8}" type="presParOf" srcId="{D0C67F49-7A4E-4C0B-9767-923C831571FC}" destId="{5C7E51C5-B989-4934-B748-3114A95B0887}" srcOrd="0" destOrd="0" presId="urn:microsoft.com/office/officeart/2008/layout/HorizontalMultiLevelHierarchy"/>
    <dgm:cxn modelId="{0CBD2203-D495-4D35-B3C1-8E949710AD17}" type="presParOf" srcId="{D0C67F49-7A4E-4C0B-9767-923C831571FC}" destId="{5FC00F8C-0820-41FA-9EB3-A9DF1DDD3B33}" srcOrd="1" destOrd="0" presId="urn:microsoft.com/office/officeart/2008/layout/HorizontalMultiLevelHierarchy"/>
    <dgm:cxn modelId="{28E1526C-2666-4FEC-8C5C-E6B4B95285E2}" type="presParOf" srcId="{5FC00F8C-0820-41FA-9EB3-A9DF1DDD3B33}" destId="{F8137D65-6C18-4954-9339-D766BAB23880}" srcOrd="0" destOrd="0" presId="urn:microsoft.com/office/officeart/2008/layout/HorizontalMultiLevelHierarchy"/>
    <dgm:cxn modelId="{CDE92EA2-2B4A-442C-A21C-1DAB6DECB162}" type="presParOf" srcId="{F8137D65-6C18-4954-9339-D766BAB23880}" destId="{496A5EEA-3E2E-48EA-B323-614AA1F2B52D}" srcOrd="0" destOrd="0" presId="urn:microsoft.com/office/officeart/2008/layout/HorizontalMultiLevelHierarchy"/>
    <dgm:cxn modelId="{C714C2F5-58FE-4D6C-AEBB-628B3BC8F166}" type="presParOf" srcId="{5FC00F8C-0820-41FA-9EB3-A9DF1DDD3B33}" destId="{28C94729-E217-49ED-B9D6-D39D1AF8507E}" srcOrd="1" destOrd="0" presId="urn:microsoft.com/office/officeart/2008/layout/HorizontalMultiLevelHierarchy"/>
    <dgm:cxn modelId="{BA389FD7-DC88-495B-B1CE-2CE0DA2390FA}" type="presParOf" srcId="{28C94729-E217-49ED-B9D6-D39D1AF8507E}" destId="{3D0879CE-2D7A-48A2-B951-66C0D97945DF}" srcOrd="0" destOrd="0" presId="urn:microsoft.com/office/officeart/2008/layout/HorizontalMultiLevelHierarchy"/>
    <dgm:cxn modelId="{E2D79B88-3CB4-42DA-9BD5-F7F538FFF2AA}" type="presParOf" srcId="{28C94729-E217-49ED-B9D6-D39D1AF8507E}" destId="{2807422B-F4AF-4F50-8D14-6237E9DF0025}" srcOrd="1" destOrd="0" presId="urn:microsoft.com/office/officeart/2008/layout/HorizontalMultiLevelHierarchy"/>
    <dgm:cxn modelId="{676EFB04-107E-44D1-B37F-E516837287E9}" type="presParOf" srcId="{2807422B-F4AF-4F50-8D14-6237E9DF0025}" destId="{0E5D4E19-8E18-404B-B1B4-FFB8942AD59E}" srcOrd="0" destOrd="0" presId="urn:microsoft.com/office/officeart/2008/layout/HorizontalMultiLevelHierarchy"/>
    <dgm:cxn modelId="{4738507C-AAF0-44A9-BFE1-A4EDE4C40F1A}" type="presParOf" srcId="{0E5D4E19-8E18-404B-B1B4-FFB8942AD59E}" destId="{A77EE34A-D435-44A0-8054-6C9D0AECC929}" srcOrd="0" destOrd="0" presId="urn:microsoft.com/office/officeart/2008/layout/HorizontalMultiLevelHierarchy"/>
    <dgm:cxn modelId="{AC602208-8F91-4548-B62D-3E74D4D60300}" type="presParOf" srcId="{2807422B-F4AF-4F50-8D14-6237E9DF0025}" destId="{A7A2BE59-2217-4DE2-A313-22CF4EA746D3}" srcOrd="1" destOrd="0" presId="urn:microsoft.com/office/officeart/2008/layout/HorizontalMultiLevelHierarchy"/>
    <dgm:cxn modelId="{95065F36-45EC-4601-AF70-60B6FBE28024}" type="presParOf" srcId="{A7A2BE59-2217-4DE2-A313-22CF4EA746D3}" destId="{F3310654-DA62-4970-B77F-5F78397759C0}" srcOrd="0" destOrd="0" presId="urn:microsoft.com/office/officeart/2008/layout/HorizontalMultiLevelHierarchy"/>
    <dgm:cxn modelId="{42603147-013F-449A-B6E5-A901C0E9B6D7}" type="presParOf" srcId="{A7A2BE59-2217-4DE2-A313-22CF4EA746D3}" destId="{37F5DE06-674E-4B8F-8422-0D2198160862}" srcOrd="1" destOrd="0" presId="urn:microsoft.com/office/officeart/2008/layout/HorizontalMultiLevelHierarchy"/>
    <dgm:cxn modelId="{345BAA10-48C8-46B5-840F-CA12A27DFBF5}" type="presParOf" srcId="{2807422B-F4AF-4F50-8D14-6237E9DF0025}" destId="{CB3D8D2D-01EF-4D3B-8AF7-0092C4A50A32}" srcOrd="2" destOrd="0" presId="urn:microsoft.com/office/officeart/2008/layout/HorizontalMultiLevelHierarchy"/>
    <dgm:cxn modelId="{E3F52D53-9B61-4E1A-9E0B-69876C26D724}" type="presParOf" srcId="{CB3D8D2D-01EF-4D3B-8AF7-0092C4A50A32}" destId="{535CCEDA-39CF-4D3A-A30E-BBC83CB06F1F}" srcOrd="0" destOrd="0" presId="urn:microsoft.com/office/officeart/2008/layout/HorizontalMultiLevelHierarchy"/>
    <dgm:cxn modelId="{B678F6DC-2523-4194-9119-06095F011332}" type="presParOf" srcId="{2807422B-F4AF-4F50-8D14-6237E9DF0025}" destId="{DA5B7BC4-17CA-4948-8804-B1ABA7337E19}" srcOrd="3" destOrd="0" presId="urn:microsoft.com/office/officeart/2008/layout/HorizontalMultiLevelHierarchy"/>
    <dgm:cxn modelId="{D1AFD5A8-699B-4074-89CB-FF33DE630767}" type="presParOf" srcId="{DA5B7BC4-17CA-4948-8804-B1ABA7337E19}" destId="{F3163351-CF1A-4E19-9EFB-D243F21FC93E}" srcOrd="0" destOrd="0" presId="urn:microsoft.com/office/officeart/2008/layout/HorizontalMultiLevelHierarchy"/>
    <dgm:cxn modelId="{4E3C0CD1-7C0A-4BFF-9C8E-005C441D7F29}" type="presParOf" srcId="{DA5B7BC4-17CA-4948-8804-B1ABA7337E19}" destId="{CDFEFFD4-723F-4C3F-AEBD-F1A3F10D7197}" srcOrd="1" destOrd="0" presId="urn:microsoft.com/office/officeart/2008/layout/HorizontalMultiLevelHierarchy"/>
    <dgm:cxn modelId="{E77001EE-A655-4163-9E62-45CC7154BC62}" type="presParOf" srcId="{2807422B-F4AF-4F50-8D14-6237E9DF0025}" destId="{FB4C6A7D-C07C-4794-B3E8-47018281D46B}" srcOrd="4" destOrd="0" presId="urn:microsoft.com/office/officeart/2008/layout/HorizontalMultiLevelHierarchy"/>
    <dgm:cxn modelId="{EACCCB47-CEF4-4C27-A222-3E15C58F651B}" type="presParOf" srcId="{FB4C6A7D-C07C-4794-B3E8-47018281D46B}" destId="{C6171B4E-2D19-459E-BCE5-2CAD623315D8}" srcOrd="0" destOrd="0" presId="urn:microsoft.com/office/officeart/2008/layout/HorizontalMultiLevelHierarchy"/>
    <dgm:cxn modelId="{0DDF8B37-7659-4234-80CC-6AB952077314}" type="presParOf" srcId="{2807422B-F4AF-4F50-8D14-6237E9DF0025}" destId="{8A388C42-A4C4-4D49-8469-0D8F32488368}" srcOrd="5" destOrd="0" presId="urn:microsoft.com/office/officeart/2008/layout/HorizontalMultiLevelHierarchy"/>
    <dgm:cxn modelId="{A2E617CF-45A4-4197-AC49-2A8764243FAC}" type="presParOf" srcId="{8A388C42-A4C4-4D49-8469-0D8F32488368}" destId="{626CB390-5F60-4B87-AAC1-5509138FFC1A}" srcOrd="0" destOrd="0" presId="urn:microsoft.com/office/officeart/2008/layout/HorizontalMultiLevelHierarchy"/>
    <dgm:cxn modelId="{65A7EF87-C7CC-4436-BB16-3004216792AE}" type="presParOf" srcId="{8A388C42-A4C4-4D49-8469-0D8F32488368}" destId="{6CFD861B-0AD2-4D79-8148-A41FA900E149}" srcOrd="1" destOrd="0" presId="urn:microsoft.com/office/officeart/2008/layout/HorizontalMultiLevelHierarchy"/>
    <dgm:cxn modelId="{7C921B52-8A69-45C9-B214-73E3E8150B00}" type="presParOf" srcId="{2807422B-F4AF-4F50-8D14-6237E9DF0025}" destId="{6275646D-E1F0-4C81-AA53-1B9A9FF99294}" srcOrd="6" destOrd="0" presId="urn:microsoft.com/office/officeart/2008/layout/HorizontalMultiLevelHierarchy"/>
    <dgm:cxn modelId="{D92D312F-A832-4E5E-B619-867C7CBC3E9F}" type="presParOf" srcId="{6275646D-E1F0-4C81-AA53-1B9A9FF99294}" destId="{72CC6DA6-A3D3-4D2C-A504-8BC51E6B83FE}" srcOrd="0" destOrd="0" presId="urn:microsoft.com/office/officeart/2008/layout/HorizontalMultiLevelHierarchy"/>
    <dgm:cxn modelId="{DB6C12CD-B0D0-46B8-9DD8-6F32D2844981}" type="presParOf" srcId="{2807422B-F4AF-4F50-8D14-6237E9DF0025}" destId="{F671147B-6CD2-4C08-A405-D80CB5C7E96D}" srcOrd="7" destOrd="0" presId="urn:microsoft.com/office/officeart/2008/layout/HorizontalMultiLevelHierarchy"/>
    <dgm:cxn modelId="{C8A2BC49-66CB-4C46-B310-C4E38A38A637}" type="presParOf" srcId="{F671147B-6CD2-4C08-A405-D80CB5C7E96D}" destId="{CF725EA1-528E-478E-BF43-E63FF47E9355}" srcOrd="0" destOrd="0" presId="urn:microsoft.com/office/officeart/2008/layout/HorizontalMultiLevelHierarchy"/>
    <dgm:cxn modelId="{B3FB65DF-286C-402C-AADB-51B333BAAB38}" type="presParOf" srcId="{F671147B-6CD2-4C08-A405-D80CB5C7E96D}" destId="{8DBC30A6-2DCD-4899-9B7E-D9714853D7FD}" srcOrd="1" destOrd="0" presId="urn:microsoft.com/office/officeart/2008/layout/HorizontalMultiLevelHierarchy"/>
    <dgm:cxn modelId="{FD8CB04C-5D6D-480E-AF5E-CB11BBFCC32C}" type="presParOf" srcId="{5FC00F8C-0820-41FA-9EB3-A9DF1DDD3B33}" destId="{BB9715F1-788D-404A-8CDE-6E9B7C397576}" srcOrd="2" destOrd="0" presId="urn:microsoft.com/office/officeart/2008/layout/HorizontalMultiLevelHierarchy"/>
    <dgm:cxn modelId="{0785F68A-F30B-4BAE-AF68-C88D34A9043C}" type="presParOf" srcId="{BB9715F1-788D-404A-8CDE-6E9B7C397576}" destId="{842B6904-D7DF-4C30-B435-F3C4EB969F01}" srcOrd="0" destOrd="0" presId="urn:microsoft.com/office/officeart/2008/layout/HorizontalMultiLevelHierarchy"/>
    <dgm:cxn modelId="{D737DC6A-6F77-4856-A5D5-2FFBDEE5DDCD}" type="presParOf" srcId="{5FC00F8C-0820-41FA-9EB3-A9DF1DDD3B33}" destId="{F6E2229D-889B-4499-920D-07DF9D3E3365}" srcOrd="3" destOrd="0" presId="urn:microsoft.com/office/officeart/2008/layout/HorizontalMultiLevelHierarchy"/>
    <dgm:cxn modelId="{38302DA8-45D2-4F42-B7D5-9A3D4775EC76}" type="presParOf" srcId="{F6E2229D-889B-4499-920D-07DF9D3E3365}" destId="{24041F61-A92F-4952-9B18-C7BA6C284B6D}" srcOrd="0" destOrd="0" presId="urn:microsoft.com/office/officeart/2008/layout/HorizontalMultiLevelHierarchy"/>
    <dgm:cxn modelId="{FD019CFC-4B8E-4BDE-BE28-32034DDE4629}" type="presParOf" srcId="{F6E2229D-889B-4499-920D-07DF9D3E3365}" destId="{FD05BAEA-7313-46F8-ABA0-AAD6A13DDCF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77FDCD4-5DFF-447A-820E-5A9812DDFC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2632848D-3D63-43FF-9C9A-F7FF0D746449}">
      <dgm:prSet phldrT="[Texto]"/>
      <dgm:spPr/>
      <dgm:t>
        <a:bodyPr/>
        <a:lstStyle/>
        <a:p>
          <a:r>
            <a:rPr lang="es-CO" dirty="0" smtClean="0">
              <a:solidFill>
                <a:schemeClr val="tx1"/>
              </a:solidFill>
            </a:rPr>
            <a:t>Medición basadas en FC</a:t>
          </a:r>
          <a:endParaRPr lang="es-CO" dirty="0">
            <a:solidFill>
              <a:schemeClr val="tx1"/>
            </a:solidFill>
          </a:endParaRPr>
        </a:p>
      </dgm:t>
    </dgm:pt>
    <dgm:pt modelId="{8116EF25-E7A4-43A7-9A0F-25629311278E}" type="parTrans" cxnId="{41229B37-23AF-4FD8-B3AA-F71AF1ED1F0F}">
      <dgm:prSet/>
      <dgm:spPr/>
      <dgm:t>
        <a:bodyPr/>
        <a:lstStyle/>
        <a:p>
          <a:endParaRPr lang="es-CO"/>
        </a:p>
      </dgm:t>
    </dgm:pt>
    <dgm:pt modelId="{3863996E-1881-4784-B489-E1692C8A0233}" type="sibTrans" cxnId="{41229B37-23AF-4FD8-B3AA-F71AF1ED1F0F}">
      <dgm:prSet/>
      <dgm:spPr/>
      <dgm:t>
        <a:bodyPr/>
        <a:lstStyle/>
        <a:p>
          <a:endParaRPr lang="es-CO"/>
        </a:p>
      </dgm:t>
    </dgm:pt>
    <dgm:pt modelId="{955716FC-C905-4A71-80BC-1F7F6807D5CB}">
      <dgm:prSet phldrT="[Texto]"/>
      <dgm:spPr/>
      <dgm:t>
        <a:bodyPr/>
        <a:lstStyle/>
        <a:p>
          <a:r>
            <a:rPr lang="es-CO" dirty="0" smtClean="0"/>
            <a:t>Pasivos sin términos previstos</a:t>
          </a:r>
          <a:endParaRPr lang="es-CO" dirty="0"/>
        </a:p>
      </dgm:t>
    </dgm:pt>
    <dgm:pt modelId="{34CC046C-08B4-4B1A-B96F-A56E8291DABE}" type="parTrans" cxnId="{8F7D9FB7-7548-45EC-8F0B-58CD792C859E}">
      <dgm:prSet/>
      <dgm:spPr/>
      <dgm:t>
        <a:bodyPr/>
        <a:lstStyle/>
        <a:p>
          <a:endParaRPr lang="es-CO"/>
        </a:p>
      </dgm:t>
    </dgm:pt>
    <dgm:pt modelId="{494366C9-4CF0-4071-94C5-6B4BCD1970BF}" type="sibTrans" cxnId="{8F7D9FB7-7548-45EC-8F0B-58CD792C859E}">
      <dgm:prSet/>
      <dgm:spPr/>
      <dgm:t>
        <a:bodyPr/>
        <a:lstStyle/>
        <a:p>
          <a:endParaRPr lang="es-CO"/>
        </a:p>
      </dgm:t>
    </dgm:pt>
    <dgm:pt modelId="{973A581B-DF13-41A5-AF22-86DD1D7AC5BF}">
      <dgm:prSet phldrT="[Texto]"/>
      <dgm:spPr/>
      <dgm:t>
        <a:bodyPr/>
        <a:lstStyle/>
        <a:p>
          <a:r>
            <a:rPr lang="es-CO" dirty="0" smtClean="0">
              <a:solidFill>
                <a:schemeClr val="tx1"/>
              </a:solidFill>
            </a:rPr>
            <a:t>Mediciones basadas en el costo</a:t>
          </a:r>
          <a:endParaRPr lang="es-CO" dirty="0">
            <a:solidFill>
              <a:schemeClr val="tx1"/>
            </a:solidFill>
          </a:endParaRPr>
        </a:p>
      </dgm:t>
    </dgm:pt>
    <dgm:pt modelId="{74625C59-4F11-4F21-A09E-A6A107476BD0}" type="parTrans" cxnId="{8A2A8497-7DB7-4411-8D09-FB959C16F733}">
      <dgm:prSet/>
      <dgm:spPr/>
      <dgm:t>
        <a:bodyPr/>
        <a:lstStyle/>
        <a:p>
          <a:endParaRPr lang="es-CO"/>
        </a:p>
      </dgm:t>
    </dgm:pt>
    <dgm:pt modelId="{DE815677-5116-4B10-B5C2-66F1FF35D95C}" type="sibTrans" cxnId="{8A2A8497-7DB7-4411-8D09-FB959C16F733}">
      <dgm:prSet/>
      <dgm:spPr/>
      <dgm:t>
        <a:bodyPr/>
        <a:lstStyle/>
        <a:p>
          <a:endParaRPr lang="es-CO"/>
        </a:p>
      </dgm:t>
    </dgm:pt>
    <dgm:pt modelId="{550C8BD2-2598-4E49-B9AC-7C070CB9D5E0}">
      <dgm:prSet phldrT="[Texto]"/>
      <dgm:spPr/>
      <dgm:t>
        <a:bodyPr/>
        <a:lstStyle/>
        <a:p>
          <a:r>
            <a:rPr lang="es-CO" dirty="0" smtClean="0"/>
            <a:t>Liquidados de acuerdo con sus condiciones establecidas.</a:t>
          </a:r>
          <a:endParaRPr lang="es-CO" dirty="0"/>
        </a:p>
      </dgm:t>
    </dgm:pt>
    <dgm:pt modelId="{25ABC6F1-1BFA-453A-A322-1B131DAAC934}" type="parTrans" cxnId="{B615258A-9CC5-4BB0-A084-83B158DA3EE2}">
      <dgm:prSet/>
      <dgm:spPr/>
      <dgm:t>
        <a:bodyPr/>
        <a:lstStyle/>
        <a:p>
          <a:endParaRPr lang="es-CO"/>
        </a:p>
      </dgm:t>
    </dgm:pt>
    <dgm:pt modelId="{CDD5CDB9-F4A4-44BD-9FEB-50AA745707F3}" type="sibTrans" cxnId="{B615258A-9CC5-4BB0-A084-83B158DA3EE2}">
      <dgm:prSet/>
      <dgm:spPr/>
      <dgm:t>
        <a:bodyPr/>
        <a:lstStyle/>
        <a:p>
          <a:endParaRPr lang="es-CO"/>
        </a:p>
      </dgm:t>
    </dgm:pt>
    <dgm:pt modelId="{F1D30A52-FD5A-4279-91EA-41E4133ADD07}">
      <dgm:prSet phldrT="[Texto]"/>
      <dgm:spPr/>
      <dgm:t>
        <a:bodyPr/>
        <a:lstStyle/>
        <a:p>
          <a:r>
            <a:rPr lang="es-CO" dirty="0" smtClean="0"/>
            <a:t>Obligaciones contractuales por servicios.</a:t>
          </a:r>
          <a:endParaRPr lang="es-CO" dirty="0"/>
        </a:p>
      </dgm:t>
    </dgm:pt>
    <dgm:pt modelId="{D0119AB1-EE58-4C98-9673-52B518FF1814}" type="parTrans" cxnId="{82C626EC-D1A6-40B8-8778-EAF5071D6837}">
      <dgm:prSet/>
      <dgm:spPr/>
      <dgm:t>
        <a:bodyPr/>
        <a:lstStyle/>
        <a:p>
          <a:endParaRPr lang="es-CO"/>
        </a:p>
      </dgm:t>
    </dgm:pt>
    <dgm:pt modelId="{859DFEC8-0F8C-4A4F-8735-3F837B04FB99}" type="sibTrans" cxnId="{82C626EC-D1A6-40B8-8778-EAF5071D6837}">
      <dgm:prSet/>
      <dgm:spPr/>
      <dgm:t>
        <a:bodyPr/>
        <a:lstStyle/>
        <a:p>
          <a:endParaRPr lang="es-CO"/>
        </a:p>
      </dgm:t>
    </dgm:pt>
    <dgm:pt modelId="{8E9904D5-8940-4007-9D7F-7456F9221E8C}">
      <dgm:prSet phldrT="[Texto]"/>
      <dgm:spPr/>
      <dgm:t>
        <a:bodyPr/>
        <a:lstStyle/>
        <a:p>
          <a:r>
            <a:rPr lang="es-CO" dirty="0" smtClean="0">
              <a:solidFill>
                <a:schemeClr val="tx1"/>
              </a:solidFill>
            </a:rPr>
            <a:t>Precios de mercado corriente</a:t>
          </a:r>
          <a:endParaRPr lang="es-CO" dirty="0">
            <a:solidFill>
              <a:schemeClr val="tx1"/>
            </a:solidFill>
          </a:endParaRPr>
        </a:p>
      </dgm:t>
    </dgm:pt>
    <dgm:pt modelId="{9BDD038E-36C0-4411-860A-FAAC12F33A75}" type="parTrans" cxnId="{CC625A66-8E9E-4ABA-B2E0-240D6970F6BC}">
      <dgm:prSet/>
      <dgm:spPr/>
      <dgm:t>
        <a:bodyPr/>
        <a:lstStyle/>
        <a:p>
          <a:endParaRPr lang="es-CO"/>
        </a:p>
      </dgm:t>
    </dgm:pt>
    <dgm:pt modelId="{05AB891F-AA74-41AF-B802-6D74BA35A331}" type="sibTrans" cxnId="{CC625A66-8E9E-4ABA-B2E0-240D6970F6BC}">
      <dgm:prSet/>
      <dgm:spPr/>
      <dgm:t>
        <a:bodyPr/>
        <a:lstStyle/>
        <a:p>
          <a:endParaRPr lang="es-CO"/>
        </a:p>
      </dgm:t>
    </dgm:pt>
    <dgm:pt modelId="{4B6DE1CC-7F90-479D-B216-C8EABC78DFFC}">
      <dgm:prSet phldrT="[Texto]"/>
      <dgm:spPr/>
      <dgm:t>
        <a:bodyPr/>
        <a:lstStyle/>
        <a:p>
          <a:r>
            <a:rPr lang="es-CO" dirty="0" smtClean="0"/>
            <a:t>Pasivos que se transferirán</a:t>
          </a:r>
          <a:endParaRPr lang="es-CO" dirty="0"/>
        </a:p>
      </dgm:t>
    </dgm:pt>
    <dgm:pt modelId="{828A26F7-669E-4980-9D35-F91C47B9B0FE}" type="parTrans" cxnId="{C45DFC49-9707-42C2-A88A-EB7D4ACA9743}">
      <dgm:prSet/>
      <dgm:spPr/>
      <dgm:t>
        <a:bodyPr/>
        <a:lstStyle/>
        <a:p>
          <a:endParaRPr lang="es-CO"/>
        </a:p>
      </dgm:t>
    </dgm:pt>
    <dgm:pt modelId="{0A4D5AA7-8561-42E1-9028-070604A813B6}" type="sibTrans" cxnId="{C45DFC49-9707-42C2-A88A-EB7D4ACA9743}">
      <dgm:prSet/>
      <dgm:spPr/>
      <dgm:t>
        <a:bodyPr/>
        <a:lstStyle/>
        <a:p>
          <a:endParaRPr lang="es-CO"/>
        </a:p>
      </dgm:t>
    </dgm:pt>
    <dgm:pt modelId="{72F19E1E-5379-47DD-BEAF-385565D0CD32}" type="pres">
      <dgm:prSet presAssocID="{477FDCD4-5DFF-447A-820E-5A9812DDFC51}" presName="Name0" presStyleCnt="0">
        <dgm:presLayoutVars>
          <dgm:dir/>
          <dgm:animLvl val="lvl"/>
          <dgm:resizeHandles val="exact"/>
        </dgm:presLayoutVars>
      </dgm:prSet>
      <dgm:spPr/>
      <dgm:t>
        <a:bodyPr/>
        <a:lstStyle/>
        <a:p>
          <a:endParaRPr lang="es-CO"/>
        </a:p>
      </dgm:t>
    </dgm:pt>
    <dgm:pt modelId="{A6C18EC6-44D7-4009-8DA6-8E72265F0952}" type="pres">
      <dgm:prSet presAssocID="{2632848D-3D63-43FF-9C9A-F7FF0D746449}" presName="linNode" presStyleCnt="0"/>
      <dgm:spPr/>
    </dgm:pt>
    <dgm:pt modelId="{29E6A9D8-FADB-49C4-807B-B1042028BAA0}" type="pres">
      <dgm:prSet presAssocID="{2632848D-3D63-43FF-9C9A-F7FF0D746449}" presName="parentText" presStyleLbl="node1" presStyleIdx="0" presStyleCnt="3">
        <dgm:presLayoutVars>
          <dgm:chMax val="1"/>
          <dgm:bulletEnabled val="1"/>
        </dgm:presLayoutVars>
      </dgm:prSet>
      <dgm:spPr/>
      <dgm:t>
        <a:bodyPr/>
        <a:lstStyle/>
        <a:p>
          <a:endParaRPr lang="es-CO"/>
        </a:p>
      </dgm:t>
    </dgm:pt>
    <dgm:pt modelId="{5E8D330F-BD34-4EC6-A5D7-ED5282791348}" type="pres">
      <dgm:prSet presAssocID="{2632848D-3D63-43FF-9C9A-F7FF0D746449}" presName="descendantText" presStyleLbl="alignAccFollowNode1" presStyleIdx="0" presStyleCnt="3">
        <dgm:presLayoutVars>
          <dgm:bulletEnabled val="1"/>
        </dgm:presLayoutVars>
      </dgm:prSet>
      <dgm:spPr/>
      <dgm:t>
        <a:bodyPr/>
        <a:lstStyle/>
        <a:p>
          <a:endParaRPr lang="es-CO"/>
        </a:p>
      </dgm:t>
    </dgm:pt>
    <dgm:pt modelId="{429B84BF-E951-4757-A73B-57F99C801180}" type="pres">
      <dgm:prSet presAssocID="{3863996E-1881-4784-B489-E1692C8A0233}" presName="sp" presStyleCnt="0"/>
      <dgm:spPr/>
    </dgm:pt>
    <dgm:pt modelId="{0A24C947-40C7-4EF1-AFEF-4F626962EE82}" type="pres">
      <dgm:prSet presAssocID="{973A581B-DF13-41A5-AF22-86DD1D7AC5BF}" presName="linNode" presStyleCnt="0"/>
      <dgm:spPr/>
    </dgm:pt>
    <dgm:pt modelId="{B56C0F56-B2FF-4865-9626-9AA9A364210E}" type="pres">
      <dgm:prSet presAssocID="{973A581B-DF13-41A5-AF22-86DD1D7AC5BF}" presName="parentText" presStyleLbl="node1" presStyleIdx="1" presStyleCnt="3" custLinFactNeighborX="-1239" custLinFactNeighborY="1132">
        <dgm:presLayoutVars>
          <dgm:chMax val="1"/>
          <dgm:bulletEnabled val="1"/>
        </dgm:presLayoutVars>
      </dgm:prSet>
      <dgm:spPr/>
      <dgm:t>
        <a:bodyPr/>
        <a:lstStyle/>
        <a:p>
          <a:endParaRPr lang="es-CO"/>
        </a:p>
      </dgm:t>
    </dgm:pt>
    <dgm:pt modelId="{DF02FC37-FCCC-4FE4-9D6C-262942536402}" type="pres">
      <dgm:prSet presAssocID="{973A581B-DF13-41A5-AF22-86DD1D7AC5BF}" presName="descendantText" presStyleLbl="alignAccFollowNode1" presStyleIdx="1" presStyleCnt="3">
        <dgm:presLayoutVars>
          <dgm:bulletEnabled val="1"/>
        </dgm:presLayoutVars>
      </dgm:prSet>
      <dgm:spPr/>
      <dgm:t>
        <a:bodyPr/>
        <a:lstStyle/>
        <a:p>
          <a:endParaRPr lang="es-CO"/>
        </a:p>
      </dgm:t>
    </dgm:pt>
    <dgm:pt modelId="{7E55D7EF-DF5B-461C-A74F-C64772C51B74}" type="pres">
      <dgm:prSet presAssocID="{DE815677-5116-4B10-B5C2-66F1FF35D95C}" presName="sp" presStyleCnt="0"/>
      <dgm:spPr/>
    </dgm:pt>
    <dgm:pt modelId="{5544FC04-0D73-4BB5-B267-68ADA36C3128}" type="pres">
      <dgm:prSet presAssocID="{8E9904D5-8940-4007-9D7F-7456F9221E8C}" presName="linNode" presStyleCnt="0"/>
      <dgm:spPr/>
    </dgm:pt>
    <dgm:pt modelId="{1AD9EEE1-01C7-482B-94EC-FDF9321199D4}" type="pres">
      <dgm:prSet presAssocID="{8E9904D5-8940-4007-9D7F-7456F9221E8C}" presName="parentText" presStyleLbl="node1" presStyleIdx="2" presStyleCnt="3">
        <dgm:presLayoutVars>
          <dgm:chMax val="1"/>
          <dgm:bulletEnabled val="1"/>
        </dgm:presLayoutVars>
      </dgm:prSet>
      <dgm:spPr/>
      <dgm:t>
        <a:bodyPr/>
        <a:lstStyle/>
        <a:p>
          <a:endParaRPr lang="es-CO"/>
        </a:p>
      </dgm:t>
    </dgm:pt>
    <dgm:pt modelId="{D5D8EF35-A3C1-4270-B565-4AF014C6A27A}" type="pres">
      <dgm:prSet presAssocID="{8E9904D5-8940-4007-9D7F-7456F9221E8C}" presName="descendantText" presStyleLbl="alignAccFollowNode1" presStyleIdx="2" presStyleCnt="3">
        <dgm:presLayoutVars>
          <dgm:bulletEnabled val="1"/>
        </dgm:presLayoutVars>
      </dgm:prSet>
      <dgm:spPr/>
      <dgm:t>
        <a:bodyPr/>
        <a:lstStyle/>
        <a:p>
          <a:endParaRPr lang="es-CO"/>
        </a:p>
      </dgm:t>
    </dgm:pt>
  </dgm:ptLst>
  <dgm:cxnLst>
    <dgm:cxn modelId="{41229B37-23AF-4FD8-B3AA-F71AF1ED1F0F}" srcId="{477FDCD4-5DFF-447A-820E-5A9812DDFC51}" destId="{2632848D-3D63-43FF-9C9A-F7FF0D746449}" srcOrd="0" destOrd="0" parTransId="{8116EF25-E7A4-43A7-9A0F-25629311278E}" sibTransId="{3863996E-1881-4784-B489-E1692C8A0233}"/>
    <dgm:cxn modelId="{C45DFC49-9707-42C2-A88A-EB7D4ACA9743}" srcId="{8E9904D5-8940-4007-9D7F-7456F9221E8C}" destId="{4B6DE1CC-7F90-479D-B216-C8EABC78DFFC}" srcOrd="0" destOrd="0" parTransId="{828A26F7-669E-4980-9D35-F91C47B9B0FE}" sibTransId="{0A4D5AA7-8561-42E1-9028-070604A813B6}"/>
    <dgm:cxn modelId="{CC625A66-8E9E-4ABA-B2E0-240D6970F6BC}" srcId="{477FDCD4-5DFF-447A-820E-5A9812DDFC51}" destId="{8E9904D5-8940-4007-9D7F-7456F9221E8C}" srcOrd="2" destOrd="0" parTransId="{9BDD038E-36C0-4411-860A-FAAC12F33A75}" sibTransId="{05AB891F-AA74-41AF-B802-6D74BA35A331}"/>
    <dgm:cxn modelId="{E365FBD7-FAB5-481F-AE93-6A49C408A2DC}" type="presOf" srcId="{550C8BD2-2598-4E49-B9AC-7C070CB9D5E0}" destId="{DF02FC37-FCCC-4FE4-9D6C-262942536402}" srcOrd="0" destOrd="0" presId="urn:microsoft.com/office/officeart/2005/8/layout/vList5"/>
    <dgm:cxn modelId="{CD2409CC-5959-44B3-A8CB-F4C756CDB63B}" type="presOf" srcId="{477FDCD4-5DFF-447A-820E-5A9812DDFC51}" destId="{72F19E1E-5379-47DD-BEAF-385565D0CD32}" srcOrd="0" destOrd="0" presId="urn:microsoft.com/office/officeart/2005/8/layout/vList5"/>
    <dgm:cxn modelId="{B615258A-9CC5-4BB0-A084-83B158DA3EE2}" srcId="{973A581B-DF13-41A5-AF22-86DD1D7AC5BF}" destId="{550C8BD2-2598-4E49-B9AC-7C070CB9D5E0}" srcOrd="0" destOrd="0" parTransId="{25ABC6F1-1BFA-453A-A322-1B131DAAC934}" sibTransId="{CDD5CDB9-F4A4-44BD-9FEB-50AA745707F3}"/>
    <dgm:cxn modelId="{4951365C-43EA-4C2A-878F-2B94B4F92453}" type="presOf" srcId="{973A581B-DF13-41A5-AF22-86DD1D7AC5BF}" destId="{B56C0F56-B2FF-4865-9626-9AA9A364210E}" srcOrd="0" destOrd="0" presId="urn:microsoft.com/office/officeart/2005/8/layout/vList5"/>
    <dgm:cxn modelId="{8A2A8497-7DB7-4411-8D09-FB959C16F733}" srcId="{477FDCD4-5DFF-447A-820E-5A9812DDFC51}" destId="{973A581B-DF13-41A5-AF22-86DD1D7AC5BF}" srcOrd="1" destOrd="0" parTransId="{74625C59-4F11-4F21-A09E-A6A107476BD0}" sibTransId="{DE815677-5116-4B10-B5C2-66F1FF35D95C}"/>
    <dgm:cxn modelId="{6C7F2926-810C-4313-9C0B-7BA4606D9217}" type="presOf" srcId="{F1D30A52-FD5A-4279-91EA-41E4133ADD07}" destId="{DF02FC37-FCCC-4FE4-9D6C-262942536402}" srcOrd="0" destOrd="1" presId="urn:microsoft.com/office/officeart/2005/8/layout/vList5"/>
    <dgm:cxn modelId="{8F7D9FB7-7548-45EC-8F0B-58CD792C859E}" srcId="{2632848D-3D63-43FF-9C9A-F7FF0D746449}" destId="{955716FC-C905-4A71-80BC-1F7F6807D5CB}" srcOrd="0" destOrd="0" parTransId="{34CC046C-08B4-4B1A-B96F-A56E8291DABE}" sibTransId="{494366C9-4CF0-4071-94C5-6B4BCD1970BF}"/>
    <dgm:cxn modelId="{47A9C542-17D0-4E79-A62A-C2AB7544D4A8}" type="presOf" srcId="{8E9904D5-8940-4007-9D7F-7456F9221E8C}" destId="{1AD9EEE1-01C7-482B-94EC-FDF9321199D4}" srcOrd="0" destOrd="0" presId="urn:microsoft.com/office/officeart/2005/8/layout/vList5"/>
    <dgm:cxn modelId="{8C5447EB-E56E-4447-ABAB-741957BAD14B}" type="presOf" srcId="{4B6DE1CC-7F90-479D-B216-C8EABC78DFFC}" destId="{D5D8EF35-A3C1-4270-B565-4AF014C6A27A}" srcOrd="0" destOrd="0" presId="urn:microsoft.com/office/officeart/2005/8/layout/vList5"/>
    <dgm:cxn modelId="{EF2DEBB3-4DF7-4203-8F00-80B0D9F43A94}" type="presOf" srcId="{955716FC-C905-4A71-80BC-1F7F6807D5CB}" destId="{5E8D330F-BD34-4EC6-A5D7-ED5282791348}" srcOrd="0" destOrd="0" presId="urn:microsoft.com/office/officeart/2005/8/layout/vList5"/>
    <dgm:cxn modelId="{82C626EC-D1A6-40B8-8778-EAF5071D6837}" srcId="{973A581B-DF13-41A5-AF22-86DD1D7AC5BF}" destId="{F1D30A52-FD5A-4279-91EA-41E4133ADD07}" srcOrd="1" destOrd="0" parTransId="{D0119AB1-EE58-4C98-9673-52B518FF1814}" sibTransId="{859DFEC8-0F8C-4A4F-8735-3F837B04FB99}"/>
    <dgm:cxn modelId="{1DD8D8B9-8B95-4C15-9DD0-0C95DCF67392}" type="presOf" srcId="{2632848D-3D63-43FF-9C9A-F7FF0D746449}" destId="{29E6A9D8-FADB-49C4-807B-B1042028BAA0}" srcOrd="0" destOrd="0" presId="urn:microsoft.com/office/officeart/2005/8/layout/vList5"/>
    <dgm:cxn modelId="{361A50CD-309F-4B3D-82B2-B29308D91ABB}" type="presParOf" srcId="{72F19E1E-5379-47DD-BEAF-385565D0CD32}" destId="{A6C18EC6-44D7-4009-8DA6-8E72265F0952}" srcOrd="0" destOrd="0" presId="urn:microsoft.com/office/officeart/2005/8/layout/vList5"/>
    <dgm:cxn modelId="{EF0C9FDD-59CF-4E1A-B8E6-CA056C4B0CC9}" type="presParOf" srcId="{A6C18EC6-44D7-4009-8DA6-8E72265F0952}" destId="{29E6A9D8-FADB-49C4-807B-B1042028BAA0}" srcOrd="0" destOrd="0" presId="urn:microsoft.com/office/officeart/2005/8/layout/vList5"/>
    <dgm:cxn modelId="{534D0944-556F-49B5-9154-131264D1C2DE}" type="presParOf" srcId="{A6C18EC6-44D7-4009-8DA6-8E72265F0952}" destId="{5E8D330F-BD34-4EC6-A5D7-ED5282791348}" srcOrd="1" destOrd="0" presId="urn:microsoft.com/office/officeart/2005/8/layout/vList5"/>
    <dgm:cxn modelId="{B76D320C-6151-44AD-8C34-1EC141BDEF8B}" type="presParOf" srcId="{72F19E1E-5379-47DD-BEAF-385565D0CD32}" destId="{429B84BF-E951-4757-A73B-57F99C801180}" srcOrd="1" destOrd="0" presId="urn:microsoft.com/office/officeart/2005/8/layout/vList5"/>
    <dgm:cxn modelId="{3AF44131-574E-48B4-AA0F-CB83A45D77FC}" type="presParOf" srcId="{72F19E1E-5379-47DD-BEAF-385565D0CD32}" destId="{0A24C947-40C7-4EF1-AFEF-4F626962EE82}" srcOrd="2" destOrd="0" presId="urn:microsoft.com/office/officeart/2005/8/layout/vList5"/>
    <dgm:cxn modelId="{1885D760-FDEE-4E67-895E-B1458419A49E}" type="presParOf" srcId="{0A24C947-40C7-4EF1-AFEF-4F626962EE82}" destId="{B56C0F56-B2FF-4865-9626-9AA9A364210E}" srcOrd="0" destOrd="0" presId="urn:microsoft.com/office/officeart/2005/8/layout/vList5"/>
    <dgm:cxn modelId="{8C62EC87-6A00-4B92-94FF-CE426B7CFD63}" type="presParOf" srcId="{0A24C947-40C7-4EF1-AFEF-4F626962EE82}" destId="{DF02FC37-FCCC-4FE4-9D6C-262942536402}" srcOrd="1" destOrd="0" presId="urn:microsoft.com/office/officeart/2005/8/layout/vList5"/>
    <dgm:cxn modelId="{316ED6EA-43D9-4FCC-9173-000E11DD7917}" type="presParOf" srcId="{72F19E1E-5379-47DD-BEAF-385565D0CD32}" destId="{7E55D7EF-DF5B-461C-A74F-C64772C51B74}" srcOrd="3" destOrd="0" presId="urn:microsoft.com/office/officeart/2005/8/layout/vList5"/>
    <dgm:cxn modelId="{78C08A9D-5514-4462-A477-ECEAEC26E049}" type="presParOf" srcId="{72F19E1E-5379-47DD-BEAF-385565D0CD32}" destId="{5544FC04-0D73-4BB5-B267-68ADA36C3128}" srcOrd="4" destOrd="0" presId="urn:microsoft.com/office/officeart/2005/8/layout/vList5"/>
    <dgm:cxn modelId="{56474C9C-59D9-424A-A1AA-49FFB5178B2D}" type="presParOf" srcId="{5544FC04-0D73-4BB5-B267-68ADA36C3128}" destId="{1AD9EEE1-01C7-482B-94EC-FDF9321199D4}" srcOrd="0" destOrd="0" presId="urn:microsoft.com/office/officeart/2005/8/layout/vList5"/>
    <dgm:cxn modelId="{A828FF30-32A1-453D-AADA-F50FBE0BD6AF}" type="presParOf" srcId="{5544FC04-0D73-4BB5-B267-68ADA36C3128}" destId="{D5D8EF35-A3C1-4270-B565-4AF014C6A27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E1C484F-3E5B-4225-9395-CDE2AD9C27B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CO"/>
        </a:p>
      </dgm:t>
    </dgm:pt>
    <dgm:pt modelId="{12B3031C-78F9-4784-B19C-CD9B0D5FE96C}">
      <dgm:prSet phldrT="[Texto]"/>
      <dgm:spPr/>
      <dgm:t>
        <a:bodyPr/>
        <a:lstStyle/>
        <a:p>
          <a:r>
            <a:rPr lang="es-CO" dirty="0" smtClean="0">
              <a:solidFill>
                <a:schemeClr val="accent1">
                  <a:lumMod val="25000"/>
                </a:schemeClr>
              </a:solidFill>
            </a:rPr>
            <a:t>IASB</a:t>
          </a:r>
          <a:endParaRPr lang="es-CO" dirty="0">
            <a:solidFill>
              <a:schemeClr val="accent1">
                <a:lumMod val="25000"/>
              </a:schemeClr>
            </a:solidFill>
          </a:endParaRPr>
        </a:p>
      </dgm:t>
    </dgm:pt>
    <dgm:pt modelId="{F9F6E931-A268-47BD-9C75-D8FD65C666B8}" type="parTrans" cxnId="{E32CDE93-C764-408F-BAD9-DEAB376ECFCB}">
      <dgm:prSet/>
      <dgm:spPr/>
      <dgm:t>
        <a:bodyPr/>
        <a:lstStyle/>
        <a:p>
          <a:endParaRPr lang="es-CO">
            <a:solidFill>
              <a:schemeClr val="accent1">
                <a:lumMod val="25000"/>
              </a:schemeClr>
            </a:solidFill>
          </a:endParaRPr>
        </a:p>
      </dgm:t>
    </dgm:pt>
    <dgm:pt modelId="{0F140A0C-4C4B-482E-A40D-4A65200A70AD}" type="sibTrans" cxnId="{E32CDE93-C764-408F-BAD9-DEAB376ECFCB}">
      <dgm:prSet/>
      <dgm:spPr/>
      <dgm:t>
        <a:bodyPr/>
        <a:lstStyle/>
        <a:p>
          <a:endParaRPr lang="es-CO">
            <a:solidFill>
              <a:schemeClr val="accent1">
                <a:lumMod val="25000"/>
              </a:schemeClr>
            </a:solidFill>
          </a:endParaRPr>
        </a:p>
      </dgm:t>
    </dgm:pt>
    <dgm:pt modelId="{78919D5B-15DF-48B5-9AEF-A78F7E4E285A}">
      <dgm:prSet phldrT="[Texto]"/>
      <dgm:spPr/>
      <dgm:t>
        <a:bodyPr/>
        <a:lstStyle/>
        <a:p>
          <a:r>
            <a:rPr lang="es-CO" dirty="0" smtClean="0">
              <a:solidFill>
                <a:schemeClr val="accent1">
                  <a:lumMod val="25000"/>
                </a:schemeClr>
              </a:solidFill>
            </a:rPr>
            <a:t>Proyecto MC: Presentación y  Revelación </a:t>
          </a:r>
          <a:endParaRPr lang="es-CO" dirty="0">
            <a:solidFill>
              <a:schemeClr val="accent1">
                <a:lumMod val="25000"/>
              </a:schemeClr>
            </a:solidFill>
          </a:endParaRPr>
        </a:p>
      </dgm:t>
    </dgm:pt>
    <dgm:pt modelId="{9D9F8ACF-376B-46E8-AC27-C900D8FBA936}" type="parTrans" cxnId="{F00BB460-C36A-42B0-AD25-096E4201F648}">
      <dgm:prSet/>
      <dgm:spPr/>
      <dgm:t>
        <a:bodyPr/>
        <a:lstStyle/>
        <a:p>
          <a:endParaRPr lang="es-CO">
            <a:solidFill>
              <a:schemeClr val="accent1">
                <a:lumMod val="25000"/>
              </a:schemeClr>
            </a:solidFill>
          </a:endParaRPr>
        </a:p>
      </dgm:t>
    </dgm:pt>
    <dgm:pt modelId="{1612ED43-2B99-4EAF-9DF5-406DF54BF24D}" type="sibTrans" cxnId="{F00BB460-C36A-42B0-AD25-096E4201F648}">
      <dgm:prSet/>
      <dgm:spPr/>
      <dgm:t>
        <a:bodyPr/>
        <a:lstStyle/>
        <a:p>
          <a:endParaRPr lang="es-CO">
            <a:solidFill>
              <a:schemeClr val="accent1">
                <a:lumMod val="25000"/>
              </a:schemeClr>
            </a:solidFill>
          </a:endParaRPr>
        </a:p>
      </dgm:t>
    </dgm:pt>
    <dgm:pt modelId="{D7AD297C-D937-411F-80CC-A925D48B0EBD}">
      <dgm:prSet phldrT="[Texto]"/>
      <dgm:spPr/>
      <dgm:t>
        <a:bodyPr/>
        <a:lstStyle/>
        <a:p>
          <a:r>
            <a:rPr lang="es-CO" dirty="0" smtClean="0">
              <a:solidFill>
                <a:schemeClr val="accent1">
                  <a:lumMod val="25000"/>
                </a:schemeClr>
              </a:solidFill>
            </a:rPr>
            <a:t>En el futuro: Mejoramiento de las </a:t>
          </a:r>
          <a:r>
            <a:rPr lang="es-CO" dirty="0" err="1" smtClean="0">
              <a:solidFill>
                <a:schemeClr val="accent1">
                  <a:lumMod val="25000"/>
                </a:schemeClr>
              </a:solidFill>
            </a:rPr>
            <a:t>IFRSs</a:t>
          </a:r>
          <a:r>
            <a:rPr lang="es-CO" dirty="0" smtClean="0">
              <a:solidFill>
                <a:schemeClr val="accent1">
                  <a:lumMod val="25000"/>
                </a:schemeClr>
              </a:solidFill>
            </a:rPr>
            <a:t> existentes</a:t>
          </a:r>
          <a:endParaRPr lang="es-CO" dirty="0">
            <a:solidFill>
              <a:schemeClr val="accent1">
                <a:lumMod val="25000"/>
              </a:schemeClr>
            </a:solidFill>
          </a:endParaRPr>
        </a:p>
      </dgm:t>
    </dgm:pt>
    <dgm:pt modelId="{3B266029-AFCA-4882-88D7-D6CFE307B9F9}" type="parTrans" cxnId="{680F437C-BFE8-43D9-9847-290C55201F96}">
      <dgm:prSet/>
      <dgm:spPr/>
      <dgm:t>
        <a:bodyPr/>
        <a:lstStyle/>
        <a:p>
          <a:endParaRPr lang="es-CO">
            <a:solidFill>
              <a:schemeClr val="accent1">
                <a:lumMod val="25000"/>
              </a:schemeClr>
            </a:solidFill>
          </a:endParaRPr>
        </a:p>
      </dgm:t>
    </dgm:pt>
    <dgm:pt modelId="{4C3BB5B7-B9AF-499C-B3C9-9D93123D547E}" type="sibTrans" cxnId="{680F437C-BFE8-43D9-9847-290C55201F96}">
      <dgm:prSet/>
      <dgm:spPr/>
      <dgm:t>
        <a:bodyPr/>
        <a:lstStyle/>
        <a:p>
          <a:endParaRPr lang="es-CO">
            <a:solidFill>
              <a:schemeClr val="accent1">
                <a:lumMod val="25000"/>
              </a:schemeClr>
            </a:solidFill>
          </a:endParaRPr>
        </a:p>
      </dgm:t>
    </dgm:pt>
    <dgm:pt modelId="{B689B1A7-C5DB-4370-AE87-C0798040E52D}">
      <dgm:prSet phldrT="[Texto]"/>
      <dgm:spPr/>
      <dgm:t>
        <a:bodyPr/>
        <a:lstStyle/>
        <a:p>
          <a:r>
            <a:rPr lang="es-CO" dirty="0" smtClean="0">
              <a:solidFill>
                <a:schemeClr val="accent1">
                  <a:lumMod val="25000"/>
                </a:schemeClr>
              </a:solidFill>
            </a:rPr>
            <a:t>Información más relevante para los inversionistas</a:t>
          </a:r>
          <a:endParaRPr lang="es-CO" dirty="0">
            <a:solidFill>
              <a:schemeClr val="accent1">
                <a:lumMod val="25000"/>
              </a:schemeClr>
            </a:solidFill>
          </a:endParaRPr>
        </a:p>
      </dgm:t>
    </dgm:pt>
    <dgm:pt modelId="{087B1202-5FF1-4D2E-92A1-D7DC6D0C2062}" type="parTrans" cxnId="{B842154B-F976-4088-8454-95D246589333}">
      <dgm:prSet/>
      <dgm:spPr/>
      <dgm:t>
        <a:bodyPr/>
        <a:lstStyle/>
        <a:p>
          <a:endParaRPr lang="es-CO">
            <a:solidFill>
              <a:schemeClr val="accent1">
                <a:lumMod val="25000"/>
              </a:schemeClr>
            </a:solidFill>
          </a:endParaRPr>
        </a:p>
      </dgm:t>
    </dgm:pt>
    <dgm:pt modelId="{BC643BD0-A0B3-4EDA-9DE7-9CE760468185}" type="sibTrans" cxnId="{B842154B-F976-4088-8454-95D246589333}">
      <dgm:prSet/>
      <dgm:spPr/>
      <dgm:t>
        <a:bodyPr/>
        <a:lstStyle/>
        <a:p>
          <a:endParaRPr lang="es-CO">
            <a:solidFill>
              <a:schemeClr val="accent1">
                <a:lumMod val="25000"/>
              </a:schemeClr>
            </a:solidFill>
          </a:endParaRPr>
        </a:p>
      </dgm:t>
    </dgm:pt>
    <dgm:pt modelId="{618C3C9E-C4F2-4A5D-A060-A85BE0EEFF8A}">
      <dgm:prSet phldrT="[Texto]"/>
      <dgm:spPr/>
      <dgm:t>
        <a:bodyPr/>
        <a:lstStyle/>
        <a:p>
          <a:r>
            <a:rPr lang="es-CO" dirty="0" smtClean="0">
              <a:solidFill>
                <a:schemeClr val="accent1">
                  <a:lumMod val="25000"/>
                </a:schemeClr>
              </a:solidFill>
            </a:rPr>
            <a:t>Reducir la “carga” a los preparadores de información</a:t>
          </a:r>
          <a:endParaRPr lang="es-CO" dirty="0">
            <a:solidFill>
              <a:schemeClr val="accent1">
                <a:lumMod val="25000"/>
              </a:schemeClr>
            </a:solidFill>
          </a:endParaRPr>
        </a:p>
      </dgm:t>
    </dgm:pt>
    <dgm:pt modelId="{3E542740-6F00-43E8-A598-32CDE0345F79}" type="parTrans" cxnId="{ED7EBDCC-4AC0-4131-9F97-8C0902E3D2B7}">
      <dgm:prSet/>
      <dgm:spPr/>
      <dgm:t>
        <a:bodyPr/>
        <a:lstStyle/>
        <a:p>
          <a:endParaRPr lang="es-CO">
            <a:solidFill>
              <a:schemeClr val="accent1">
                <a:lumMod val="25000"/>
              </a:schemeClr>
            </a:solidFill>
          </a:endParaRPr>
        </a:p>
      </dgm:t>
    </dgm:pt>
    <dgm:pt modelId="{CAA9ADC1-536E-4B94-B678-DCF38D0F09DC}" type="sibTrans" cxnId="{ED7EBDCC-4AC0-4131-9F97-8C0902E3D2B7}">
      <dgm:prSet/>
      <dgm:spPr/>
      <dgm:t>
        <a:bodyPr/>
        <a:lstStyle/>
        <a:p>
          <a:endParaRPr lang="es-CO">
            <a:solidFill>
              <a:schemeClr val="accent1">
                <a:lumMod val="25000"/>
              </a:schemeClr>
            </a:solidFill>
          </a:endParaRPr>
        </a:p>
      </dgm:t>
    </dgm:pt>
    <dgm:pt modelId="{2D4A5FCA-ED54-4659-A780-9E058ED1D1CA}" type="pres">
      <dgm:prSet presAssocID="{BE1C484F-3E5B-4225-9395-CDE2AD9C27B3}" presName="cycle" presStyleCnt="0">
        <dgm:presLayoutVars>
          <dgm:chMax val="1"/>
          <dgm:dir/>
          <dgm:animLvl val="ctr"/>
          <dgm:resizeHandles val="exact"/>
        </dgm:presLayoutVars>
      </dgm:prSet>
      <dgm:spPr/>
      <dgm:t>
        <a:bodyPr/>
        <a:lstStyle/>
        <a:p>
          <a:endParaRPr lang="es-CO"/>
        </a:p>
      </dgm:t>
    </dgm:pt>
    <dgm:pt modelId="{37550332-AC34-4403-A191-3B1204F1DE91}" type="pres">
      <dgm:prSet presAssocID="{12B3031C-78F9-4784-B19C-CD9B0D5FE96C}" presName="centerShape" presStyleLbl="node0" presStyleIdx="0" presStyleCnt="1"/>
      <dgm:spPr/>
      <dgm:t>
        <a:bodyPr/>
        <a:lstStyle/>
        <a:p>
          <a:endParaRPr lang="es-CO"/>
        </a:p>
      </dgm:t>
    </dgm:pt>
    <dgm:pt modelId="{ED810680-B14F-4B55-875A-FD5BB469C52B}" type="pres">
      <dgm:prSet presAssocID="{9D9F8ACF-376B-46E8-AC27-C900D8FBA936}" presName="parTrans" presStyleLbl="bgSibTrans2D1" presStyleIdx="0" presStyleCnt="4"/>
      <dgm:spPr/>
      <dgm:t>
        <a:bodyPr/>
        <a:lstStyle/>
        <a:p>
          <a:endParaRPr lang="es-CO"/>
        </a:p>
      </dgm:t>
    </dgm:pt>
    <dgm:pt modelId="{6D371F3C-660E-41DC-B725-746255DCFFCD}" type="pres">
      <dgm:prSet presAssocID="{78919D5B-15DF-48B5-9AEF-A78F7E4E285A}" presName="node" presStyleLbl="node1" presStyleIdx="0" presStyleCnt="4">
        <dgm:presLayoutVars>
          <dgm:bulletEnabled val="1"/>
        </dgm:presLayoutVars>
      </dgm:prSet>
      <dgm:spPr/>
      <dgm:t>
        <a:bodyPr/>
        <a:lstStyle/>
        <a:p>
          <a:endParaRPr lang="es-CO"/>
        </a:p>
      </dgm:t>
    </dgm:pt>
    <dgm:pt modelId="{981EE280-23AD-4EE1-B59E-627F5559BC87}" type="pres">
      <dgm:prSet presAssocID="{3B266029-AFCA-4882-88D7-D6CFE307B9F9}" presName="parTrans" presStyleLbl="bgSibTrans2D1" presStyleIdx="1" presStyleCnt="4"/>
      <dgm:spPr/>
      <dgm:t>
        <a:bodyPr/>
        <a:lstStyle/>
        <a:p>
          <a:endParaRPr lang="es-CO"/>
        </a:p>
      </dgm:t>
    </dgm:pt>
    <dgm:pt modelId="{0025BF4E-FB92-48DA-B461-1B6F71BA439E}" type="pres">
      <dgm:prSet presAssocID="{D7AD297C-D937-411F-80CC-A925D48B0EBD}" presName="node" presStyleLbl="node1" presStyleIdx="1" presStyleCnt="4">
        <dgm:presLayoutVars>
          <dgm:bulletEnabled val="1"/>
        </dgm:presLayoutVars>
      </dgm:prSet>
      <dgm:spPr/>
      <dgm:t>
        <a:bodyPr/>
        <a:lstStyle/>
        <a:p>
          <a:endParaRPr lang="es-CO"/>
        </a:p>
      </dgm:t>
    </dgm:pt>
    <dgm:pt modelId="{53C8966E-4B9D-49B1-BB93-6690B29FB1C6}" type="pres">
      <dgm:prSet presAssocID="{087B1202-5FF1-4D2E-92A1-D7DC6D0C2062}" presName="parTrans" presStyleLbl="bgSibTrans2D1" presStyleIdx="2" presStyleCnt="4"/>
      <dgm:spPr/>
      <dgm:t>
        <a:bodyPr/>
        <a:lstStyle/>
        <a:p>
          <a:endParaRPr lang="es-CO"/>
        </a:p>
      </dgm:t>
    </dgm:pt>
    <dgm:pt modelId="{0493E029-F867-44A9-9A0B-005B196C5FA3}" type="pres">
      <dgm:prSet presAssocID="{B689B1A7-C5DB-4370-AE87-C0798040E52D}" presName="node" presStyleLbl="node1" presStyleIdx="2" presStyleCnt="4">
        <dgm:presLayoutVars>
          <dgm:bulletEnabled val="1"/>
        </dgm:presLayoutVars>
      </dgm:prSet>
      <dgm:spPr/>
      <dgm:t>
        <a:bodyPr/>
        <a:lstStyle/>
        <a:p>
          <a:endParaRPr lang="es-CO"/>
        </a:p>
      </dgm:t>
    </dgm:pt>
    <dgm:pt modelId="{BCA9DB52-AF2A-4781-BD9E-913421C149E4}" type="pres">
      <dgm:prSet presAssocID="{3E542740-6F00-43E8-A598-32CDE0345F79}" presName="parTrans" presStyleLbl="bgSibTrans2D1" presStyleIdx="3" presStyleCnt="4"/>
      <dgm:spPr/>
      <dgm:t>
        <a:bodyPr/>
        <a:lstStyle/>
        <a:p>
          <a:endParaRPr lang="es-CO"/>
        </a:p>
      </dgm:t>
    </dgm:pt>
    <dgm:pt modelId="{A0CD46DB-CEA9-4C15-9D4C-DBEA58DCA1CC}" type="pres">
      <dgm:prSet presAssocID="{618C3C9E-C4F2-4A5D-A060-A85BE0EEFF8A}" presName="node" presStyleLbl="node1" presStyleIdx="3" presStyleCnt="4">
        <dgm:presLayoutVars>
          <dgm:bulletEnabled val="1"/>
        </dgm:presLayoutVars>
      </dgm:prSet>
      <dgm:spPr/>
      <dgm:t>
        <a:bodyPr/>
        <a:lstStyle/>
        <a:p>
          <a:endParaRPr lang="es-CO"/>
        </a:p>
      </dgm:t>
    </dgm:pt>
  </dgm:ptLst>
  <dgm:cxnLst>
    <dgm:cxn modelId="{CB4142D3-D5EE-49B4-A9D4-FBA5DC275A14}" type="presOf" srcId="{087B1202-5FF1-4D2E-92A1-D7DC6D0C2062}" destId="{53C8966E-4B9D-49B1-BB93-6690B29FB1C6}" srcOrd="0" destOrd="0" presId="urn:microsoft.com/office/officeart/2005/8/layout/radial4"/>
    <dgm:cxn modelId="{6B3962E4-4CFA-4784-B532-A9D331F934C1}" type="presOf" srcId="{12B3031C-78F9-4784-B19C-CD9B0D5FE96C}" destId="{37550332-AC34-4403-A191-3B1204F1DE91}" srcOrd="0" destOrd="0" presId="urn:microsoft.com/office/officeart/2005/8/layout/radial4"/>
    <dgm:cxn modelId="{70CBF5EE-5F24-4150-BDFA-CE98057CB54C}" type="presOf" srcId="{9D9F8ACF-376B-46E8-AC27-C900D8FBA936}" destId="{ED810680-B14F-4B55-875A-FD5BB469C52B}" srcOrd="0" destOrd="0" presId="urn:microsoft.com/office/officeart/2005/8/layout/radial4"/>
    <dgm:cxn modelId="{F00BB460-C36A-42B0-AD25-096E4201F648}" srcId="{12B3031C-78F9-4784-B19C-CD9B0D5FE96C}" destId="{78919D5B-15DF-48B5-9AEF-A78F7E4E285A}" srcOrd="0" destOrd="0" parTransId="{9D9F8ACF-376B-46E8-AC27-C900D8FBA936}" sibTransId="{1612ED43-2B99-4EAF-9DF5-406DF54BF24D}"/>
    <dgm:cxn modelId="{C382660C-A754-49D4-9BE1-121EC310FCE8}" type="presOf" srcId="{D7AD297C-D937-411F-80CC-A925D48B0EBD}" destId="{0025BF4E-FB92-48DA-B461-1B6F71BA439E}" srcOrd="0" destOrd="0" presId="urn:microsoft.com/office/officeart/2005/8/layout/radial4"/>
    <dgm:cxn modelId="{34AA4413-ADDE-4D07-9825-C3E82CB31EC9}" type="presOf" srcId="{3E542740-6F00-43E8-A598-32CDE0345F79}" destId="{BCA9DB52-AF2A-4781-BD9E-913421C149E4}" srcOrd="0" destOrd="0" presId="urn:microsoft.com/office/officeart/2005/8/layout/radial4"/>
    <dgm:cxn modelId="{9F7CFC8F-4BFF-446B-9E56-29D99B8A71CA}" type="presOf" srcId="{78919D5B-15DF-48B5-9AEF-A78F7E4E285A}" destId="{6D371F3C-660E-41DC-B725-746255DCFFCD}" srcOrd="0" destOrd="0" presId="urn:microsoft.com/office/officeart/2005/8/layout/radial4"/>
    <dgm:cxn modelId="{ED7EBDCC-4AC0-4131-9F97-8C0902E3D2B7}" srcId="{12B3031C-78F9-4784-B19C-CD9B0D5FE96C}" destId="{618C3C9E-C4F2-4A5D-A060-A85BE0EEFF8A}" srcOrd="3" destOrd="0" parTransId="{3E542740-6F00-43E8-A598-32CDE0345F79}" sibTransId="{CAA9ADC1-536E-4B94-B678-DCF38D0F09DC}"/>
    <dgm:cxn modelId="{B842154B-F976-4088-8454-95D246589333}" srcId="{12B3031C-78F9-4784-B19C-CD9B0D5FE96C}" destId="{B689B1A7-C5DB-4370-AE87-C0798040E52D}" srcOrd="2" destOrd="0" parTransId="{087B1202-5FF1-4D2E-92A1-D7DC6D0C2062}" sibTransId="{BC643BD0-A0B3-4EDA-9DE7-9CE760468185}"/>
    <dgm:cxn modelId="{0E45BD9E-E180-4188-84FF-CCC2B44164D2}" type="presOf" srcId="{618C3C9E-C4F2-4A5D-A060-A85BE0EEFF8A}" destId="{A0CD46DB-CEA9-4C15-9D4C-DBEA58DCA1CC}" srcOrd="0" destOrd="0" presId="urn:microsoft.com/office/officeart/2005/8/layout/radial4"/>
    <dgm:cxn modelId="{33630992-F5AE-44F9-A574-995E24D91481}" type="presOf" srcId="{B689B1A7-C5DB-4370-AE87-C0798040E52D}" destId="{0493E029-F867-44A9-9A0B-005B196C5FA3}" srcOrd="0" destOrd="0" presId="urn:microsoft.com/office/officeart/2005/8/layout/radial4"/>
    <dgm:cxn modelId="{680F437C-BFE8-43D9-9847-290C55201F96}" srcId="{12B3031C-78F9-4784-B19C-CD9B0D5FE96C}" destId="{D7AD297C-D937-411F-80CC-A925D48B0EBD}" srcOrd="1" destOrd="0" parTransId="{3B266029-AFCA-4882-88D7-D6CFE307B9F9}" sibTransId="{4C3BB5B7-B9AF-499C-B3C9-9D93123D547E}"/>
    <dgm:cxn modelId="{1E817F0E-2CDB-41E4-B582-BFDDA8160E09}" type="presOf" srcId="{3B266029-AFCA-4882-88D7-D6CFE307B9F9}" destId="{981EE280-23AD-4EE1-B59E-627F5559BC87}" srcOrd="0" destOrd="0" presId="urn:microsoft.com/office/officeart/2005/8/layout/radial4"/>
    <dgm:cxn modelId="{E32CDE93-C764-408F-BAD9-DEAB376ECFCB}" srcId="{BE1C484F-3E5B-4225-9395-CDE2AD9C27B3}" destId="{12B3031C-78F9-4784-B19C-CD9B0D5FE96C}" srcOrd="0" destOrd="0" parTransId="{F9F6E931-A268-47BD-9C75-D8FD65C666B8}" sibTransId="{0F140A0C-4C4B-482E-A40D-4A65200A70AD}"/>
    <dgm:cxn modelId="{AAC32737-CB62-4F51-AE03-0C567D44C440}" type="presOf" srcId="{BE1C484F-3E5B-4225-9395-CDE2AD9C27B3}" destId="{2D4A5FCA-ED54-4659-A780-9E058ED1D1CA}" srcOrd="0" destOrd="0" presId="urn:microsoft.com/office/officeart/2005/8/layout/radial4"/>
    <dgm:cxn modelId="{F9B25ADA-DD91-4AC4-B7BF-F4552EC6FABA}" type="presParOf" srcId="{2D4A5FCA-ED54-4659-A780-9E058ED1D1CA}" destId="{37550332-AC34-4403-A191-3B1204F1DE91}" srcOrd="0" destOrd="0" presId="urn:microsoft.com/office/officeart/2005/8/layout/radial4"/>
    <dgm:cxn modelId="{A4F5E15A-6091-46FD-BF24-E89CC4BAB34D}" type="presParOf" srcId="{2D4A5FCA-ED54-4659-A780-9E058ED1D1CA}" destId="{ED810680-B14F-4B55-875A-FD5BB469C52B}" srcOrd="1" destOrd="0" presId="urn:microsoft.com/office/officeart/2005/8/layout/radial4"/>
    <dgm:cxn modelId="{557F1EB5-1E8A-433E-8300-43EF98506311}" type="presParOf" srcId="{2D4A5FCA-ED54-4659-A780-9E058ED1D1CA}" destId="{6D371F3C-660E-41DC-B725-746255DCFFCD}" srcOrd="2" destOrd="0" presId="urn:microsoft.com/office/officeart/2005/8/layout/radial4"/>
    <dgm:cxn modelId="{56CE9DEF-6AA3-428A-A178-D861CE0AB3D3}" type="presParOf" srcId="{2D4A5FCA-ED54-4659-A780-9E058ED1D1CA}" destId="{981EE280-23AD-4EE1-B59E-627F5559BC87}" srcOrd="3" destOrd="0" presId="urn:microsoft.com/office/officeart/2005/8/layout/radial4"/>
    <dgm:cxn modelId="{164DAC49-85D8-438E-B7AD-7ED78C23D952}" type="presParOf" srcId="{2D4A5FCA-ED54-4659-A780-9E058ED1D1CA}" destId="{0025BF4E-FB92-48DA-B461-1B6F71BA439E}" srcOrd="4" destOrd="0" presId="urn:microsoft.com/office/officeart/2005/8/layout/radial4"/>
    <dgm:cxn modelId="{54F986E4-1DDD-49F9-BE8B-AFC5B8BAD99D}" type="presParOf" srcId="{2D4A5FCA-ED54-4659-A780-9E058ED1D1CA}" destId="{53C8966E-4B9D-49B1-BB93-6690B29FB1C6}" srcOrd="5" destOrd="0" presId="urn:microsoft.com/office/officeart/2005/8/layout/radial4"/>
    <dgm:cxn modelId="{9FA0968B-BBE5-4C24-B247-51137F0AE818}" type="presParOf" srcId="{2D4A5FCA-ED54-4659-A780-9E058ED1D1CA}" destId="{0493E029-F867-44A9-9A0B-005B196C5FA3}" srcOrd="6" destOrd="0" presId="urn:microsoft.com/office/officeart/2005/8/layout/radial4"/>
    <dgm:cxn modelId="{929F2A25-1270-4257-B718-D19B30816601}" type="presParOf" srcId="{2D4A5FCA-ED54-4659-A780-9E058ED1D1CA}" destId="{BCA9DB52-AF2A-4781-BD9E-913421C149E4}" srcOrd="7" destOrd="0" presId="urn:microsoft.com/office/officeart/2005/8/layout/radial4"/>
    <dgm:cxn modelId="{5FDB5191-100A-4E73-AAC8-DCF1FB6D57C2}" type="presParOf" srcId="{2D4A5FCA-ED54-4659-A780-9E058ED1D1CA}" destId="{A0CD46DB-CEA9-4C15-9D4C-DBEA58DCA1CC}"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6EC4BE-6999-47AE-85D9-70953D31CF4C}"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CO"/>
        </a:p>
      </dgm:t>
    </dgm:pt>
    <dgm:pt modelId="{E1BC4891-846B-43F2-936B-07F0800C3A5D}">
      <dgm:prSet phldrT="[Text]" custT="1"/>
      <dgm:spPr/>
      <dgm:t>
        <a:bodyPr/>
        <a:lstStyle/>
        <a:p>
          <a:pPr algn="ctr"/>
          <a:r>
            <a:rPr lang="es-CO" sz="1600" dirty="0" smtClean="0">
              <a:latin typeface="Californian FB" panose="0207040306080B030204" pitchFamily="18" charset="0"/>
            </a:rPr>
            <a:t>Cuando una entidad debe reportar en el ESF un recurso un recurso económico como un activo, o una obligación como un pasivo.</a:t>
          </a:r>
          <a:endParaRPr lang="es-CO" sz="1600" dirty="0">
            <a:latin typeface="Californian FB" panose="0207040306080B030204" pitchFamily="18" charset="0"/>
          </a:endParaRPr>
        </a:p>
      </dgm:t>
    </dgm:pt>
    <dgm:pt modelId="{79821B1F-205E-4F25-B823-56E457E0E2C3}" type="parTrans" cxnId="{CC95636C-B944-4780-BF6B-CDE2D96C907E}">
      <dgm:prSet/>
      <dgm:spPr/>
      <dgm:t>
        <a:bodyPr/>
        <a:lstStyle/>
        <a:p>
          <a:endParaRPr lang="es-CO"/>
        </a:p>
      </dgm:t>
    </dgm:pt>
    <dgm:pt modelId="{8FF09D00-FEEA-4CBE-8667-8D1C7C4B3829}" type="sibTrans" cxnId="{CC95636C-B944-4780-BF6B-CDE2D96C907E}">
      <dgm:prSet/>
      <dgm:spPr/>
      <dgm:t>
        <a:bodyPr/>
        <a:lstStyle/>
        <a:p>
          <a:endParaRPr lang="es-CO"/>
        </a:p>
      </dgm:t>
    </dgm:pt>
    <dgm:pt modelId="{A093A1F8-AE36-455F-A33B-98FAF15A2930}" type="pres">
      <dgm:prSet presAssocID="{D76EC4BE-6999-47AE-85D9-70953D31CF4C}" presName="linear" presStyleCnt="0">
        <dgm:presLayoutVars>
          <dgm:animLvl val="lvl"/>
          <dgm:resizeHandles val="exact"/>
        </dgm:presLayoutVars>
      </dgm:prSet>
      <dgm:spPr/>
      <dgm:t>
        <a:bodyPr/>
        <a:lstStyle/>
        <a:p>
          <a:endParaRPr lang="es-CO"/>
        </a:p>
      </dgm:t>
    </dgm:pt>
    <dgm:pt modelId="{D578B846-83F3-4DC8-B6AD-A70D03D899CB}" type="pres">
      <dgm:prSet presAssocID="{E1BC4891-846B-43F2-936B-07F0800C3A5D}" presName="parentText" presStyleLbl="node1" presStyleIdx="0" presStyleCnt="1" custScaleY="122174" custLinFactNeighborX="14286" custLinFactNeighborY="-25470">
        <dgm:presLayoutVars>
          <dgm:chMax val="0"/>
          <dgm:bulletEnabled val="1"/>
        </dgm:presLayoutVars>
      </dgm:prSet>
      <dgm:spPr/>
      <dgm:t>
        <a:bodyPr/>
        <a:lstStyle/>
        <a:p>
          <a:endParaRPr lang="es-CO"/>
        </a:p>
      </dgm:t>
    </dgm:pt>
  </dgm:ptLst>
  <dgm:cxnLst>
    <dgm:cxn modelId="{BCAEA327-E77C-4E1A-9013-566F7443085E}" type="presOf" srcId="{D76EC4BE-6999-47AE-85D9-70953D31CF4C}" destId="{A093A1F8-AE36-455F-A33B-98FAF15A2930}" srcOrd="0" destOrd="0" presId="urn:microsoft.com/office/officeart/2005/8/layout/vList2"/>
    <dgm:cxn modelId="{EE384426-3170-4CDA-80F4-8EC5383127A0}" type="presOf" srcId="{E1BC4891-846B-43F2-936B-07F0800C3A5D}" destId="{D578B846-83F3-4DC8-B6AD-A70D03D899CB}" srcOrd="0" destOrd="0" presId="urn:microsoft.com/office/officeart/2005/8/layout/vList2"/>
    <dgm:cxn modelId="{CC95636C-B944-4780-BF6B-CDE2D96C907E}" srcId="{D76EC4BE-6999-47AE-85D9-70953D31CF4C}" destId="{E1BC4891-846B-43F2-936B-07F0800C3A5D}" srcOrd="0" destOrd="0" parTransId="{79821B1F-205E-4F25-B823-56E457E0E2C3}" sibTransId="{8FF09D00-FEEA-4CBE-8667-8D1C7C4B3829}"/>
    <dgm:cxn modelId="{EC92F2C8-E9B4-4474-9C6C-39D8AB243BC1}" type="presParOf" srcId="{A093A1F8-AE36-455F-A33B-98FAF15A2930}" destId="{D578B846-83F3-4DC8-B6AD-A70D03D899CB}"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37ECEB5-4E5F-441C-B9A3-DB9405FCB79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CO"/>
        </a:p>
      </dgm:t>
    </dgm:pt>
    <dgm:pt modelId="{E5221FA5-285F-4DD7-A3DA-7FEA14246595}">
      <dgm:prSet phldrT="[Texto]" custT="1"/>
      <dgm:spPr/>
      <dgm:t>
        <a:bodyPr/>
        <a:lstStyle/>
        <a:p>
          <a:r>
            <a:rPr lang="es-CO" sz="2400" dirty="0" smtClean="0"/>
            <a:t>DP enfocado en:</a:t>
          </a:r>
          <a:endParaRPr lang="es-CO" sz="2400" dirty="0"/>
        </a:p>
      </dgm:t>
    </dgm:pt>
    <dgm:pt modelId="{5FBBDBEF-258E-459B-A1B5-DB97A88E7CCB}" type="parTrans" cxnId="{5386012F-48B9-4E87-90F7-697B2DE8DA2C}">
      <dgm:prSet/>
      <dgm:spPr/>
      <dgm:t>
        <a:bodyPr/>
        <a:lstStyle/>
        <a:p>
          <a:endParaRPr lang="es-CO"/>
        </a:p>
      </dgm:t>
    </dgm:pt>
    <dgm:pt modelId="{68EDB2A5-E3BC-4943-B50E-DD141482F3B5}" type="sibTrans" cxnId="{5386012F-48B9-4E87-90F7-697B2DE8DA2C}">
      <dgm:prSet/>
      <dgm:spPr/>
      <dgm:t>
        <a:bodyPr/>
        <a:lstStyle/>
        <a:p>
          <a:endParaRPr lang="es-CO"/>
        </a:p>
      </dgm:t>
    </dgm:pt>
    <dgm:pt modelId="{79FB5281-C74E-47A5-BE50-381190C04413}">
      <dgm:prSet phldrT="[Texto]"/>
      <dgm:spPr/>
      <dgm:t>
        <a:bodyPr/>
        <a:lstStyle/>
        <a:p>
          <a:r>
            <a:rPr lang="es-CO" dirty="0" smtClean="0">
              <a:solidFill>
                <a:schemeClr val="accent1">
                  <a:lumMod val="25000"/>
                </a:schemeClr>
              </a:solidFill>
            </a:rPr>
            <a:t>Objetivos de los Estados Financieros Primarios</a:t>
          </a:r>
          <a:endParaRPr lang="es-CO" dirty="0">
            <a:solidFill>
              <a:schemeClr val="accent1">
                <a:lumMod val="25000"/>
              </a:schemeClr>
            </a:solidFill>
          </a:endParaRPr>
        </a:p>
      </dgm:t>
    </dgm:pt>
    <dgm:pt modelId="{192702DD-1D34-4E3B-9D21-28A3275A4F72}" type="parTrans" cxnId="{7C5D2AD4-70BA-4C2F-9B7B-30732655F8BA}">
      <dgm:prSet/>
      <dgm:spPr/>
      <dgm:t>
        <a:bodyPr/>
        <a:lstStyle/>
        <a:p>
          <a:endParaRPr lang="es-CO"/>
        </a:p>
      </dgm:t>
    </dgm:pt>
    <dgm:pt modelId="{3A5D51F3-C5A8-4EB1-B34B-6CFECB75C1D3}" type="sibTrans" cxnId="{7C5D2AD4-70BA-4C2F-9B7B-30732655F8BA}">
      <dgm:prSet/>
      <dgm:spPr/>
      <dgm:t>
        <a:bodyPr/>
        <a:lstStyle/>
        <a:p>
          <a:endParaRPr lang="es-CO"/>
        </a:p>
      </dgm:t>
    </dgm:pt>
    <dgm:pt modelId="{EA09B67E-79EB-4696-83D0-AD25D94CBB73}">
      <dgm:prSet phldrT="[Texto]"/>
      <dgm:spPr/>
      <dgm:t>
        <a:bodyPr/>
        <a:lstStyle/>
        <a:p>
          <a:r>
            <a:rPr lang="es-CO" dirty="0" smtClean="0">
              <a:solidFill>
                <a:schemeClr val="accent1">
                  <a:lumMod val="25000"/>
                </a:schemeClr>
              </a:solidFill>
            </a:rPr>
            <a:t>Objetivos de las Notas a los Estados Financieros</a:t>
          </a:r>
          <a:endParaRPr lang="es-CO" dirty="0">
            <a:solidFill>
              <a:schemeClr val="accent1">
                <a:lumMod val="25000"/>
              </a:schemeClr>
            </a:solidFill>
          </a:endParaRPr>
        </a:p>
      </dgm:t>
    </dgm:pt>
    <dgm:pt modelId="{0CAB0755-0B82-4556-B61B-074DC2D074FE}" type="parTrans" cxnId="{30B89D23-B78F-4C93-B24C-AD7689C94481}">
      <dgm:prSet/>
      <dgm:spPr/>
      <dgm:t>
        <a:bodyPr/>
        <a:lstStyle/>
        <a:p>
          <a:endParaRPr lang="es-CO"/>
        </a:p>
      </dgm:t>
    </dgm:pt>
    <dgm:pt modelId="{281456F3-F971-42E9-AB4B-23181C33B62E}" type="sibTrans" cxnId="{30B89D23-B78F-4C93-B24C-AD7689C94481}">
      <dgm:prSet/>
      <dgm:spPr/>
      <dgm:t>
        <a:bodyPr/>
        <a:lstStyle/>
        <a:p>
          <a:endParaRPr lang="es-CO"/>
        </a:p>
      </dgm:t>
    </dgm:pt>
    <dgm:pt modelId="{5F19B98C-7815-4F07-8F06-EF1F0AE70004}">
      <dgm:prSet phldrT="[Texto]"/>
      <dgm:spPr/>
      <dgm:t>
        <a:bodyPr/>
        <a:lstStyle/>
        <a:p>
          <a:r>
            <a:rPr lang="es-CO" dirty="0" smtClean="0">
              <a:solidFill>
                <a:schemeClr val="accent1">
                  <a:lumMod val="25000"/>
                </a:schemeClr>
              </a:solidFill>
            </a:rPr>
            <a:t>Materialidad</a:t>
          </a:r>
          <a:endParaRPr lang="es-CO" dirty="0">
            <a:solidFill>
              <a:schemeClr val="accent1">
                <a:lumMod val="25000"/>
              </a:schemeClr>
            </a:solidFill>
          </a:endParaRPr>
        </a:p>
      </dgm:t>
    </dgm:pt>
    <dgm:pt modelId="{F24A35A5-B8DB-4BD4-BA1F-E1AD33E3B0CB}" type="parTrans" cxnId="{349E10F4-CCA2-4981-A391-7B683BB8B0C3}">
      <dgm:prSet/>
      <dgm:spPr/>
      <dgm:t>
        <a:bodyPr/>
        <a:lstStyle/>
        <a:p>
          <a:endParaRPr lang="es-CO"/>
        </a:p>
      </dgm:t>
    </dgm:pt>
    <dgm:pt modelId="{55BE5081-A7EC-4EB9-BCFC-EC8F3C93E27A}" type="sibTrans" cxnId="{349E10F4-CCA2-4981-A391-7B683BB8B0C3}">
      <dgm:prSet/>
      <dgm:spPr/>
      <dgm:t>
        <a:bodyPr/>
        <a:lstStyle/>
        <a:p>
          <a:endParaRPr lang="es-CO"/>
        </a:p>
      </dgm:t>
    </dgm:pt>
    <dgm:pt modelId="{2EF4D09C-CD35-4B04-9D93-5EE3C8D4A929}">
      <dgm:prSet phldrT="[Texto]"/>
      <dgm:spPr/>
      <dgm:t>
        <a:bodyPr/>
        <a:lstStyle/>
        <a:p>
          <a:r>
            <a:rPr lang="es-CO" dirty="0" smtClean="0">
              <a:solidFill>
                <a:schemeClr val="accent1">
                  <a:lumMod val="25000"/>
                </a:schemeClr>
              </a:solidFill>
            </a:rPr>
            <a:t>Formas de presentación y revelación</a:t>
          </a:r>
          <a:endParaRPr lang="es-CO" dirty="0">
            <a:solidFill>
              <a:schemeClr val="accent1">
                <a:lumMod val="25000"/>
              </a:schemeClr>
            </a:solidFill>
          </a:endParaRPr>
        </a:p>
      </dgm:t>
    </dgm:pt>
    <dgm:pt modelId="{3F3F323B-BD2E-4878-ADF7-D9332B020A25}" type="parTrans" cxnId="{58281B4C-55BB-4C5E-8A49-FAE0D48871E0}">
      <dgm:prSet/>
      <dgm:spPr/>
      <dgm:t>
        <a:bodyPr/>
        <a:lstStyle/>
        <a:p>
          <a:endParaRPr lang="es-CO"/>
        </a:p>
      </dgm:t>
    </dgm:pt>
    <dgm:pt modelId="{6D8BD310-F8C0-477F-87FA-669212175C22}" type="sibTrans" cxnId="{58281B4C-55BB-4C5E-8A49-FAE0D48871E0}">
      <dgm:prSet/>
      <dgm:spPr/>
      <dgm:t>
        <a:bodyPr/>
        <a:lstStyle/>
        <a:p>
          <a:endParaRPr lang="es-CO"/>
        </a:p>
      </dgm:t>
    </dgm:pt>
    <dgm:pt modelId="{7D1495EF-F02E-4927-ACE7-58082D9DAE5B}" type="pres">
      <dgm:prSet presAssocID="{337ECEB5-4E5F-441C-B9A3-DB9405FCB796}" presName="diagram" presStyleCnt="0">
        <dgm:presLayoutVars>
          <dgm:chMax val="1"/>
          <dgm:dir/>
          <dgm:animLvl val="ctr"/>
          <dgm:resizeHandles val="exact"/>
        </dgm:presLayoutVars>
      </dgm:prSet>
      <dgm:spPr/>
      <dgm:t>
        <a:bodyPr/>
        <a:lstStyle/>
        <a:p>
          <a:endParaRPr lang="es-CO"/>
        </a:p>
      </dgm:t>
    </dgm:pt>
    <dgm:pt modelId="{42CE79B6-1710-4F55-AD2E-5483BA7221E0}" type="pres">
      <dgm:prSet presAssocID="{337ECEB5-4E5F-441C-B9A3-DB9405FCB796}" presName="matrix" presStyleCnt="0"/>
      <dgm:spPr/>
    </dgm:pt>
    <dgm:pt modelId="{18300575-8973-44E5-AA4C-BBC1E9E65E29}" type="pres">
      <dgm:prSet presAssocID="{337ECEB5-4E5F-441C-B9A3-DB9405FCB796}" presName="tile1" presStyleLbl="node1" presStyleIdx="0" presStyleCnt="4"/>
      <dgm:spPr/>
      <dgm:t>
        <a:bodyPr/>
        <a:lstStyle/>
        <a:p>
          <a:endParaRPr lang="es-CO"/>
        </a:p>
      </dgm:t>
    </dgm:pt>
    <dgm:pt modelId="{F11FDD77-AA10-4CDC-9214-3A97262F8FEA}" type="pres">
      <dgm:prSet presAssocID="{337ECEB5-4E5F-441C-B9A3-DB9405FCB796}" presName="tile1text" presStyleLbl="node1" presStyleIdx="0" presStyleCnt="4">
        <dgm:presLayoutVars>
          <dgm:chMax val="0"/>
          <dgm:chPref val="0"/>
          <dgm:bulletEnabled val="1"/>
        </dgm:presLayoutVars>
      </dgm:prSet>
      <dgm:spPr/>
      <dgm:t>
        <a:bodyPr/>
        <a:lstStyle/>
        <a:p>
          <a:endParaRPr lang="es-CO"/>
        </a:p>
      </dgm:t>
    </dgm:pt>
    <dgm:pt modelId="{73ADBA6D-A97A-46EA-BA15-B3B1869D93D7}" type="pres">
      <dgm:prSet presAssocID="{337ECEB5-4E5F-441C-B9A3-DB9405FCB796}" presName="tile2" presStyleLbl="node1" presStyleIdx="1" presStyleCnt="4"/>
      <dgm:spPr/>
      <dgm:t>
        <a:bodyPr/>
        <a:lstStyle/>
        <a:p>
          <a:endParaRPr lang="es-CO"/>
        </a:p>
      </dgm:t>
    </dgm:pt>
    <dgm:pt modelId="{EFC478F2-C8D6-40F9-834A-4587BC35212D}" type="pres">
      <dgm:prSet presAssocID="{337ECEB5-4E5F-441C-B9A3-DB9405FCB796}" presName="tile2text" presStyleLbl="node1" presStyleIdx="1" presStyleCnt="4">
        <dgm:presLayoutVars>
          <dgm:chMax val="0"/>
          <dgm:chPref val="0"/>
          <dgm:bulletEnabled val="1"/>
        </dgm:presLayoutVars>
      </dgm:prSet>
      <dgm:spPr/>
      <dgm:t>
        <a:bodyPr/>
        <a:lstStyle/>
        <a:p>
          <a:endParaRPr lang="es-CO"/>
        </a:p>
      </dgm:t>
    </dgm:pt>
    <dgm:pt modelId="{61689AC1-F68B-46D0-8CEF-042995C37ACC}" type="pres">
      <dgm:prSet presAssocID="{337ECEB5-4E5F-441C-B9A3-DB9405FCB796}" presName="tile3" presStyleLbl="node1" presStyleIdx="2" presStyleCnt="4"/>
      <dgm:spPr/>
      <dgm:t>
        <a:bodyPr/>
        <a:lstStyle/>
        <a:p>
          <a:endParaRPr lang="es-CO"/>
        </a:p>
      </dgm:t>
    </dgm:pt>
    <dgm:pt modelId="{E7066A52-C70C-440F-B5FB-65BC69D3A297}" type="pres">
      <dgm:prSet presAssocID="{337ECEB5-4E5F-441C-B9A3-DB9405FCB796}" presName="tile3text" presStyleLbl="node1" presStyleIdx="2" presStyleCnt="4">
        <dgm:presLayoutVars>
          <dgm:chMax val="0"/>
          <dgm:chPref val="0"/>
          <dgm:bulletEnabled val="1"/>
        </dgm:presLayoutVars>
      </dgm:prSet>
      <dgm:spPr/>
      <dgm:t>
        <a:bodyPr/>
        <a:lstStyle/>
        <a:p>
          <a:endParaRPr lang="es-CO"/>
        </a:p>
      </dgm:t>
    </dgm:pt>
    <dgm:pt modelId="{8F67B39E-8BE0-4E2A-A04D-AF306454BF32}" type="pres">
      <dgm:prSet presAssocID="{337ECEB5-4E5F-441C-B9A3-DB9405FCB796}" presName="tile4" presStyleLbl="node1" presStyleIdx="3" presStyleCnt="4"/>
      <dgm:spPr/>
      <dgm:t>
        <a:bodyPr/>
        <a:lstStyle/>
        <a:p>
          <a:endParaRPr lang="es-CO"/>
        </a:p>
      </dgm:t>
    </dgm:pt>
    <dgm:pt modelId="{BB663B12-77DC-4891-9069-4B75568D7C1C}" type="pres">
      <dgm:prSet presAssocID="{337ECEB5-4E5F-441C-B9A3-DB9405FCB796}" presName="tile4text" presStyleLbl="node1" presStyleIdx="3" presStyleCnt="4">
        <dgm:presLayoutVars>
          <dgm:chMax val="0"/>
          <dgm:chPref val="0"/>
          <dgm:bulletEnabled val="1"/>
        </dgm:presLayoutVars>
      </dgm:prSet>
      <dgm:spPr/>
      <dgm:t>
        <a:bodyPr/>
        <a:lstStyle/>
        <a:p>
          <a:endParaRPr lang="es-CO"/>
        </a:p>
      </dgm:t>
    </dgm:pt>
    <dgm:pt modelId="{C1AB9267-4527-4915-A8D2-0265DFB9C98B}" type="pres">
      <dgm:prSet presAssocID="{337ECEB5-4E5F-441C-B9A3-DB9405FCB796}" presName="centerTile" presStyleLbl="fgShp" presStyleIdx="0" presStyleCnt="1">
        <dgm:presLayoutVars>
          <dgm:chMax val="0"/>
          <dgm:chPref val="0"/>
        </dgm:presLayoutVars>
      </dgm:prSet>
      <dgm:spPr/>
      <dgm:t>
        <a:bodyPr/>
        <a:lstStyle/>
        <a:p>
          <a:endParaRPr lang="es-CO"/>
        </a:p>
      </dgm:t>
    </dgm:pt>
  </dgm:ptLst>
  <dgm:cxnLst>
    <dgm:cxn modelId="{819358BD-85D8-4790-B3DB-3E9682D7AEA4}" type="presOf" srcId="{2EF4D09C-CD35-4B04-9D93-5EE3C8D4A929}" destId="{8F67B39E-8BE0-4E2A-A04D-AF306454BF32}" srcOrd="0" destOrd="0" presId="urn:microsoft.com/office/officeart/2005/8/layout/matrix1"/>
    <dgm:cxn modelId="{458E86ED-CB05-499B-988C-FCBA580EA6CD}" type="presOf" srcId="{337ECEB5-4E5F-441C-B9A3-DB9405FCB796}" destId="{7D1495EF-F02E-4927-ACE7-58082D9DAE5B}" srcOrd="0" destOrd="0" presId="urn:microsoft.com/office/officeart/2005/8/layout/matrix1"/>
    <dgm:cxn modelId="{58281B4C-55BB-4C5E-8A49-FAE0D48871E0}" srcId="{E5221FA5-285F-4DD7-A3DA-7FEA14246595}" destId="{2EF4D09C-CD35-4B04-9D93-5EE3C8D4A929}" srcOrd="3" destOrd="0" parTransId="{3F3F323B-BD2E-4878-ADF7-D9332B020A25}" sibTransId="{6D8BD310-F8C0-477F-87FA-669212175C22}"/>
    <dgm:cxn modelId="{5386012F-48B9-4E87-90F7-697B2DE8DA2C}" srcId="{337ECEB5-4E5F-441C-B9A3-DB9405FCB796}" destId="{E5221FA5-285F-4DD7-A3DA-7FEA14246595}" srcOrd="0" destOrd="0" parTransId="{5FBBDBEF-258E-459B-A1B5-DB97A88E7CCB}" sibTransId="{68EDB2A5-E3BC-4943-B50E-DD141482F3B5}"/>
    <dgm:cxn modelId="{5CF03BB1-F3A5-476C-A245-54A1F96129DF}" type="presOf" srcId="{EA09B67E-79EB-4696-83D0-AD25D94CBB73}" destId="{73ADBA6D-A97A-46EA-BA15-B3B1869D93D7}" srcOrd="0" destOrd="0" presId="urn:microsoft.com/office/officeart/2005/8/layout/matrix1"/>
    <dgm:cxn modelId="{5AA0DE2F-7313-47FF-9DED-0A87AC58A867}" type="presOf" srcId="{79FB5281-C74E-47A5-BE50-381190C04413}" destId="{F11FDD77-AA10-4CDC-9214-3A97262F8FEA}" srcOrd="1" destOrd="0" presId="urn:microsoft.com/office/officeart/2005/8/layout/matrix1"/>
    <dgm:cxn modelId="{D91960C5-750B-4BC2-8A84-5C3696B1221E}" type="presOf" srcId="{2EF4D09C-CD35-4B04-9D93-5EE3C8D4A929}" destId="{BB663B12-77DC-4891-9069-4B75568D7C1C}" srcOrd="1" destOrd="0" presId="urn:microsoft.com/office/officeart/2005/8/layout/matrix1"/>
    <dgm:cxn modelId="{3258AE5A-11FA-4E04-B939-1BCC8417D8BE}" type="presOf" srcId="{5F19B98C-7815-4F07-8F06-EF1F0AE70004}" destId="{E7066A52-C70C-440F-B5FB-65BC69D3A297}" srcOrd="1" destOrd="0" presId="urn:microsoft.com/office/officeart/2005/8/layout/matrix1"/>
    <dgm:cxn modelId="{987FA49F-791D-4C54-8A38-4AEC37E9D8A1}" type="presOf" srcId="{5F19B98C-7815-4F07-8F06-EF1F0AE70004}" destId="{61689AC1-F68B-46D0-8CEF-042995C37ACC}" srcOrd="0" destOrd="0" presId="urn:microsoft.com/office/officeart/2005/8/layout/matrix1"/>
    <dgm:cxn modelId="{B7F12D9F-FB1F-49B4-A82C-17EA519334DC}" type="presOf" srcId="{E5221FA5-285F-4DD7-A3DA-7FEA14246595}" destId="{C1AB9267-4527-4915-A8D2-0265DFB9C98B}" srcOrd="0" destOrd="0" presId="urn:microsoft.com/office/officeart/2005/8/layout/matrix1"/>
    <dgm:cxn modelId="{349E10F4-CCA2-4981-A391-7B683BB8B0C3}" srcId="{E5221FA5-285F-4DD7-A3DA-7FEA14246595}" destId="{5F19B98C-7815-4F07-8F06-EF1F0AE70004}" srcOrd="2" destOrd="0" parTransId="{F24A35A5-B8DB-4BD4-BA1F-E1AD33E3B0CB}" sibTransId="{55BE5081-A7EC-4EB9-BCFC-EC8F3C93E27A}"/>
    <dgm:cxn modelId="{7C5D2AD4-70BA-4C2F-9B7B-30732655F8BA}" srcId="{E5221FA5-285F-4DD7-A3DA-7FEA14246595}" destId="{79FB5281-C74E-47A5-BE50-381190C04413}" srcOrd="0" destOrd="0" parTransId="{192702DD-1D34-4E3B-9D21-28A3275A4F72}" sibTransId="{3A5D51F3-C5A8-4EB1-B34B-6CFECB75C1D3}"/>
    <dgm:cxn modelId="{30B89D23-B78F-4C93-B24C-AD7689C94481}" srcId="{E5221FA5-285F-4DD7-A3DA-7FEA14246595}" destId="{EA09B67E-79EB-4696-83D0-AD25D94CBB73}" srcOrd="1" destOrd="0" parTransId="{0CAB0755-0B82-4556-B61B-074DC2D074FE}" sibTransId="{281456F3-F971-42E9-AB4B-23181C33B62E}"/>
    <dgm:cxn modelId="{66AED9AC-B503-4F06-9EB7-16FE51D7F0DB}" type="presOf" srcId="{EA09B67E-79EB-4696-83D0-AD25D94CBB73}" destId="{EFC478F2-C8D6-40F9-834A-4587BC35212D}" srcOrd="1" destOrd="0" presId="urn:microsoft.com/office/officeart/2005/8/layout/matrix1"/>
    <dgm:cxn modelId="{86DD92EB-9251-4395-BBB3-AE4F67DDEA27}" type="presOf" srcId="{79FB5281-C74E-47A5-BE50-381190C04413}" destId="{18300575-8973-44E5-AA4C-BBC1E9E65E29}" srcOrd="0" destOrd="0" presId="urn:microsoft.com/office/officeart/2005/8/layout/matrix1"/>
    <dgm:cxn modelId="{29736E19-C291-4315-8F7D-8C8306B3A319}" type="presParOf" srcId="{7D1495EF-F02E-4927-ACE7-58082D9DAE5B}" destId="{42CE79B6-1710-4F55-AD2E-5483BA7221E0}" srcOrd="0" destOrd="0" presId="urn:microsoft.com/office/officeart/2005/8/layout/matrix1"/>
    <dgm:cxn modelId="{6E693977-648C-473B-A40C-ACD7B47D317A}" type="presParOf" srcId="{42CE79B6-1710-4F55-AD2E-5483BA7221E0}" destId="{18300575-8973-44E5-AA4C-BBC1E9E65E29}" srcOrd="0" destOrd="0" presId="urn:microsoft.com/office/officeart/2005/8/layout/matrix1"/>
    <dgm:cxn modelId="{28F91062-BD26-4612-8C79-B9B3DD1E6DB7}" type="presParOf" srcId="{42CE79B6-1710-4F55-AD2E-5483BA7221E0}" destId="{F11FDD77-AA10-4CDC-9214-3A97262F8FEA}" srcOrd="1" destOrd="0" presId="urn:microsoft.com/office/officeart/2005/8/layout/matrix1"/>
    <dgm:cxn modelId="{98C19256-9684-4BB8-9D32-217EC97B127B}" type="presParOf" srcId="{42CE79B6-1710-4F55-AD2E-5483BA7221E0}" destId="{73ADBA6D-A97A-46EA-BA15-B3B1869D93D7}" srcOrd="2" destOrd="0" presId="urn:microsoft.com/office/officeart/2005/8/layout/matrix1"/>
    <dgm:cxn modelId="{1C4D92AB-FAFB-4C2E-82A9-CE9A6630F630}" type="presParOf" srcId="{42CE79B6-1710-4F55-AD2E-5483BA7221E0}" destId="{EFC478F2-C8D6-40F9-834A-4587BC35212D}" srcOrd="3" destOrd="0" presId="urn:microsoft.com/office/officeart/2005/8/layout/matrix1"/>
    <dgm:cxn modelId="{3806113B-5954-45AB-991B-8B1423656012}" type="presParOf" srcId="{42CE79B6-1710-4F55-AD2E-5483BA7221E0}" destId="{61689AC1-F68B-46D0-8CEF-042995C37ACC}" srcOrd="4" destOrd="0" presId="urn:microsoft.com/office/officeart/2005/8/layout/matrix1"/>
    <dgm:cxn modelId="{578A2E6E-1066-4263-843B-40CFFCD582C9}" type="presParOf" srcId="{42CE79B6-1710-4F55-AD2E-5483BA7221E0}" destId="{E7066A52-C70C-440F-B5FB-65BC69D3A297}" srcOrd="5" destOrd="0" presId="urn:microsoft.com/office/officeart/2005/8/layout/matrix1"/>
    <dgm:cxn modelId="{E1B71A5C-2D31-4E49-A9E6-461BD741A546}" type="presParOf" srcId="{42CE79B6-1710-4F55-AD2E-5483BA7221E0}" destId="{8F67B39E-8BE0-4E2A-A04D-AF306454BF32}" srcOrd="6" destOrd="0" presId="urn:microsoft.com/office/officeart/2005/8/layout/matrix1"/>
    <dgm:cxn modelId="{5AD778F9-63AB-4B90-9470-71DAB3B49FBE}" type="presParOf" srcId="{42CE79B6-1710-4F55-AD2E-5483BA7221E0}" destId="{BB663B12-77DC-4891-9069-4B75568D7C1C}" srcOrd="7" destOrd="0" presId="urn:microsoft.com/office/officeart/2005/8/layout/matrix1"/>
    <dgm:cxn modelId="{36675163-5607-47F0-9F0F-AAACD79427FF}" type="presParOf" srcId="{7D1495EF-F02E-4927-ACE7-58082D9DAE5B}" destId="{C1AB9267-4527-4915-A8D2-0265DFB9C98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8381A9B-D3F9-40FB-AB23-78462AB958E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CO"/>
        </a:p>
      </dgm:t>
    </dgm:pt>
    <dgm:pt modelId="{52D8CFFD-4A65-479A-ACFA-39DC20D2B0E1}">
      <dgm:prSet phldrT="[Texto]" custT="1"/>
      <dgm:spPr/>
      <dgm:t>
        <a:bodyPr/>
        <a:lstStyle/>
        <a:p>
          <a:r>
            <a:rPr lang="es-CO" sz="2400" dirty="0" smtClean="0">
              <a:solidFill>
                <a:schemeClr val="accent1">
                  <a:lumMod val="25000"/>
                </a:schemeClr>
              </a:solidFill>
            </a:rPr>
            <a:t>En el corto plazo:</a:t>
          </a:r>
          <a:endParaRPr lang="es-CO" sz="2400" dirty="0">
            <a:solidFill>
              <a:schemeClr val="accent1">
                <a:lumMod val="25000"/>
              </a:schemeClr>
            </a:solidFill>
          </a:endParaRPr>
        </a:p>
      </dgm:t>
    </dgm:pt>
    <dgm:pt modelId="{B807C0AF-B815-40D6-BCB4-CB5071DB2FE8}" type="parTrans" cxnId="{DBA3A223-9455-4436-B0D0-2638253EB32C}">
      <dgm:prSet/>
      <dgm:spPr/>
      <dgm:t>
        <a:bodyPr/>
        <a:lstStyle/>
        <a:p>
          <a:endParaRPr lang="es-CO">
            <a:solidFill>
              <a:schemeClr val="accent1">
                <a:lumMod val="25000"/>
              </a:schemeClr>
            </a:solidFill>
          </a:endParaRPr>
        </a:p>
      </dgm:t>
    </dgm:pt>
    <dgm:pt modelId="{FCF4F927-110E-4293-A3DE-863E38C401A7}" type="sibTrans" cxnId="{DBA3A223-9455-4436-B0D0-2638253EB32C}">
      <dgm:prSet/>
      <dgm:spPr/>
      <dgm:t>
        <a:bodyPr/>
        <a:lstStyle/>
        <a:p>
          <a:endParaRPr lang="es-CO">
            <a:solidFill>
              <a:schemeClr val="accent1">
                <a:lumMod val="25000"/>
              </a:schemeClr>
            </a:solidFill>
          </a:endParaRPr>
        </a:p>
      </dgm:t>
    </dgm:pt>
    <dgm:pt modelId="{1E2D2DA7-A99E-4466-84C1-89E8011F73DD}">
      <dgm:prSet phldrT="[Texto]" custT="1"/>
      <dgm:spPr/>
      <dgm:t>
        <a:bodyPr/>
        <a:lstStyle/>
        <a:p>
          <a:r>
            <a:rPr lang="es-CO" sz="1900" dirty="0" smtClean="0">
              <a:solidFill>
                <a:schemeClr val="accent1">
                  <a:lumMod val="25000"/>
                </a:schemeClr>
              </a:solidFill>
            </a:rPr>
            <a:t>Enmiendas sobre el alcance de IAS 1 (Presentación de estados financieros)</a:t>
          </a:r>
          <a:endParaRPr lang="es-CO" sz="1900" dirty="0">
            <a:solidFill>
              <a:schemeClr val="accent1">
                <a:lumMod val="25000"/>
              </a:schemeClr>
            </a:solidFill>
          </a:endParaRPr>
        </a:p>
      </dgm:t>
    </dgm:pt>
    <dgm:pt modelId="{E07A69A4-27FD-46BC-9F82-544005B6BF79}" type="parTrans" cxnId="{8E9BFF29-A9C1-4EDC-9088-89992DBFA8C6}">
      <dgm:prSet/>
      <dgm:spPr/>
      <dgm:t>
        <a:bodyPr/>
        <a:lstStyle/>
        <a:p>
          <a:endParaRPr lang="es-CO">
            <a:solidFill>
              <a:schemeClr val="accent1">
                <a:lumMod val="25000"/>
              </a:schemeClr>
            </a:solidFill>
          </a:endParaRPr>
        </a:p>
      </dgm:t>
    </dgm:pt>
    <dgm:pt modelId="{6AE24780-890A-484B-A5E7-0043BE404336}" type="sibTrans" cxnId="{8E9BFF29-A9C1-4EDC-9088-89992DBFA8C6}">
      <dgm:prSet/>
      <dgm:spPr/>
      <dgm:t>
        <a:bodyPr/>
        <a:lstStyle/>
        <a:p>
          <a:endParaRPr lang="es-CO">
            <a:solidFill>
              <a:schemeClr val="accent1">
                <a:lumMod val="25000"/>
              </a:schemeClr>
            </a:solidFill>
          </a:endParaRPr>
        </a:p>
      </dgm:t>
    </dgm:pt>
    <dgm:pt modelId="{0AA9FD06-E717-4FFF-8B06-F65CD4B2E782}">
      <dgm:prSet phldrT="[Texto]" custT="1"/>
      <dgm:spPr/>
      <dgm:t>
        <a:bodyPr/>
        <a:lstStyle/>
        <a:p>
          <a:r>
            <a:rPr lang="es-CO" sz="1900" dirty="0" smtClean="0">
              <a:solidFill>
                <a:schemeClr val="accent1">
                  <a:lumMod val="25000"/>
                </a:schemeClr>
              </a:solidFill>
            </a:rPr>
            <a:t>Enfocarse en los requerimientos de revelación del proyecto en la agenda actual</a:t>
          </a:r>
          <a:endParaRPr lang="es-CO" sz="1900" dirty="0">
            <a:solidFill>
              <a:schemeClr val="accent1">
                <a:lumMod val="25000"/>
              </a:schemeClr>
            </a:solidFill>
          </a:endParaRPr>
        </a:p>
      </dgm:t>
    </dgm:pt>
    <dgm:pt modelId="{03FE304D-A7AF-418E-A46E-98243DA70FAB}" type="parTrans" cxnId="{27E24CC7-AA53-4510-A65B-E0A388A85DA1}">
      <dgm:prSet/>
      <dgm:spPr/>
      <dgm:t>
        <a:bodyPr/>
        <a:lstStyle/>
        <a:p>
          <a:endParaRPr lang="es-CO">
            <a:solidFill>
              <a:schemeClr val="accent1">
                <a:lumMod val="25000"/>
              </a:schemeClr>
            </a:solidFill>
          </a:endParaRPr>
        </a:p>
      </dgm:t>
    </dgm:pt>
    <dgm:pt modelId="{503D5705-4DD3-47F1-B268-121C640C3B1C}" type="sibTrans" cxnId="{27E24CC7-AA53-4510-A65B-E0A388A85DA1}">
      <dgm:prSet/>
      <dgm:spPr/>
      <dgm:t>
        <a:bodyPr/>
        <a:lstStyle/>
        <a:p>
          <a:endParaRPr lang="es-CO">
            <a:solidFill>
              <a:schemeClr val="accent1">
                <a:lumMod val="25000"/>
              </a:schemeClr>
            </a:solidFill>
          </a:endParaRPr>
        </a:p>
      </dgm:t>
    </dgm:pt>
    <dgm:pt modelId="{2C372BE2-D750-49E0-8AC4-4E4CA7EA331A}">
      <dgm:prSet phldrT="[Texto]" custT="1"/>
      <dgm:spPr/>
      <dgm:t>
        <a:bodyPr/>
        <a:lstStyle/>
        <a:p>
          <a:r>
            <a:rPr lang="es-CO" sz="1900" dirty="0" smtClean="0">
              <a:solidFill>
                <a:schemeClr val="accent1">
                  <a:lumMod val="25000"/>
                </a:schemeClr>
              </a:solidFill>
            </a:rPr>
            <a:t>Aplicación de Materialidad</a:t>
          </a:r>
          <a:endParaRPr lang="es-CO" sz="1900" dirty="0">
            <a:solidFill>
              <a:schemeClr val="accent1">
                <a:lumMod val="25000"/>
              </a:schemeClr>
            </a:solidFill>
          </a:endParaRPr>
        </a:p>
      </dgm:t>
    </dgm:pt>
    <dgm:pt modelId="{7F1C7EB1-ED21-47F9-A17F-C22369A1E077}" type="parTrans" cxnId="{6D89F356-D744-4EEE-9D4D-FA1E350A3C37}">
      <dgm:prSet/>
      <dgm:spPr/>
    </dgm:pt>
    <dgm:pt modelId="{3E52972E-F7D1-457E-9644-8FF3D97182EC}" type="sibTrans" cxnId="{6D89F356-D744-4EEE-9D4D-FA1E350A3C37}">
      <dgm:prSet/>
      <dgm:spPr/>
      <dgm:t>
        <a:bodyPr/>
        <a:lstStyle/>
        <a:p>
          <a:endParaRPr lang="es-CO"/>
        </a:p>
      </dgm:t>
    </dgm:pt>
    <dgm:pt modelId="{D204D7D1-1921-4D54-9839-9820E86F8D80}" type="pres">
      <dgm:prSet presAssocID="{C8381A9B-D3F9-40FB-AB23-78462AB958EF}" presName="outerComposite" presStyleCnt="0">
        <dgm:presLayoutVars>
          <dgm:chMax val="5"/>
          <dgm:dir/>
          <dgm:resizeHandles val="exact"/>
        </dgm:presLayoutVars>
      </dgm:prSet>
      <dgm:spPr/>
      <dgm:t>
        <a:bodyPr/>
        <a:lstStyle/>
        <a:p>
          <a:endParaRPr lang="es-CO"/>
        </a:p>
      </dgm:t>
    </dgm:pt>
    <dgm:pt modelId="{C245DF30-7EE1-44E2-8AA7-D472D3F26B9D}" type="pres">
      <dgm:prSet presAssocID="{C8381A9B-D3F9-40FB-AB23-78462AB958EF}" presName="dummyMaxCanvas" presStyleCnt="0">
        <dgm:presLayoutVars/>
      </dgm:prSet>
      <dgm:spPr/>
    </dgm:pt>
    <dgm:pt modelId="{52C4CE53-383A-49F1-AF4A-A17CF2345F87}" type="pres">
      <dgm:prSet presAssocID="{C8381A9B-D3F9-40FB-AB23-78462AB958EF}" presName="FourNodes_1" presStyleLbl="node1" presStyleIdx="0" presStyleCnt="4">
        <dgm:presLayoutVars>
          <dgm:bulletEnabled val="1"/>
        </dgm:presLayoutVars>
      </dgm:prSet>
      <dgm:spPr/>
      <dgm:t>
        <a:bodyPr/>
        <a:lstStyle/>
        <a:p>
          <a:endParaRPr lang="es-CO"/>
        </a:p>
      </dgm:t>
    </dgm:pt>
    <dgm:pt modelId="{2315C1C4-6870-472D-8E90-175105887EE4}" type="pres">
      <dgm:prSet presAssocID="{C8381A9B-D3F9-40FB-AB23-78462AB958EF}" presName="FourNodes_2" presStyleLbl="node1" presStyleIdx="1" presStyleCnt="4">
        <dgm:presLayoutVars>
          <dgm:bulletEnabled val="1"/>
        </dgm:presLayoutVars>
      </dgm:prSet>
      <dgm:spPr/>
      <dgm:t>
        <a:bodyPr/>
        <a:lstStyle/>
        <a:p>
          <a:endParaRPr lang="es-CO"/>
        </a:p>
      </dgm:t>
    </dgm:pt>
    <dgm:pt modelId="{F8F6485B-F0FB-4854-9D7E-AAD5F63634DE}" type="pres">
      <dgm:prSet presAssocID="{C8381A9B-D3F9-40FB-AB23-78462AB958EF}" presName="FourNodes_3" presStyleLbl="node1" presStyleIdx="2" presStyleCnt="4">
        <dgm:presLayoutVars>
          <dgm:bulletEnabled val="1"/>
        </dgm:presLayoutVars>
      </dgm:prSet>
      <dgm:spPr/>
      <dgm:t>
        <a:bodyPr/>
        <a:lstStyle/>
        <a:p>
          <a:endParaRPr lang="es-CO"/>
        </a:p>
      </dgm:t>
    </dgm:pt>
    <dgm:pt modelId="{759EFE81-1F05-4038-8D1B-82B6A4F7927C}" type="pres">
      <dgm:prSet presAssocID="{C8381A9B-D3F9-40FB-AB23-78462AB958EF}" presName="FourNodes_4" presStyleLbl="node1" presStyleIdx="3" presStyleCnt="4">
        <dgm:presLayoutVars>
          <dgm:bulletEnabled val="1"/>
        </dgm:presLayoutVars>
      </dgm:prSet>
      <dgm:spPr/>
      <dgm:t>
        <a:bodyPr/>
        <a:lstStyle/>
        <a:p>
          <a:endParaRPr lang="es-CO"/>
        </a:p>
      </dgm:t>
    </dgm:pt>
    <dgm:pt modelId="{70156988-4F0D-4F5A-BC3F-B6D93243F67A}" type="pres">
      <dgm:prSet presAssocID="{C8381A9B-D3F9-40FB-AB23-78462AB958EF}" presName="FourConn_1-2" presStyleLbl="fgAccFollowNode1" presStyleIdx="0" presStyleCnt="3">
        <dgm:presLayoutVars>
          <dgm:bulletEnabled val="1"/>
        </dgm:presLayoutVars>
      </dgm:prSet>
      <dgm:spPr/>
      <dgm:t>
        <a:bodyPr/>
        <a:lstStyle/>
        <a:p>
          <a:endParaRPr lang="es-CO"/>
        </a:p>
      </dgm:t>
    </dgm:pt>
    <dgm:pt modelId="{B4933F54-6BD6-4166-A620-F3A07E2D1E08}" type="pres">
      <dgm:prSet presAssocID="{C8381A9B-D3F9-40FB-AB23-78462AB958EF}" presName="FourConn_2-3" presStyleLbl="fgAccFollowNode1" presStyleIdx="1" presStyleCnt="3">
        <dgm:presLayoutVars>
          <dgm:bulletEnabled val="1"/>
        </dgm:presLayoutVars>
      </dgm:prSet>
      <dgm:spPr/>
      <dgm:t>
        <a:bodyPr/>
        <a:lstStyle/>
        <a:p>
          <a:endParaRPr lang="es-CO"/>
        </a:p>
      </dgm:t>
    </dgm:pt>
    <dgm:pt modelId="{AFB31D6E-5D7B-4827-A748-7B9A57945940}" type="pres">
      <dgm:prSet presAssocID="{C8381A9B-D3F9-40FB-AB23-78462AB958EF}" presName="FourConn_3-4" presStyleLbl="fgAccFollowNode1" presStyleIdx="2" presStyleCnt="3">
        <dgm:presLayoutVars>
          <dgm:bulletEnabled val="1"/>
        </dgm:presLayoutVars>
      </dgm:prSet>
      <dgm:spPr/>
      <dgm:t>
        <a:bodyPr/>
        <a:lstStyle/>
        <a:p>
          <a:endParaRPr lang="es-CO"/>
        </a:p>
      </dgm:t>
    </dgm:pt>
    <dgm:pt modelId="{4D75E585-8F29-43AA-B41F-06A62381C47E}" type="pres">
      <dgm:prSet presAssocID="{C8381A9B-D3F9-40FB-AB23-78462AB958EF}" presName="FourNodes_1_text" presStyleLbl="node1" presStyleIdx="3" presStyleCnt="4">
        <dgm:presLayoutVars>
          <dgm:bulletEnabled val="1"/>
        </dgm:presLayoutVars>
      </dgm:prSet>
      <dgm:spPr/>
      <dgm:t>
        <a:bodyPr/>
        <a:lstStyle/>
        <a:p>
          <a:endParaRPr lang="es-CO"/>
        </a:p>
      </dgm:t>
    </dgm:pt>
    <dgm:pt modelId="{EB5462A4-0CB9-4517-92CC-F862892F0C5C}" type="pres">
      <dgm:prSet presAssocID="{C8381A9B-D3F9-40FB-AB23-78462AB958EF}" presName="FourNodes_2_text" presStyleLbl="node1" presStyleIdx="3" presStyleCnt="4">
        <dgm:presLayoutVars>
          <dgm:bulletEnabled val="1"/>
        </dgm:presLayoutVars>
      </dgm:prSet>
      <dgm:spPr/>
      <dgm:t>
        <a:bodyPr/>
        <a:lstStyle/>
        <a:p>
          <a:endParaRPr lang="es-CO"/>
        </a:p>
      </dgm:t>
    </dgm:pt>
    <dgm:pt modelId="{8FB5A489-3208-4B59-A5FF-24F7ACB59355}" type="pres">
      <dgm:prSet presAssocID="{C8381A9B-D3F9-40FB-AB23-78462AB958EF}" presName="FourNodes_3_text" presStyleLbl="node1" presStyleIdx="3" presStyleCnt="4">
        <dgm:presLayoutVars>
          <dgm:bulletEnabled val="1"/>
        </dgm:presLayoutVars>
      </dgm:prSet>
      <dgm:spPr/>
      <dgm:t>
        <a:bodyPr/>
        <a:lstStyle/>
        <a:p>
          <a:endParaRPr lang="es-CO"/>
        </a:p>
      </dgm:t>
    </dgm:pt>
    <dgm:pt modelId="{DD9DBB4B-3206-499B-ADC3-322D85CF31C2}" type="pres">
      <dgm:prSet presAssocID="{C8381A9B-D3F9-40FB-AB23-78462AB958EF}" presName="FourNodes_4_text" presStyleLbl="node1" presStyleIdx="3" presStyleCnt="4">
        <dgm:presLayoutVars>
          <dgm:bulletEnabled val="1"/>
        </dgm:presLayoutVars>
      </dgm:prSet>
      <dgm:spPr/>
      <dgm:t>
        <a:bodyPr/>
        <a:lstStyle/>
        <a:p>
          <a:endParaRPr lang="es-CO"/>
        </a:p>
      </dgm:t>
    </dgm:pt>
  </dgm:ptLst>
  <dgm:cxnLst>
    <dgm:cxn modelId="{8E9BFF29-A9C1-4EDC-9088-89992DBFA8C6}" srcId="{C8381A9B-D3F9-40FB-AB23-78462AB958EF}" destId="{1E2D2DA7-A99E-4466-84C1-89E8011F73DD}" srcOrd="1" destOrd="0" parTransId="{E07A69A4-27FD-46BC-9F82-544005B6BF79}" sibTransId="{6AE24780-890A-484B-A5E7-0043BE404336}"/>
    <dgm:cxn modelId="{1D25DB8B-3DF2-4111-878C-42C15214EFEC}" type="presOf" srcId="{2C372BE2-D750-49E0-8AC4-4E4CA7EA331A}" destId="{8FB5A489-3208-4B59-A5FF-24F7ACB59355}" srcOrd="1" destOrd="0" presId="urn:microsoft.com/office/officeart/2005/8/layout/vProcess5"/>
    <dgm:cxn modelId="{565B61DE-49FB-42DA-8BCD-D7F66F21086C}" type="presOf" srcId="{0AA9FD06-E717-4FFF-8B06-F65CD4B2E782}" destId="{759EFE81-1F05-4038-8D1B-82B6A4F7927C}" srcOrd="0" destOrd="0" presId="urn:microsoft.com/office/officeart/2005/8/layout/vProcess5"/>
    <dgm:cxn modelId="{6D89F356-D744-4EEE-9D4D-FA1E350A3C37}" srcId="{C8381A9B-D3F9-40FB-AB23-78462AB958EF}" destId="{2C372BE2-D750-49E0-8AC4-4E4CA7EA331A}" srcOrd="2" destOrd="0" parTransId="{7F1C7EB1-ED21-47F9-A17F-C22369A1E077}" sibTransId="{3E52972E-F7D1-457E-9644-8FF3D97182EC}"/>
    <dgm:cxn modelId="{E5B1B77A-308B-4D4F-B706-B0A68B77BBBE}" type="presOf" srcId="{6AE24780-890A-484B-A5E7-0043BE404336}" destId="{B4933F54-6BD6-4166-A620-F3A07E2D1E08}" srcOrd="0" destOrd="0" presId="urn:microsoft.com/office/officeart/2005/8/layout/vProcess5"/>
    <dgm:cxn modelId="{C1515B22-B2BA-4DF2-B490-2A8BDC64E54B}" type="presOf" srcId="{C8381A9B-D3F9-40FB-AB23-78462AB958EF}" destId="{D204D7D1-1921-4D54-9839-9820E86F8D80}" srcOrd="0" destOrd="0" presId="urn:microsoft.com/office/officeart/2005/8/layout/vProcess5"/>
    <dgm:cxn modelId="{603D09FF-630A-48DC-9054-08ED0B422AB0}" type="presOf" srcId="{1E2D2DA7-A99E-4466-84C1-89E8011F73DD}" destId="{2315C1C4-6870-472D-8E90-175105887EE4}" srcOrd="0" destOrd="0" presId="urn:microsoft.com/office/officeart/2005/8/layout/vProcess5"/>
    <dgm:cxn modelId="{29C805C9-7D6F-4EAF-9F16-DBBA4909A18C}" type="presOf" srcId="{52D8CFFD-4A65-479A-ACFA-39DC20D2B0E1}" destId="{4D75E585-8F29-43AA-B41F-06A62381C47E}" srcOrd="1" destOrd="0" presId="urn:microsoft.com/office/officeart/2005/8/layout/vProcess5"/>
    <dgm:cxn modelId="{94EB9F6B-ABAE-453D-88F2-427B34373476}" type="presOf" srcId="{FCF4F927-110E-4293-A3DE-863E38C401A7}" destId="{70156988-4F0D-4F5A-BC3F-B6D93243F67A}" srcOrd="0" destOrd="0" presId="urn:microsoft.com/office/officeart/2005/8/layout/vProcess5"/>
    <dgm:cxn modelId="{5675A6BA-3C1C-43AA-89A8-087DC7DADACB}" type="presOf" srcId="{0AA9FD06-E717-4FFF-8B06-F65CD4B2E782}" destId="{DD9DBB4B-3206-499B-ADC3-322D85CF31C2}" srcOrd="1" destOrd="0" presId="urn:microsoft.com/office/officeart/2005/8/layout/vProcess5"/>
    <dgm:cxn modelId="{45D29A83-0CAF-412C-AB59-721B575C339F}" type="presOf" srcId="{52D8CFFD-4A65-479A-ACFA-39DC20D2B0E1}" destId="{52C4CE53-383A-49F1-AF4A-A17CF2345F87}" srcOrd="0" destOrd="0" presId="urn:microsoft.com/office/officeart/2005/8/layout/vProcess5"/>
    <dgm:cxn modelId="{DBA3A223-9455-4436-B0D0-2638253EB32C}" srcId="{C8381A9B-D3F9-40FB-AB23-78462AB958EF}" destId="{52D8CFFD-4A65-479A-ACFA-39DC20D2B0E1}" srcOrd="0" destOrd="0" parTransId="{B807C0AF-B815-40D6-BCB4-CB5071DB2FE8}" sibTransId="{FCF4F927-110E-4293-A3DE-863E38C401A7}"/>
    <dgm:cxn modelId="{3A002433-9252-493A-BCCD-3A4B7B788C32}" type="presOf" srcId="{2C372BE2-D750-49E0-8AC4-4E4CA7EA331A}" destId="{F8F6485B-F0FB-4854-9D7E-AAD5F63634DE}" srcOrd="0" destOrd="0" presId="urn:microsoft.com/office/officeart/2005/8/layout/vProcess5"/>
    <dgm:cxn modelId="{DBEA618A-5F78-4766-B210-E1A08DF72909}" type="presOf" srcId="{3E52972E-F7D1-457E-9644-8FF3D97182EC}" destId="{AFB31D6E-5D7B-4827-A748-7B9A57945940}" srcOrd="0" destOrd="0" presId="urn:microsoft.com/office/officeart/2005/8/layout/vProcess5"/>
    <dgm:cxn modelId="{C1B97FBF-BCA5-4294-B4AD-04D9550F16AE}" type="presOf" srcId="{1E2D2DA7-A99E-4466-84C1-89E8011F73DD}" destId="{EB5462A4-0CB9-4517-92CC-F862892F0C5C}" srcOrd="1" destOrd="0" presId="urn:microsoft.com/office/officeart/2005/8/layout/vProcess5"/>
    <dgm:cxn modelId="{27E24CC7-AA53-4510-A65B-E0A388A85DA1}" srcId="{C8381A9B-D3F9-40FB-AB23-78462AB958EF}" destId="{0AA9FD06-E717-4FFF-8B06-F65CD4B2E782}" srcOrd="3" destOrd="0" parTransId="{03FE304D-A7AF-418E-A46E-98243DA70FAB}" sibTransId="{503D5705-4DD3-47F1-B268-121C640C3B1C}"/>
    <dgm:cxn modelId="{26D712F9-68C2-4F07-A0D3-9B74B55D5064}" type="presParOf" srcId="{D204D7D1-1921-4D54-9839-9820E86F8D80}" destId="{C245DF30-7EE1-44E2-8AA7-D472D3F26B9D}" srcOrd="0" destOrd="0" presId="urn:microsoft.com/office/officeart/2005/8/layout/vProcess5"/>
    <dgm:cxn modelId="{1B5CEEBE-F32B-487D-87A1-A5304ACB3955}" type="presParOf" srcId="{D204D7D1-1921-4D54-9839-9820E86F8D80}" destId="{52C4CE53-383A-49F1-AF4A-A17CF2345F87}" srcOrd="1" destOrd="0" presId="urn:microsoft.com/office/officeart/2005/8/layout/vProcess5"/>
    <dgm:cxn modelId="{B396453F-9099-4957-9754-CB86090CA4E6}" type="presParOf" srcId="{D204D7D1-1921-4D54-9839-9820E86F8D80}" destId="{2315C1C4-6870-472D-8E90-175105887EE4}" srcOrd="2" destOrd="0" presId="urn:microsoft.com/office/officeart/2005/8/layout/vProcess5"/>
    <dgm:cxn modelId="{BB440C0F-A787-4FAB-8013-3051C7B2C2D2}" type="presParOf" srcId="{D204D7D1-1921-4D54-9839-9820E86F8D80}" destId="{F8F6485B-F0FB-4854-9D7E-AAD5F63634DE}" srcOrd="3" destOrd="0" presId="urn:microsoft.com/office/officeart/2005/8/layout/vProcess5"/>
    <dgm:cxn modelId="{6CFF2A98-015F-4F9F-B01B-52E13B4A5CE9}" type="presParOf" srcId="{D204D7D1-1921-4D54-9839-9820E86F8D80}" destId="{759EFE81-1F05-4038-8D1B-82B6A4F7927C}" srcOrd="4" destOrd="0" presId="urn:microsoft.com/office/officeart/2005/8/layout/vProcess5"/>
    <dgm:cxn modelId="{34821EDB-070C-4DB1-B13E-21195514716E}" type="presParOf" srcId="{D204D7D1-1921-4D54-9839-9820E86F8D80}" destId="{70156988-4F0D-4F5A-BC3F-B6D93243F67A}" srcOrd="5" destOrd="0" presId="urn:microsoft.com/office/officeart/2005/8/layout/vProcess5"/>
    <dgm:cxn modelId="{D0AD7372-6A42-4E69-A5F4-F766CD127B4E}" type="presParOf" srcId="{D204D7D1-1921-4D54-9839-9820E86F8D80}" destId="{B4933F54-6BD6-4166-A620-F3A07E2D1E08}" srcOrd="6" destOrd="0" presId="urn:microsoft.com/office/officeart/2005/8/layout/vProcess5"/>
    <dgm:cxn modelId="{1F3781AC-A310-4347-B3D4-02EE95A79116}" type="presParOf" srcId="{D204D7D1-1921-4D54-9839-9820E86F8D80}" destId="{AFB31D6E-5D7B-4827-A748-7B9A57945940}" srcOrd="7" destOrd="0" presId="urn:microsoft.com/office/officeart/2005/8/layout/vProcess5"/>
    <dgm:cxn modelId="{F466397B-3372-4682-B3CC-9E6D1804B021}" type="presParOf" srcId="{D204D7D1-1921-4D54-9839-9820E86F8D80}" destId="{4D75E585-8F29-43AA-B41F-06A62381C47E}" srcOrd="8" destOrd="0" presId="urn:microsoft.com/office/officeart/2005/8/layout/vProcess5"/>
    <dgm:cxn modelId="{DF455D9F-FC58-486C-B850-9EC88DD866C9}" type="presParOf" srcId="{D204D7D1-1921-4D54-9839-9820E86F8D80}" destId="{EB5462A4-0CB9-4517-92CC-F862892F0C5C}" srcOrd="9" destOrd="0" presId="urn:microsoft.com/office/officeart/2005/8/layout/vProcess5"/>
    <dgm:cxn modelId="{29EF6E09-A7BE-470E-B95F-C526FDA5762E}" type="presParOf" srcId="{D204D7D1-1921-4D54-9839-9820E86F8D80}" destId="{8FB5A489-3208-4B59-A5FF-24F7ACB59355}" srcOrd="10" destOrd="0" presId="urn:microsoft.com/office/officeart/2005/8/layout/vProcess5"/>
    <dgm:cxn modelId="{87B9D76F-7B9D-4E8A-B8A2-04B700493C27}" type="presParOf" srcId="{D204D7D1-1921-4D54-9839-9820E86F8D80}" destId="{DD9DBB4B-3206-499B-ADC3-322D85CF31C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8381A9B-D3F9-40FB-AB23-78462AB958E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CO"/>
        </a:p>
      </dgm:t>
    </dgm:pt>
    <dgm:pt modelId="{52D8CFFD-4A65-479A-ACFA-39DC20D2B0E1}">
      <dgm:prSet phldrT="[Texto]" custT="1"/>
      <dgm:spPr/>
      <dgm:t>
        <a:bodyPr/>
        <a:lstStyle/>
        <a:p>
          <a:r>
            <a:rPr lang="es-CO" sz="2400" dirty="0" smtClean="0">
              <a:solidFill>
                <a:schemeClr val="accent1">
                  <a:lumMod val="25000"/>
                </a:schemeClr>
              </a:solidFill>
            </a:rPr>
            <a:t>En el largo plazo:</a:t>
          </a:r>
          <a:endParaRPr lang="es-CO" sz="2400" dirty="0">
            <a:solidFill>
              <a:schemeClr val="accent1">
                <a:lumMod val="25000"/>
              </a:schemeClr>
            </a:solidFill>
          </a:endParaRPr>
        </a:p>
      </dgm:t>
    </dgm:pt>
    <dgm:pt modelId="{B807C0AF-B815-40D6-BCB4-CB5071DB2FE8}" type="parTrans" cxnId="{DBA3A223-9455-4436-B0D0-2638253EB32C}">
      <dgm:prSet/>
      <dgm:spPr/>
      <dgm:t>
        <a:bodyPr/>
        <a:lstStyle/>
        <a:p>
          <a:endParaRPr lang="es-CO">
            <a:solidFill>
              <a:schemeClr val="accent1">
                <a:lumMod val="25000"/>
              </a:schemeClr>
            </a:solidFill>
          </a:endParaRPr>
        </a:p>
      </dgm:t>
    </dgm:pt>
    <dgm:pt modelId="{FCF4F927-110E-4293-A3DE-863E38C401A7}" type="sibTrans" cxnId="{DBA3A223-9455-4436-B0D0-2638253EB32C}">
      <dgm:prSet/>
      <dgm:spPr/>
      <dgm:t>
        <a:bodyPr/>
        <a:lstStyle/>
        <a:p>
          <a:endParaRPr lang="es-CO">
            <a:solidFill>
              <a:schemeClr val="accent1">
                <a:lumMod val="25000"/>
              </a:schemeClr>
            </a:solidFill>
          </a:endParaRPr>
        </a:p>
      </dgm:t>
    </dgm:pt>
    <dgm:pt modelId="{1E2D2DA7-A99E-4466-84C1-89E8011F73DD}">
      <dgm:prSet phldrT="[Texto]" custT="1"/>
      <dgm:spPr/>
      <dgm:t>
        <a:bodyPr/>
        <a:lstStyle/>
        <a:p>
          <a:r>
            <a:rPr lang="es-CO" sz="1900" dirty="0" smtClean="0">
              <a:solidFill>
                <a:schemeClr val="accent1">
                  <a:lumMod val="25000"/>
                </a:schemeClr>
              </a:solidFill>
            </a:rPr>
            <a:t>Reemplazo de: </a:t>
          </a:r>
        </a:p>
        <a:p>
          <a:r>
            <a:rPr lang="es-CO" sz="1900" dirty="0" smtClean="0">
              <a:solidFill>
                <a:schemeClr val="accent1">
                  <a:lumMod val="25000"/>
                </a:schemeClr>
              </a:solidFill>
            </a:rPr>
            <a:t>IAS 1 Presentación de estados financieros.</a:t>
          </a:r>
        </a:p>
        <a:p>
          <a:r>
            <a:rPr lang="es-CO" sz="1900" dirty="0" smtClean="0">
              <a:solidFill>
                <a:schemeClr val="accent1">
                  <a:lumMod val="25000"/>
                </a:schemeClr>
              </a:solidFill>
            </a:rPr>
            <a:t>IAS 7 Flujo de efectivo.</a:t>
          </a:r>
        </a:p>
        <a:p>
          <a:r>
            <a:rPr lang="es-CO" sz="1900" dirty="0" smtClean="0">
              <a:solidFill>
                <a:schemeClr val="accent1">
                  <a:lumMod val="25000"/>
                </a:schemeClr>
              </a:solidFill>
            </a:rPr>
            <a:t>IAS 8  Políticas contables, cambios en estimaciones, y errores.</a:t>
          </a:r>
          <a:endParaRPr lang="es-CO" sz="1900" dirty="0">
            <a:solidFill>
              <a:schemeClr val="accent1">
                <a:lumMod val="25000"/>
              </a:schemeClr>
            </a:solidFill>
          </a:endParaRPr>
        </a:p>
      </dgm:t>
    </dgm:pt>
    <dgm:pt modelId="{E07A69A4-27FD-46BC-9F82-544005B6BF79}" type="parTrans" cxnId="{8E9BFF29-A9C1-4EDC-9088-89992DBFA8C6}">
      <dgm:prSet/>
      <dgm:spPr/>
      <dgm:t>
        <a:bodyPr/>
        <a:lstStyle/>
        <a:p>
          <a:endParaRPr lang="es-CO">
            <a:solidFill>
              <a:schemeClr val="accent1">
                <a:lumMod val="25000"/>
              </a:schemeClr>
            </a:solidFill>
          </a:endParaRPr>
        </a:p>
      </dgm:t>
    </dgm:pt>
    <dgm:pt modelId="{6AE24780-890A-484B-A5E7-0043BE404336}" type="sibTrans" cxnId="{8E9BFF29-A9C1-4EDC-9088-89992DBFA8C6}">
      <dgm:prSet/>
      <dgm:spPr/>
      <dgm:t>
        <a:bodyPr/>
        <a:lstStyle/>
        <a:p>
          <a:endParaRPr lang="es-CO">
            <a:solidFill>
              <a:schemeClr val="accent1">
                <a:lumMod val="25000"/>
              </a:schemeClr>
            </a:solidFill>
          </a:endParaRPr>
        </a:p>
      </dgm:t>
    </dgm:pt>
    <dgm:pt modelId="{0AA9FD06-E717-4FFF-8B06-F65CD4B2E782}">
      <dgm:prSet phldrT="[Texto]" custT="1"/>
      <dgm:spPr/>
      <dgm:t>
        <a:bodyPr/>
        <a:lstStyle/>
        <a:p>
          <a:r>
            <a:rPr lang="es-CO" sz="1900" dirty="0" smtClean="0">
              <a:solidFill>
                <a:schemeClr val="accent1">
                  <a:lumMod val="25000"/>
                </a:schemeClr>
              </a:solidFill>
            </a:rPr>
            <a:t>Revisión de requerimientos de revelación en los </a:t>
          </a:r>
          <a:r>
            <a:rPr lang="es-CO" sz="1900" dirty="0" err="1" smtClean="0">
              <a:solidFill>
                <a:schemeClr val="accent1">
                  <a:lumMod val="25000"/>
                </a:schemeClr>
              </a:solidFill>
            </a:rPr>
            <a:t>IFRSs</a:t>
          </a:r>
          <a:r>
            <a:rPr lang="es-CO" sz="1900" dirty="0" smtClean="0">
              <a:solidFill>
                <a:schemeClr val="accent1">
                  <a:lumMod val="25000"/>
                </a:schemeClr>
              </a:solidFill>
            </a:rPr>
            <a:t> individuales</a:t>
          </a:r>
          <a:endParaRPr lang="es-CO" sz="1900" dirty="0">
            <a:solidFill>
              <a:schemeClr val="accent1">
                <a:lumMod val="25000"/>
              </a:schemeClr>
            </a:solidFill>
          </a:endParaRPr>
        </a:p>
      </dgm:t>
    </dgm:pt>
    <dgm:pt modelId="{03FE304D-A7AF-418E-A46E-98243DA70FAB}" type="parTrans" cxnId="{27E24CC7-AA53-4510-A65B-E0A388A85DA1}">
      <dgm:prSet/>
      <dgm:spPr/>
      <dgm:t>
        <a:bodyPr/>
        <a:lstStyle/>
        <a:p>
          <a:endParaRPr lang="es-CO">
            <a:solidFill>
              <a:schemeClr val="accent1">
                <a:lumMod val="25000"/>
              </a:schemeClr>
            </a:solidFill>
          </a:endParaRPr>
        </a:p>
      </dgm:t>
    </dgm:pt>
    <dgm:pt modelId="{503D5705-4DD3-47F1-B268-121C640C3B1C}" type="sibTrans" cxnId="{27E24CC7-AA53-4510-A65B-E0A388A85DA1}">
      <dgm:prSet/>
      <dgm:spPr/>
      <dgm:t>
        <a:bodyPr/>
        <a:lstStyle/>
        <a:p>
          <a:endParaRPr lang="es-CO">
            <a:solidFill>
              <a:schemeClr val="accent1">
                <a:lumMod val="25000"/>
              </a:schemeClr>
            </a:solidFill>
          </a:endParaRPr>
        </a:p>
      </dgm:t>
    </dgm:pt>
    <dgm:pt modelId="{D204D7D1-1921-4D54-9839-9820E86F8D80}" type="pres">
      <dgm:prSet presAssocID="{C8381A9B-D3F9-40FB-AB23-78462AB958EF}" presName="outerComposite" presStyleCnt="0">
        <dgm:presLayoutVars>
          <dgm:chMax val="5"/>
          <dgm:dir/>
          <dgm:resizeHandles val="exact"/>
        </dgm:presLayoutVars>
      </dgm:prSet>
      <dgm:spPr/>
      <dgm:t>
        <a:bodyPr/>
        <a:lstStyle/>
        <a:p>
          <a:endParaRPr lang="es-CO"/>
        </a:p>
      </dgm:t>
    </dgm:pt>
    <dgm:pt modelId="{C245DF30-7EE1-44E2-8AA7-D472D3F26B9D}" type="pres">
      <dgm:prSet presAssocID="{C8381A9B-D3F9-40FB-AB23-78462AB958EF}" presName="dummyMaxCanvas" presStyleCnt="0">
        <dgm:presLayoutVars/>
      </dgm:prSet>
      <dgm:spPr/>
    </dgm:pt>
    <dgm:pt modelId="{F7E72736-BEEA-4B89-9886-D04E5A3FC5FA}" type="pres">
      <dgm:prSet presAssocID="{C8381A9B-D3F9-40FB-AB23-78462AB958EF}" presName="ThreeNodes_1" presStyleLbl="node1" presStyleIdx="0" presStyleCnt="3">
        <dgm:presLayoutVars>
          <dgm:bulletEnabled val="1"/>
        </dgm:presLayoutVars>
      </dgm:prSet>
      <dgm:spPr/>
      <dgm:t>
        <a:bodyPr/>
        <a:lstStyle/>
        <a:p>
          <a:endParaRPr lang="es-CO"/>
        </a:p>
      </dgm:t>
    </dgm:pt>
    <dgm:pt modelId="{D3321F19-9CD6-4BE5-85C9-6A1E73FB7EB2}" type="pres">
      <dgm:prSet presAssocID="{C8381A9B-D3F9-40FB-AB23-78462AB958EF}" presName="ThreeNodes_2" presStyleLbl="node1" presStyleIdx="1" presStyleCnt="3">
        <dgm:presLayoutVars>
          <dgm:bulletEnabled val="1"/>
        </dgm:presLayoutVars>
      </dgm:prSet>
      <dgm:spPr/>
      <dgm:t>
        <a:bodyPr/>
        <a:lstStyle/>
        <a:p>
          <a:endParaRPr lang="es-CO"/>
        </a:p>
      </dgm:t>
    </dgm:pt>
    <dgm:pt modelId="{5F8B29CE-7076-4634-ADD6-5ABCF3044B49}" type="pres">
      <dgm:prSet presAssocID="{C8381A9B-D3F9-40FB-AB23-78462AB958EF}" presName="ThreeNodes_3" presStyleLbl="node1" presStyleIdx="2" presStyleCnt="3">
        <dgm:presLayoutVars>
          <dgm:bulletEnabled val="1"/>
        </dgm:presLayoutVars>
      </dgm:prSet>
      <dgm:spPr/>
      <dgm:t>
        <a:bodyPr/>
        <a:lstStyle/>
        <a:p>
          <a:endParaRPr lang="es-CO"/>
        </a:p>
      </dgm:t>
    </dgm:pt>
    <dgm:pt modelId="{608375C6-A2CF-4EC0-8D86-3593B1FF738F}" type="pres">
      <dgm:prSet presAssocID="{C8381A9B-D3F9-40FB-AB23-78462AB958EF}" presName="ThreeConn_1-2" presStyleLbl="fgAccFollowNode1" presStyleIdx="0" presStyleCnt="2">
        <dgm:presLayoutVars>
          <dgm:bulletEnabled val="1"/>
        </dgm:presLayoutVars>
      </dgm:prSet>
      <dgm:spPr/>
      <dgm:t>
        <a:bodyPr/>
        <a:lstStyle/>
        <a:p>
          <a:endParaRPr lang="es-CO"/>
        </a:p>
      </dgm:t>
    </dgm:pt>
    <dgm:pt modelId="{3264795D-72D8-469D-A331-9D80D67C99A3}" type="pres">
      <dgm:prSet presAssocID="{C8381A9B-D3F9-40FB-AB23-78462AB958EF}" presName="ThreeConn_2-3" presStyleLbl="fgAccFollowNode1" presStyleIdx="1" presStyleCnt="2">
        <dgm:presLayoutVars>
          <dgm:bulletEnabled val="1"/>
        </dgm:presLayoutVars>
      </dgm:prSet>
      <dgm:spPr/>
      <dgm:t>
        <a:bodyPr/>
        <a:lstStyle/>
        <a:p>
          <a:endParaRPr lang="es-CO"/>
        </a:p>
      </dgm:t>
    </dgm:pt>
    <dgm:pt modelId="{29878EB0-793B-49CC-A7C8-7DB91882E79D}" type="pres">
      <dgm:prSet presAssocID="{C8381A9B-D3F9-40FB-AB23-78462AB958EF}" presName="ThreeNodes_1_text" presStyleLbl="node1" presStyleIdx="2" presStyleCnt="3">
        <dgm:presLayoutVars>
          <dgm:bulletEnabled val="1"/>
        </dgm:presLayoutVars>
      </dgm:prSet>
      <dgm:spPr/>
      <dgm:t>
        <a:bodyPr/>
        <a:lstStyle/>
        <a:p>
          <a:endParaRPr lang="es-CO"/>
        </a:p>
      </dgm:t>
    </dgm:pt>
    <dgm:pt modelId="{B3CF9CF0-1494-491C-988C-C6BA6E8FF491}" type="pres">
      <dgm:prSet presAssocID="{C8381A9B-D3F9-40FB-AB23-78462AB958EF}" presName="ThreeNodes_2_text" presStyleLbl="node1" presStyleIdx="2" presStyleCnt="3">
        <dgm:presLayoutVars>
          <dgm:bulletEnabled val="1"/>
        </dgm:presLayoutVars>
      </dgm:prSet>
      <dgm:spPr/>
      <dgm:t>
        <a:bodyPr/>
        <a:lstStyle/>
        <a:p>
          <a:endParaRPr lang="es-CO"/>
        </a:p>
      </dgm:t>
    </dgm:pt>
    <dgm:pt modelId="{3D4DA6B1-955A-4652-A4C8-C61F2F6E5DE5}" type="pres">
      <dgm:prSet presAssocID="{C8381A9B-D3F9-40FB-AB23-78462AB958EF}" presName="ThreeNodes_3_text" presStyleLbl="node1" presStyleIdx="2" presStyleCnt="3">
        <dgm:presLayoutVars>
          <dgm:bulletEnabled val="1"/>
        </dgm:presLayoutVars>
      </dgm:prSet>
      <dgm:spPr/>
      <dgm:t>
        <a:bodyPr/>
        <a:lstStyle/>
        <a:p>
          <a:endParaRPr lang="es-CO"/>
        </a:p>
      </dgm:t>
    </dgm:pt>
  </dgm:ptLst>
  <dgm:cxnLst>
    <dgm:cxn modelId="{8E9BFF29-A9C1-4EDC-9088-89992DBFA8C6}" srcId="{C8381A9B-D3F9-40FB-AB23-78462AB958EF}" destId="{1E2D2DA7-A99E-4466-84C1-89E8011F73DD}" srcOrd="1" destOrd="0" parTransId="{E07A69A4-27FD-46BC-9F82-544005B6BF79}" sibTransId="{6AE24780-890A-484B-A5E7-0043BE404336}"/>
    <dgm:cxn modelId="{C8DA932E-B479-4330-8997-97686812DA5F}" type="presOf" srcId="{6AE24780-890A-484B-A5E7-0043BE404336}" destId="{3264795D-72D8-469D-A331-9D80D67C99A3}" srcOrd="0" destOrd="0" presId="urn:microsoft.com/office/officeart/2005/8/layout/vProcess5"/>
    <dgm:cxn modelId="{5A4AD0D1-3635-41CC-8E41-373513ACD091}" type="presOf" srcId="{1E2D2DA7-A99E-4466-84C1-89E8011F73DD}" destId="{B3CF9CF0-1494-491C-988C-C6BA6E8FF491}" srcOrd="1" destOrd="0" presId="urn:microsoft.com/office/officeart/2005/8/layout/vProcess5"/>
    <dgm:cxn modelId="{0EA03A53-CC21-4424-BBBC-0A4FF559B943}" type="presOf" srcId="{52D8CFFD-4A65-479A-ACFA-39DC20D2B0E1}" destId="{F7E72736-BEEA-4B89-9886-D04E5A3FC5FA}" srcOrd="0" destOrd="0" presId="urn:microsoft.com/office/officeart/2005/8/layout/vProcess5"/>
    <dgm:cxn modelId="{7B70F3BE-53C8-43A8-85C7-439C047DB2B1}" type="presOf" srcId="{0AA9FD06-E717-4FFF-8B06-F65CD4B2E782}" destId="{5F8B29CE-7076-4634-ADD6-5ABCF3044B49}" srcOrd="0" destOrd="0" presId="urn:microsoft.com/office/officeart/2005/8/layout/vProcess5"/>
    <dgm:cxn modelId="{EC072CD6-8440-4605-A0B5-835B1A073F7F}" type="presOf" srcId="{52D8CFFD-4A65-479A-ACFA-39DC20D2B0E1}" destId="{29878EB0-793B-49CC-A7C8-7DB91882E79D}" srcOrd="1" destOrd="0" presId="urn:microsoft.com/office/officeart/2005/8/layout/vProcess5"/>
    <dgm:cxn modelId="{DBA3A223-9455-4436-B0D0-2638253EB32C}" srcId="{C8381A9B-D3F9-40FB-AB23-78462AB958EF}" destId="{52D8CFFD-4A65-479A-ACFA-39DC20D2B0E1}" srcOrd="0" destOrd="0" parTransId="{B807C0AF-B815-40D6-BCB4-CB5071DB2FE8}" sibTransId="{FCF4F927-110E-4293-A3DE-863E38C401A7}"/>
    <dgm:cxn modelId="{6463733F-F34D-4BB6-A5E6-C6392F63EB90}" type="presOf" srcId="{C8381A9B-D3F9-40FB-AB23-78462AB958EF}" destId="{D204D7D1-1921-4D54-9839-9820E86F8D80}" srcOrd="0" destOrd="0" presId="urn:microsoft.com/office/officeart/2005/8/layout/vProcess5"/>
    <dgm:cxn modelId="{6C727DB2-F198-4BBA-8147-6853F3D529B3}" type="presOf" srcId="{1E2D2DA7-A99E-4466-84C1-89E8011F73DD}" destId="{D3321F19-9CD6-4BE5-85C9-6A1E73FB7EB2}" srcOrd="0" destOrd="0" presId="urn:microsoft.com/office/officeart/2005/8/layout/vProcess5"/>
    <dgm:cxn modelId="{27E24CC7-AA53-4510-A65B-E0A388A85DA1}" srcId="{C8381A9B-D3F9-40FB-AB23-78462AB958EF}" destId="{0AA9FD06-E717-4FFF-8B06-F65CD4B2E782}" srcOrd="2" destOrd="0" parTransId="{03FE304D-A7AF-418E-A46E-98243DA70FAB}" sibTransId="{503D5705-4DD3-47F1-B268-121C640C3B1C}"/>
    <dgm:cxn modelId="{A21BACEE-757A-43E1-988F-23C2B6235567}" type="presOf" srcId="{FCF4F927-110E-4293-A3DE-863E38C401A7}" destId="{608375C6-A2CF-4EC0-8D86-3593B1FF738F}" srcOrd="0" destOrd="0" presId="urn:microsoft.com/office/officeart/2005/8/layout/vProcess5"/>
    <dgm:cxn modelId="{CDACD554-75BC-42AA-9D34-33A2B18853B4}" type="presOf" srcId="{0AA9FD06-E717-4FFF-8B06-F65CD4B2E782}" destId="{3D4DA6B1-955A-4652-A4C8-C61F2F6E5DE5}" srcOrd="1" destOrd="0" presId="urn:microsoft.com/office/officeart/2005/8/layout/vProcess5"/>
    <dgm:cxn modelId="{EE48D66A-CB6F-43D4-A5BE-A72B91255C86}" type="presParOf" srcId="{D204D7D1-1921-4D54-9839-9820E86F8D80}" destId="{C245DF30-7EE1-44E2-8AA7-D472D3F26B9D}" srcOrd="0" destOrd="0" presId="urn:microsoft.com/office/officeart/2005/8/layout/vProcess5"/>
    <dgm:cxn modelId="{264097BF-72C8-4F29-A189-6567A2790954}" type="presParOf" srcId="{D204D7D1-1921-4D54-9839-9820E86F8D80}" destId="{F7E72736-BEEA-4B89-9886-D04E5A3FC5FA}" srcOrd="1" destOrd="0" presId="urn:microsoft.com/office/officeart/2005/8/layout/vProcess5"/>
    <dgm:cxn modelId="{4BE19790-5BE6-42B7-9D31-651DF10AFC2C}" type="presParOf" srcId="{D204D7D1-1921-4D54-9839-9820E86F8D80}" destId="{D3321F19-9CD6-4BE5-85C9-6A1E73FB7EB2}" srcOrd="2" destOrd="0" presId="urn:microsoft.com/office/officeart/2005/8/layout/vProcess5"/>
    <dgm:cxn modelId="{96E85612-1744-4A97-8C31-0C83FEEA5694}" type="presParOf" srcId="{D204D7D1-1921-4D54-9839-9820E86F8D80}" destId="{5F8B29CE-7076-4634-ADD6-5ABCF3044B49}" srcOrd="3" destOrd="0" presId="urn:microsoft.com/office/officeart/2005/8/layout/vProcess5"/>
    <dgm:cxn modelId="{60F5C6C7-00BC-47E7-850C-62492A3E1D7F}" type="presParOf" srcId="{D204D7D1-1921-4D54-9839-9820E86F8D80}" destId="{608375C6-A2CF-4EC0-8D86-3593B1FF738F}" srcOrd="4" destOrd="0" presId="urn:microsoft.com/office/officeart/2005/8/layout/vProcess5"/>
    <dgm:cxn modelId="{3D51523C-D9B2-49AB-9462-A45979E19651}" type="presParOf" srcId="{D204D7D1-1921-4D54-9839-9820E86F8D80}" destId="{3264795D-72D8-469D-A331-9D80D67C99A3}" srcOrd="5" destOrd="0" presId="urn:microsoft.com/office/officeart/2005/8/layout/vProcess5"/>
    <dgm:cxn modelId="{BE627E7A-9251-4B29-B232-8A36CE3A28F6}" type="presParOf" srcId="{D204D7D1-1921-4D54-9839-9820E86F8D80}" destId="{29878EB0-793B-49CC-A7C8-7DB91882E79D}" srcOrd="6" destOrd="0" presId="urn:microsoft.com/office/officeart/2005/8/layout/vProcess5"/>
    <dgm:cxn modelId="{3D04817D-F283-4A6D-917F-3394B2C7A0E2}" type="presParOf" srcId="{D204D7D1-1921-4D54-9839-9820E86F8D80}" destId="{B3CF9CF0-1494-491C-988C-C6BA6E8FF491}" srcOrd="7" destOrd="0" presId="urn:microsoft.com/office/officeart/2005/8/layout/vProcess5"/>
    <dgm:cxn modelId="{F5766EB6-0930-4220-AC27-1F4CEAF521C5}" type="presParOf" srcId="{D204D7D1-1921-4D54-9839-9820E86F8D80}" destId="{3D4DA6B1-955A-4652-A4C8-C61F2F6E5DE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1BE8B83-1E6D-4397-967F-91DDB574EBC6}"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s-CO"/>
        </a:p>
      </dgm:t>
    </dgm:pt>
    <dgm:pt modelId="{AB5A39F2-1213-49B1-BCFD-4F564A245211}">
      <dgm:prSet phldrT="[Texto]"/>
      <dgm:spPr/>
      <dgm:t>
        <a:bodyPr/>
        <a:lstStyle/>
        <a:p>
          <a:r>
            <a:rPr lang="es-CO" dirty="0" smtClean="0"/>
            <a:t>Presentación (</a:t>
          </a:r>
          <a:r>
            <a:rPr lang="es-CO" i="1" dirty="0" err="1" smtClean="0"/>
            <a:t>Presentation</a:t>
          </a:r>
          <a:r>
            <a:rPr lang="es-CO" dirty="0" smtClean="0"/>
            <a:t>)</a:t>
          </a:r>
          <a:endParaRPr lang="es-CO" dirty="0"/>
        </a:p>
      </dgm:t>
    </dgm:pt>
    <dgm:pt modelId="{52FF70CA-58D4-4B3D-88FF-AEB2EE3C9FDC}" type="parTrans" cxnId="{1F8338F1-8DDD-4BC7-B843-C4E3A9C44BF3}">
      <dgm:prSet/>
      <dgm:spPr/>
      <dgm:t>
        <a:bodyPr/>
        <a:lstStyle/>
        <a:p>
          <a:endParaRPr lang="es-CO"/>
        </a:p>
      </dgm:t>
    </dgm:pt>
    <dgm:pt modelId="{754EC29E-1FE2-42B6-9F2D-BC4FE9E3CF7A}" type="sibTrans" cxnId="{1F8338F1-8DDD-4BC7-B843-C4E3A9C44BF3}">
      <dgm:prSet/>
      <dgm:spPr/>
      <dgm:t>
        <a:bodyPr/>
        <a:lstStyle/>
        <a:p>
          <a:endParaRPr lang="es-CO"/>
        </a:p>
      </dgm:t>
    </dgm:pt>
    <dgm:pt modelId="{7ECECC9B-7E67-4786-91CF-14997B106718}">
      <dgm:prSet phldrT="[Texto]"/>
      <dgm:spPr/>
      <dgm:t>
        <a:bodyPr/>
        <a:lstStyle/>
        <a:p>
          <a:r>
            <a:rPr lang="es-CO" dirty="0" smtClean="0"/>
            <a:t>Revelación</a:t>
          </a:r>
        </a:p>
        <a:p>
          <a:r>
            <a:rPr lang="es-CO" dirty="0" smtClean="0"/>
            <a:t>(</a:t>
          </a:r>
          <a:r>
            <a:rPr lang="es-CO" i="1" dirty="0" err="1" smtClean="0"/>
            <a:t>Disclosure</a:t>
          </a:r>
          <a:r>
            <a:rPr lang="es-CO" dirty="0" smtClean="0"/>
            <a:t>)</a:t>
          </a:r>
          <a:endParaRPr lang="es-CO" dirty="0"/>
        </a:p>
      </dgm:t>
    </dgm:pt>
    <dgm:pt modelId="{36B9FC89-EA16-4566-8D6A-2D807DB889D8}" type="parTrans" cxnId="{82FDCCDA-E116-4C80-946F-BF9869A7B37B}">
      <dgm:prSet/>
      <dgm:spPr/>
      <dgm:t>
        <a:bodyPr/>
        <a:lstStyle/>
        <a:p>
          <a:endParaRPr lang="es-CO"/>
        </a:p>
      </dgm:t>
    </dgm:pt>
    <dgm:pt modelId="{3C048AA6-9460-4F07-A06C-B325850A8E01}" type="sibTrans" cxnId="{82FDCCDA-E116-4C80-946F-BF9869A7B37B}">
      <dgm:prSet/>
      <dgm:spPr/>
      <dgm:t>
        <a:bodyPr/>
        <a:lstStyle/>
        <a:p>
          <a:endParaRPr lang="es-CO"/>
        </a:p>
      </dgm:t>
    </dgm:pt>
    <dgm:pt modelId="{275917B6-D21C-490F-9E7E-5C9BE9354C42}" type="pres">
      <dgm:prSet presAssocID="{71BE8B83-1E6D-4397-967F-91DDB574EBC6}" presName="compositeShape" presStyleCnt="0">
        <dgm:presLayoutVars>
          <dgm:chMax val="2"/>
          <dgm:dir/>
          <dgm:resizeHandles val="exact"/>
        </dgm:presLayoutVars>
      </dgm:prSet>
      <dgm:spPr/>
      <dgm:t>
        <a:bodyPr/>
        <a:lstStyle/>
        <a:p>
          <a:endParaRPr lang="es-CO"/>
        </a:p>
      </dgm:t>
    </dgm:pt>
    <dgm:pt modelId="{C2643700-50DF-4DCE-AF74-2618F191B305}" type="pres">
      <dgm:prSet presAssocID="{AB5A39F2-1213-49B1-BCFD-4F564A245211}" presName="upArrow" presStyleLbl="node1" presStyleIdx="0" presStyleCnt="2"/>
      <dgm:spPr/>
    </dgm:pt>
    <dgm:pt modelId="{3C959A54-E9B5-40E1-BBFE-F370FA87D18C}" type="pres">
      <dgm:prSet presAssocID="{AB5A39F2-1213-49B1-BCFD-4F564A245211}" presName="upArrowText" presStyleLbl="revTx" presStyleIdx="0" presStyleCnt="2">
        <dgm:presLayoutVars>
          <dgm:chMax val="0"/>
          <dgm:bulletEnabled val="1"/>
        </dgm:presLayoutVars>
      </dgm:prSet>
      <dgm:spPr/>
      <dgm:t>
        <a:bodyPr/>
        <a:lstStyle/>
        <a:p>
          <a:endParaRPr lang="es-CO"/>
        </a:p>
      </dgm:t>
    </dgm:pt>
    <dgm:pt modelId="{F794B697-69C0-4B8F-9E20-C761173CAE90}" type="pres">
      <dgm:prSet presAssocID="{7ECECC9B-7E67-4786-91CF-14997B106718}" presName="downArrow" presStyleLbl="node1" presStyleIdx="1" presStyleCnt="2"/>
      <dgm:spPr/>
    </dgm:pt>
    <dgm:pt modelId="{53F2AA7D-5946-4CA3-B48E-01A0ED1D2A51}" type="pres">
      <dgm:prSet presAssocID="{7ECECC9B-7E67-4786-91CF-14997B106718}" presName="downArrowText" presStyleLbl="revTx" presStyleIdx="1" presStyleCnt="2">
        <dgm:presLayoutVars>
          <dgm:chMax val="0"/>
          <dgm:bulletEnabled val="1"/>
        </dgm:presLayoutVars>
      </dgm:prSet>
      <dgm:spPr/>
      <dgm:t>
        <a:bodyPr/>
        <a:lstStyle/>
        <a:p>
          <a:endParaRPr lang="es-CO"/>
        </a:p>
      </dgm:t>
    </dgm:pt>
  </dgm:ptLst>
  <dgm:cxnLst>
    <dgm:cxn modelId="{C77FDBEF-D778-4719-A58C-D7F0E8999F02}" type="presOf" srcId="{AB5A39F2-1213-49B1-BCFD-4F564A245211}" destId="{3C959A54-E9B5-40E1-BBFE-F370FA87D18C}" srcOrd="0" destOrd="0" presId="urn:microsoft.com/office/officeart/2005/8/layout/arrow4"/>
    <dgm:cxn modelId="{1F8338F1-8DDD-4BC7-B843-C4E3A9C44BF3}" srcId="{71BE8B83-1E6D-4397-967F-91DDB574EBC6}" destId="{AB5A39F2-1213-49B1-BCFD-4F564A245211}" srcOrd="0" destOrd="0" parTransId="{52FF70CA-58D4-4B3D-88FF-AEB2EE3C9FDC}" sibTransId="{754EC29E-1FE2-42B6-9F2D-BC4FE9E3CF7A}"/>
    <dgm:cxn modelId="{82FDCCDA-E116-4C80-946F-BF9869A7B37B}" srcId="{71BE8B83-1E6D-4397-967F-91DDB574EBC6}" destId="{7ECECC9B-7E67-4786-91CF-14997B106718}" srcOrd="1" destOrd="0" parTransId="{36B9FC89-EA16-4566-8D6A-2D807DB889D8}" sibTransId="{3C048AA6-9460-4F07-A06C-B325850A8E01}"/>
    <dgm:cxn modelId="{6CAA551C-C122-4919-904F-8F8F0D184BC6}" type="presOf" srcId="{7ECECC9B-7E67-4786-91CF-14997B106718}" destId="{53F2AA7D-5946-4CA3-B48E-01A0ED1D2A51}" srcOrd="0" destOrd="0" presId="urn:microsoft.com/office/officeart/2005/8/layout/arrow4"/>
    <dgm:cxn modelId="{2759A691-D7C9-4AE6-BB72-80596E48B766}" type="presOf" srcId="{71BE8B83-1E6D-4397-967F-91DDB574EBC6}" destId="{275917B6-D21C-490F-9E7E-5C9BE9354C42}" srcOrd="0" destOrd="0" presId="urn:microsoft.com/office/officeart/2005/8/layout/arrow4"/>
    <dgm:cxn modelId="{FF830E41-5D3A-4AF3-A73E-4D3172D5F7F2}" type="presParOf" srcId="{275917B6-D21C-490F-9E7E-5C9BE9354C42}" destId="{C2643700-50DF-4DCE-AF74-2618F191B305}" srcOrd="0" destOrd="0" presId="urn:microsoft.com/office/officeart/2005/8/layout/arrow4"/>
    <dgm:cxn modelId="{8D35193E-5A2D-406F-AE17-90BB29C95A81}" type="presParOf" srcId="{275917B6-D21C-490F-9E7E-5C9BE9354C42}" destId="{3C959A54-E9B5-40E1-BBFE-F370FA87D18C}" srcOrd="1" destOrd="0" presId="urn:microsoft.com/office/officeart/2005/8/layout/arrow4"/>
    <dgm:cxn modelId="{CBACD039-E142-4B88-BE97-344BA6BAA50B}" type="presParOf" srcId="{275917B6-D21C-490F-9E7E-5C9BE9354C42}" destId="{F794B697-69C0-4B8F-9E20-C761173CAE90}" srcOrd="2" destOrd="0" presId="urn:microsoft.com/office/officeart/2005/8/layout/arrow4"/>
    <dgm:cxn modelId="{61A9FDDD-6357-4B2C-937E-807CFCBFC4BF}" type="presParOf" srcId="{275917B6-D21C-490F-9E7E-5C9BE9354C42}" destId="{53F2AA7D-5946-4CA3-B48E-01A0ED1D2A51}"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1BE8B83-1E6D-4397-967F-91DDB574EBC6}" type="doc">
      <dgm:prSet loTypeId="urn:microsoft.com/office/officeart/2005/8/layout/hProcess10" loCatId="picture" qsTypeId="urn:microsoft.com/office/officeart/2005/8/quickstyle/simple1" qsCatId="simple" csTypeId="urn:microsoft.com/office/officeart/2005/8/colors/accent1_2" csCatId="accent1" phldr="1"/>
      <dgm:spPr/>
      <dgm:t>
        <a:bodyPr/>
        <a:lstStyle/>
        <a:p>
          <a:endParaRPr lang="es-CO"/>
        </a:p>
      </dgm:t>
    </dgm:pt>
    <dgm:pt modelId="{AB5A39F2-1213-49B1-BCFD-4F564A245211}">
      <dgm:prSet phldrT="[Texto]"/>
      <dgm:spPr/>
      <dgm:t>
        <a:bodyPr/>
        <a:lstStyle/>
        <a:p>
          <a:r>
            <a:rPr lang="es-CO" dirty="0" smtClean="0">
              <a:solidFill>
                <a:schemeClr val="accent1">
                  <a:lumMod val="25000"/>
                </a:schemeClr>
              </a:solidFill>
            </a:rPr>
            <a:t>Presentación: “la revelación de la información financiera en el cuerpo de los estados financieros principales de la entidad” (DP)</a:t>
          </a:r>
          <a:endParaRPr lang="es-CO" dirty="0">
            <a:solidFill>
              <a:schemeClr val="accent1">
                <a:lumMod val="25000"/>
              </a:schemeClr>
            </a:solidFill>
          </a:endParaRPr>
        </a:p>
      </dgm:t>
    </dgm:pt>
    <dgm:pt modelId="{52FF70CA-58D4-4B3D-88FF-AEB2EE3C9FDC}" type="parTrans" cxnId="{1F8338F1-8DDD-4BC7-B843-C4E3A9C44BF3}">
      <dgm:prSet/>
      <dgm:spPr/>
      <dgm:t>
        <a:bodyPr/>
        <a:lstStyle/>
        <a:p>
          <a:endParaRPr lang="es-CO"/>
        </a:p>
      </dgm:t>
    </dgm:pt>
    <dgm:pt modelId="{754EC29E-1FE2-42B6-9F2D-BC4FE9E3CF7A}" type="sibTrans" cxnId="{1F8338F1-8DDD-4BC7-B843-C4E3A9C44BF3}">
      <dgm:prSet/>
      <dgm:spPr/>
      <dgm:t>
        <a:bodyPr/>
        <a:lstStyle/>
        <a:p>
          <a:endParaRPr lang="es-CO"/>
        </a:p>
      </dgm:t>
    </dgm:pt>
    <dgm:pt modelId="{96527C31-B832-4B22-B123-9F50C3AFD1F5}" type="pres">
      <dgm:prSet presAssocID="{71BE8B83-1E6D-4397-967F-91DDB574EBC6}" presName="Name0" presStyleCnt="0">
        <dgm:presLayoutVars>
          <dgm:dir/>
          <dgm:resizeHandles val="exact"/>
        </dgm:presLayoutVars>
      </dgm:prSet>
      <dgm:spPr/>
      <dgm:t>
        <a:bodyPr/>
        <a:lstStyle/>
        <a:p>
          <a:endParaRPr lang="es-CO"/>
        </a:p>
      </dgm:t>
    </dgm:pt>
    <dgm:pt modelId="{B260963E-1D2D-48DB-85C3-8D7BAC733569}" type="pres">
      <dgm:prSet presAssocID="{AB5A39F2-1213-49B1-BCFD-4F564A245211}" presName="composite" presStyleCnt="0"/>
      <dgm:spPr/>
    </dgm:pt>
    <dgm:pt modelId="{5F6B4691-B2E6-48FA-9D19-F8758E8AD9C6}" type="pres">
      <dgm:prSet presAssocID="{AB5A39F2-1213-49B1-BCFD-4F564A245211}" presName="imagSh"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2AC22485-E1A4-47BC-8A4E-250C4AA1F998}" type="pres">
      <dgm:prSet presAssocID="{AB5A39F2-1213-49B1-BCFD-4F564A245211}" presName="txNode" presStyleLbl="node1" presStyleIdx="0" presStyleCnt="1" custLinFactNeighborY="-584">
        <dgm:presLayoutVars>
          <dgm:bulletEnabled val="1"/>
        </dgm:presLayoutVars>
      </dgm:prSet>
      <dgm:spPr/>
      <dgm:t>
        <a:bodyPr/>
        <a:lstStyle/>
        <a:p>
          <a:endParaRPr lang="es-CO"/>
        </a:p>
      </dgm:t>
    </dgm:pt>
  </dgm:ptLst>
  <dgm:cxnLst>
    <dgm:cxn modelId="{1F8338F1-8DDD-4BC7-B843-C4E3A9C44BF3}" srcId="{71BE8B83-1E6D-4397-967F-91DDB574EBC6}" destId="{AB5A39F2-1213-49B1-BCFD-4F564A245211}" srcOrd="0" destOrd="0" parTransId="{52FF70CA-58D4-4B3D-88FF-AEB2EE3C9FDC}" sibTransId="{754EC29E-1FE2-42B6-9F2D-BC4FE9E3CF7A}"/>
    <dgm:cxn modelId="{EF05B7DB-C266-4637-BC09-5C1D2FBE965C}" type="presOf" srcId="{AB5A39F2-1213-49B1-BCFD-4F564A245211}" destId="{2AC22485-E1A4-47BC-8A4E-250C4AA1F998}" srcOrd="0" destOrd="0" presId="urn:microsoft.com/office/officeart/2005/8/layout/hProcess10"/>
    <dgm:cxn modelId="{1621E628-3317-42FE-85F0-12D084556330}" type="presOf" srcId="{71BE8B83-1E6D-4397-967F-91DDB574EBC6}" destId="{96527C31-B832-4B22-B123-9F50C3AFD1F5}" srcOrd="0" destOrd="0" presId="urn:microsoft.com/office/officeart/2005/8/layout/hProcess10"/>
    <dgm:cxn modelId="{40730D37-49B8-40F8-8C39-630B8AB52327}" type="presParOf" srcId="{96527C31-B832-4B22-B123-9F50C3AFD1F5}" destId="{B260963E-1D2D-48DB-85C3-8D7BAC733569}" srcOrd="0" destOrd="0" presId="urn:microsoft.com/office/officeart/2005/8/layout/hProcess10"/>
    <dgm:cxn modelId="{F59CCFBD-8CA8-4221-BF1A-C36039173C36}" type="presParOf" srcId="{B260963E-1D2D-48DB-85C3-8D7BAC733569}" destId="{5F6B4691-B2E6-48FA-9D19-F8758E8AD9C6}" srcOrd="0" destOrd="0" presId="urn:microsoft.com/office/officeart/2005/8/layout/hProcess10"/>
    <dgm:cxn modelId="{482EB34F-EFFB-4447-93BD-ACEE5DC78891}" type="presParOf" srcId="{B260963E-1D2D-48DB-85C3-8D7BAC733569}" destId="{2AC22485-E1A4-47BC-8A4E-250C4AA1F998}"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1BE8B83-1E6D-4397-967F-91DDB574EBC6}" type="doc">
      <dgm:prSet loTypeId="urn:microsoft.com/office/officeart/2005/8/layout/hProcess10" loCatId="picture" qsTypeId="urn:microsoft.com/office/officeart/2005/8/quickstyle/simple1" qsCatId="simple" csTypeId="urn:microsoft.com/office/officeart/2005/8/colors/accent1_2" csCatId="accent1" phldr="1"/>
      <dgm:spPr/>
      <dgm:t>
        <a:bodyPr/>
        <a:lstStyle/>
        <a:p>
          <a:endParaRPr lang="es-CO"/>
        </a:p>
      </dgm:t>
    </dgm:pt>
    <dgm:pt modelId="{AB5A39F2-1213-49B1-BCFD-4F564A245211}">
      <dgm:prSet phldrT="[Texto]"/>
      <dgm:spPr/>
      <dgm:t>
        <a:bodyPr/>
        <a:lstStyle/>
        <a:p>
          <a:r>
            <a:rPr lang="es-CO" dirty="0" smtClean="0">
              <a:solidFill>
                <a:schemeClr val="accent1">
                  <a:lumMod val="25000"/>
                </a:schemeClr>
              </a:solidFill>
            </a:rPr>
            <a:t>Revelación: “es el proceso de proporcionar información financiera útil sobre la entidad que informa a los usuarios. Los estados financieros, … y la información incluida en las notas a los estados financieros, son, en su conjunto, una forma de revelación.” (DP)</a:t>
          </a:r>
          <a:endParaRPr lang="es-CO" dirty="0">
            <a:solidFill>
              <a:schemeClr val="accent1">
                <a:lumMod val="25000"/>
              </a:schemeClr>
            </a:solidFill>
          </a:endParaRPr>
        </a:p>
      </dgm:t>
    </dgm:pt>
    <dgm:pt modelId="{52FF70CA-58D4-4B3D-88FF-AEB2EE3C9FDC}" type="parTrans" cxnId="{1F8338F1-8DDD-4BC7-B843-C4E3A9C44BF3}">
      <dgm:prSet/>
      <dgm:spPr/>
      <dgm:t>
        <a:bodyPr/>
        <a:lstStyle/>
        <a:p>
          <a:endParaRPr lang="es-CO"/>
        </a:p>
      </dgm:t>
    </dgm:pt>
    <dgm:pt modelId="{754EC29E-1FE2-42B6-9F2D-BC4FE9E3CF7A}" type="sibTrans" cxnId="{1F8338F1-8DDD-4BC7-B843-C4E3A9C44BF3}">
      <dgm:prSet/>
      <dgm:spPr/>
      <dgm:t>
        <a:bodyPr/>
        <a:lstStyle/>
        <a:p>
          <a:endParaRPr lang="es-CO"/>
        </a:p>
      </dgm:t>
    </dgm:pt>
    <dgm:pt modelId="{96527C31-B832-4B22-B123-9F50C3AFD1F5}" type="pres">
      <dgm:prSet presAssocID="{71BE8B83-1E6D-4397-967F-91DDB574EBC6}" presName="Name0" presStyleCnt="0">
        <dgm:presLayoutVars>
          <dgm:dir/>
          <dgm:resizeHandles val="exact"/>
        </dgm:presLayoutVars>
      </dgm:prSet>
      <dgm:spPr/>
      <dgm:t>
        <a:bodyPr/>
        <a:lstStyle/>
        <a:p>
          <a:endParaRPr lang="es-CO"/>
        </a:p>
      </dgm:t>
    </dgm:pt>
    <dgm:pt modelId="{B260963E-1D2D-48DB-85C3-8D7BAC733569}" type="pres">
      <dgm:prSet presAssocID="{AB5A39F2-1213-49B1-BCFD-4F564A245211}" presName="composite" presStyleCnt="0"/>
      <dgm:spPr/>
    </dgm:pt>
    <dgm:pt modelId="{5F6B4691-B2E6-48FA-9D19-F8758E8AD9C6}" type="pres">
      <dgm:prSet presAssocID="{AB5A39F2-1213-49B1-BCFD-4F564A245211}" presName="imagSh"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34000" b="-34000"/>
          </a:stretch>
        </a:blipFill>
      </dgm:spPr>
    </dgm:pt>
    <dgm:pt modelId="{2AC22485-E1A4-47BC-8A4E-250C4AA1F998}" type="pres">
      <dgm:prSet presAssocID="{AB5A39F2-1213-49B1-BCFD-4F564A245211}" presName="txNode" presStyleLbl="node1" presStyleIdx="0" presStyleCnt="1" custLinFactNeighborY="-584">
        <dgm:presLayoutVars>
          <dgm:bulletEnabled val="1"/>
        </dgm:presLayoutVars>
      </dgm:prSet>
      <dgm:spPr/>
      <dgm:t>
        <a:bodyPr/>
        <a:lstStyle/>
        <a:p>
          <a:endParaRPr lang="es-CO"/>
        </a:p>
      </dgm:t>
    </dgm:pt>
  </dgm:ptLst>
  <dgm:cxnLst>
    <dgm:cxn modelId="{1F8338F1-8DDD-4BC7-B843-C4E3A9C44BF3}" srcId="{71BE8B83-1E6D-4397-967F-91DDB574EBC6}" destId="{AB5A39F2-1213-49B1-BCFD-4F564A245211}" srcOrd="0" destOrd="0" parTransId="{52FF70CA-58D4-4B3D-88FF-AEB2EE3C9FDC}" sibTransId="{754EC29E-1FE2-42B6-9F2D-BC4FE9E3CF7A}"/>
    <dgm:cxn modelId="{7157ECC2-BE2B-4113-8C4B-714B7358D21B}" type="presOf" srcId="{AB5A39F2-1213-49B1-BCFD-4F564A245211}" destId="{2AC22485-E1A4-47BC-8A4E-250C4AA1F998}" srcOrd="0" destOrd="0" presId="urn:microsoft.com/office/officeart/2005/8/layout/hProcess10"/>
    <dgm:cxn modelId="{578C05F1-F238-449A-B6FB-DA7B31BE225C}" type="presOf" srcId="{71BE8B83-1E6D-4397-967F-91DDB574EBC6}" destId="{96527C31-B832-4B22-B123-9F50C3AFD1F5}" srcOrd="0" destOrd="0" presId="urn:microsoft.com/office/officeart/2005/8/layout/hProcess10"/>
    <dgm:cxn modelId="{2FAD5AA5-7F63-4A2F-97F6-6943B8CC791D}" type="presParOf" srcId="{96527C31-B832-4B22-B123-9F50C3AFD1F5}" destId="{B260963E-1D2D-48DB-85C3-8D7BAC733569}" srcOrd="0" destOrd="0" presId="urn:microsoft.com/office/officeart/2005/8/layout/hProcess10"/>
    <dgm:cxn modelId="{45716E25-87EA-4C17-B2D6-4DF2D30248F7}" type="presParOf" srcId="{B260963E-1D2D-48DB-85C3-8D7BAC733569}" destId="{5F6B4691-B2E6-48FA-9D19-F8758E8AD9C6}" srcOrd="0" destOrd="0" presId="urn:microsoft.com/office/officeart/2005/8/layout/hProcess10"/>
    <dgm:cxn modelId="{499BECE8-63ED-40F4-B723-A3C6A49E9D01}" type="presParOf" srcId="{B260963E-1D2D-48DB-85C3-8D7BAC733569}" destId="{2AC22485-E1A4-47BC-8A4E-250C4AA1F998}"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C575C6B-0F7A-48D6-8AF8-8171A10ACA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CC63B25A-1E83-4F4D-8361-892941CBB0D8}">
      <dgm:prSet phldrT="[Texto]"/>
      <dgm:spPr/>
      <dgm:t>
        <a:bodyPr/>
        <a:lstStyle/>
        <a:p>
          <a:r>
            <a:rPr lang="es-CO" dirty="0" smtClean="0">
              <a:solidFill>
                <a:schemeClr val="accent1">
                  <a:lumMod val="25000"/>
                </a:schemeClr>
              </a:solidFill>
            </a:rPr>
            <a:t>Estados financieros primarios (EFP)</a:t>
          </a:r>
          <a:endParaRPr lang="es-CO" dirty="0">
            <a:solidFill>
              <a:schemeClr val="accent1">
                <a:lumMod val="25000"/>
              </a:schemeClr>
            </a:solidFill>
          </a:endParaRPr>
        </a:p>
      </dgm:t>
    </dgm:pt>
    <dgm:pt modelId="{1E656A55-3201-4CBF-BA63-64BF9F4FCFF1}" type="parTrans" cxnId="{A02A3909-102B-49FF-88D2-618A05A3A551}">
      <dgm:prSet/>
      <dgm:spPr/>
      <dgm:t>
        <a:bodyPr/>
        <a:lstStyle/>
        <a:p>
          <a:endParaRPr lang="es-CO">
            <a:solidFill>
              <a:schemeClr val="accent1">
                <a:lumMod val="25000"/>
              </a:schemeClr>
            </a:solidFill>
          </a:endParaRPr>
        </a:p>
      </dgm:t>
    </dgm:pt>
    <dgm:pt modelId="{D8634C2C-1F8F-4EFF-A543-D88B5A6FFD7F}" type="sibTrans" cxnId="{A02A3909-102B-49FF-88D2-618A05A3A551}">
      <dgm:prSet/>
      <dgm:spPr/>
      <dgm:t>
        <a:bodyPr/>
        <a:lstStyle/>
        <a:p>
          <a:endParaRPr lang="es-CO">
            <a:solidFill>
              <a:schemeClr val="accent1">
                <a:lumMod val="25000"/>
              </a:schemeClr>
            </a:solidFill>
          </a:endParaRPr>
        </a:p>
      </dgm:t>
    </dgm:pt>
    <dgm:pt modelId="{FE335D15-4030-40EA-AC42-8E5FAC49DBD0}">
      <dgm:prSet phldrT="[Texto]"/>
      <dgm:spPr/>
      <dgm:t>
        <a:bodyPr/>
        <a:lstStyle/>
        <a:p>
          <a:r>
            <a:rPr lang="es-CO" dirty="0" smtClean="0">
              <a:solidFill>
                <a:schemeClr val="accent1">
                  <a:lumMod val="25000"/>
                </a:schemeClr>
              </a:solidFill>
            </a:rPr>
            <a:t>Estado de situación financiera</a:t>
          </a:r>
          <a:endParaRPr lang="es-CO" dirty="0">
            <a:solidFill>
              <a:schemeClr val="accent1">
                <a:lumMod val="25000"/>
              </a:schemeClr>
            </a:solidFill>
          </a:endParaRPr>
        </a:p>
      </dgm:t>
    </dgm:pt>
    <dgm:pt modelId="{28099834-DEE2-4EAA-9846-F1766983570B}" type="parTrans" cxnId="{5DDE6128-C28D-4B27-BCA1-F174DC08A5C6}">
      <dgm:prSet/>
      <dgm:spPr/>
      <dgm:t>
        <a:bodyPr/>
        <a:lstStyle/>
        <a:p>
          <a:endParaRPr lang="es-CO">
            <a:solidFill>
              <a:schemeClr val="accent1">
                <a:lumMod val="25000"/>
              </a:schemeClr>
            </a:solidFill>
          </a:endParaRPr>
        </a:p>
      </dgm:t>
    </dgm:pt>
    <dgm:pt modelId="{21DA6344-2A4C-492F-B83D-B3927B4BEE2E}" type="sibTrans" cxnId="{5DDE6128-C28D-4B27-BCA1-F174DC08A5C6}">
      <dgm:prSet/>
      <dgm:spPr/>
      <dgm:t>
        <a:bodyPr/>
        <a:lstStyle/>
        <a:p>
          <a:endParaRPr lang="es-CO">
            <a:solidFill>
              <a:schemeClr val="accent1">
                <a:lumMod val="25000"/>
              </a:schemeClr>
            </a:solidFill>
          </a:endParaRPr>
        </a:p>
      </dgm:t>
    </dgm:pt>
    <dgm:pt modelId="{3D57DCDC-18C6-44F9-A376-28700EA8D598}">
      <dgm:prSet phldrT="[Texto]"/>
      <dgm:spPr/>
      <dgm:t>
        <a:bodyPr/>
        <a:lstStyle/>
        <a:p>
          <a:r>
            <a:rPr lang="es-CO" dirty="0" smtClean="0">
              <a:solidFill>
                <a:schemeClr val="accent1">
                  <a:lumMod val="25000"/>
                </a:schemeClr>
              </a:solidFill>
            </a:rPr>
            <a:t>Estado de pérdidas y ganancias y ORI</a:t>
          </a:r>
          <a:endParaRPr lang="es-CO" dirty="0">
            <a:solidFill>
              <a:schemeClr val="accent1">
                <a:lumMod val="25000"/>
              </a:schemeClr>
            </a:solidFill>
          </a:endParaRPr>
        </a:p>
      </dgm:t>
    </dgm:pt>
    <dgm:pt modelId="{7E00C415-22B1-4016-8C63-3BD36657CE53}" type="parTrans" cxnId="{2B17BEC8-3B7C-4D72-9629-21C065F4FAD7}">
      <dgm:prSet/>
      <dgm:spPr/>
      <dgm:t>
        <a:bodyPr/>
        <a:lstStyle/>
        <a:p>
          <a:endParaRPr lang="es-CO">
            <a:solidFill>
              <a:schemeClr val="accent1">
                <a:lumMod val="25000"/>
              </a:schemeClr>
            </a:solidFill>
          </a:endParaRPr>
        </a:p>
      </dgm:t>
    </dgm:pt>
    <dgm:pt modelId="{F183D0F6-A52E-4D47-8DFC-9C8FFA079424}" type="sibTrans" cxnId="{2B17BEC8-3B7C-4D72-9629-21C065F4FAD7}">
      <dgm:prSet/>
      <dgm:spPr/>
      <dgm:t>
        <a:bodyPr/>
        <a:lstStyle/>
        <a:p>
          <a:endParaRPr lang="es-CO">
            <a:solidFill>
              <a:schemeClr val="accent1">
                <a:lumMod val="25000"/>
              </a:schemeClr>
            </a:solidFill>
          </a:endParaRPr>
        </a:p>
      </dgm:t>
    </dgm:pt>
    <dgm:pt modelId="{CB6E4ECA-24A8-42FA-A273-902F403A1CA8}">
      <dgm:prSet phldrT="[Texto]"/>
      <dgm:spPr/>
      <dgm:t>
        <a:bodyPr/>
        <a:lstStyle/>
        <a:p>
          <a:r>
            <a:rPr lang="es-CO" dirty="0" smtClean="0">
              <a:solidFill>
                <a:schemeClr val="accent1">
                  <a:lumMod val="25000"/>
                </a:schemeClr>
              </a:solidFill>
            </a:rPr>
            <a:t>Estado de cambios en el patrimonio</a:t>
          </a:r>
          <a:endParaRPr lang="es-CO" dirty="0">
            <a:solidFill>
              <a:schemeClr val="accent1">
                <a:lumMod val="25000"/>
              </a:schemeClr>
            </a:solidFill>
          </a:endParaRPr>
        </a:p>
      </dgm:t>
    </dgm:pt>
    <dgm:pt modelId="{60D0FF2A-AD27-4F7B-8DEC-9097623D7F6F}" type="parTrans" cxnId="{90EE1F61-8E43-4E8E-8DF2-04F253C7FE08}">
      <dgm:prSet/>
      <dgm:spPr/>
      <dgm:t>
        <a:bodyPr/>
        <a:lstStyle/>
        <a:p>
          <a:endParaRPr lang="es-CO">
            <a:solidFill>
              <a:schemeClr val="accent1">
                <a:lumMod val="25000"/>
              </a:schemeClr>
            </a:solidFill>
          </a:endParaRPr>
        </a:p>
      </dgm:t>
    </dgm:pt>
    <dgm:pt modelId="{10C33D91-FF78-4C6C-B251-A8A7B6553511}" type="sibTrans" cxnId="{90EE1F61-8E43-4E8E-8DF2-04F253C7FE08}">
      <dgm:prSet/>
      <dgm:spPr/>
      <dgm:t>
        <a:bodyPr/>
        <a:lstStyle/>
        <a:p>
          <a:endParaRPr lang="es-CO">
            <a:solidFill>
              <a:schemeClr val="accent1">
                <a:lumMod val="25000"/>
              </a:schemeClr>
            </a:solidFill>
          </a:endParaRPr>
        </a:p>
      </dgm:t>
    </dgm:pt>
    <dgm:pt modelId="{BA5039E5-EF0C-4CCA-A7A9-69A523974016}">
      <dgm:prSet phldrT="[Texto]"/>
      <dgm:spPr/>
      <dgm:t>
        <a:bodyPr/>
        <a:lstStyle/>
        <a:p>
          <a:r>
            <a:rPr lang="es-CO" dirty="0" smtClean="0">
              <a:solidFill>
                <a:schemeClr val="accent1">
                  <a:lumMod val="25000"/>
                </a:schemeClr>
              </a:solidFill>
            </a:rPr>
            <a:t>Estado de flujo de efectivo</a:t>
          </a:r>
          <a:endParaRPr lang="es-CO" dirty="0">
            <a:solidFill>
              <a:schemeClr val="accent1">
                <a:lumMod val="25000"/>
              </a:schemeClr>
            </a:solidFill>
          </a:endParaRPr>
        </a:p>
      </dgm:t>
    </dgm:pt>
    <dgm:pt modelId="{946A2E15-6885-4765-8157-CDDA2974581D}" type="parTrans" cxnId="{47010B7B-D60F-4727-B38B-004EE29593C9}">
      <dgm:prSet/>
      <dgm:spPr/>
      <dgm:t>
        <a:bodyPr/>
        <a:lstStyle/>
        <a:p>
          <a:endParaRPr lang="es-CO"/>
        </a:p>
      </dgm:t>
    </dgm:pt>
    <dgm:pt modelId="{7E5CE36C-1B2D-4919-8C10-13AF6CDC75CE}" type="sibTrans" cxnId="{47010B7B-D60F-4727-B38B-004EE29593C9}">
      <dgm:prSet/>
      <dgm:spPr/>
      <dgm:t>
        <a:bodyPr/>
        <a:lstStyle/>
        <a:p>
          <a:endParaRPr lang="es-CO"/>
        </a:p>
      </dgm:t>
    </dgm:pt>
    <dgm:pt modelId="{66293E39-190F-40BD-A683-F223524DCFE2}" type="pres">
      <dgm:prSet presAssocID="{9C575C6B-0F7A-48D6-8AF8-8171A10ACA73}" presName="linear" presStyleCnt="0">
        <dgm:presLayoutVars>
          <dgm:animLvl val="lvl"/>
          <dgm:resizeHandles val="exact"/>
        </dgm:presLayoutVars>
      </dgm:prSet>
      <dgm:spPr/>
      <dgm:t>
        <a:bodyPr/>
        <a:lstStyle/>
        <a:p>
          <a:endParaRPr lang="es-CO"/>
        </a:p>
      </dgm:t>
    </dgm:pt>
    <dgm:pt modelId="{E18F009B-4CA8-4484-A8AE-69C56E4E28AB}" type="pres">
      <dgm:prSet presAssocID="{CC63B25A-1E83-4F4D-8361-892941CBB0D8}" presName="parentText" presStyleLbl="node1" presStyleIdx="0" presStyleCnt="1">
        <dgm:presLayoutVars>
          <dgm:chMax val="0"/>
          <dgm:bulletEnabled val="1"/>
        </dgm:presLayoutVars>
      </dgm:prSet>
      <dgm:spPr/>
      <dgm:t>
        <a:bodyPr/>
        <a:lstStyle/>
        <a:p>
          <a:endParaRPr lang="es-CO"/>
        </a:p>
      </dgm:t>
    </dgm:pt>
    <dgm:pt modelId="{9EBD0438-A092-4C3D-93E9-44F04780E4D6}" type="pres">
      <dgm:prSet presAssocID="{CC63B25A-1E83-4F4D-8361-892941CBB0D8}" presName="childText" presStyleLbl="revTx" presStyleIdx="0" presStyleCnt="1">
        <dgm:presLayoutVars>
          <dgm:bulletEnabled val="1"/>
        </dgm:presLayoutVars>
      </dgm:prSet>
      <dgm:spPr/>
      <dgm:t>
        <a:bodyPr/>
        <a:lstStyle/>
        <a:p>
          <a:endParaRPr lang="es-CO"/>
        </a:p>
      </dgm:t>
    </dgm:pt>
  </dgm:ptLst>
  <dgm:cxnLst>
    <dgm:cxn modelId="{A02A3909-102B-49FF-88D2-618A05A3A551}" srcId="{9C575C6B-0F7A-48D6-8AF8-8171A10ACA73}" destId="{CC63B25A-1E83-4F4D-8361-892941CBB0D8}" srcOrd="0" destOrd="0" parTransId="{1E656A55-3201-4CBF-BA63-64BF9F4FCFF1}" sibTransId="{D8634C2C-1F8F-4EFF-A543-D88B5A6FFD7F}"/>
    <dgm:cxn modelId="{47010B7B-D60F-4727-B38B-004EE29593C9}" srcId="{CC63B25A-1E83-4F4D-8361-892941CBB0D8}" destId="{BA5039E5-EF0C-4CCA-A7A9-69A523974016}" srcOrd="3" destOrd="0" parTransId="{946A2E15-6885-4765-8157-CDDA2974581D}" sibTransId="{7E5CE36C-1B2D-4919-8C10-13AF6CDC75CE}"/>
    <dgm:cxn modelId="{5DDE6128-C28D-4B27-BCA1-F174DC08A5C6}" srcId="{CC63B25A-1E83-4F4D-8361-892941CBB0D8}" destId="{FE335D15-4030-40EA-AC42-8E5FAC49DBD0}" srcOrd="0" destOrd="0" parTransId="{28099834-DEE2-4EAA-9846-F1766983570B}" sibTransId="{21DA6344-2A4C-492F-B83D-B3927B4BEE2E}"/>
    <dgm:cxn modelId="{DC8B55B8-35EB-40F0-BBD8-E87144012604}" type="presOf" srcId="{BA5039E5-EF0C-4CCA-A7A9-69A523974016}" destId="{9EBD0438-A092-4C3D-93E9-44F04780E4D6}" srcOrd="0" destOrd="3" presId="urn:microsoft.com/office/officeart/2005/8/layout/vList2"/>
    <dgm:cxn modelId="{D49F0570-7713-40F6-8B55-643181B4C348}" type="presOf" srcId="{FE335D15-4030-40EA-AC42-8E5FAC49DBD0}" destId="{9EBD0438-A092-4C3D-93E9-44F04780E4D6}" srcOrd="0" destOrd="0" presId="urn:microsoft.com/office/officeart/2005/8/layout/vList2"/>
    <dgm:cxn modelId="{B6B4052C-6A5F-48D5-9ED7-EBE33D95D40B}" type="presOf" srcId="{3D57DCDC-18C6-44F9-A376-28700EA8D598}" destId="{9EBD0438-A092-4C3D-93E9-44F04780E4D6}" srcOrd="0" destOrd="1" presId="urn:microsoft.com/office/officeart/2005/8/layout/vList2"/>
    <dgm:cxn modelId="{A403344F-8124-42B2-B19C-7A037578DBED}" type="presOf" srcId="{9C575C6B-0F7A-48D6-8AF8-8171A10ACA73}" destId="{66293E39-190F-40BD-A683-F223524DCFE2}" srcOrd="0" destOrd="0" presId="urn:microsoft.com/office/officeart/2005/8/layout/vList2"/>
    <dgm:cxn modelId="{90EE1F61-8E43-4E8E-8DF2-04F253C7FE08}" srcId="{CC63B25A-1E83-4F4D-8361-892941CBB0D8}" destId="{CB6E4ECA-24A8-42FA-A273-902F403A1CA8}" srcOrd="2" destOrd="0" parTransId="{60D0FF2A-AD27-4F7B-8DEC-9097623D7F6F}" sibTransId="{10C33D91-FF78-4C6C-B251-A8A7B6553511}"/>
    <dgm:cxn modelId="{F8B41B57-1F04-44F7-B037-63ED39BA4A52}" type="presOf" srcId="{CB6E4ECA-24A8-42FA-A273-902F403A1CA8}" destId="{9EBD0438-A092-4C3D-93E9-44F04780E4D6}" srcOrd="0" destOrd="2" presId="urn:microsoft.com/office/officeart/2005/8/layout/vList2"/>
    <dgm:cxn modelId="{2B17BEC8-3B7C-4D72-9629-21C065F4FAD7}" srcId="{CC63B25A-1E83-4F4D-8361-892941CBB0D8}" destId="{3D57DCDC-18C6-44F9-A376-28700EA8D598}" srcOrd="1" destOrd="0" parTransId="{7E00C415-22B1-4016-8C63-3BD36657CE53}" sibTransId="{F183D0F6-A52E-4D47-8DFC-9C8FFA079424}"/>
    <dgm:cxn modelId="{E83D7802-7BC7-49E3-B67B-52EA4FE9FBBA}" type="presOf" srcId="{CC63B25A-1E83-4F4D-8361-892941CBB0D8}" destId="{E18F009B-4CA8-4484-A8AE-69C56E4E28AB}" srcOrd="0" destOrd="0" presId="urn:microsoft.com/office/officeart/2005/8/layout/vList2"/>
    <dgm:cxn modelId="{0B44C97E-51E1-4426-B06A-58D47B0AFB18}" type="presParOf" srcId="{66293E39-190F-40BD-A683-F223524DCFE2}" destId="{E18F009B-4CA8-4484-A8AE-69C56E4E28AB}" srcOrd="0" destOrd="0" presId="urn:microsoft.com/office/officeart/2005/8/layout/vList2"/>
    <dgm:cxn modelId="{E566A998-5204-4285-BBC5-CADFA2B9F713}" type="presParOf" srcId="{66293E39-190F-40BD-A683-F223524DCFE2}" destId="{9EBD0438-A092-4C3D-93E9-44F04780E4D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6422B7C-CA06-43C5-9359-D8BAEA9A997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CO"/>
        </a:p>
      </dgm:t>
    </dgm:pt>
    <dgm:pt modelId="{4660A853-5AA2-4718-A1EC-DA67EC6C3B92}">
      <dgm:prSet phldrT="[Texto]" custT="1"/>
      <dgm:spPr/>
      <dgm:t>
        <a:bodyPr/>
        <a:lstStyle/>
        <a:p>
          <a:r>
            <a:rPr lang="es-CO" sz="1600" dirty="0" smtClean="0">
              <a:solidFill>
                <a:schemeClr val="accent1">
                  <a:lumMod val="25000"/>
                </a:schemeClr>
              </a:solidFill>
            </a:rPr>
            <a:t>Objetivos EFP</a:t>
          </a:r>
          <a:endParaRPr lang="es-CO" sz="1600" dirty="0">
            <a:solidFill>
              <a:schemeClr val="accent1">
                <a:lumMod val="25000"/>
              </a:schemeClr>
            </a:solidFill>
          </a:endParaRPr>
        </a:p>
      </dgm:t>
    </dgm:pt>
    <dgm:pt modelId="{CBCF0007-AB8B-4DA0-914F-E06162CCD696}" type="parTrans" cxnId="{BA6A5DD5-97E4-423D-AE8F-010E0EB73B67}">
      <dgm:prSet/>
      <dgm:spPr/>
      <dgm:t>
        <a:bodyPr/>
        <a:lstStyle/>
        <a:p>
          <a:endParaRPr lang="es-CO">
            <a:solidFill>
              <a:schemeClr val="accent1">
                <a:lumMod val="25000"/>
              </a:schemeClr>
            </a:solidFill>
          </a:endParaRPr>
        </a:p>
      </dgm:t>
    </dgm:pt>
    <dgm:pt modelId="{0E98E71E-1F03-4B23-8ABE-47F735B41A4F}" type="sibTrans" cxnId="{BA6A5DD5-97E4-423D-AE8F-010E0EB73B67}">
      <dgm:prSet/>
      <dgm:spPr/>
      <dgm:t>
        <a:bodyPr/>
        <a:lstStyle/>
        <a:p>
          <a:endParaRPr lang="es-CO">
            <a:solidFill>
              <a:schemeClr val="accent1">
                <a:lumMod val="25000"/>
              </a:schemeClr>
            </a:solidFill>
          </a:endParaRPr>
        </a:p>
      </dgm:t>
    </dgm:pt>
    <dgm:pt modelId="{07639C44-D018-4B66-9874-5D1CB42D0CE4}">
      <dgm:prSet phldrT="[Texto]" custT="1"/>
      <dgm:spPr/>
      <dgm:t>
        <a:bodyPr/>
        <a:lstStyle/>
        <a:p>
          <a:r>
            <a:rPr lang="es-CO" sz="1600" dirty="0" err="1" smtClean="0">
              <a:solidFill>
                <a:schemeClr val="accent1">
                  <a:lumMod val="25000"/>
                </a:schemeClr>
              </a:solidFill>
            </a:rPr>
            <a:t>Info</a:t>
          </a:r>
          <a:r>
            <a:rPr lang="es-CO" sz="1600" dirty="0" smtClean="0">
              <a:solidFill>
                <a:schemeClr val="accent1">
                  <a:lumMod val="25000"/>
                </a:schemeClr>
              </a:solidFill>
            </a:rPr>
            <a:t> resumida (elementos reconocidos)</a:t>
          </a:r>
          <a:endParaRPr lang="es-CO" sz="1600" dirty="0">
            <a:solidFill>
              <a:schemeClr val="accent1">
                <a:lumMod val="25000"/>
              </a:schemeClr>
            </a:solidFill>
          </a:endParaRPr>
        </a:p>
      </dgm:t>
    </dgm:pt>
    <dgm:pt modelId="{B1BFF959-F7A8-4750-858C-0B9C808C0278}" type="parTrans" cxnId="{CCBB9CCD-0942-419F-8D20-98E6FFC3A433}">
      <dgm:prSet/>
      <dgm:spPr/>
      <dgm:t>
        <a:bodyPr/>
        <a:lstStyle/>
        <a:p>
          <a:endParaRPr lang="es-CO">
            <a:solidFill>
              <a:schemeClr val="accent1">
                <a:lumMod val="25000"/>
              </a:schemeClr>
            </a:solidFill>
          </a:endParaRPr>
        </a:p>
      </dgm:t>
    </dgm:pt>
    <dgm:pt modelId="{E476263B-69EA-4732-8715-212ADCD2AD75}" type="sibTrans" cxnId="{CCBB9CCD-0942-419F-8D20-98E6FFC3A433}">
      <dgm:prSet/>
      <dgm:spPr/>
      <dgm:t>
        <a:bodyPr/>
        <a:lstStyle/>
        <a:p>
          <a:endParaRPr lang="es-CO">
            <a:solidFill>
              <a:schemeClr val="accent1">
                <a:lumMod val="25000"/>
              </a:schemeClr>
            </a:solidFill>
          </a:endParaRPr>
        </a:p>
      </dgm:t>
    </dgm:pt>
    <dgm:pt modelId="{F82DCF29-2313-43FB-8E0C-19149B30DD39}">
      <dgm:prSet phldrT="[Texto]" custT="1"/>
      <dgm:spPr/>
      <dgm:t>
        <a:bodyPr/>
        <a:lstStyle/>
        <a:p>
          <a:pPr algn="l"/>
          <a:r>
            <a:rPr lang="es-CO" sz="1600" dirty="0" smtClean="0">
              <a:solidFill>
                <a:schemeClr val="accent1">
                  <a:lumMod val="25000"/>
                </a:schemeClr>
              </a:solidFill>
            </a:rPr>
            <a:t>Activos, pasivos, patrimonio, ingresos, gastos, cambios en el patrimonio y flujos de efectivo</a:t>
          </a:r>
          <a:endParaRPr lang="es-CO" sz="1600" dirty="0">
            <a:solidFill>
              <a:schemeClr val="accent1">
                <a:lumMod val="25000"/>
              </a:schemeClr>
            </a:solidFill>
          </a:endParaRPr>
        </a:p>
      </dgm:t>
    </dgm:pt>
    <dgm:pt modelId="{8B5100A0-0EF8-4495-9A58-BE4C69A88D1D}" type="parTrans" cxnId="{7F20A248-D155-444C-B1E8-C2F1AB2CF599}">
      <dgm:prSet/>
      <dgm:spPr/>
      <dgm:t>
        <a:bodyPr/>
        <a:lstStyle/>
        <a:p>
          <a:endParaRPr lang="es-CO">
            <a:solidFill>
              <a:schemeClr val="accent1">
                <a:lumMod val="25000"/>
              </a:schemeClr>
            </a:solidFill>
          </a:endParaRPr>
        </a:p>
      </dgm:t>
    </dgm:pt>
    <dgm:pt modelId="{F1B538EA-1F0A-4EB9-ADB6-4AE5CF33DD59}" type="sibTrans" cxnId="{7F20A248-D155-444C-B1E8-C2F1AB2CF599}">
      <dgm:prSet/>
      <dgm:spPr/>
      <dgm:t>
        <a:bodyPr/>
        <a:lstStyle/>
        <a:p>
          <a:endParaRPr lang="es-CO">
            <a:solidFill>
              <a:schemeClr val="accent1">
                <a:lumMod val="25000"/>
              </a:schemeClr>
            </a:solidFill>
          </a:endParaRPr>
        </a:p>
      </dgm:t>
    </dgm:pt>
    <dgm:pt modelId="{AAAC3802-9CF4-4B80-A4A9-70E5BE9B1F93}">
      <dgm:prSet phldrT="[Texto]" custT="1"/>
      <dgm:spPr/>
      <dgm:t>
        <a:bodyPr/>
        <a:lstStyle/>
        <a:p>
          <a:r>
            <a:rPr lang="es-CO" sz="1600" dirty="0" smtClean="0">
              <a:solidFill>
                <a:schemeClr val="accent1">
                  <a:lumMod val="25000"/>
                </a:schemeClr>
              </a:solidFill>
            </a:rPr>
            <a:t>Clasificación y agregación</a:t>
          </a:r>
          <a:endParaRPr lang="es-CO" sz="1600" dirty="0">
            <a:solidFill>
              <a:schemeClr val="accent1">
                <a:lumMod val="25000"/>
              </a:schemeClr>
            </a:solidFill>
          </a:endParaRPr>
        </a:p>
      </dgm:t>
    </dgm:pt>
    <dgm:pt modelId="{91FF42CF-4A95-4B67-9832-AE0C4CA96809}" type="parTrans" cxnId="{27ECDE3A-E15C-43A1-99D5-46200CF3AE6D}">
      <dgm:prSet/>
      <dgm:spPr/>
      <dgm:t>
        <a:bodyPr/>
        <a:lstStyle/>
        <a:p>
          <a:endParaRPr lang="es-CO"/>
        </a:p>
      </dgm:t>
    </dgm:pt>
    <dgm:pt modelId="{A6340276-B794-42A9-9A4D-553F2FAD04D3}" type="sibTrans" cxnId="{27ECDE3A-E15C-43A1-99D5-46200CF3AE6D}">
      <dgm:prSet/>
      <dgm:spPr/>
      <dgm:t>
        <a:bodyPr/>
        <a:lstStyle/>
        <a:p>
          <a:endParaRPr lang="es-CO"/>
        </a:p>
      </dgm:t>
    </dgm:pt>
    <dgm:pt modelId="{56DD34CF-82C6-46B2-864B-FA19AD22E565}">
      <dgm:prSet phldrT="[Texto]" custT="1"/>
      <dgm:spPr/>
      <dgm:t>
        <a:bodyPr/>
        <a:lstStyle/>
        <a:p>
          <a:pPr algn="l"/>
          <a:r>
            <a:rPr lang="es-CO" sz="1600" dirty="0" smtClean="0">
              <a:solidFill>
                <a:schemeClr val="accent1">
                  <a:lumMod val="25000"/>
                </a:schemeClr>
              </a:solidFill>
            </a:rPr>
            <a:t>Facilita comprensibilidad.</a:t>
          </a:r>
        </a:p>
        <a:p>
          <a:pPr algn="l"/>
          <a:r>
            <a:rPr lang="es-CO" sz="1600" dirty="0" smtClean="0">
              <a:solidFill>
                <a:schemeClr val="accent1">
                  <a:lumMod val="25000"/>
                </a:schemeClr>
              </a:solidFill>
            </a:rPr>
            <a:t>Resaltar elementos de la situación financiera y desempeño</a:t>
          </a:r>
        </a:p>
        <a:p>
          <a:pPr algn="l"/>
          <a:r>
            <a:rPr lang="es-CO" sz="1600" dirty="0" smtClean="0">
              <a:solidFill>
                <a:schemeClr val="accent1">
                  <a:lumMod val="25000"/>
                </a:schemeClr>
              </a:solidFill>
            </a:rPr>
            <a:t>Función</a:t>
          </a:r>
        </a:p>
        <a:p>
          <a:pPr algn="l"/>
          <a:r>
            <a:rPr lang="es-CO" sz="1600" dirty="0" smtClean="0">
              <a:solidFill>
                <a:schemeClr val="accent1">
                  <a:lumMod val="25000"/>
                </a:schemeClr>
              </a:solidFill>
            </a:rPr>
            <a:t>Naturaleza</a:t>
          </a:r>
          <a:endParaRPr lang="es-CO" sz="1600" dirty="0">
            <a:solidFill>
              <a:schemeClr val="accent1">
                <a:lumMod val="25000"/>
              </a:schemeClr>
            </a:solidFill>
          </a:endParaRPr>
        </a:p>
      </dgm:t>
    </dgm:pt>
    <dgm:pt modelId="{067A724B-EDCD-46C5-A2B6-FAD53589DCDD}" type="parTrans" cxnId="{19429A5F-309D-40F5-B7A9-B75107A668F1}">
      <dgm:prSet/>
      <dgm:spPr/>
      <dgm:t>
        <a:bodyPr/>
        <a:lstStyle/>
        <a:p>
          <a:endParaRPr lang="es-CO"/>
        </a:p>
      </dgm:t>
    </dgm:pt>
    <dgm:pt modelId="{3412A6D6-76CC-4BB0-A91B-22D716808F5A}" type="sibTrans" cxnId="{19429A5F-309D-40F5-B7A9-B75107A668F1}">
      <dgm:prSet/>
      <dgm:spPr/>
      <dgm:t>
        <a:bodyPr/>
        <a:lstStyle/>
        <a:p>
          <a:endParaRPr lang="es-CO"/>
        </a:p>
      </dgm:t>
    </dgm:pt>
    <dgm:pt modelId="{822F3C57-B301-4394-B108-92FD6B1911EE}">
      <dgm:prSet phldrT="[Texto]" custT="1"/>
      <dgm:spPr/>
      <dgm:t>
        <a:bodyPr/>
        <a:lstStyle/>
        <a:p>
          <a:pPr algn="ctr"/>
          <a:r>
            <a:rPr lang="es-CO" sz="1600" dirty="0" smtClean="0">
              <a:solidFill>
                <a:schemeClr val="accent1">
                  <a:lumMod val="25000"/>
                </a:schemeClr>
              </a:solidFill>
            </a:rPr>
            <a:t>No compensación (</a:t>
          </a:r>
          <a:r>
            <a:rPr lang="es-CO" sz="1600" i="1" dirty="0" err="1" smtClean="0">
              <a:solidFill>
                <a:schemeClr val="accent1">
                  <a:lumMod val="25000"/>
                </a:schemeClr>
              </a:solidFill>
            </a:rPr>
            <a:t>Offsetting</a:t>
          </a:r>
          <a:r>
            <a:rPr lang="es-CO" sz="1600" dirty="0" smtClean="0">
              <a:solidFill>
                <a:schemeClr val="accent1">
                  <a:lumMod val="25000"/>
                </a:schemeClr>
              </a:solidFill>
            </a:rPr>
            <a:t>)</a:t>
          </a:r>
          <a:endParaRPr lang="es-CO" sz="1600" dirty="0">
            <a:solidFill>
              <a:schemeClr val="accent1">
                <a:lumMod val="25000"/>
              </a:schemeClr>
            </a:solidFill>
          </a:endParaRPr>
        </a:p>
      </dgm:t>
    </dgm:pt>
    <dgm:pt modelId="{4B356A5D-9234-43E8-8996-C6BFF46A201F}" type="parTrans" cxnId="{2E196B9C-7B42-4E65-A3BD-27ECD97A80CB}">
      <dgm:prSet/>
      <dgm:spPr/>
      <dgm:t>
        <a:bodyPr/>
        <a:lstStyle/>
        <a:p>
          <a:endParaRPr lang="es-CO"/>
        </a:p>
      </dgm:t>
    </dgm:pt>
    <dgm:pt modelId="{F22F78EE-6396-4459-B3B0-562CEC4A03C5}" type="sibTrans" cxnId="{2E196B9C-7B42-4E65-A3BD-27ECD97A80CB}">
      <dgm:prSet/>
      <dgm:spPr/>
      <dgm:t>
        <a:bodyPr/>
        <a:lstStyle/>
        <a:p>
          <a:endParaRPr lang="es-CO"/>
        </a:p>
      </dgm:t>
    </dgm:pt>
    <dgm:pt modelId="{0677F3A0-F625-4798-B4D1-96C713CE8CCB}">
      <dgm:prSet phldrT="[Texto]" custT="1"/>
      <dgm:spPr/>
      <dgm:t>
        <a:bodyPr/>
        <a:lstStyle/>
        <a:p>
          <a:pPr algn="ctr"/>
          <a:r>
            <a:rPr lang="es-CO" sz="1600" dirty="0" smtClean="0">
              <a:solidFill>
                <a:schemeClr val="accent1">
                  <a:lumMod val="25000"/>
                </a:schemeClr>
              </a:solidFill>
            </a:rPr>
            <a:t>Relación entre Estados Financieros Primarios</a:t>
          </a:r>
          <a:endParaRPr lang="es-CO" sz="1600" dirty="0">
            <a:solidFill>
              <a:schemeClr val="accent1">
                <a:lumMod val="25000"/>
              </a:schemeClr>
            </a:solidFill>
          </a:endParaRPr>
        </a:p>
      </dgm:t>
    </dgm:pt>
    <dgm:pt modelId="{E39D1176-7B9C-433C-A6A6-24CC1CA271E4}" type="parTrans" cxnId="{6173BE00-BAC7-4D46-94DE-AEFC158E6866}">
      <dgm:prSet/>
      <dgm:spPr/>
      <dgm:t>
        <a:bodyPr/>
        <a:lstStyle/>
        <a:p>
          <a:endParaRPr lang="es-CO"/>
        </a:p>
      </dgm:t>
    </dgm:pt>
    <dgm:pt modelId="{066844DF-87FF-4BA1-8422-FA87AC1C02BE}" type="sibTrans" cxnId="{6173BE00-BAC7-4D46-94DE-AEFC158E6866}">
      <dgm:prSet/>
      <dgm:spPr/>
      <dgm:t>
        <a:bodyPr/>
        <a:lstStyle/>
        <a:p>
          <a:endParaRPr lang="es-CO"/>
        </a:p>
      </dgm:t>
    </dgm:pt>
    <dgm:pt modelId="{EF9BA6F1-A582-4E91-929E-7AF63BB2EA8B}">
      <dgm:prSet phldrT="[Texto]" custT="1"/>
      <dgm:spPr/>
      <dgm:t>
        <a:bodyPr/>
        <a:lstStyle/>
        <a:p>
          <a:pPr algn="l"/>
          <a:r>
            <a:rPr lang="es-CO" sz="1600" dirty="0" smtClean="0">
              <a:solidFill>
                <a:schemeClr val="accent1">
                  <a:lumMod val="25000"/>
                </a:schemeClr>
              </a:solidFill>
            </a:rPr>
            <a:t>Lectura de manera conjunta.</a:t>
          </a:r>
        </a:p>
        <a:p>
          <a:pPr algn="l"/>
          <a:r>
            <a:rPr lang="es-CO" sz="1600" dirty="0" smtClean="0">
              <a:solidFill>
                <a:schemeClr val="accent1">
                  <a:lumMod val="25000"/>
                </a:schemeClr>
              </a:solidFill>
            </a:rPr>
            <a:t>Visión completa sobre la situación financiera y el desempeño.</a:t>
          </a:r>
          <a:endParaRPr lang="es-CO" sz="1600" dirty="0">
            <a:solidFill>
              <a:schemeClr val="accent1">
                <a:lumMod val="25000"/>
              </a:schemeClr>
            </a:solidFill>
          </a:endParaRPr>
        </a:p>
      </dgm:t>
    </dgm:pt>
    <dgm:pt modelId="{234F5DE2-FE54-4DC5-8855-F59A8E6A77D7}" type="parTrans" cxnId="{6B4B721D-06B6-4A9D-89F2-456E0C74869F}">
      <dgm:prSet/>
      <dgm:spPr/>
      <dgm:t>
        <a:bodyPr/>
        <a:lstStyle/>
        <a:p>
          <a:endParaRPr lang="es-CO"/>
        </a:p>
      </dgm:t>
    </dgm:pt>
    <dgm:pt modelId="{A92C32AE-1868-40D6-8AE7-CC6B20E2D167}" type="sibTrans" cxnId="{6B4B721D-06B6-4A9D-89F2-456E0C74869F}">
      <dgm:prSet/>
      <dgm:spPr/>
      <dgm:t>
        <a:bodyPr/>
        <a:lstStyle/>
        <a:p>
          <a:endParaRPr lang="es-CO"/>
        </a:p>
      </dgm:t>
    </dgm:pt>
    <dgm:pt modelId="{E8113274-B79B-4D25-A33D-B2C40F620AF5}" type="pres">
      <dgm:prSet presAssocID="{76422B7C-CA06-43C5-9359-D8BAEA9A997F}" presName="diagram" presStyleCnt="0">
        <dgm:presLayoutVars>
          <dgm:chPref val="1"/>
          <dgm:dir/>
          <dgm:animOne val="branch"/>
          <dgm:animLvl val="lvl"/>
          <dgm:resizeHandles val="exact"/>
        </dgm:presLayoutVars>
      </dgm:prSet>
      <dgm:spPr/>
      <dgm:t>
        <a:bodyPr/>
        <a:lstStyle/>
        <a:p>
          <a:endParaRPr lang="es-CO"/>
        </a:p>
      </dgm:t>
    </dgm:pt>
    <dgm:pt modelId="{51A1B102-2037-4483-A888-049CD69059CB}" type="pres">
      <dgm:prSet presAssocID="{4660A853-5AA2-4718-A1EC-DA67EC6C3B92}" presName="root1" presStyleCnt="0"/>
      <dgm:spPr/>
    </dgm:pt>
    <dgm:pt modelId="{C6A4B3DA-2FB5-4910-9095-72D2F2D731EA}" type="pres">
      <dgm:prSet presAssocID="{4660A853-5AA2-4718-A1EC-DA67EC6C3B92}" presName="LevelOneTextNode" presStyleLbl="node0" presStyleIdx="0" presStyleCnt="1" custLinFactNeighborX="-50870" custLinFactNeighborY="-4997">
        <dgm:presLayoutVars>
          <dgm:chPref val="3"/>
        </dgm:presLayoutVars>
      </dgm:prSet>
      <dgm:spPr/>
      <dgm:t>
        <a:bodyPr/>
        <a:lstStyle/>
        <a:p>
          <a:endParaRPr lang="es-CO"/>
        </a:p>
      </dgm:t>
    </dgm:pt>
    <dgm:pt modelId="{A0181162-80A8-4C09-A6B7-0BE36463D253}" type="pres">
      <dgm:prSet presAssocID="{4660A853-5AA2-4718-A1EC-DA67EC6C3B92}" presName="level2hierChild" presStyleCnt="0"/>
      <dgm:spPr/>
    </dgm:pt>
    <dgm:pt modelId="{453CC9B1-28F8-44FB-994F-89143E7C7475}" type="pres">
      <dgm:prSet presAssocID="{B1BFF959-F7A8-4750-858C-0B9C808C0278}" presName="conn2-1" presStyleLbl="parChTrans1D2" presStyleIdx="0" presStyleCnt="4"/>
      <dgm:spPr/>
      <dgm:t>
        <a:bodyPr/>
        <a:lstStyle/>
        <a:p>
          <a:endParaRPr lang="es-CO"/>
        </a:p>
      </dgm:t>
    </dgm:pt>
    <dgm:pt modelId="{8D57D7E7-2262-42B8-8826-8A751FBBF6C3}" type="pres">
      <dgm:prSet presAssocID="{B1BFF959-F7A8-4750-858C-0B9C808C0278}" presName="connTx" presStyleLbl="parChTrans1D2" presStyleIdx="0" presStyleCnt="4"/>
      <dgm:spPr/>
      <dgm:t>
        <a:bodyPr/>
        <a:lstStyle/>
        <a:p>
          <a:endParaRPr lang="es-CO"/>
        </a:p>
      </dgm:t>
    </dgm:pt>
    <dgm:pt modelId="{3BF7EEDE-C2A4-4BA4-9158-1F5C7279BEAD}" type="pres">
      <dgm:prSet presAssocID="{07639C44-D018-4B66-9874-5D1CB42D0CE4}" presName="root2" presStyleCnt="0"/>
      <dgm:spPr/>
    </dgm:pt>
    <dgm:pt modelId="{685A9659-FFE8-4BBF-B147-3D0F44FD6A8A}" type="pres">
      <dgm:prSet presAssocID="{07639C44-D018-4B66-9874-5D1CB42D0CE4}" presName="LevelTwoTextNode" presStyleLbl="node2" presStyleIdx="0" presStyleCnt="4" custLinFactNeighborX="-30290" custLinFactNeighborY="2208">
        <dgm:presLayoutVars>
          <dgm:chPref val="3"/>
        </dgm:presLayoutVars>
      </dgm:prSet>
      <dgm:spPr/>
      <dgm:t>
        <a:bodyPr/>
        <a:lstStyle/>
        <a:p>
          <a:endParaRPr lang="es-CO"/>
        </a:p>
      </dgm:t>
    </dgm:pt>
    <dgm:pt modelId="{6618AC83-0755-4827-8E47-E3EF52CFE0EA}" type="pres">
      <dgm:prSet presAssocID="{07639C44-D018-4B66-9874-5D1CB42D0CE4}" presName="level3hierChild" presStyleCnt="0"/>
      <dgm:spPr/>
    </dgm:pt>
    <dgm:pt modelId="{6B61D0D3-F92E-424D-A686-D21ED53D798F}" type="pres">
      <dgm:prSet presAssocID="{8B5100A0-0EF8-4495-9A58-BE4C69A88D1D}" presName="conn2-1" presStyleLbl="parChTrans1D3" presStyleIdx="0" presStyleCnt="3"/>
      <dgm:spPr/>
      <dgm:t>
        <a:bodyPr/>
        <a:lstStyle/>
        <a:p>
          <a:endParaRPr lang="es-CO"/>
        </a:p>
      </dgm:t>
    </dgm:pt>
    <dgm:pt modelId="{94BA6D95-5CE7-40C8-A574-811347CD4B18}" type="pres">
      <dgm:prSet presAssocID="{8B5100A0-0EF8-4495-9A58-BE4C69A88D1D}" presName="connTx" presStyleLbl="parChTrans1D3" presStyleIdx="0" presStyleCnt="3"/>
      <dgm:spPr/>
      <dgm:t>
        <a:bodyPr/>
        <a:lstStyle/>
        <a:p>
          <a:endParaRPr lang="es-CO"/>
        </a:p>
      </dgm:t>
    </dgm:pt>
    <dgm:pt modelId="{7700A4AC-D1B6-4F4B-B4AB-EAFA7D92C919}" type="pres">
      <dgm:prSet presAssocID="{F82DCF29-2313-43FB-8E0C-19149B30DD39}" presName="root2" presStyleCnt="0"/>
      <dgm:spPr/>
    </dgm:pt>
    <dgm:pt modelId="{91068B5C-C1B2-41B0-AD5C-8149B943C592}" type="pres">
      <dgm:prSet presAssocID="{F82DCF29-2313-43FB-8E0C-19149B30DD39}" presName="LevelTwoTextNode" presStyleLbl="node3" presStyleIdx="0" presStyleCnt="3" custScaleX="158341" custScaleY="164139">
        <dgm:presLayoutVars>
          <dgm:chPref val="3"/>
        </dgm:presLayoutVars>
      </dgm:prSet>
      <dgm:spPr/>
      <dgm:t>
        <a:bodyPr/>
        <a:lstStyle/>
        <a:p>
          <a:endParaRPr lang="es-CO"/>
        </a:p>
      </dgm:t>
    </dgm:pt>
    <dgm:pt modelId="{2D938253-0500-4BC4-A601-67DCD70671EA}" type="pres">
      <dgm:prSet presAssocID="{F82DCF29-2313-43FB-8E0C-19149B30DD39}" presName="level3hierChild" presStyleCnt="0"/>
      <dgm:spPr/>
    </dgm:pt>
    <dgm:pt modelId="{68F1A4E7-3E5E-4F79-B505-E4649FFFC7A4}" type="pres">
      <dgm:prSet presAssocID="{91FF42CF-4A95-4B67-9832-AE0C4CA96809}" presName="conn2-1" presStyleLbl="parChTrans1D2" presStyleIdx="1" presStyleCnt="4"/>
      <dgm:spPr/>
      <dgm:t>
        <a:bodyPr/>
        <a:lstStyle/>
        <a:p>
          <a:endParaRPr lang="es-CO"/>
        </a:p>
      </dgm:t>
    </dgm:pt>
    <dgm:pt modelId="{3E9633F6-E54B-4176-B7B6-22B80C09C656}" type="pres">
      <dgm:prSet presAssocID="{91FF42CF-4A95-4B67-9832-AE0C4CA96809}" presName="connTx" presStyleLbl="parChTrans1D2" presStyleIdx="1" presStyleCnt="4"/>
      <dgm:spPr/>
      <dgm:t>
        <a:bodyPr/>
        <a:lstStyle/>
        <a:p>
          <a:endParaRPr lang="es-CO"/>
        </a:p>
      </dgm:t>
    </dgm:pt>
    <dgm:pt modelId="{FB25933B-AD20-4853-A73C-B4CC7865F325}" type="pres">
      <dgm:prSet presAssocID="{AAAC3802-9CF4-4B80-A4A9-70E5BE9B1F93}" presName="root2" presStyleCnt="0"/>
      <dgm:spPr/>
    </dgm:pt>
    <dgm:pt modelId="{994C0007-FB3C-4990-A441-E40C2D559AA3}" type="pres">
      <dgm:prSet presAssocID="{AAAC3802-9CF4-4B80-A4A9-70E5BE9B1F93}" presName="LevelTwoTextNode" presStyleLbl="node2" presStyleIdx="1" presStyleCnt="4" custLinFactNeighborX="-30290" custLinFactNeighborY="2208">
        <dgm:presLayoutVars>
          <dgm:chPref val="3"/>
        </dgm:presLayoutVars>
      </dgm:prSet>
      <dgm:spPr/>
      <dgm:t>
        <a:bodyPr/>
        <a:lstStyle/>
        <a:p>
          <a:endParaRPr lang="es-CO"/>
        </a:p>
      </dgm:t>
    </dgm:pt>
    <dgm:pt modelId="{F49B9D4D-4EDC-4149-9F77-B8DF001E7EB4}" type="pres">
      <dgm:prSet presAssocID="{AAAC3802-9CF4-4B80-A4A9-70E5BE9B1F93}" presName="level3hierChild" presStyleCnt="0"/>
      <dgm:spPr/>
    </dgm:pt>
    <dgm:pt modelId="{31F0E125-B8F9-4ECD-9CA7-F8A3F976F9B7}" type="pres">
      <dgm:prSet presAssocID="{067A724B-EDCD-46C5-A2B6-FAD53589DCDD}" presName="conn2-1" presStyleLbl="parChTrans1D3" presStyleIdx="1" presStyleCnt="3"/>
      <dgm:spPr/>
      <dgm:t>
        <a:bodyPr/>
        <a:lstStyle/>
        <a:p>
          <a:endParaRPr lang="es-CO"/>
        </a:p>
      </dgm:t>
    </dgm:pt>
    <dgm:pt modelId="{E03F3C63-EE4A-4552-ADDF-9E1E0987AB23}" type="pres">
      <dgm:prSet presAssocID="{067A724B-EDCD-46C5-A2B6-FAD53589DCDD}" presName="connTx" presStyleLbl="parChTrans1D3" presStyleIdx="1" presStyleCnt="3"/>
      <dgm:spPr/>
      <dgm:t>
        <a:bodyPr/>
        <a:lstStyle/>
        <a:p>
          <a:endParaRPr lang="es-CO"/>
        </a:p>
      </dgm:t>
    </dgm:pt>
    <dgm:pt modelId="{7694843F-AD51-4FB3-AEE9-B2D70A3E0E4E}" type="pres">
      <dgm:prSet presAssocID="{56DD34CF-82C6-46B2-864B-FA19AD22E565}" presName="root2" presStyleCnt="0"/>
      <dgm:spPr/>
    </dgm:pt>
    <dgm:pt modelId="{26BC5FB7-B752-4927-B4EC-6C8BCA067AE9}" type="pres">
      <dgm:prSet presAssocID="{56DD34CF-82C6-46B2-864B-FA19AD22E565}" presName="LevelTwoTextNode" presStyleLbl="node3" presStyleIdx="1" presStyleCnt="3" custScaleX="158341" custScaleY="173242">
        <dgm:presLayoutVars>
          <dgm:chPref val="3"/>
        </dgm:presLayoutVars>
      </dgm:prSet>
      <dgm:spPr/>
      <dgm:t>
        <a:bodyPr/>
        <a:lstStyle/>
        <a:p>
          <a:endParaRPr lang="es-CO"/>
        </a:p>
      </dgm:t>
    </dgm:pt>
    <dgm:pt modelId="{04B3883C-E995-47CE-90DB-B24304AA18D9}" type="pres">
      <dgm:prSet presAssocID="{56DD34CF-82C6-46B2-864B-FA19AD22E565}" presName="level3hierChild" presStyleCnt="0"/>
      <dgm:spPr/>
    </dgm:pt>
    <dgm:pt modelId="{756BE55D-923C-441A-948B-10DAF2322AFD}" type="pres">
      <dgm:prSet presAssocID="{4B356A5D-9234-43E8-8996-C6BFF46A201F}" presName="conn2-1" presStyleLbl="parChTrans1D2" presStyleIdx="2" presStyleCnt="4"/>
      <dgm:spPr/>
      <dgm:t>
        <a:bodyPr/>
        <a:lstStyle/>
        <a:p>
          <a:endParaRPr lang="es-CO"/>
        </a:p>
      </dgm:t>
    </dgm:pt>
    <dgm:pt modelId="{84D9F68D-C403-4010-856E-5743E9939542}" type="pres">
      <dgm:prSet presAssocID="{4B356A5D-9234-43E8-8996-C6BFF46A201F}" presName="connTx" presStyleLbl="parChTrans1D2" presStyleIdx="2" presStyleCnt="4"/>
      <dgm:spPr/>
      <dgm:t>
        <a:bodyPr/>
        <a:lstStyle/>
        <a:p>
          <a:endParaRPr lang="es-CO"/>
        </a:p>
      </dgm:t>
    </dgm:pt>
    <dgm:pt modelId="{ECF71805-583A-4323-9A0A-353377CC7097}" type="pres">
      <dgm:prSet presAssocID="{822F3C57-B301-4394-B108-92FD6B1911EE}" presName="root2" presStyleCnt="0"/>
      <dgm:spPr/>
    </dgm:pt>
    <dgm:pt modelId="{FE4A4CDE-DEAC-400C-BF90-70A611DE24AF}" type="pres">
      <dgm:prSet presAssocID="{822F3C57-B301-4394-B108-92FD6B1911EE}" presName="LevelTwoTextNode" presStyleLbl="node2" presStyleIdx="2" presStyleCnt="4" custLinFactNeighborX="-30290" custLinFactNeighborY="2208">
        <dgm:presLayoutVars>
          <dgm:chPref val="3"/>
        </dgm:presLayoutVars>
      </dgm:prSet>
      <dgm:spPr/>
      <dgm:t>
        <a:bodyPr/>
        <a:lstStyle/>
        <a:p>
          <a:endParaRPr lang="es-CO"/>
        </a:p>
      </dgm:t>
    </dgm:pt>
    <dgm:pt modelId="{D3D613DA-FDB9-4C12-943D-7F459A1342E4}" type="pres">
      <dgm:prSet presAssocID="{822F3C57-B301-4394-B108-92FD6B1911EE}" presName="level3hierChild" presStyleCnt="0"/>
      <dgm:spPr/>
    </dgm:pt>
    <dgm:pt modelId="{9EAA6757-CF44-4A15-8B36-68C9AACB2074}" type="pres">
      <dgm:prSet presAssocID="{E39D1176-7B9C-433C-A6A6-24CC1CA271E4}" presName="conn2-1" presStyleLbl="parChTrans1D2" presStyleIdx="3" presStyleCnt="4"/>
      <dgm:spPr/>
      <dgm:t>
        <a:bodyPr/>
        <a:lstStyle/>
        <a:p>
          <a:endParaRPr lang="es-CO"/>
        </a:p>
      </dgm:t>
    </dgm:pt>
    <dgm:pt modelId="{6DE3D36B-35EB-497C-B513-603B7FA89293}" type="pres">
      <dgm:prSet presAssocID="{E39D1176-7B9C-433C-A6A6-24CC1CA271E4}" presName="connTx" presStyleLbl="parChTrans1D2" presStyleIdx="3" presStyleCnt="4"/>
      <dgm:spPr/>
      <dgm:t>
        <a:bodyPr/>
        <a:lstStyle/>
        <a:p>
          <a:endParaRPr lang="es-CO"/>
        </a:p>
      </dgm:t>
    </dgm:pt>
    <dgm:pt modelId="{903C341D-030B-43B2-8861-61CC1E0CE4CA}" type="pres">
      <dgm:prSet presAssocID="{0677F3A0-F625-4798-B4D1-96C713CE8CCB}" presName="root2" presStyleCnt="0"/>
      <dgm:spPr/>
    </dgm:pt>
    <dgm:pt modelId="{EFC99E76-4A9F-4F9A-A75B-0F951A650598}" type="pres">
      <dgm:prSet presAssocID="{0677F3A0-F625-4798-B4D1-96C713CE8CCB}" presName="LevelTwoTextNode" presStyleLbl="node2" presStyleIdx="3" presStyleCnt="4" custLinFactNeighborX="-30290" custLinFactNeighborY="2208">
        <dgm:presLayoutVars>
          <dgm:chPref val="3"/>
        </dgm:presLayoutVars>
      </dgm:prSet>
      <dgm:spPr/>
      <dgm:t>
        <a:bodyPr/>
        <a:lstStyle/>
        <a:p>
          <a:endParaRPr lang="es-CO"/>
        </a:p>
      </dgm:t>
    </dgm:pt>
    <dgm:pt modelId="{8F51067F-C6CE-49B7-B0D1-4720FB6FC6BD}" type="pres">
      <dgm:prSet presAssocID="{0677F3A0-F625-4798-B4D1-96C713CE8CCB}" presName="level3hierChild" presStyleCnt="0"/>
      <dgm:spPr/>
    </dgm:pt>
    <dgm:pt modelId="{A5204339-B5E5-4E69-9198-9E75D25F320A}" type="pres">
      <dgm:prSet presAssocID="{234F5DE2-FE54-4DC5-8855-F59A8E6A77D7}" presName="conn2-1" presStyleLbl="parChTrans1D3" presStyleIdx="2" presStyleCnt="3"/>
      <dgm:spPr/>
      <dgm:t>
        <a:bodyPr/>
        <a:lstStyle/>
        <a:p>
          <a:endParaRPr lang="es-CO"/>
        </a:p>
      </dgm:t>
    </dgm:pt>
    <dgm:pt modelId="{7AA4BEEC-B0FD-4D8A-A6A4-81548965040E}" type="pres">
      <dgm:prSet presAssocID="{234F5DE2-FE54-4DC5-8855-F59A8E6A77D7}" presName="connTx" presStyleLbl="parChTrans1D3" presStyleIdx="2" presStyleCnt="3"/>
      <dgm:spPr/>
      <dgm:t>
        <a:bodyPr/>
        <a:lstStyle/>
        <a:p>
          <a:endParaRPr lang="es-CO"/>
        </a:p>
      </dgm:t>
    </dgm:pt>
    <dgm:pt modelId="{58ECBFE0-3AAC-44B5-A783-6F6E782C7850}" type="pres">
      <dgm:prSet presAssocID="{EF9BA6F1-A582-4E91-929E-7AF63BB2EA8B}" presName="root2" presStyleCnt="0"/>
      <dgm:spPr/>
    </dgm:pt>
    <dgm:pt modelId="{F7D89A49-A960-4A0F-AC99-AB0D97F389D8}" type="pres">
      <dgm:prSet presAssocID="{EF9BA6F1-A582-4E91-929E-7AF63BB2EA8B}" presName="LevelTwoTextNode" presStyleLbl="node3" presStyleIdx="2" presStyleCnt="3" custScaleX="158341" custScaleY="169831">
        <dgm:presLayoutVars>
          <dgm:chPref val="3"/>
        </dgm:presLayoutVars>
      </dgm:prSet>
      <dgm:spPr/>
      <dgm:t>
        <a:bodyPr/>
        <a:lstStyle/>
        <a:p>
          <a:endParaRPr lang="es-CO"/>
        </a:p>
      </dgm:t>
    </dgm:pt>
    <dgm:pt modelId="{79341682-05D2-4B2C-B216-6C1E1703F08F}" type="pres">
      <dgm:prSet presAssocID="{EF9BA6F1-A582-4E91-929E-7AF63BB2EA8B}" presName="level3hierChild" presStyleCnt="0"/>
      <dgm:spPr/>
    </dgm:pt>
  </dgm:ptLst>
  <dgm:cxnLst>
    <dgm:cxn modelId="{A9C909F5-C14D-4365-9F91-44E5AA8DA51C}" type="presOf" srcId="{B1BFF959-F7A8-4750-858C-0B9C808C0278}" destId="{453CC9B1-28F8-44FB-994F-89143E7C7475}" srcOrd="0" destOrd="0" presId="urn:microsoft.com/office/officeart/2005/8/layout/hierarchy2"/>
    <dgm:cxn modelId="{CC17AEB1-4CDF-4613-B135-DD0B02C65C94}" type="presOf" srcId="{76422B7C-CA06-43C5-9359-D8BAEA9A997F}" destId="{E8113274-B79B-4D25-A33D-B2C40F620AF5}" srcOrd="0" destOrd="0" presId="urn:microsoft.com/office/officeart/2005/8/layout/hierarchy2"/>
    <dgm:cxn modelId="{7F20A248-D155-444C-B1E8-C2F1AB2CF599}" srcId="{07639C44-D018-4B66-9874-5D1CB42D0CE4}" destId="{F82DCF29-2313-43FB-8E0C-19149B30DD39}" srcOrd="0" destOrd="0" parTransId="{8B5100A0-0EF8-4495-9A58-BE4C69A88D1D}" sibTransId="{F1B538EA-1F0A-4EB9-ADB6-4AE5CF33DD59}"/>
    <dgm:cxn modelId="{D5DD463E-6917-45A6-9E16-0094CFDA4C3E}" type="presOf" srcId="{EF9BA6F1-A582-4E91-929E-7AF63BB2EA8B}" destId="{F7D89A49-A960-4A0F-AC99-AB0D97F389D8}" srcOrd="0" destOrd="0" presId="urn:microsoft.com/office/officeart/2005/8/layout/hierarchy2"/>
    <dgm:cxn modelId="{2C292A3B-8D12-4876-AE64-0FA44523D4D6}" type="presOf" srcId="{8B5100A0-0EF8-4495-9A58-BE4C69A88D1D}" destId="{94BA6D95-5CE7-40C8-A574-811347CD4B18}" srcOrd="1" destOrd="0" presId="urn:microsoft.com/office/officeart/2005/8/layout/hierarchy2"/>
    <dgm:cxn modelId="{82AA0000-F6FA-4BBF-8DDD-398BF13A9883}" type="presOf" srcId="{56DD34CF-82C6-46B2-864B-FA19AD22E565}" destId="{26BC5FB7-B752-4927-B4EC-6C8BCA067AE9}" srcOrd="0" destOrd="0" presId="urn:microsoft.com/office/officeart/2005/8/layout/hierarchy2"/>
    <dgm:cxn modelId="{F2FBB177-C5D8-4AAD-B1FE-BB532703C3A8}" type="presOf" srcId="{0677F3A0-F625-4798-B4D1-96C713CE8CCB}" destId="{EFC99E76-4A9F-4F9A-A75B-0F951A650598}" srcOrd="0" destOrd="0" presId="urn:microsoft.com/office/officeart/2005/8/layout/hierarchy2"/>
    <dgm:cxn modelId="{F28926DE-EFFF-4506-ADDC-6E61644C3908}" type="presOf" srcId="{AAAC3802-9CF4-4B80-A4A9-70E5BE9B1F93}" destId="{994C0007-FB3C-4990-A441-E40C2D559AA3}" srcOrd="0" destOrd="0" presId="urn:microsoft.com/office/officeart/2005/8/layout/hierarchy2"/>
    <dgm:cxn modelId="{630043DE-7C95-41AA-9E4E-C56DC07DBDBC}" type="presOf" srcId="{234F5DE2-FE54-4DC5-8855-F59A8E6A77D7}" destId="{7AA4BEEC-B0FD-4D8A-A6A4-81548965040E}" srcOrd="1" destOrd="0" presId="urn:microsoft.com/office/officeart/2005/8/layout/hierarchy2"/>
    <dgm:cxn modelId="{2BC43967-7D4D-4368-80EE-976C24A6A649}" type="presOf" srcId="{B1BFF959-F7A8-4750-858C-0B9C808C0278}" destId="{8D57D7E7-2262-42B8-8826-8A751FBBF6C3}" srcOrd="1" destOrd="0" presId="urn:microsoft.com/office/officeart/2005/8/layout/hierarchy2"/>
    <dgm:cxn modelId="{71115D71-B354-4100-8E1A-E600AB5DC40C}" type="presOf" srcId="{E39D1176-7B9C-433C-A6A6-24CC1CA271E4}" destId="{6DE3D36B-35EB-497C-B513-603B7FA89293}" srcOrd="1" destOrd="0" presId="urn:microsoft.com/office/officeart/2005/8/layout/hierarchy2"/>
    <dgm:cxn modelId="{627C65E1-3DB8-46A9-9A76-2C3C63BDDA89}" type="presOf" srcId="{4B356A5D-9234-43E8-8996-C6BFF46A201F}" destId="{756BE55D-923C-441A-948B-10DAF2322AFD}" srcOrd="0" destOrd="0" presId="urn:microsoft.com/office/officeart/2005/8/layout/hierarchy2"/>
    <dgm:cxn modelId="{6173BE00-BAC7-4D46-94DE-AEFC158E6866}" srcId="{4660A853-5AA2-4718-A1EC-DA67EC6C3B92}" destId="{0677F3A0-F625-4798-B4D1-96C713CE8CCB}" srcOrd="3" destOrd="0" parTransId="{E39D1176-7B9C-433C-A6A6-24CC1CA271E4}" sibTransId="{066844DF-87FF-4BA1-8422-FA87AC1C02BE}"/>
    <dgm:cxn modelId="{27ECDE3A-E15C-43A1-99D5-46200CF3AE6D}" srcId="{4660A853-5AA2-4718-A1EC-DA67EC6C3B92}" destId="{AAAC3802-9CF4-4B80-A4A9-70E5BE9B1F93}" srcOrd="1" destOrd="0" parTransId="{91FF42CF-4A95-4B67-9832-AE0C4CA96809}" sibTransId="{A6340276-B794-42A9-9A4D-553F2FAD04D3}"/>
    <dgm:cxn modelId="{49BAE9A7-22D0-4ED9-A981-884CECDE5CD3}" type="presOf" srcId="{822F3C57-B301-4394-B108-92FD6B1911EE}" destId="{FE4A4CDE-DEAC-400C-BF90-70A611DE24AF}" srcOrd="0" destOrd="0" presId="urn:microsoft.com/office/officeart/2005/8/layout/hierarchy2"/>
    <dgm:cxn modelId="{F1AF87F8-C5A5-46E3-958D-508417CB03E4}" type="presOf" srcId="{F82DCF29-2313-43FB-8E0C-19149B30DD39}" destId="{91068B5C-C1B2-41B0-AD5C-8149B943C592}" srcOrd="0" destOrd="0" presId="urn:microsoft.com/office/officeart/2005/8/layout/hierarchy2"/>
    <dgm:cxn modelId="{6B4B721D-06B6-4A9D-89F2-456E0C74869F}" srcId="{0677F3A0-F625-4798-B4D1-96C713CE8CCB}" destId="{EF9BA6F1-A582-4E91-929E-7AF63BB2EA8B}" srcOrd="0" destOrd="0" parTransId="{234F5DE2-FE54-4DC5-8855-F59A8E6A77D7}" sibTransId="{A92C32AE-1868-40D6-8AE7-CC6B20E2D167}"/>
    <dgm:cxn modelId="{BA6A5DD5-97E4-423D-AE8F-010E0EB73B67}" srcId="{76422B7C-CA06-43C5-9359-D8BAEA9A997F}" destId="{4660A853-5AA2-4718-A1EC-DA67EC6C3B92}" srcOrd="0" destOrd="0" parTransId="{CBCF0007-AB8B-4DA0-914F-E06162CCD696}" sibTransId="{0E98E71E-1F03-4B23-8ABE-47F735B41A4F}"/>
    <dgm:cxn modelId="{2E196B9C-7B42-4E65-A3BD-27ECD97A80CB}" srcId="{4660A853-5AA2-4718-A1EC-DA67EC6C3B92}" destId="{822F3C57-B301-4394-B108-92FD6B1911EE}" srcOrd="2" destOrd="0" parTransId="{4B356A5D-9234-43E8-8996-C6BFF46A201F}" sibTransId="{F22F78EE-6396-4459-B3B0-562CEC4A03C5}"/>
    <dgm:cxn modelId="{710B1D92-6AE6-4873-ABC1-3F5B6BE29CFD}" type="presOf" srcId="{067A724B-EDCD-46C5-A2B6-FAD53589DCDD}" destId="{31F0E125-B8F9-4ECD-9CA7-F8A3F976F9B7}" srcOrd="0" destOrd="0" presId="urn:microsoft.com/office/officeart/2005/8/layout/hierarchy2"/>
    <dgm:cxn modelId="{2C6655A8-7EA9-40B0-ADF1-D97FB19B6F61}" type="presOf" srcId="{4B356A5D-9234-43E8-8996-C6BFF46A201F}" destId="{84D9F68D-C403-4010-856E-5743E9939542}" srcOrd="1" destOrd="0" presId="urn:microsoft.com/office/officeart/2005/8/layout/hierarchy2"/>
    <dgm:cxn modelId="{19429A5F-309D-40F5-B7A9-B75107A668F1}" srcId="{AAAC3802-9CF4-4B80-A4A9-70E5BE9B1F93}" destId="{56DD34CF-82C6-46B2-864B-FA19AD22E565}" srcOrd="0" destOrd="0" parTransId="{067A724B-EDCD-46C5-A2B6-FAD53589DCDD}" sibTransId="{3412A6D6-76CC-4BB0-A91B-22D716808F5A}"/>
    <dgm:cxn modelId="{071C352F-4631-4DCD-A339-743D2F86EE15}" type="presOf" srcId="{8B5100A0-0EF8-4495-9A58-BE4C69A88D1D}" destId="{6B61D0D3-F92E-424D-A686-D21ED53D798F}" srcOrd="0" destOrd="0" presId="urn:microsoft.com/office/officeart/2005/8/layout/hierarchy2"/>
    <dgm:cxn modelId="{A6181B85-EE07-4F19-AEE4-FDDF84B4FC8F}" type="presOf" srcId="{91FF42CF-4A95-4B67-9832-AE0C4CA96809}" destId="{68F1A4E7-3E5E-4F79-B505-E4649FFFC7A4}" srcOrd="0" destOrd="0" presId="urn:microsoft.com/office/officeart/2005/8/layout/hierarchy2"/>
    <dgm:cxn modelId="{A098C418-FE33-4A1D-87B6-267CD9D0A1F3}" type="presOf" srcId="{E39D1176-7B9C-433C-A6A6-24CC1CA271E4}" destId="{9EAA6757-CF44-4A15-8B36-68C9AACB2074}" srcOrd="0" destOrd="0" presId="urn:microsoft.com/office/officeart/2005/8/layout/hierarchy2"/>
    <dgm:cxn modelId="{6467FED0-B4E3-400E-BA13-9C222B337B32}" type="presOf" srcId="{4660A853-5AA2-4718-A1EC-DA67EC6C3B92}" destId="{C6A4B3DA-2FB5-4910-9095-72D2F2D731EA}" srcOrd="0" destOrd="0" presId="urn:microsoft.com/office/officeart/2005/8/layout/hierarchy2"/>
    <dgm:cxn modelId="{3592E294-07A6-439D-9EA6-0DCA60BFAAA3}" type="presOf" srcId="{234F5DE2-FE54-4DC5-8855-F59A8E6A77D7}" destId="{A5204339-B5E5-4E69-9198-9E75D25F320A}" srcOrd="0" destOrd="0" presId="urn:microsoft.com/office/officeart/2005/8/layout/hierarchy2"/>
    <dgm:cxn modelId="{9C7F546D-24DB-4008-BF84-8F748E896F4F}" type="presOf" srcId="{07639C44-D018-4B66-9874-5D1CB42D0CE4}" destId="{685A9659-FFE8-4BBF-B147-3D0F44FD6A8A}" srcOrd="0" destOrd="0" presId="urn:microsoft.com/office/officeart/2005/8/layout/hierarchy2"/>
    <dgm:cxn modelId="{F305CC9A-377A-43CA-A18B-160A2C4E9149}" type="presOf" srcId="{067A724B-EDCD-46C5-A2B6-FAD53589DCDD}" destId="{E03F3C63-EE4A-4552-ADDF-9E1E0987AB23}" srcOrd="1" destOrd="0" presId="urn:microsoft.com/office/officeart/2005/8/layout/hierarchy2"/>
    <dgm:cxn modelId="{CCBB9CCD-0942-419F-8D20-98E6FFC3A433}" srcId="{4660A853-5AA2-4718-A1EC-DA67EC6C3B92}" destId="{07639C44-D018-4B66-9874-5D1CB42D0CE4}" srcOrd="0" destOrd="0" parTransId="{B1BFF959-F7A8-4750-858C-0B9C808C0278}" sibTransId="{E476263B-69EA-4732-8715-212ADCD2AD75}"/>
    <dgm:cxn modelId="{8A618777-91C9-4E5F-9216-46A60D1CF3F4}" type="presOf" srcId="{91FF42CF-4A95-4B67-9832-AE0C4CA96809}" destId="{3E9633F6-E54B-4176-B7B6-22B80C09C656}" srcOrd="1" destOrd="0" presId="urn:microsoft.com/office/officeart/2005/8/layout/hierarchy2"/>
    <dgm:cxn modelId="{E278DD03-A4E3-4FEB-97DB-0054226D159E}" type="presParOf" srcId="{E8113274-B79B-4D25-A33D-B2C40F620AF5}" destId="{51A1B102-2037-4483-A888-049CD69059CB}" srcOrd="0" destOrd="0" presId="urn:microsoft.com/office/officeart/2005/8/layout/hierarchy2"/>
    <dgm:cxn modelId="{DE3D2714-2F26-4E6C-9D35-18B2C3C45DAF}" type="presParOf" srcId="{51A1B102-2037-4483-A888-049CD69059CB}" destId="{C6A4B3DA-2FB5-4910-9095-72D2F2D731EA}" srcOrd="0" destOrd="0" presId="urn:microsoft.com/office/officeart/2005/8/layout/hierarchy2"/>
    <dgm:cxn modelId="{724EBFB3-15B4-4293-B427-28484CA88423}" type="presParOf" srcId="{51A1B102-2037-4483-A888-049CD69059CB}" destId="{A0181162-80A8-4C09-A6B7-0BE36463D253}" srcOrd="1" destOrd="0" presId="urn:microsoft.com/office/officeart/2005/8/layout/hierarchy2"/>
    <dgm:cxn modelId="{89A6B01A-328C-4FDF-AF71-B7848BCA5BC5}" type="presParOf" srcId="{A0181162-80A8-4C09-A6B7-0BE36463D253}" destId="{453CC9B1-28F8-44FB-994F-89143E7C7475}" srcOrd="0" destOrd="0" presId="urn:microsoft.com/office/officeart/2005/8/layout/hierarchy2"/>
    <dgm:cxn modelId="{96CC43E3-49FE-4D15-8942-868356C6C91A}" type="presParOf" srcId="{453CC9B1-28F8-44FB-994F-89143E7C7475}" destId="{8D57D7E7-2262-42B8-8826-8A751FBBF6C3}" srcOrd="0" destOrd="0" presId="urn:microsoft.com/office/officeart/2005/8/layout/hierarchy2"/>
    <dgm:cxn modelId="{A447B2D2-E906-48BD-BF61-B834531E5991}" type="presParOf" srcId="{A0181162-80A8-4C09-A6B7-0BE36463D253}" destId="{3BF7EEDE-C2A4-4BA4-9158-1F5C7279BEAD}" srcOrd="1" destOrd="0" presId="urn:microsoft.com/office/officeart/2005/8/layout/hierarchy2"/>
    <dgm:cxn modelId="{28ED3A8A-F7CF-4CE3-AA01-2460CDF4D71F}" type="presParOf" srcId="{3BF7EEDE-C2A4-4BA4-9158-1F5C7279BEAD}" destId="{685A9659-FFE8-4BBF-B147-3D0F44FD6A8A}" srcOrd="0" destOrd="0" presId="urn:microsoft.com/office/officeart/2005/8/layout/hierarchy2"/>
    <dgm:cxn modelId="{A7E23653-AB6E-4459-935D-8822A068C383}" type="presParOf" srcId="{3BF7EEDE-C2A4-4BA4-9158-1F5C7279BEAD}" destId="{6618AC83-0755-4827-8E47-E3EF52CFE0EA}" srcOrd="1" destOrd="0" presId="urn:microsoft.com/office/officeart/2005/8/layout/hierarchy2"/>
    <dgm:cxn modelId="{1DD36EFD-B503-4F4C-AE9F-B8E6931680B8}" type="presParOf" srcId="{6618AC83-0755-4827-8E47-E3EF52CFE0EA}" destId="{6B61D0D3-F92E-424D-A686-D21ED53D798F}" srcOrd="0" destOrd="0" presId="urn:microsoft.com/office/officeart/2005/8/layout/hierarchy2"/>
    <dgm:cxn modelId="{B4492830-95EB-408E-97D9-8BAD4C25F3CB}" type="presParOf" srcId="{6B61D0D3-F92E-424D-A686-D21ED53D798F}" destId="{94BA6D95-5CE7-40C8-A574-811347CD4B18}" srcOrd="0" destOrd="0" presId="urn:microsoft.com/office/officeart/2005/8/layout/hierarchy2"/>
    <dgm:cxn modelId="{14BBAE1D-CC21-4065-9D03-B4EB128FAD28}" type="presParOf" srcId="{6618AC83-0755-4827-8E47-E3EF52CFE0EA}" destId="{7700A4AC-D1B6-4F4B-B4AB-EAFA7D92C919}" srcOrd="1" destOrd="0" presId="urn:microsoft.com/office/officeart/2005/8/layout/hierarchy2"/>
    <dgm:cxn modelId="{816DB876-8189-41A7-B578-D98968D51DC4}" type="presParOf" srcId="{7700A4AC-D1B6-4F4B-B4AB-EAFA7D92C919}" destId="{91068B5C-C1B2-41B0-AD5C-8149B943C592}" srcOrd="0" destOrd="0" presId="urn:microsoft.com/office/officeart/2005/8/layout/hierarchy2"/>
    <dgm:cxn modelId="{783C0B41-51D0-4EB7-A105-3674D51EA20B}" type="presParOf" srcId="{7700A4AC-D1B6-4F4B-B4AB-EAFA7D92C919}" destId="{2D938253-0500-4BC4-A601-67DCD70671EA}" srcOrd="1" destOrd="0" presId="urn:microsoft.com/office/officeart/2005/8/layout/hierarchy2"/>
    <dgm:cxn modelId="{C3111F8A-CE4D-4003-8EA9-EA4799A59354}" type="presParOf" srcId="{A0181162-80A8-4C09-A6B7-0BE36463D253}" destId="{68F1A4E7-3E5E-4F79-B505-E4649FFFC7A4}" srcOrd="2" destOrd="0" presId="urn:microsoft.com/office/officeart/2005/8/layout/hierarchy2"/>
    <dgm:cxn modelId="{F1B40F80-5986-47B1-BBC7-ADF5672EB12B}" type="presParOf" srcId="{68F1A4E7-3E5E-4F79-B505-E4649FFFC7A4}" destId="{3E9633F6-E54B-4176-B7B6-22B80C09C656}" srcOrd="0" destOrd="0" presId="urn:microsoft.com/office/officeart/2005/8/layout/hierarchy2"/>
    <dgm:cxn modelId="{D8B07552-D544-4410-AD61-31DC476D2BC9}" type="presParOf" srcId="{A0181162-80A8-4C09-A6B7-0BE36463D253}" destId="{FB25933B-AD20-4853-A73C-B4CC7865F325}" srcOrd="3" destOrd="0" presId="urn:microsoft.com/office/officeart/2005/8/layout/hierarchy2"/>
    <dgm:cxn modelId="{1E45EE1C-A70C-4AC1-9FC7-125BE3C30F0D}" type="presParOf" srcId="{FB25933B-AD20-4853-A73C-B4CC7865F325}" destId="{994C0007-FB3C-4990-A441-E40C2D559AA3}" srcOrd="0" destOrd="0" presId="urn:microsoft.com/office/officeart/2005/8/layout/hierarchy2"/>
    <dgm:cxn modelId="{003DCDDF-DA61-4325-9659-1D9CD196236A}" type="presParOf" srcId="{FB25933B-AD20-4853-A73C-B4CC7865F325}" destId="{F49B9D4D-4EDC-4149-9F77-B8DF001E7EB4}" srcOrd="1" destOrd="0" presId="urn:microsoft.com/office/officeart/2005/8/layout/hierarchy2"/>
    <dgm:cxn modelId="{C98FDCD6-1F90-4D10-B3D9-A62E15C932B4}" type="presParOf" srcId="{F49B9D4D-4EDC-4149-9F77-B8DF001E7EB4}" destId="{31F0E125-B8F9-4ECD-9CA7-F8A3F976F9B7}" srcOrd="0" destOrd="0" presId="urn:microsoft.com/office/officeart/2005/8/layout/hierarchy2"/>
    <dgm:cxn modelId="{4AC44542-2307-4439-963D-12D80E1572ED}" type="presParOf" srcId="{31F0E125-B8F9-4ECD-9CA7-F8A3F976F9B7}" destId="{E03F3C63-EE4A-4552-ADDF-9E1E0987AB23}" srcOrd="0" destOrd="0" presId="urn:microsoft.com/office/officeart/2005/8/layout/hierarchy2"/>
    <dgm:cxn modelId="{3D524AC4-7DA5-462E-944A-FDD4DD8F67AC}" type="presParOf" srcId="{F49B9D4D-4EDC-4149-9F77-B8DF001E7EB4}" destId="{7694843F-AD51-4FB3-AEE9-B2D70A3E0E4E}" srcOrd="1" destOrd="0" presId="urn:microsoft.com/office/officeart/2005/8/layout/hierarchy2"/>
    <dgm:cxn modelId="{02D776FF-0D8C-4910-BD6E-8ECFF690B131}" type="presParOf" srcId="{7694843F-AD51-4FB3-AEE9-B2D70A3E0E4E}" destId="{26BC5FB7-B752-4927-B4EC-6C8BCA067AE9}" srcOrd="0" destOrd="0" presId="urn:microsoft.com/office/officeart/2005/8/layout/hierarchy2"/>
    <dgm:cxn modelId="{B9205AB4-E2D6-4EC6-8613-4A72E13618F6}" type="presParOf" srcId="{7694843F-AD51-4FB3-AEE9-B2D70A3E0E4E}" destId="{04B3883C-E995-47CE-90DB-B24304AA18D9}" srcOrd="1" destOrd="0" presId="urn:microsoft.com/office/officeart/2005/8/layout/hierarchy2"/>
    <dgm:cxn modelId="{64E83A84-A5CF-4769-A006-B06EB0A36800}" type="presParOf" srcId="{A0181162-80A8-4C09-A6B7-0BE36463D253}" destId="{756BE55D-923C-441A-948B-10DAF2322AFD}" srcOrd="4" destOrd="0" presId="urn:microsoft.com/office/officeart/2005/8/layout/hierarchy2"/>
    <dgm:cxn modelId="{E17BAB7D-FAB9-4727-B9D3-54CE78BDF01D}" type="presParOf" srcId="{756BE55D-923C-441A-948B-10DAF2322AFD}" destId="{84D9F68D-C403-4010-856E-5743E9939542}" srcOrd="0" destOrd="0" presId="urn:microsoft.com/office/officeart/2005/8/layout/hierarchy2"/>
    <dgm:cxn modelId="{0945AA0D-A052-4912-B7A3-B20588537431}" type="presParOf" srcId="{A0181162-80A8-4C09-A6B7-0BE36463D253}" destId="{ECF71805-583A-4323-9A0A-353377CC7097}" srcOrd="5" destOrd="0" presId="urn:microsoft.com/office/officeart/2005/8/layout/hierarchy2"/>
    <dgm:cxn modelId="{48DC080B-CA67-4815-9B53-4E3C3AD2684F}" type="presParOf" srcId="{ECF71805-583A-4323-9A0A-353377CC7097}" destId="{FE4A4CDE-DEAC-400C-BF90-70A611DE24AF}" srcOrd="0" destOrd="0" presId="urn:microsoft.com/office/officeart/2005/8/layout/hierarchy2"/>
    <dgm:cxn modelId="{B5B18781-320D-44D4-BE54-6AF0C3C66559}" type="presParOf" srcId="{ECF71805-583A-4323-9A0A-353377CC7097}" destId="{D3D613DA-FDB9-4C12-943D-7F459A1342E4}" srcOrd="1" destOrd="0" presId="urn:microsoft.com/office/officeart/2005/8/layout/hierarchy2"/>
    <dgm:cxn modelId="{11B449F5-E264-48E9-93DD-04D1770F512E}" type="presParOf" srcId="{A0181162-80A8-4C09-A6B7-0BE36463D253}" destId="{9EAA6757-CF44-4A15-8B36-68C9AACB2074}" srcOrd="6" destOrd="0" presId="urn:microsoft.com/office/officeart/2005/8/layout/hierarchy2"/>
    <dgm:cxn modelId="{7B46D327-B674-4AD1-9DB4-8777D069FFE6}" type="presParOf" srcId="{9EAA6757-CF44-4A15-8B36-68C9AACB2074}" destId="{6DE3D36B-35EB-497C-B513-603B7FA89293}" srcOrd="0" destOrd="0" presId="urn:microsoft.com/office/officeart/2005/8/layout/hierarchy2"/>
    <dgm:cxn modelId="{1A9EA49B-BBAC-400C-AAD8-2B52C5CB3B00}" type="presParOf" srcId="{A0181162-80A8-4C09-A6B7-0BE36463D253}" destId="{903C341D-030B-43B2-8861-61CC1E0CE4CA}" srcOrd="7" destOrd="0" presId="urn:microsoft.com/office/officeart/2005/8/layout/hierarchy2"/>
    <dgm:cxn modelId="{1379C38A-9E83-4CFB-826B-73504DD4C223}" type="presParOf" srcId="{903C341D-030B-43B2-8861-61CC1E0CE4CA}" destId="{EFC99E76-4A9F-4F9A-A75B-0F951A650598}" srcOrd="0" destOrd="0" presId="urn:microsoft.com/office/officeart/2005/8/layout/hierarchy2"/>
    <dgm:cxn modelId="{31A2D937-4A98-47F3-86E9-B53BB19363B4}" type="presParOf" srcId="{903C341D-030B-43B2-8861-61CC1E0CE4CA}" destId="{8F51067F-C6CE-49B7-B0D1-4720FB6FC6BD}" srcOrd="1" destOrd="0" presId="urn:microsoft.com/office/officeart/2005/8/layout/hierarchy2"/>
    <dgm:cxn modelId="{9B5444E0-9137-46E2-B20A-BE49581D9C48}" type="presParOf" srcId="{8F51067F-C6CE-49B7-B0D1-4720FB6FC6BD}" destId="{A5204339-B5E5-4E69-9198-9E75D25F320A}" srcOrd="0" destOrd="0" presId="urn:microsoft.com/office/officeart/2005/8/layout/hierarchy2"/>
    <dgm:cxn modelId="{A8343C70-7439-4D6B-82F2-9D437A3239A6}" type="presParOf" srcId="{A5204339-B5E5-4E69-9198-9E75D25F320A}" destId="{7AA4BEEC-B0FD-4D8A-A6A4-81548965040E}" srcOrd="0" destOrd="0" presId="urn:microsoft.com/office/officeart/2005/8/layout/hierarchy2"/>
    <dgm:cxn modelId="{AD4E64E5-CEAA-49BC-A9A2-04556C470096}" type="presParOf" srcId="{8F51067F-C6CE-49B7-B0D1-4720FB6FC6BD}" destId="{58ECBFE0-3AAC-44B5-A783-6F6E782C7850}" srcOrd="1" destOrd="0" presId="urn:microsoft.com/office/officeart/2005/8/layout/hierarchy2"/>
    <dgm:cxn modelId="{0FFB8C82-5CE3-4143-9878-D34EB343B6AF}" type="presParOf" srcId="{58ECBFE0-3AAC-44B5-A783-6F6E782C7850}" destId="{F7D89A49-A960-4A0F-AC99-AB0D97F389D8}" srcOrd="0" destOrd="0" presId="urn:microsoft.com/office/officeart/2005/8/layout/hierarchy2"/>
    <dgm:cxn modelId="{C3CE5E87-A5D0-44B6-AEA5-BEB4D9F0960E}" type="presParOf" srcId="{58ECBFE0-3AAC-44B5-A783-6F6E782C7850}" destId="{79341682-05D2-4B2C-B216-6C1E1703F08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B6C1D6B-7BE9-4CC1-8F19-554BEB6BF7B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7B4234E5-7C65-444C-8648-43C4DBDA59EC}">
      <dgm:prSet phldrT="[Texto]" custT="1"/>
      <dgm:spPr/>
      <dgm:t>
        <a:bodyPr/>
        <a:lstStyle/>
        <a:p>
          <a:r>
            <a:rPr lang="es-CO" sz="1600" dirty="0" smtClean="0"/>
            <a:t>Objetivos de las Notas a los EFP</a:t>
          </a:r>
          <a:endParaRPr lang="es-CO" sz="1600" dirty="0"/>
        </a:p>
      </dgm:t>
    </dgm:pt>
    <dgm:pt modelId="{C237CC84-B3C7-4A53-A55F-F38319C5E378}" type="parTrans" cxnId="{D57D7C21-998C-4350-975A-F9F8E2ABB005}">
      <dgm:prSet/>
      <dgm:spPr/>
      <dgm:t>
        <a:bodyPr/>
        <a:lstStyle/>
        <a:p>
          <a:endParaRPr lang="es-CO"/>
        </a:p>
      </dgm:t>
    </dgm:pt>
    <dgm:pt modelId="{7F97ACDC-BAE0-42F7-A98D-A684A8279420}" type="sibTrans" cxnId="{D57D7C21-998C-4350-975A-F9F8E2ABB005}">
      <dgm:prSet/>
      <dgm:spPr/>
      <dgm:t>
        <a:bodyPr/>
        <a:lstStyle/>
        <a:p>
          <a:endParaRPr lang="es-CO"/>
        </a:p>
      </dgm:t>
    </dgm:pt>
    <dgm:pt modelId="{12894013-2651-4955-B52A-DB14E64754C1}">
      <dgm:prSet phldrT="[Texto]" custT="1"/>
      <dgm:spPr/>
      <dgm:t>
        <a:bodyPr/>
        <a:lstStyle/>
        <a:p>
          <a:r>
            <a:rPr lang="es-CO" sz="1600" dirty="0" smtClean="0"/>
            <a:t>Alcance</a:t>
          </a:r>
          <a:endParaRPr lang="es-CO" sz="1600" dirty="0"/>
        </a:p>
      </dgm:t>
    </dgm:pt>
    <dgm:pt modelId="{7286963F-2827-4D39-97B7-A49A500464F9}" type="parTrans" cxnId="{377D54C2-B4AC-4448-A4BF-9409BDC66852}">
      <dgm:prSet/>
      <dgm:spPr/>
      <dgm:t>
        <a:bodyPr/>
        <a:lstStyle/>
        <a:p>
          <a:endParaRPr lang="es-CO"/>
        </a:p>
      </dgm:t>
    </dgm:pt>
    <dgm:pt modelId="{EFE077BD-688D-4704-A307-5C88AFC01391}" type="sibTrans" cxnId="{377D54C2-B4AC-4448-A4BF-9409BDC66852}">
      <dgm:prSet/>
      <dgm:spPr/>
      <dgm:t>
        <a:bodyPr/>
        <a:lstStyle/>
        <a:p>
          <a:endParaRPr lang="es-CO"/>
        </a:p>
      </dgm:t>
    </dgm:pt>
    <dgm:pt modelId="{14A1C228-91D4-4AE5-9B90-36383E5FE849}">
      <dgm:prSet phldrT="[Texto]" custT="1"/>
      <dgm:spPr/>
      <dgm:t>
        <a:bodyPr/>
        <a:lstStyle/>
        <a:p>
          <a:r>
            <a:rPr lang="es-CO" sz="1600" dirty="0" err="1" smtClean="0"/>
            <a:t>Info</a:t>
          </a:r>
          <a:r>
            <a:rPr lang="es-CO" sz="1600" dirty="0" smtClean="0"/>
            <a:t> suplementaria  a los EFP</a:t>
          </a:r>
          <a:endParaRPr lang="es-CO" sz="1600" dirty="0"/>
        </a:p>
      </dgm:t>
    </dgm:pt>
    <dgm:pt modelId="{4F3A05AE-FD6B-4798-8D62-F2220B04D605}" type="parTrans" cxnId="{A9D1E213-88D0-4D34-8A77-0A1D25F6996A}">
      <dgm:prSet/>
      <dgm:spPr/>
      <dgm:t>
        <a:bodyPr/>
        <a:lstStyle/>
        <a:p>
          <a:endParaRPr lang="es-CO"/>
        </a:p>
      </dgm:t>
    </dgm:pt>
    <dgm:pt modelId="{8F3955E7-8C8A-45FD-8E81-A23EEB083E0A}" type="sibTrans" cxnId="{A9D1E213-88D0-4D34-8A77-0A1D25F6996A}">
      <dgm:prSet/>
      <dgm:spPr/>
      <dgm:t>
        <a:bodyPr/>
        <a:lstStyle/>
        <a:p>
          <a:endParaRPr lang="es-CO"/>
        </a:p>
      </dgm:t>
    </dgm:pt>
    <dgm:pt modelId="{20DCCE7F-7708-4B96-AF29-75E4EB7D2498}">
      <dgm:prSet phldrT="[Texto]" custT="1"/>
      <dgm:spPr/>
      <dgm:t>
        <a:bodyPr/>
        <a:lstStyle/>
        <a:p>
          <a:r>
            <a:rPr lang="es-CO" sz="1600" dirty="0" smtClean="0"/>
            <a:t>Identificar factores claves</a:t>
          </a:r>
          <a:endParaRPr lang="es-CO" sz="1600" dirty="0"/>
        </a:p>
      </dgm:t>
    </dgm:pt>
    <dgm:pt modelId="{6B92506D-E240-4121-B895-DA1363E997E4}" type="parTrans" cxnId="{92CCE328-77BD-4BAF-AAB3-E64D04582737}">
      <dgm:prSet/>
      <dgm:spPr/>
      <dgm:t>
        <a:bodyPr/>
        <a:lstStyle/>
        <a:p>
          <a:endParaRPr lang="es-CO"/>
        </a:p>
      </dgm:t>
    </dgm:pt>
    <dgm:pt modelId="{708B06D5-112B-4C7B-B324-98856F674828}" type="sibTrans" cxnId="{92CCE328-77BD-4BAF-AAB3-E64D04582737}">
      <dgm:prSet/>
      <dgm:spPr/>
      <dgm:t>
        <a:bodyPr/>
        <a:lstStyle/>
        <a:p>
          <a:endParaRPr lang="es-CO"/>
        </a:p>
      </dgm:t>
    </dgm:pt>
    <dgm:pt modelId="{990AD23D-88C6-4F6A-B21C-DFCD20ABC7DB}">
      <dgm:prSet phldrT="[Texto]" custT="1"/>
      <dgm:spPr/>
      <dgm:t>
        <a:bodyPr/>
        <a:lstStyle/>
        <a:p>
          <a:r>
            <a:rPr lang="es-CO" sz="1600" dirty="0" smtClean="0"/>
            <a:t>Información prospectiva</a:t>
          </a:r>
          <a:endParaRPr lang="es-CO" sz="1600" dirty="0"/>
        </a:p>
      </dgm:t>
    </dgm:pt>
    <dgm:pt modelId="{9DE25038-4A94-46F8-BB9C-C384C3126CB5}" type="parTrans" cxnId="{C2A3FF2A-B5F5-4DD0-8173-A3277C0CA50E}">
      <dgm:prSet/>
      <dgm:spPr/>
      <dgm:t>
        <a:bodyPr/>
        <a:lstStyle/>
        <a:p>
          <a:endParaRPr lang="es-CO"/>
        </a:p>
      </dgm:t>
    </dgm:pt>
    <dgm:pt modelId="{236DD076-5A77-4911-A7A3-E1ACF9B13ABA}" type="sibTrans" cxnId="{C2A3FF2A-B5F5-4DD0-8173-A3277C0CA50E}">
      <dgm:prSet/>
      <dgm:spPr/>
      <dgm:t>
        <a:bodyPr/>
        <a:lstStyle/>
        <a:p>
          <a:endParaRPr lang="es-CO"/>
        </a:p>
      </dgm:t>
    </dgm:pt>
    <dgm:pt modelId="{1F87F27A-6D3A-4DA9-83B7-E08041069BE5}">
      <dgm:prSet phldrT="[Texto]" custT="1"/>
      <dgm:spPr/>
      <dgm:t>
        <a:bodyPr/>
        <a:lstStyle/>
        <a:p>
          <a:r>
            <a:rPr lang="es-CO" sz="1600" dirty="0" err="1" smtClean="0"/>
            <a:t>Info</a:t>
          </a:r>
          <a:r>
            <a:rPr lang="es-CO" sz="1600" dirty="0" smtClean="0"/>
            <a:t> acerca de perspectivas y planes</a:t>
          </a:r>
          <a:endParaRPr lang="es-CO" sz="1600" dirty="0"/>
        </a:p>
      </dgm:t>
    </dgm:pt>
    <dgm:pt modelId="{CD8514B9-E150-465D-93BE-9BD207E4CB8C}" type="parTrans" cxnId="{E061345A-24EA-49EB-9044-31CDD0721698}">
      <dgm:prSet/>
      <dgm:spPr/>
      <dgm:t>
        <a:bodyPr/>
        <a:lstStyle/>
        <a:p>
          <a:endParaRPr lang="es-CO"/>
        </a:p>
      </dgm:t>
    </dgm:pt>
    <dgm:pt modelId="{5BAD2904-1344-4D1A-B62B-5F1FC0BACBBE}" type="sibTrans" cxnId="{E061345A-24EA-49EB-9044-31CDD0721698}">
      <dgm:prSet/>
      <dgm:spPr/>
      <dgm:t>
        <a:bodyPr/>
        <a:lstStyle/>
        <a:p>
          <a:endParaRPr lang="es-CO"/>
        </a:p>
      </dgm:t>
    </dgm:pt>
    <dgm:pt modelId="{11DA7409-8A38-4846-ACB6-7642C6B2944C}">
      <dgm:prSet phldrT="[Texto]" custT="1"/>
      <dgm:spPr/>
      <dgm:t>
        <a:bodyPr/>
        <a:lstStyle/>
        <a:p>
          <a:r>
            <a:rPr lang="es-CO" sz="1600" dirty="0" smtClean="0"/>
            <a:t>Tipos de revelaciones en las notas a los EFP</a:t>
          </a:r>
          <a:endParaRPr lang="es-CO" sz="1600" dirty="0"/>
        </a:p>
      </dgm:t>
    </dgm:pt>
    <dgm:pt modelId="{A4D295A7-9908-4B6B-B791-35C77D81959F}" type="parTrans" cxnId="{4BF3582D-C400-42B0-B3F4-F74A66F00076}">
      <dgm:prSet/>
      <dgm:spPr/>
      <dgm:t>
        <a:bodyPr/>
        <a:lstStyle/>
        <a:p>
          <a:endParaRPr lang="es-CO"/>
        </a:p>
      </dgm:t>
    </dgm:pt>
    <dgm:pt modelId="{7EAFAB47-0E6E-40C1-88A1-FA61058AD546}" type="sibTrans" cxnId="{4BF3582D-C400-42B0-B3F4-F74A66F00076}">
      <dgm:prSet/>
      <dgm:spPr/>
      <dgm:t>
        <a:bodyPr/>
        <a:lstStyle/>
        <a:p>
          <a:endParaRPr lang="es-CO"/>
        </a:p>
      </dgm:t>
    </dgm:pt>
    <dgm:pt modelId="{E4C5489F-62FC-4FF4-A64D-C6FEBDC99206}">
      <dgm:prSet phldrT="[Texto]" custT="1"/>
      <dgm:spPr/>
      <dgm:t>
        <a:bodyPr/>
        <a:lstStyle/>
        <a:p>
          <a:r>
            <a:rPr lang="es-CO" sz="1600" dirty="0" smtClean="0"/>
            <a:t>Gestión de la administración</a:t>
          </a:r>
          <a:endParaRPr lang="es-CO" sz="1600" dirty="0"/>
        </a:p>
      </dgm:t>
    </dgm:pt>
    <dgm:pt modelId="{5629E003-4808-4C5E-91D2-4DAF77A5371E}" type="parTrans" cxnId="{F8D172EE-1ACC-4070-A427-4D9EA60FA890}">
      <dgm:prSet/>
      <dgm:spPr/>
      <dgm:t>
        <a:bodyPr/>
        <a:lstStyle/>
        <a:p>
          <a:endParaRPr lang="es-CO"/>
        </a:p>
      </dgm:t>
    </dgm:pt>
    <dgm:pt modelId="{4E7134C4-1CB9-4B62-BA68-DE32AB48E438}" type="sibTrans" cxnId="{F8D172EE-1ACC-4070-A427-4D9EA60FA890}">
      <dgm:prSet/>
      <dgm:spPr/>
      <dgm:t>
        <a:bodyPr/>
        <a:lstStyle/>
        <a:p>
          <a:endParaRPr lang="es-CO"/>
        </a:p>
      </dgm:t>
    </dgm:pt>
    <dgm:pt modelId="{442BE463-4C83-4546-971A-1CF97FED072E}">
      <dgm:prSet phldrT="[Texto]" custT="1"/>
      <dgm:spPr/>
      <dgm:t>
        <a:bodyPr/>
        <a:lstStyle/>
        <a:p>
          <a:r>
            <a:rPr lang="es-CO" sz="1600" dirty="0" smtClean="0"/>
            <a:t>Desagregación, análisis. </a:t>
          </a:r>
          <a:endParaRPr lang="es-CO" sz="1600" dirty="0"/>
        </a:p>
      </dgm:t>
    </dgm:pt>
    <dgm:pt modelId="{EAF9D0EE-F090-4AE3-A464-C3D0187F7005}" type="parTrans" cxnId="{3F728A2E-04A7-4CB1-BBB5-BCB7D3EF4307}">
      <dgm:prSet/>
      <dgm:spPr/>
      <dgm:t>
        <a:bodyPr/>
        <a:lstStyle/>
        <a:p>
          <a:endParaRPr lang="es-CO"/>
        </a:p>
      </dgm:t>
    </dgm:pt>
    <dgm:pt modelId="{6553195E-E8B5-4031-96F1-3DDD5289558D}" type="sibTrans" cxnId="{3F728A2E-04A7-4CB1-BBB5-BCB7D3EF4307}">
      <dgm:prSet/>
      <dgm:spPr/>
      <dgm:t>
        <a:bodyPr/>
        <a:lstStyle/>
        <a:p>
          <a:endParaRPr lang="es-CO"/>
        </a:p>
      </dgm:t>
    </dgm:pt>
    <dgm:pt modelId="{26BC0FE6-F1D8-41DF-B2C2-4346165C6F89}">
      <dgm:prSet phldrT="[Texto]" custT="1"/>
      <dgm:spPr/>
      <dgm:t>
        <a:bodyPr/>
        <a:lstStyle/>
        <a:p>
          <a:r>
            <a:rPr lang="es-CO" sz="1600" dirty="0" err="1" smtClean="0"/>
            <a:t>Informacióncomparativa</a:t>
          </a:r>
          <a:endParaRPr lang="es-CO" sz="1600" dirty="0"/>
        </a:p>
      </dgm:t>
    </dgm:pt>
    <dgm:pt modelId="{A67AE109-946E-40AD-BBAB-1598D6842627}" type="parTrans" cxnId="{98EE6218-3E4C-4AD9-A03B-8221457A2AC0}">
      <dgm:prSet/>
      <dgm:spPr/>
      <dgm:t>
        <a:bodyPr/>
        <a:lstStyle/>
        <a:p>
          <a:endParaRPr lang="es-CO"/>
        </a:p>
      </dgm:t>
    </dgm:pt>
    <dgm:pt modelId="{EA03E723-9A9C-43F1-B85E-0A684E9F51DD}" type="sibTrans" cxnId="{98EE6218-3E4C-4AD9-A03B-8221457A2AC0}">
      <dgm:prSet/>
      <dgm:spPr/>
      <dgm:t>
        <a:bodyPr/>
        <a:lstStyle/>
        <a:p>
          <a:endParaRPr lang="es-CO"/>
        </a:p>
      </dgm:t>
    </dgm:pt>
    <dgm:pt modelId="{7CA145C0-AF25-4518-8D3A-24B64CA30849}" type="pres">
      <dgm:prSet presAssocID="{AB6C1D6B-7BE9-4CC1-8F19-554BEB6BF7B0}" presName="hierChild1" presStyleCnt="0">
        <dgm:presLayoutVars>
          <dgm:chPref val="1"/>
          <dgm:dir/>
          <dgm:animOne val="branch"/>
          <dgm:animLvl val="lvl"/>
          <dgm:resizeHandles/>
        </dgm:presLayoutVars>
      </dgm:prSet>
      <dgm:spPr/>
      <dgm:t>
        <a:bodyPr/>
        <a:lstStyle/>
        <a:p>
          <a:endParaRPr lang="es-CO"/>
        </a:p>
      </dgm:t>
    </dgm:pt>
    <dgm:pt modelId="{4AF8AAAF-15B1-4220-A8EF-A62592F9811F}" type="pres">
      <dgm:prSet presAssocID="{7B4234E5-7C65-444C-8648-43C4DBDA59EC}" presName="hierRoot1" presStyleCnt="0"/>
      <dgm:spPr/>
    </dgm:pt>
    <dgm:pt modelId="{5E617A11-F571-4B5D-BD0C-8ED477EB9965}" type="pres">
      <dgm:prSet presAssocID="{7B4234E5-7C65-444C-8648-43C4DBDA59EC}" presName="composite" presStyleCnt="0"/>
      <dgm:spPr/>
    </dgm:pt>
    <dgm:pt modelId="{8DAAD189-4A20-493A-A9C9-EA8EED25A107}" type="pres">
      <dgm:prSet presAssocID="{7B4234E5-7C65-444C-8648-43C4DBDA59EC}" presName="background" presStyleLbl="node0" presStyleIdx="0" presStyleCnt="1"/>
      <dgm:spPr/>
    </dgm:pt>
    <dgm:pt modelId="{D5414A44-956A-4A70-B035-F44565E91D2D}" type="pres">
      <dgm:prSet presAssocID="{7B4234E5-7C65-444C-8648-43C4DBDA59EC}" presName="text" presStyleLbl="fgAcc0" presStyleIdx="0" presStyleCnt="1" custScaleX="99977" custScaleY="169603">
        <dgm:presLayoutVars>
          <dgm:chPref val="3"/>
        </dgm:presLayoutVars>
      </dgm:prSet>
      <dgm:spPr/>
      <dgm:t>
        <a:bodyPr/>
        <a:lstStyle/>
        <a:p>
          <a:endParaRPr lang="es-CO"/>
        </a:p>
      </dgm:t>
    </dgm:pt>
    <dgm:pt modelId="{36753D77-3421-4ADF-AE81-5F6787E799B4}" type="pres">
      <dgm:prSet presAssocID="{7B4234E5-7C65-444C-8648-43C4DBDA59EC}" presName="hierChild2" presStyleCnt="0"/>
      <dgm:spPr/>
    </dgm:pt>
    <dgm:pt modelId="{1C3C7F03-F953-4F50-80DF-917C2CC81236}" type="pres">
      <dgm:prSet presAssocID="{7286963F-2827-4D39-97B7-A49A500464F9}" presName="Name10" presStyleLbl="parChTrans1D2" presStyleIdx="0" presStyleCnt="4"/>
      <dgm:spPr/>
      <dgm:t>
        <a:bodyPr/>
        <a:lstStyle/>
        <a:p>
          <a:endParaRPr lang="es-CO"/>
        </a:p>
      </dgm:t>
    </dgm:pt>
    <dgm:pt modelId="{C3710799-26F1-4AA2-A56D-03496AA9E07A}" type="pres">
      <dgm:prSet presAssocID="{12894013-2651-4955-B52A-DB14E64754C1}" presName="hierRoot2" presStyleCnt="0"/>
      <dgm:spPr/>
    </dgm:pt>
    <dgm:pt modelId="{2DF962E7-FC81-4509-A119-450110A27F86}" type="pres">
      <dgm:prSet presAssocID="{12894013-2651-4955-B52A-DB14E64754C1}" presName="composite2" presStyleCnt="0"/>
      <dgm:spPr/>
    </dgm:pt>
    <dgm:pt modelId="{79A652EC-4EC3-4ED6-B2AD-E80943CE1B34}" type="pres">
      <dgm:prSet presAssocID="{12894013-2651-4955-B52A-DB14E64754C1}" presName="background2" presStyleLbl="node2" presStyleIdx="0" presStyleCnt="4"/>
      <dgm:spPr/>
    </dgm:pt>
    <dgm:pt modelId="{0B287812-6FB6-4899-B4DB-A3C5E0871330}" type="pres">
      <dgm:prSet presAssocID="{12894013-2651-4955-B52A-DB14E64754C1}" presName="text2" presStyleLbl="fgAcc2" presStyleIdx="0" presStyleCnt="4" custScaleX="99977" custScaleY="169603">
        <dgm:presLayoutVars>
          <dgm:chPref val="3"/>
        </dgm:presLayoutVars>
      </dgm:prSet>
      <dgm:spPr/>
      <dgm:t>
        <a:bodyPr/>
        <a:lstStyle/>
        <a:p>
          <a:endParaRPr lang="es-CO"/>
        </a:p>
      </dgm:t>
    </dgm:pt>
    <dgm:pt modelId="{A2DE79BC-5643-49C2-B87D-D7428A7869CE}" type="pres">
      <dgm:prSet presAssocID="{12894013-2651-4955-B52A-DB14E64754C1}" presName="hierChild3" presStyleCnt="0"/>
      <dgm:spPr/>
    </dgm:pt>
    <dgm:pt modelId="{BF558B6D-2148-4AC8-80DC-A9762197063F}" type="pres">
      <dgm:prSet presAssocID="{4F3A05AE-FD6B-4798-8D62-F2220B04D605}" presName="Name17" presStyleLbl="parChTrans1D3" presStyleIdx="0" presStyleCnt="5"/>
      <dgm:spPr/>
      <dgm:t>
        <a:bodyPr/>
        <a:lstStyle/>
        <a:p>
          <a:endParaRPr lang="es-CO"/>
        </a:p>
      </dgm:t>
    </dgm:pt>
    <dgm:pt modelId="{E022F843-6680-4B22-8B5C-63B18F217902}" type="pres">
      <dgm:prSet presAssocID="{14A1C228-91D4-4AE5-9B90-36383E5FE849}" presName="hierRoot3" presStyleCnt="0"/>
      <dgm:spPr/>
    </dgm:pt>
    <dgm:pt modelId="{3FC16531-B80D-4758-B525-215A97D564B5}" type="pres">
      <dgm:prSet presAssocID="{14A1C228-91D4-4AE5-9B90-36383E5FE849}" presName="composite3" presStyleCnt="0"/>
      <dgm:spPr/>
    </dgm:pt>
    <dgm:pt modelId="{BDD352B0-99DF-4C71-82C6-E8DD929A9E6D}" type="pres">
      <dgm:prSet presAssocID="{14A1C228-91D4-4AE5-9B90-36383E5FE849}" presName="background3" presStyleLbl="node3" presStyleIdx="0" presStyleCnt="5"/>
      <dgm:spPr/>
    </dgm:pt>
    <dgm:pt modelId="{0A67B031-BBEB-4AD3-AFAB-7DB3BFFC8ECD}" type="pres">
      <dgm:prSet presAssocID="{14A1C228-91D4-4AE5-9B90-36383E5FE849}" presName="text3" presStyleLbl="fgAcc3" presStyleIdx="0" presStyleCnt="5" custScaleX="99977" custScaleY="169603">
        <dgm:presLayoutVars>
          <dgm:chPref val="3"/>
        </dgm:presLayoutVars>
      </dgm:prSet>
      <dgm:spPr/>
      <dgm:t>
        <a:bodyPr/>
        <a:lstStyle/>
        <a:p>
          <a:endParaRPr lang="es-CO"/>
        </a:p>
      </dgm:t>
    </dgm:pt>
    <dgm:pt modelId="{15209A6F-BEE0-4B67-88EA-557DD6D30A96}" type="pres">
      <dgm:prSet presAssocID="{14A1C228-91D4-4AE5-9B90-36383E5FE849}" presName="hierChild4" presStyleCnt="0"/>
      <dgm:spPr/>
    </dgm:pt>
    <dgm:pt modelId="{062D0BB8-FBCA-4797-93D0-8D9BB26550D5}" type="pres">
      <dgm:prSet presAssocID="{6B92506D-E240-4121-B895-DA1363E997E4}" presName="Name17" presStyleLbl="parChTrans1D3" presStyleIdx="1" presStyleCnt="5"/>
      <dgm:spPr/>
      <dgm:t>
        <a:bodyPr/>
        <a:lstStyle/>
        <a:p>
          <a:endParaRPr lang="es-CO"/>
        </a:p>
      </dgm:t>
    </dgm:pt>
    <dgm:pt modelId="{3E9233E3-D971-4520-8482-A7426EC3A7E9}" type="pres">
      <dgm:prSet presAssocID="{20DCCE7F-7708-4B96-AF29-75E4EB7D2498}" presName="hierRoot3" presStyleCnt="0"/>
      <dgm:spPr/>
    </dgm:pt>
    <dgm:pt modelId="{D440AB1B-AFE8-407C-9938-00DFA88568C1}" type="pres">
      <dgm:prSet presAssocID="{20DCCE7F-7708-4B96-AF29-75E4EB7D2498}" presName="composite3" presStyleCnt="0"/>
      <dgm:spPr/>
    </dgm:pt>
    <dgm:pt modelId="{AD1D6867-7BC6-4B9E-962F-152EB2B96E39}" type="pres">
      <dgm:prSet presAssocID="{20DCCE7F-7708-4B96-AF29-75E4EB7D2498}" presName="background3" presStyleLbl="node3" presStyleIdx="1" presStyleCnt="5"/>
      <dgm:spPr/>
    </dgm:pt>
    <dgm:pt modelId="{96FD7BEF-F476-40F7-8939-F06A5021A54D}" type="pres">
      <dgm:prSet presAssocID="{20DCCE7F-7708-4B96-AF29-75E4EB7D2498}" presName="text3" presStyleLbl="fgAcc3" presStyleIdx="1" presStyleCnt="5" custScaleX="99977" custScaleY="169603">
        <dgm:presLayoutVars>
          <dgm:chPref val="3"/>
        </dgm:presLayoutVars>
      </dgm:prSet>
      <dgm:spPr/>
      <dgm:t>
        <a:bodyPr/>
        <a:lstStyle/>
        <a:p>
          <a:endParaRPr lang="es-CO"/>
        </a:p>
      </dgm:t>
    </dgm:pt>
    <dgm:pt modelId="{15F50763-28EC-434A-819C-77AC82C52CC1}" type="pres">
      <dgm:prSet presAssocID="{20DCCE7F-7708-4B96-AF29-75E4EB7D2498}" presName="hierChild4" presStyleCnt="0"/>
      <dgm:spPr/>
    </dgm:pt>
    <dgm:pt modelId="{1353639C-6B5E-420F-9D9A-FA9614F7CC41}" type="pres">
      <dgm:prSet presAssocID="{5629E003-4808-4C5E-91D2-4DAF77A5371E}" presName="Name17" presStyleLbl="parChTrans1D3" presStyleIdx="2" presStyleCnt="5"/>
      <dgm:spPr/>
      <dgm:t>
        <a:bodyPr/>
        <a:lstStyle/>
        <a:p>
          <a:endParaRPr lang="es-CO"/>
        </a:p>
      </dgm:t>
    </dgm:pt>
    <dgm:pt modelId="{6374C6EC-B937-4282-883F-71F81B8C2CFE}" type="pres">
      <dgm:prSet presAssocID="{E4C5489F-62FC-4FF4-A64D-C6FEBDC99206}" presName="hierRoot3" presStyleCnt="0"/>
      <dgm:spPr/>
    </dgm:pt>
    <dgm:pt modelId="{901BF591-84CC-4E7A-BC2F-0F0ECF9C15DC}" type="pres">
      <dgm:prSet presAssocID="{E4C5489F-62FC-4FF4-A64D-C6FEBDC99206}" presName="composite3" presStyleCnt="0"/>
      <dgm:spPr/>
    </dgm:pt>
    <dgm:pt modelId="{77A1D77C-23FE-4445-A556-24947922C8A1}" type="pres">
      <dgm:prSet presAssocID="{E4C5489F-62FC-4FF4-A64D-C6FEBDC99206}" presName="background3" presStyleLbl="node3" presStyleIdx="2" presStyleCnt="5"/>
      <dgm:spPr/>
    </dgm:pt>
    <dgm:pt modelId="{2F92A692-4448-4A66-A6D6-5661D2183239}" type="pres">
      <dgm:prSet presAssocID="{E4C5489F-62FC-4FF4-A64D-C6FEBDC99206}" presName="text3" presStyleLbl="fgAcc3" presStyleIdx="2" presStyleCnt="5" custScaleX="99977" custScaleY="169603">
        <dgm:presLayoutVars>
          <dgm:chPref val="3"/>
        </dgm:presLayoutVars>
      </dgm:prSet>
      <dgm:spPr/>
      <dgm:t>
        <a:bodyPr/>
        <a:lstStyle/>
        <a:p>
          <a:endParaRPr lang="es-CO"/>
        </a:p>
      </dgm:t>
    </dgm:pt>
    <dgm:pt modelId="{24EC422A-517B-4357-A9D9-2205661495E4}" type="pres">
      <dgm:prSet presAssocID="{E4C5489F-62FC-4FF4-A64D-C6FEBDC99206}" presName="hierChild4" presStyleCnt="0"/>
      <dgm:spPr/>
    </dgm:pt>
    <dgm:pt modelId="{71311F1F-D04F-43DB-9533-334253B7F49B}" type="pres">
      <dgm:prSet presAssocID="{A67AE109-946E-40AD-BBAB-1598D6842627}" presName="Name10" presStyleLbl="parChTrans1D2" presStyleIdx="1" presStyleCnt="4"/>
      <dgm:spPr/>
      <dgm:t>
        <a:bodyPr/>
        <a:lstStyle/>
        <a:p>
          <a:endParaRPr lang="es-CO"/>
        </a:p>
      </dgm:t>
    </dgm:pt>
    <dgm:pt modelId="{2A32F5AC-AB33-458D-B3F8-E37FDE8C9489}" type="pres">
      <dgm:prSet presAssocID="{26BC0FE6-F1D8-41DF-B2C2-4346165C6F89}" presName="hierRoot2" presStyleCnt="0"/>
      <dgm:spPr/>
    </dgm:pt>
    <dgm:pt modelId="{E31ED009-E0F2-4AA0-9A3F-C67F8E6CD042}" type="pres">
      <dgm:prSet presAssocID="{26BC0FE6-F1D8-41DF-B2C2-4346165C6F89}" presName="composite2" presStyleCnt="0"/>
      <dgm:spPr/>
    </dgm:pt>
    <dgm:pt modelId="{58C942F3-693F-4E2C-AEDC-C5A034ECC53A}" type="pres">
      <dgm:prSet presAssocID="{26BC0FE6-F1D8-41DF-B2C2-4346165C6F89}" presName="background2" presStyleLbl="node2" presStyleIdx="1" presStyleCnt="4"/>
      <dgm:spPr/>
    </dgm:pt>
    <dgm:pt modelId="{D9FF745D-7374-42F3-AC86-A6CD37916403}" type="pres">
      <dgm:prSet presAssocID="{26BC0FE6-F1D8-41DF-B2C2-4346165C6F89}" presName="text2" presStyleLbl="fgAcc2" presStyleIdx="1" presStyleCnt="4" custScaleY="170567">
        <dgm:presLayoutVars>
          <dgm:chPref val="3"/>
        </dgm:presLayoutVars>
      </dgm:prSet>
      <dgm:spPr/>
      <dgm:t>
        <a:bodyPr/>
        <a:lstStyle/>
        <a:p>
          <a:endParaRPr lang="es-CO"/>
        </a:p>
      </dgm:t>
    </dgm:pt>
    <dgm:pt modelId="{AE82ECA2-FB47-481C-93DE-D01916FC5D90}" type="pres">
      <dgm:prSet presAssocID="{26BC0FE6-F1D8-41DF-B2C2-4346165C6F89}" presName="hierChild3" presStyleCnt="0"/>
      <dgm:spPr/>
    </dgm:pt>
    <dgm:pt modelId="{CFA6A66F-C6C3-46A6-B198-E9C368B6A98B}" type="pres">
      <dgm:prSet presAssocID="{9DE25038-4A94-46F8-BB9C-C384C3126CB5}" presName="Name10" presStyleLbl="parChTrans1D2" presStyleIdx="2" presStyleCnt="4"/>
      <dgm:spPr/>
      <dgm:t>
        <a:bodyPr/>
        <a:lstStyle/>
        <a:p>
          <a:endParaRPr lang="es-CO"/>
        </a:p>
      </dgm:t>
    </dgm:pt>
    <dgm:pt modelId="{5C626D67-AA7E-4462-B61C-15C6CB6C520E}" type="pres">
      <dgm:prSet presAssocID="{990AD23D-88C6-4F6A-B21C-DFCD20ABC7DB}" presName="hierRoot2" presStyleCnt="0"/>
      <dgm:spPr/>
    </dgm:pt>
    <dgm:pt modelId="{723948FF-2256-4495-8A88-6AF50AF7D12C}" type="pres">
      <dgm:prSet presAssocID="{990AD23D-88C6-4F6A-B21C-DFCD20ABC7DB}" presName="composite2" presStyleCnt="0"/>
      <dgm:spPr/>
    </dgm:pt>
    <dgm:pt modelId="{00FDE089-7E39-490E-9AD8-38CE728CD72F}" type="pres">
      <dgm:prSet presAssocID="{990AD23D-88C6-4F6A-B21C-DFCD20ABC7DB}" presName="background2" presStyleLbl="node2" presStyleIdx="2" presStyleCnt="4"/>
      <dgm:spPr/>
    </dgm:pt>
    <dgm:pt modelId="{F530D737-427A-45C3-8F9C-ECB48502847E}" type="pres">
      <dgm:prSet presAssocID="{990AD23D-88C6-4F6A-B21C-DFCD20ABC7DB}" presName="text2" presStyleLbl="fgAcc2" presStyleIdx="2" presStyleCnt="4" custScaleX="99977" custScaleY="169603">
        <dgm:presLayoutVars>
          <dgm:chPref val="3"/>
        </dgm:presLayoutVars>
      </dgm:prSet>
      <dgm:spPr/>
      <dgm:t>
        <a:bodyPr/>
        <a:lstStyle/>
        <a:p>
          <a:endParaRPr lang="es-CO"/>
        </a:p>
      </dgm:t>
    </dgm:pt>
    <dgm:pt modelId="{1FAED9FD-0FC7-4841-A50B-0AB4E95C531B}" type="pres">
      <dgm:prSet presAssocID="{990AD23D-88C6-4F6A-B21C-DFCD20ABC7DB}" presName="hierChild3" presStyleCnt="0"/>
      <dgm:spPr/>
    </dgm:pt>
    <dgm:pt modelId="{BBE25094-EC02-4169-9643-FF190FF91FEB}" type="pres">
      <dgm:prSet presAssocID="{CD8514B9-E150-465D-93BE-9BD207E4CB8C}" presName="Name17" presStyleLbl="parChTrans1D3" presStyleIdx="3" presStyleCnt="5"/>
      <dgm:spPr/>
      <dgm:t>
        <a:bodyPr/>
        <a:lstStyle/>
        <a:p>
          <a:endParaRPr lang="es-CO"/>
        </a:p>
      </dgm:t>
    </dgm:pt>
    <dgm:pt modelId="{F253315B-169E-40A5-9DBD-05923F1E2B70}" type="pres">
      <dgm:prSet presAssocID="{1F87F27A-6D3A-4DA9-83B7-E08041069BE5}" presName="hierRoot3" presStyleCnt="0"/>
      <dgm:spPr/>
    </dgm:pt>
    <dgm:pt modelId="{843BA857-B2C0-4B04-9CBF-204BE54A9665}" type="pres">
      <dgm:prSet presAssocID="{1F87F27A-6D3A-4DA9-83B7-E08041069BE5}" presName="composite3" presStyleCnt="0"/>
      <dgm:spPr/>
    </dgm:pt>
    <dgm:pt modelId="{4A06F7C1-3AB9-409D-90B8-F7FBE67D7D80}" type="pres">
      <dgm:prSet presAssocID="{1F87F27A-6D3A-4DA9-83B7-E08041069BE5}" presName="background3" presStyleLbl="node3" presStyleIdx="3" presStyleCnt="5"/>
      <dgm:spPr/>
    </dgm:pt>
    <dgm:pt modelId="{3E6E9C87-1B1D-4DDF-9B4B-F037E27A1211}" type="pres">
      <dgm:prSet presAssocID="{1F87F27A-6D3A-4DA9-83B7-E08041069BE5}" presName="text3" presStyleLbl="fgAcc3" presStyleIdx="3" presStyleCnt="5" custScaleX="99977" custScaleY="169603">
        <dgm:presLayoutVars>
          <dgm:chPref val="3"/>
        </dgm:presLayoutVars>
      </dgm:prSet>
      <dgm:spPr/>
      <dgm:t>
        <a:bodyPr/>
        <a:lstStyle/>
        <a:p>
          <a:endParaRPr lang="es-CO"/>
        </a:p>
      </dgm:t>
    </dgm:pt>
    <dgm:pt modelId="{24C5F37E-25DB-48FC-B74F-181108A442F7}" type="pres">
      <dgm:prSet presAssocID="{1F87F27A-6D3A-4DA9-83B7-E08041069BE5}" presName="hierChild4" presStyleCnt="0"/>
      <dgm:spPr/>
    </dgm:pt>
    <dgm:pt modelId="{A5AC82F7-C7E6-46AA-8497-DE72986D0681}" type="pres">
      <dgm:prSet presAssocID="{A4D295A7-9908-4B6B-B791-35C77D81959F}" presName="Name10" presStyleLbl="parChTrans1D2" presStyleIdx="3" presStyleCnt="4"/>
      <dgm:spPr/>
      <dgm:t>
        <a:bodyPr/>
        <a:lstStyle/>
        <a:p>
          <a:endParaRPr lang="es-CO"/>
        </a:p>
      </dgm:t>
    </dgm:pt>
    <dgm:pt modelId="{1C397469-6B07-4907-B2A7-8C1250D769A4}" type="pres">
      <dgm:prSet presAssocID="{11DA7409-8A38-4846-ACB6-7642C6B2944C}" presName="hierRoot2" presStyleCnt="0"/>
      <dgm:spPr/>
    </dgm:pt>
    <dgm:pt modelId="{F776B796-EE88-4EA2-A7FF-B14CAEE46AF5}" type="pres">
      <dgm:prSet presAssocID="{11DA7409-8A38-4846-ACB6-7642C6B2944C}" presName="composite2" presStyleCnt="0"/>
      <dgm:spPr/>
    </dgm:pt>
    <dgm:pt modelId="{9AD5A6A2-3E6A-48FC-94A1-45854391A7C9}" type="pres">
      <dgm:prSet presAssocID="{11DA7409-8A38-4846-ACB6-7642C6B2944C}" presName="background2" presStyleLbl="node2" presStyleIdx="3" presStyleCnt="4"/>
      <dgm:spPr/>
    </dgm:pt>
    <dgm:pt modelId="{ADCA24B1-E958-48B1-B6D5-541F2DFB695C}" type="pres">
      <dgm:prSet presAssocID="{11DA7409-8A38-4846-ACB6-7642C6B2944C}" presName="text2" presStyleLbl="fgAcc2" presStyleIdx="3" presStyleCnt="4" custScaleX="99977" custScaleY="169603">
        <dgm:presLayoutVars>
          <dgm:chPref val="3"/>
        </dgm:presLayoutVars>
      </dgm:prSet>
      <dgm:spPr/>
      <dgm:t>
        <a:bodyPr/>
        <a:lstStyle/>
        <a:p>
          <a:endParaRPr lang="es-CO"/>
        </a:p>
      </dgm:t>
    </dgm:pt>
    <dgm:pt modelId="{9D090281-0C5B-4F01-BB29-3A0BA06113F7}" type="pres">
      <dgm:prSet presAssocID="{11DA7409-8A38-4846-ACB6-7642C6B2944C}" presName="hierChild3" presStyleCnt="0"/>
      <dgm:spPr/>
    </dgm:pt>
    <dgm:pt modelId="{D98192E8-1E73-4980-A6E2-CB1D3B3AE32C}" type="pres">
      <dgm:prSet presAssocID="{EAF9D0EE-F090-4AE3-A464-C3D0187F7005}" presName="Name17" presStyleLbl="parChTrans1D3" presStyleIdx="4" presStyleCnt="5"/>
      <dgm:spPr/>
      <dgm:t>
        <a:bodyPr/>
        <a:lstStyle/>
        <a:p>
          <a:endParaRPr lang="es-CO"/>
        </a:p>
      </dgm:t>
    </dgm:pt>
    <dgm:pt modelId="{DA0E9FA9-A920-4E4C-B7BA-3212E2442F0C}" type="pres">
      <dgm:prSet presAssocID="{442BE463-4C83-4546-971A-1CF97FED072E}" presName="hierRoot3" presStyleCnt="0"/>
      <dgm:spPr/>
    </dgm:pt>
    <dgm:pt modelId="{F52901E3-3A7A-459A-A8FB-9AA9FD9CF527}" type="pres">
      <dgm:prSet presAssocID="{442BE463-4C83-4546-971A-1CF97FED072E}" presName="composite3" presStyleCnt="0"/>
      <dgm:spPr/>
    </dgm:pt>
    <dgm:pt modelId="{D31902E5-7D9F-4FD5-ACCF-7A90BD6C1CE5}" type="pres">
      <dgm:prSet presAssocID="{442BE463-4C83-4546-971A-1CF97FED072E}" presName="background3" presStyleLbl="node3" presStyleIdx="4" presStyleCnt="5"/>
      <dgm:spPr/>
    </dgm:pt>
    <dgm:pt modelId="{90FEF042-BC85-421F-A313-4A23103A8E0C}" type="pres">
      <dgm:prSet presAssocID="{442BE463-4C83-4546-971A-1CF97FED072E}" presName="text3" presStyleLbl="fgAcc3" presStyleIdx="4" presStyleCnt="5" custScaleX="99977" custScaleY="169603">
        <dgm:presLayoutVars>
          <dgm:chPref val="3"/>
        </dgm:presLayoutVars>
      </dgm:prSet>
      <dgm:spPr/>
      <dgm:t>
        <a:bodyPr/>
        <a:lstStyle/>
        <a:p>
          <a:endParaRPr lang="es-CO"/>
        </a:p>
      </dgm:t>
    </dgm:pt>
    <dgm:pt modelId="{6D4A4F24-1119-4D1A-94B2-8264E084D9FD}" type="pres">
      <dgm:prSet presAssocID="{442BE463-4C83-4546-971A-1CF97FED072E}" presName="hierChild4" presStyleCnt="0"/>
      <dgm:spPr/>
    </dgm:pt>
  </dgm:ptLst>
  <dgm:cxnLst>
    <dgm:cxn modelId="{3C26DF24-BA31-4925-87D3-F460F4A2C122}" type="presOf" srcId="{12894013-2651-4955-B52A-DB14E64754C1}" destId="{0B287812-6FB6-4899-B4DB-A3C5E0871330}" srcOrd="0" destOrd="0" presId="urn:microsoft.com/office/officeart/2005/8/layout/hierarchy1"/>
    <dgm:cxn modelId="{22AF1479-55B4-4CD9-AC6C-4F47A51D59C4}" type="presOf" srcId="{CD8514B9-E150-465D-93BE-9BD207E4CB8C}" destId="{BBE25094-EC02-4169-9643-FF190FF91FEB}" srcOrd="0" destOrd="0" presId="urn:microsoft.com/office/officeart/2005/8/layout/hierarchy1"/>
    <dgm:cxn modelId="{8D21FDBD-DD6F-49D1-B3AF-D43F3888CE63}" type="presOf" srcId="{EAF9D0EE-F090-4AE3-A464-C3D0187F7005}" destId="{D98192E8-1E73-4980-A6E2-CB1D3B3AE32C}" srcOrd="0" destOrd="0" presId="urn:microsoft.com/office/officeart/2005/8/layout/hierarchy1"/>
    <dgm:cxn modelId="{4C8BA3F9-531F-4643-A211-BC3284D9C477}" type="presOf" srcId="{442BE463-4C83-4546-971A-1CF97FED072E}" destId="{90FEF042-BC85-421F-A313-4A23103A8E0C}" srcOrd="0" destOrd="0" presId="urn:microsoft.com/office/officeart/2005/8/layout/hierarchy1"/>
    <dgm:cxn modelId="{CA4A1EFA-ED19-4903-836D-781C6E88ABC3}" type="presOf" srcId="{5629E003-4808-4C5E-91D2-4DAF77A5371E}" destId="{1353639C-6B5E-420F-9D9A-FA9614F7CC41}" srcOrd="0" destOrd="0" presId="urn:microsoft.com/office/officeart/2005/8/layout/hierarchy1"/>
    <dgm:cxn modelId="{5B14C1F1-DFC4-4611-AC24-FD3EA4A0B59B}" type="presOf" srcId="{990AD23D-88C6-4F6A-B21C-DFCD20ABC7DB}" destId="{F530D737-427A-45C3-8F9C-ECB48502847E}" srcOrd="0" destOrd="0" presId="urn:microsoft.com/office/officeart/2005/8/layout/hierarchy1"/>
    <dgm:cxn modelId="{377D54C2-B4AC-4448-A4BF-9409BDC66852}" srcId="{7B4234E5-7C65-444C-8648-43C4DBDA59EC}" destId="{12894013-2651-4955-B52A-DB14E64754C1}" srcOrd="0" destOrd="0" parTransId="{7286963F-2827-4D39-97B7-A49A500464F9}" sibTransId="{EFE077BD-688D-4704-A307-5C88AFC01391}"/>
    <dgm:cxn modelId="{EBBBE9EB-550A-4484-95C5-73FEC1BD3AA4}" type="presOf" srcId="{20DCCE7F-7708-4B96-AF29-75E4EB7D2498}" destId="{96FD7BEF-F476-40F7-8939-F06A5021A54D}" srcOrd="0" destOrd="0" presId="urn:microsoft.com/office/officeart/2005/8/layout/hierarchy1"/>
    <dgm:cxn modelId="{78F5B626-07BE-4D9C-86B1-A8A9C676353C}" type="presOf" srcId="{4F3A05AE-FD6B-4798-8D62-F2220B04D605}" destId="{BF558B6D-2148-4AC8-80DC-A9762197063F}" srcOrd="0" destOrd="0" presId="urn:microsoft.com/office/officeart/2005/8/layout/hierarchy1"/>
    <dgm:cxn modelId="{68569803-C8E7-4385-AF86-310DACBAEA80}" type="presOf" srcId="{AB6C1D6B-7BE9-4CC1-8F19-554BEB6BF7B0}" destId="{7CA145C0-AF25-4518-8D3A-24B64CA30849}" srcOrd="0" destOrd="0" presId="urn:microsoft.com/office/officeart/2005/8/layout/hierarchy1"/>
    <dgm:cxn modelId="{71C21737-57AD-4549-98F4-644A7BD262A0}" type="presOf" srcId="{A4D295A7-9908-4B6B-B791-35C77D81959F}" destId="{A5AC82F7-C7E6-46AA-8497-DE72986D0681}" srcOrd="0" destOrd="0" presId="urn:microsoft.com/office/officeart/2005/8/layout/hierarchy1"/>
    <dgm:cxn modelId="{35F2D9B9-09CF-41F4-91DD-3769368860B9}" type="presOf" srcId="{9DE25038-4A94-46F8-BB9C-C384C3126CB5}" destId="{CFA6A66F-C6C3-46A6-B198-E9C368B6A98B}" srcOrd="0" destOrd="0" presId="urn:microsoft.com/office/officeart/2005/8/layout/hierarchy1"/>
    <dgm:cxn modelId="{D57D7C21-998C-4350-975A-F9F8E2ABB005}" srcId="{AB6C1D6B-7BE9-4CC1-8F19-554BEB6BF7B0}" destId="{7B4234E5-7C65-444C-8648-43C4DBDA59EC}" srcOrd="0" destOrd="0" parTransId="{C237CC84-B3C7-4A53-A55F-F38319C5E378}" sibTransId="{7F97ACDC-BAE0-42F7-A98D-A684A8279420}"/>
    <dgm:cxn modelId="{9C22B758-C93B-4206-B655-7BC75C621A38}" type="presOf" srcId="{E4C5489F-62FC-4FF4-A64D-C6FEBDC99206}" destId="{2F92A692-4448-4A66-A6D6-5661D2183239}" srcOrd="0" destOrd="0" presId="urn:microsoft.com/office/officeart/2005/8/layout/hierarchy1"/>
    <dgm:cxn modelId="{18D8FD8A-CA7A-4FDD-82FC-03BB8EA56A0C}" type="presOf" srcId="{14A1C228-91D4-4AE5-9B90-36383E5FE849}" destId="{0A67B031-BBEB-4AD3-AFAB-7DB3BFFC8ECD}" srcOrd="0" destOrd="0" presId="urn:microsoft.com/office/officeart/2005/8/layout/hierarchy1"/>
    <dgm:cxn modelId="{C2A3FF2A-B5F5-4DD0-8173-A3277C0CA50E}" srcId="{7B4234E5-7C65-444C-8648-43C4DBDA59EC}" destId="{990AD23D-88C6-4F6A-B21C-DFCD20ABC7DB}" srcOrd="2" destOrd="0" parTransId="{9DE25038-4A94-46F8-BB9C-C384C3126CB5}" sibTransId="{236DD076-5A77-4911-A7A3-E1ACF9B13ABA}"/>
    <dgm:cxn modelId="{E061345A-24EA-49EB-9044-31CDD0721698}" srcId="{990AD23D-88C6-4F6A-B21C-DFCD20ABC7DB}" destId="{1F87F27A-6D3A-4DA9-83B7-E08041069BE5}" srcOrd="0" destOrd="0" parTransId="{CD8514B9-E150-465D-93BE-9BD207E4CB8C}" sibTransId="{5BAD2904-1344-4D1A-B62B-5F1FC0BACBBE}"/>
    <dgm:cxn modelId="{F8D172EE-1ACC-4070-A427-4D9EA60FA890}" srcId="{12894013-2651-4955-B52A-DB14E64754C1}" destId="{E4C5489F-62FC-4FF4-A64D-C6FEBDC99206}" srcOrd="2" destOrd="0" parTransId="{5629E003-4808-4C5E-91D2-4DAF77A5371E}" sibTransId="{4E7134C4-1CB9-4B62-BA68-DE32AB48E438}"/>
    <dgm:cxn modelId="{E48DC6A5-6295-4E19-A061-181C7F6F3D23}" type="presOf" srcId="{6B92506D-E240-4121-B895-DA1363E997E4}" destId="{062D0BB8-FBCA-4797-93D0-8D9BB26550D5}" srcOrd="0" destOrd="0" presId="urn:microsoft.com/office/officeart/2005/8/layout/hierarchy1"/>
    <dgm:cxn modelId="{64995FBF-33BB-4B9B-B98C-DAAC209D8BA0}" type="presOf" srcId="{7286963F-2827-4D39-97B7-A49A500464F9}" destId="{1C3C7F03-F953-4F50-80DF-917C2CC81236}" srcOrd="0" destOrd="0" presId="urn:microsoft.com/office/officeart/2005/8/layout/hierarchy1"/>
    <dgm:cxn modelId="{D99F24CF-C398-434D-9197-1B96FABD7785}" type="presOf" srcId="{26BC0FE6-F1D8-41DF-B2C2-4346165C6F89}" destId="{D9FF745D-7374-42F3-AC86-A6CD37916403}" srcOrd="0" destOrd="0" presId="urn:microsoft.com/office/officeart/2005/8/layout/hierarchy1"/>
    <dgm:cxn modelId="{92CCE328-77BD-4BAF-AAB3-E64D04582737}" srcId="{12894013-2651-4955-B52A-DB14E64754C1}" destId="{20DCCE7F-7708-4B96-AF29-75E4EB7D2498}" srcOrd="1" destOrd="0" parTransId="{6B92506D-E240-4121-B895-DA1363E997E4}" sibTransId="{708B06D5-112B-4C7B-B324-98856F674828}"/>
    <dgm:cxn modelId="{47457358-9A94-43A9-9159-C7A46E55ED0A}" type="presOf" srcId="{11DA7409-8A38-4846-ACB6-7642C6B2944C}" destId="{ADCA24B1-E958-48B1-B6D5-541F2DFB695C}" srcOrd="0" destOrd="0" presId="urn:microsoft.com/office/officeart/2005/8/layout/hierarchy1"/>
    <dgm:cxn modelId="{89068CA6-0EDA-4BD5-AF9C-90C97FCA7DF1}" type="presOf" srcId="{7B4234E5-7C65-444C-8648-43C4DBDA59EC}" destId="{D5414A44-956A-4A70-B035-F44565E91D2D}" srcOrd="0" destOrd="0" presId="urn:microsoft.com/office/officeart/2005/8/layout/hierarchy1"/>
    <dgm:cxn modelId="{78CB7F66-F6C3-4135-80C3-0CF299767C97}" type="presOf" srcId="{A67AE109-946E-40AD-BBAB-1598D6842627}" destId="{71311F1F-D04F-43DB-9533-334253B7F49B}" srcOrd="0" destOrd="0" presId="urn:microsoft.com/office/officeart/2005/8/layout/hierarchy1"/>
    <dgm:cxn modelId="{98EE6218-3E4C-4AD9-A03B-8221457A2AC0}" srcId="{7B4234E5-7C65-444C-8648-43C4DBDA59EC}" destId="{26BC0FE6-F1D8-41DF-B2C2-4346165C6F89}" srcOrd="1" destOrd="0" parTransId="{A67AE109-946E-40AD-BBAB-1598D6842627}" sibTransId="{EA03E723-9A9C-43F1-B85E-0A684E9F51DD}"/>
    <dgm:cxn modelId="{4BF3582D-C400-42B0-B3F4-F74A66F00076}" srcId="{7B4234E5-7C65-444C-8648-43C4DBDA59EC}" destId="{11DA7409-8A38-4846-ACB6-7642C6B2944C}" srcOrd="3" destOrd="0" parTransId="{A4D295A7-9908-4B6B-B791-35C77D81959F}" sibTransId="{7EAFAB47-0E6E-40C1-88A1-FA61058AD546}"/>
    <dgm:cxn modelId="{3F728A2E-04A7-4CB1-BBB5-BCB7D3EF4307}" srcId="{11DA7409-8A38-4846-ACB6-7642C6B2944C}" destId="{442BE463-4C83-4546-971A-1CF97FED072E}" srcOrd="0" destOrd="0" parTransId="{EAF9D0EE-F090-4AE3-A464-C3D0187F7005}" sibTransId="{6553195E-E8B5-4031-96F1-3DDD5289558D}"/>
    <dgm:cxn modelId="{A9D1E213-88D0-4D34-8A77-0A1D25F6996A}" srcId="{12894013-2651-4955-B52A-DB14E64754C1}" destId="{14A1C228-91D4-4AE5-9B90-36383E5FE849}" srcOrd="0" destOrd="0" parTransId="{4F3A05AE-FD6B-4798-8D62-F2220B04D605}" sibTransId="{8F3955E7-8C8A-45FD-8E81-A23EEB083E0A}"/>
    <dgm:cxn modelId="{2E81D04D-170E-480A-A34D-019251CA16CB}" type="presOf" srcId="{1F87F27A-6D3A-4DA9-83B7-E08041069BE5}" destId="{3E6E9C87-1B1D-4DDF-9B4B-F037E27A1211}" srcOrd="0" destOrd="0" presId="urn:microsoft.com/office/officeart/2005/8/layout/hierarchy1"/>
    <dgm:cxn modelId="{D1D3F621-57EB-4BE1-B19A-16D176AF22AE}" type="presParOf" srcId="{7CA145C0-AF25-4518-8D3A-24B64CA30849}" destId="{4AF8AAAF-15B1-4220-A8EF-A62592F9811F}" srcOrd="0" destOrd="0" presId="urn:microsoft.com/office/officeart/2005/8/layout/hierarchy1"/>
    <dgm:cxn modelId="{591C85D0-F1A5-4D4A-ADD4-2CE66C2F8675}" type="presParOf" srcId="{4AF8AAAF-15B1-4220-A8EF-A62592F9811F}" destId="{5E617A11-F571-4B5D-BD0C-8ED477EB9965}" srcOrd="0" destOrd="0" presId="urn:microsoft.com/office/officeart/2005/8/layout/hierarchy1"/>
    <dgm:cxn modelId="{345E9E00-A54E-4B2B-9DA2-53CDE2D053FD}" type="presParOf" srcId="{5E617A11-F571-4B5D-BD0C-8ED477EB9965}" destId="{8DAAD189-4A20-493A-A9C9-EA8EED25A107}" srcOrd="0" destOrd="0" presId="urn:microsoft.com/office/officeart/2005/8/layout/hierarchy1"/>
    <dgm:cxn modelId="{28597387-4E34-41A5-A4C1-02BF339DEEF2}" type="presParOf" srcId="{5E617A11-F571-4B5D-BD0C-8ED477EB9965}" destId="{D5414A44-956A-4A70-B035-F44565E91D2D}" srcOrd="1" destOrd="0" presId="urn:microsoft.com/office/officeart/2005/8/layout/hierarchy1"/>
    <dgm:cxn modelId="{E50596BE-635F-40DA-BA79-33FA843D3EBA}" type="presParOf" srcId="{4AF8AAAF-15B1-4220-A8EF-A62592F9811F}" destId="{36753D77-3421-4ADF-AE81-5F6787E799B4}" srcOrd="1" destOrd="0" presId="urn:microsoft.com/office/officeart/2005/8/layout/hierarchy1"/>
    <dgm:cxn modelId="{246F7D63-8037-45E1-A09F-214287DAC143}" type="presParOf" srcId="{36753D77-3421-4ADF-AE81-5F6787E799B4}" destId="{1C3C7F03-F953-4F50-80DF-917C2CC81236}" srcOrd="0" destOrd="0" presId="urn:microsoft.com/office/officeart/2005/8/layout/hierarchy1"/>
    <dgm:cxn modelId="{4EA7539B-F576-45E9-B362-5435C4F67EEC}" type="presParOf" srcId="{36753D77-3421-4ADF-AE81-5F6787E799B4}" destId="{C3710799-26F1-4AA2-A56D-03496AA9E07A}" srcOrd="1" destOrd="0" presId="urn:microsoft.com/office/officeart/2005/8/layout/hierarchy1"/>
    <dgm:cxn modelId="{ED4574B7-6799-4D28-AF81-E2EE228AE127}" type="presParOf" srcId="{C3710799-26F1-4AA2-A56D-03496AA9E07A}" destId="{2DF962E7-FC81-4509-A119-450110A27F86}" srcOrd="0" destOrd="0" presId="urn:microsoft.com/office/officeart/2005/8/layout/hierarchy1"/>
    <dgm:cxn modelId="{5762F63A-5327-4941-B8BE-BC9F1C4271C2}" type="presParOf" srcId="{2DF962E7-FC81-4509-A119-450110A27F86}" destId="{79A652EC-4EC3-4ED6-B2AD-E80943CE1B34}" srcOrd="0" destOrd="0" presId="urn:microsoft.com/office/officeart/2005/8/layout/hierarchy1"/>
    <dgm:cxn modelId="{17DBBC3C-AB17-4B62-AE59-ABA450976F50}" type="presParOf" srcId="{2DF962E7-FC81-4509-A119-450110A27F86}" destId="{0B287812-6FB6-4899-B4DB-A3C5E0871330}" srcOrd="1" destOrd="0" presId="urn:microsoft.com/office/officeart/2005/8/layout/hierarchy1"/>
    <dgm:cxn modelId="{6CF385BE-1FB9-4CB8-9371-701A6CEA4693}" type="presParOf" srcId="{C3710799-26F1-4AA2-A56D-03496AA9E07A}" destId="{A2DE79BC-5643-49C2-B87D-D7428A7869CE}" srcOrd="1" destOrd="0" presId="urn:microsoft.com/office/officeart/2005/8/layout/hierarchy1"/>
    <dgm:cxn modelId="{9A786D5C-24B6-4A7A-9E6A-E1B01CF5613B}" type="presParOf" srcId="{A2DE79BC-5643-49C2-B87D-D7428A7869CE}" destId="{BF558B6D-2148-4AC8-80DC-A9762197063F}" srcOrd="0" destOrd="0" presId="urn:microsoft.com/office/officeart/2005/8/layout/hierarchy1"/>
    <dgm:cxn modelId="{25828F7E-5C05-449E-9EDD-09CDA87C8F80}" type="presParOf" srcId="{A2DE79BC-5643-49C2-B87D-D7428A7869CE}" destId="{E022F843-6680-4B22-8B5C-63B18F217902}" srcOrd="1" destOrd="0" presId="urn:microsoft.com/office/officeart/2005/8/layout/hierarchy1"/>
    <dgm:cxn modelId="{689FB84E-C3BF-4EEE-9C67-2128864CD426}" type="presParOf" srcId="{E022F843-6680-4B22-8B5C-63B18F217902}" destId="{3FC16531-B80D-4758-B525-215A97D564B5}" srcOrd="0" destOrd="0" presId="urn:microsoft.com/office/officeart/2005/8/layout/hierarchy1"/>
    <dgm:cxn modelId="{5ABD377C-6508-4F4A-B8EE-6F8C8FF52D51}" type="presParOf" srcId="{3FC16531-B80D-4758-B525-215A97D564B5}" destId="{BDD352B0-99DF-4C71-82C6-E8DD929A9E6D}" srcOrd="0" destOrd="0" presId="urn:microsoft.com/office/officeart/2005/8/layout/hierarchy1"/>
    <dgm:cxn modelId="{36653676-92AB-481D-82B6-2D7AEFC0F900}" type="presParOf" srcId="{3FC16531-B80D-4758-B525-215A97D564B5}" destId="{0A67B031-BBEB-4AD3-AFAB-7DB3BFFC8ECD}" srcOrd="1" destOrd="0" presId="urn:microsoft.com/office/officeart/2005/8/layout/hierarchy1"/>
    <dgm:cxn modelId="{2FBCDD22-BB6B-40E4-BBA5-0E4D98C5E3CB}" type="presParOf" srcId="{E022F843-6680-4B22-8B5C-63B18F217902}" destId="{15209A6F-BEE0-4B67-88EA-557DD6D30A96}" srcOrd="1" destOrd="0" presId="urn:microsoft.com/office/officeart/2005/8/layout/hierarchy1"/>
    <dgm:cxn modelId="{0914768A-6779-44F7-940B-7E4E662EAA5A}" type="presParOf" srcId="{A2DE79BC-5643-49C2-B87D-D7428A7869CE}" destId="{062D0BB8-FBCA-4797-93D0-8D9BB26550D5}" srcOrd="2" destOrd="0" presId="urn:microsoft.com/office/officeart/2005/8/layout/hierarchy1"/>
    <dgm:cxn modelId="{60AFD63E-CF73-4BEF-988E-61E9A336AE04}" type="presParOf" srcId="{A2DE79BC-5643-49C2-B87D-D7428A7869CE}" destId="{3E9233E3-D971-4520-8482-A7426EC3A7E9}" srcOrd="3" destOrd="0" presId="urn:microsoft.com/office/officeart/2005/8/layout/hierarchy1"/>
    <dgm:cxn modelId="{673DE568-1BC0-481D-BA20-0EA7FC298397}" type="presParOf" srcId="{3E9233E3-D971-4520-8482-A7426EC3A7E9}" destId="{D440AB1B-AFE8-407C-9938-00DFA88568C1}" srcOrd="0" destOrd="0" presId="urn:microsoft.com/office/officeart/2005/8/layout/hierarchy1"/>
    <dgm:cxn modelId="{AD7F301D-F1F8-4EA3-9EBE-1B613D48ACFB}" type="presParOf" srcId="{D440AB1B-AFE8-407C-9938-00DFA88568C1}" destId="{AD1D6867-7BC6-4B9E-962F-152EB2B96E39}" srcOrd="0" destOrd="0" presId="urn:microsoft.com/office/officeart/2005/8/layout/hierarchy1"/>
    <dgm:cxn modelId="{0FCFAD05-30F5-4CD1-9893-BDA0B5C1072C}" type="presParOf" srcId="{D440AB1B-AFE8-407C-9938-00DFA88568C1}" destId="{96FD7BEF-F476-40F7-8939-F06A5021A54D}" srcOrd="1" destOrd="0" presId="urn:microsoft.com/office/officeart/2005/8/layout/hierarchy1"/>
    <dgm:cxn modelId="{2D226816-B0D3-47A5-9178-9F8F63C8FA10}" type="presParOf" srcId="{3E9233E3-D971-4520-8482-A7426EC3A7E9}" destId="{15F50763-28EC-434A-819C-77AC82C52CC1}" srcOrd="1" destOrd="0" presId="urn:microsoft.com/office/officeart/2005/8/layout/hierarchy1"/>
    <dgm:cxn modelId="{16250DD4-AA77-4CC8-900C-A4028C30C5C3}" type="presParOf" srcId="{A2DE79BC-5643-49C2-B87D-D7428A7869CE}" destId="{1353639C-6B5E-420F-9D9A-FA9614F7CC41}" srcOrd="4" destOrd="0" presId="urn:microsoft.com/office/officeart/2005/8/layout/hierarchy1"/>
    <dgm:cxn modelId="{B1BF76C7-2BBC-4A80-B6F7-35F3F805A7C2}" type="presParOf" srcId="{A2DE79BC-5643-49C2-B87D-D7428A7869CE}" destId="{6374C6EC-B937-4282-883F-71F81B8C2CFE}" srcOrd="5" destOrd="0" presId="urn:microsoft.com/office/officeart/2005/8/layout/hierarchy1"/>
    <dgm:cxn modelId="{D431F656-578A-408E-89E2-3AD4D48545A5}" type="presParOf" srcId="{6374C6EC-B937-4282-883F-71F81B8C2CFE}" destId="{901BF591-84CC-4E7A-BC2F-0F0ECF9C15DC}" srcOrd="0" destOrd="0" presId="urn:microsoft.com/office/officeart/2005/8/layout/hierarchy1"/>
    <dgm:cxn modelId="{68074B0A-3C32-4B2A-848B-01A6F473CF94}" type="presParOf" srcId="{901BF591-84CC-4E7A-BC2F-0F0ECF9C15DC}" destId="{77A1D77C-23FE-4445-A556-24947922C8A1}" srcOrd="0" destOrd="0" presId="urn:microsoft.com/office/officeart/2005/8/layout/hierarchy1"/>
    <dgm:cxn modelId="{17E6584F-A2F7-418B-B3AB-67AB0AC1ABD1}" type="presParOf" srcId="{901BF591-84CC-4E7A-BC2F-0F0ECF9C15DC}" destId="{2F92A692-4448-4A66-A6D6-5661D2183239}" srcOrd="1" destOrd="0" presId="urn:microsoft.com/office/officeart/2005/8/layout/hierarchy1"/>
    <dgm:cxn modelId="{A6B54A9A-B53E-459C-986C-73A6133355BB}" type="presParOf" srcId="{6374C6EC-B937-4282-883F-71F81B8C2CFE}" destId="{24EC422A-517B-4357-A9D9-2205661495E4}" srcOrd="1" destOrd="0" presId="urn:microsoft.com/office/officeart/2005/8/layout/hierarchy1"/>
    <dgm:cxn modelId="{B8804D03-C3E1-4AE0-8A28-774AF3DC16A5}" type="presParOf" srcId="{36753D77-3421-4ADF-AE81-5F6787E799B4}" destId="{71311F1F-D04F-43DB-9533-334253B7F49B}" srcOrd="2" destOrd="0" presId="urn:microsoft.com/office/officeart/2005/8/layout/hierarchy1"/>
    <dgm:cxn modelId="{958A77C0-C2B7-4F35-A28B-D880E1850B3A}" type="presParOf" srcId="{36753D77-3421-4ADF-AE81-5F6787E799B4}" destId="{2A32F5AC-AB33-458D-B3F8-E37FDE8C9489}" srcOrd="3" destOrd="0" presId="urn:microsoft.com/office/officeart/2005/8/layout/hierarchy1"/>
    <dgm:cxn modelId="{E6248012-1B69-4510-B1C5-7F9DDDDFB884}" type="presParOf" srcId="{2A32F5AC-AB33-458D-B3F8-E37FDE8C9489}" destId="{E31ED009-E0F2-4AA0-9A3F-C67F8E6CD042}" srcOrd="0" destOrd="0" presId="urn:microsoft.com/office/officeart/2005/8/layout/hierarchy1"/>
    <dgm:cxn modelId="{96CBB6C3-5162-4496-ACE3-137E1742044E}" type="presParOf" srcId="{E31ED009-E0F2-4AA0-9A3F-C67F8E6CD042}" destId="{58C942F3-693F-4E2C-AEDC-C5A034ECC53A}" srcOrd="0" destOrd="0" presId="urn:microsoft.com/office/officeart/2005/8/layout/hierarchy1"/>
    <dgm:cxn modelId="{234AC024-BBF6-4DCA-9322-0E13F93238CF}" type="presParOf" srcId="{E31ED009-E0F2-4AA0-9A3F-C67F8E6CD042}" destId="{D9FF745D-7374-42F3-AC86-A6CD37916403}" srcOrd="1" destOrd="0" presId="urn:microsoft.com/office/officeart/2005/8/layout/hierarchy1"/>
    <dgm:cxn modelId="{DB1338E6-8286-49DD-8843-C739C657D6AB}" type="presParOf" srcId="{2A32F5AC-AB33-458D-B3F8-E37FDE8C9489}" destId="{AE82ECA2-FB47-481C-93DE-D01916FC5D90}" srcOrd="1" destOrd="0" presId="urn:microsoft.com/office/officeart/2005/8/layout/hierarchy1"/>
    <dgm:cxn modelId="{60029A30-0AC9-4E27-8153-91DD8A0AAEFF}" type="presParOf" srcId="{36753D77-3421-4ADF-AE81-5F6787E799B4}" destId="{CFA6A66F-C6C3-46A6-B198-E9C368B6A98B}" srcOrd="4" destOrd="0" presId="urn:microsoft.com/office/officeart/2005/8/layout/hierarchy1"/>
    <dgm:cxn modelId="{B058BDF1-BB31-44DB-A061-D4C9CEB704BC}" type="presParOf" srcId="{36753D77-3421-4ADF-AE81-5F6787E799B4}" destId="{5C626D67-AA7E-4462-B61C-15C6CB6C520E}" srcOrd="5" destOrd="0" presId="urn:microsoft.com/office/officeart/2005/8/layout/hierarchy1"/>
    <dgm:cxn modelId="{86B9AF5C-11FE-4941-83BE-EF04A16C319E}" type="presParOf" srcId="{5C626D67-AA7E-4462-B61C-15C6CB6C520E}" destId="{723948FF-2256-4495-8A88-6AF50AF7D12C}" srcOrd="0" destOrd="0" presId="urn:microsoft.com/office/officeart/2005/8/layout/hierarchy1"/>
    <dgm:cxn modelId="{48F3C605-4710-4E18-8D48-4FA740B58FD8}" type="presParOf" srcId="{723948FF-2256-4495-8A88-6AF50AF7D12C}" destId="{00FDE089-7E39-490E-9AD8-38CE728CD72F}" srcOrd="0" destOrd="0" presId="urn:microsoft.com/office/officeart/2005/8/layout/hierarchy1"/>
    <dgm:cxn modelId="{BEA1B90E-E561-4D58-9EB5-3C8A9B9E89C7}" type="presParOf" srcId="{723948FF-2256-4495-8A88-6AF50AF7D12C}" destId="{F530D737-427A-45C3-8F9C-ECB48502847E}" srcOrd="1" destOrd="0" presId="urn:microsoft.com/office/officeart/2005/8/layout/hierarchy1"/>
    <dgm:cxn modelId="{5C31C26B-B6E1-41FB-982B-E9E7EAE288BB}" type="presParOf" srcId="{5C626D67-AA7E-4462-B61C-15C6CB6C520E}" destId="{1FAED9FD-0FC7-4841-A50B-0AB4E95C531B}" srcOrd="1" destOrd="0" presId="urn:microsoft.com/office/officeart/2005/8/layout/hierarchy1"/>
    <dgm:cxn modelId="{F1582492-B243-4B78-AB19-3C99E628F090}" type="presParOf" srcId="{1FAED9FD-0FC7-4841-A50B-0AB4E95C531B}" destId="{BBE25094-EC02-4169-9643-FF190FF91FEB}" srcOrd="0" destOrd="0" presId="urn:microsoft.com/office/officeart/2005/8/layout/hierarchy1"/>
    <dgm:cxn modelId="{DEC6CEA4-1AB9-49DE-860C-59CEAE5CF913}" type="presParOf" srcId="{1FAED9FD-0FC7-4841-A50B-0AB4E95C531B}" destId="{F253315B-169E-40A5-9DBD-05923F1E2B70}" srcOrd="1" destOrd="0" presId="urn:microsoft.com/office/officeart/2005/8/layout/hierarchy1"/>
    <dgm:cxn modelId="{F45E82C9-EF60-4009-A8AD-E68558BDB08C}" type="presParOf" srcId="{F253315B-169E-40A5-9DBD-05923F1E2B70}" destId="{843BA857-B2C0-4B04-9CBF-204BE54A9665}" srcOrd="0" destOrd="0" presId="urn:microsoft.com/office/officeart/2005/8/layout/hierarchy1"/>
    <dgm:cxn modelId="{A764122A-48D8-4B0C-92C6-81E5DAA97C29}" type="presParOf" srcId="{843BA857-B2C0-4B04-9CBF-204BE54A9665}" destId="{4A06F7C1-3AB9-409D-90B8-F7FBE67D7D80}" srcOrd="0" destOrd="0" presId="urn:microsoft.com/office/officeart/2005/8/layout/hierarchy1"/>
    <dgm:cxn modelId="{7F692A99-5970-4332-85FD-524B6B892A2E}" type="presParOf" srcId="{843BA857-B2C0-4B04-9CBF-204BE54A9665}" destId="{3E6E9C87-1B1D-4DDF-9B4B-F037E27A1211}" srcOrd="1" destOrd="0" presId="urn:microsoft.com/office/officeart/2005/8/layout/hierarchy1"/>
    <dgm:cxn modelId="{C0EC8825-44DD-48A1-817F-BD493165BD5E}" type="presParOf" srcId="{F253315B-169E-40A5-9DBD-05923F1E2B70}" destId="{24C5F37E-25DB-48FC-B74F-181108A442F7}" srcOrd="1" destOrd="0" presId="urn:microsoft.com/office/officeart/2005/8/layout/hierarchy1"/>
    <dgm:cxn modelId="{E97DC2A3-F714-4414-A6A1-93E842D44C46}" type="presParOf" srcId="{36753D77-3421-4ADF-AE81-5F6787E799B4}" destId="{A5AC82F7-C7E6-46AA-8497-DE72986D0681}" srcOrd="6" destOrd="0" presId="urn:microsoft.com/office/officeart/2005/8/layout/hierarchy1"/>
    <dgm:cxn modelId="{F4B8A1AB-8855-4DA3-A83D-83C654C6CC69}" type="presParOf" srcId="{36753D77-3421-4ADF-AE81-5F6787E799B4}" destId="{1C397469-6B07-4907-B2A7-8C1250D769A4}" srcOrd="7" destOrd="0" presId="urn:microsoft.com/office/officeart/2005/8/layout/hierarchy1"/>
    <dgm:cxn modelId="{7C3AE41E-54B4-498C-84B6-6B7A74183D6C}" type="presParOf" srcId="{1C397469-6B07-4907-B2A7-8C1250D769A4}" destId="{F776B796-EE88-4EA2-A7FF-B14CAEE46AF5}" srcOrd="0" destOrd="0" presId="urn:microsoft.com/office/officeart/2005/8/layout/hierarchy1"/>
    <dgm:cxn modelId="{EC8632B5-A89B-4C00-90C0-FD60748A0C86}" type="presParOf" srcId="{F776B796-EE88-4EA2-A7FF-B14CAEE46AF5}" destId="{9AD5A6A2-3E6A-48FC-94A1-45854391A7C9}" srcOrd="0" destOrd="0" presId="urn:microsoft.com/office/officeart/2005/8/layout/hierarchy1"/>
    <dgm:cxn modelId="{D8A826CC-6803-4FCF-B352-3723E03D24B2}" type="presParOf" srcId="{F776B796-EE88-4EA2-A7FF-B14CAEE46AF5}" destId="{ADCA24B1-E958-48B1-B6D5-541F2DFB695C}" srcOrd="1" destOrd="0" presId="urn:microsoft.com/office/officeart/2005/8/layout/hierarchy1"/>
    <dgm:cxn modelId="{16933E98-E27E-430F-8E90-AB4185D55A03}" type="presParOf" srcId="{1C397469-6B07-4907-B2A7-8C1250D769A4}" destId="{9D090281-0C5B-4F01-BB29-3A0BA06113F7}" srcOrd="1" destOrd="0" presId="urn:microsoft.com/office/officeart/2005/8/layout/hierarchy1"/>
    <dgm:cxn modelId="{FC95E30E-4D4C-46C2-A9EA-105C91FD4695}" type="presParOf" srcId="{9D090281-0C5B-4F01-BB29-3A0BA06113F7}" destId="{D98192E8-1E73-4980-A6E2-CB1D3B3AE32C}" srcOrd="0" destOrd="0" presId="urn:microsoft.com/office/officeart/2005/8/layout/hierarchy1"/>
    <dgm:cxn modelId="{AE3EB11C-13C0-48DF-94F6-7DA0592A70E7}" type="presParOf" srcId="{9D090281-0C5B-4F01-BB29-3A0BA06113F7}" destId="{DA0E9FA9-A920-4E4C-B7BA-3212E2442F0C}" srcOrd="1" destOrd="0" presId="urn:microsoft.com/office/officeart/2005/8/layout/hierarchy1"/>
    <dgm:cxn modelId="{F9365A39-4C52-4D1F-9A50-13E1AE512D74}" type="presParOf" srcId="{DA0E9FA9-A920-4E4C-B7BA-3212E2442F0C}" destId="{F52901E3-3A7A-459A-A8FB-9AA9FD9CF527}" srcOrd="0" destOrd="0" presId="urn:microsoft.com/office/officeart/2005/8/layout/hierarchy1"/>
    <dgm:cxn modelId="{F366610A-BD16-4BD3-8BEA-699D0111D0C8}" type="presParOf" srcId="{F52901E3-3A7A-459A-A8FB-9AA9FD9CF527}" destId="{D31902E5-7D9F-4FD5-ACCF-7A90BD6C1CE5}" srcOrd="0" destOrd="0" presId="urn:microsoft.com/office/officeart/2005/8/layout/hierarchy1"/>
    <dgm:cxn modelId="{A6A73157-5E49-49ED-AE5B-C0A114126CCF}" type="presParOf" srcId="{F52901E3-3A7A-459A-A8FB-9AA9FD9CF527}" destId="{90FEF042-BC85-421F-A313-4A23103A8E0C}" srcOrd="1" destOrd="0" presId="urn:microsoft.com/office/officeart/2005/8/layout/hierarchy1"/>
    <dgm:cxn modelId="{8DBB3A48-223B-4B7E-94CF-024DE7EB2E17}" type="presParOf" srcId="{DA0E9FA9-A920-4E4C-B7BA-3212E2442F0C}" destId="{6D4A4F24-1119-4D1A-94B2-8264E084D9F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CFCC4E1-3350-43A7-A989-F31FA18809D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O"/>
        </a:p>
      </dgm:t>
    </dgm:pt>
    <dgm:pt modelId="{F6BB8BC8-0B98-43F5-9B9C-941C7E025F55}">
      <dgm:prSet phldrT="[Texto]"/>
      <dgm:spPr/>
      <dgm:t>
        <a:bodyPr/>
        <a:lstStyle/>
        <a:p>
          <a:r>
            <a:rPr lang="es-CO" dirty="0" smtClean="0">
              <a:solidFill>
                <a:schemeClr val="accent1">
                  <a:lumMod val="25000"/>
                </a:schemeClr>
              </a:solidFill>
            </a:rPr>
            <a:t>Tipos de información que podrían ser requeridos para satisfacer requerimientos de revelación</a:t>
          </a:r>
          <a:endParaRPr lang="es-CO" dirty="0">
            <a:solidFill>
              <a:schemeClr val="accent1">
                <a:lumMod val="25000"/>
              </a:schemeClr>
            </a:solidFill>
          </a:endParaRPr>
        </a:p>
      </dgm:t>
    </dgm:pt>
    <dgm:pt modelId="{8D115D37-9BA8-409F-9C33-E76D7675C380}" type="parTrans" cxnId="{762CD749-C880-40E8-8B2B-2BB630F34239}">
      <dgm:prSet/>
      <dgm:spPr/>
      <dgm:t>
        <a:bodyPr/>
        <a:lstStyle/>
        <a:p>
          <a:endParaRPr lang="es-CO">
            <a:solidFill>
              <a:schemeClr val="accent1">
                <a:lumMod val="25000"/>
              </a:schemeClr>
            </a:solidFill>
          </a:endParaRPr>
        </a:p>
      </dgm:t>
    </dgm:pt>
    <dgm:pt modelId="{8D7C5417-4D83-43B9-91A4-928FE2455857}" type="sibTrans" cxnId="{762CD749-C880-40E8-8B2B-2BB630F34239}">
      <dgm:prSet/>
      <dgm:spPr/>
      <dgm:t>
        <a:bodyPr/>
        <a:lstStyle/>
        <a:p>
          <a:endParaRPr lang="es-CO">
            <a:solidFill>
              <a:schemeClr val="accent1">
                <a:lumMod val="25000"/>
              </a:schemeClr>
            </a:solidFill>
          </a:endParaRPr>
        </a:p>
      </dgm:t>
    </dgm:pt>
    <dgm:pt modelId="{5B1CB653-508E-409C-9539-49FAB0BE1AB3}">
      <dgm:prSet phldrT="[Texto]" custT="1"/>
      <dgm:spPr/>
      <dgm:t>
        <a:bodyPr/>
        <a:lstStyle/>
        <a:p>
          <a:r>
            <a:rPr lang="es-CO" sz="1800" dirty="0" smtClean="0">
              <a:solidFill>
                <a:schemeClr val="accent1">
                  <a:lumMod val="25000"/>
                </a:schemeClr>
              </a:solidFill>
            </a:rPr>
            <a:t>Entidad </a:t>
          </a:r>
          <a:r>
            <a:rPr lang="es-CO" sz="1800" dirty="0" err="1" smtClean="0">
              <a:solidFill>
                <a:schemeClr val="accent1">
                  <a:lumMod val="25000"/>
                </a:schemeClr>
              </a:solidFill>
            </a:rPr>
            <a:t>reportante</a:t>
          </a:r>
          <a:endParaRPr lang="es-CO" sz="1800" dirty="0">
            <a:solidFill>
              <a:schemeClr val="accent1">
                <a:lumMod val="25000"/>
              </a:schemeClr>
            </a:solidFill>
          </a:endParaRPr>
        </a:p>
      </dgm:t>
    </dgm:pt>
    <dgm:pt modelId="{5F6CE031-C524-41EF-A045-20B3DCAEBBE3}" type="parTrans" cxnId="{E2B3FAB0-500F-4AB0-8F62-DDC26F781FC7}">
      <dgm:prSet/>
      <dgm:spPr/>
      <dgm:t>
        <a:bodyPr/>
        <a:lstStyle/>
        <a:p>
          <a:endParaRPr lang="es-CO">
            <a:solidFill>
              <a:schemeClr val="accent1">
                <a:lumMod val="25000"/>
              </a:schemeClr>
            </a:solidFill>
          </a:endParaRPr>
        </a:p>
      </dgm:t>
    </dgm:pt>
    <dgm:pt modelId="{A139AEE2-1DE1-44D6-9040-23FFDA06FCEC}" type="sibTrans" cxnId="{E2B3FAB0-500F-4AB0-8F62-DDC26F781FC7}">
      <dgm:prSet/>
      <dgm:spPr/>
      <dgm:t>
        <a:bodyPr/>
        <a:lstStyle/>
        <a:p>
          <a:endParaRPr lang="es-CO">
            <a:solidFill>
              <a:schemeClr val="accent1">
                <a:lumMod val="25000"/>
              </a:schemeClr>
            </a:solidFill>
          </a:endParaRPr>
        </a:p>
      </dgm:t>
    </dgm:pt>
    <dgm:pt modelId="{141C2A64-1195-4B22-9382-3D76AC8B712E}">
      <dgm:prSet phldrT="[Texto]" custT="1"/>
      <dgm:spPr/>
      <dgm:t>
        <a:bodyPr/>
        <a:lstStyle/>
        <a:p>
          <a:r>
            <a:rPr lang="es-CO" sz="1800" dirty="0" smtClean="0">
              <a:solidFill>
                <a:schemeClr val="accent1">
                  <a:lumMod val="25000"/>
                </a:schemeClr>
              </a:solidFill>
            </a:rPr>
            <a:t>Valores reconocidos en los estados financieros primarios</a:t>
          </a:r>
          <a:endParaRPr lang="es-CO" sz="1800" dirty="0">
            <a:solidFill>
              <a:schemeClr val="accent1">
                <a:lumMod val="25000"/>
              </a:schemeClr>
            </a:solidFill>
          </a:endParaRPr>
        </a:p>
      </dgm:t>
    </dgm:pt>
    <dgm:pt modelId="{B3C7CA80-C7B3-461C-993B-DA77326E3BD7}" type="parTrans" cxnId="{6B67ED90-706C-4A58-9A93-FEE41C68C995}">
      <dgm:prSet/>
      <dgm:spPr/>
      <dgm:t>
        <a:bodyPr/>
        <a:lstStyle/>
        <a:p>
          <a:endParaRPr lang="es-CO">
            <a:solidFill>
              <a:schemeClr val="accent1">
                <a:lumMod val="25000"/>
              </a:schemeClr>
            </a:solidFill>
          </a:endParaRPr>
        </a:p>
      </dgm:t>
    </dgm:pt>
    <dgm:pt modelId="{20B1374B-B456-4289-B026-4E95F6B2103D}" type="sibTrans" cxnId="{6B67ED90-706C-4A58-9A93-FEE41C68C995}">
      <dgm:prSet/>
      <dgm:spPr/>
      <dgm:t>
        <a:bodyPr/>
        <a:lstStyle/>
        <a:p>
          <a:endParaRPr lang="es-CO">
            <a:solidFill>
              <a:schemeClr val="accent1">
                <a:lumMod val="25000"/>
              </a:schemeClr>
            </a:solidFill>
          </a:endParaRPr>
        </a:p>
      </dgm:t>
    </dgm:pt>
    <dgm:pt modelId="{69D82540-90FA-4D00-868A-B670B519752F}">
      <dgm:prSet phldrT="[Texto]" custT="1"/>
      <dgm:spPr/>
      <dgm:t>
        <a:bodyPr/>
        <a:lstStyle/>
        <a:p>
          <a:pPr algn="l"/>
          <a:r>
            <a:rPr lang="es-CO" sz="1800" dirty="0" smtClean="0">
              <a:solidFill>
                <a:schemeClr val="accent1">
                  <a:lumMod val="25000"/>
                </a:schemeClr>
              </a:solidFill>
            </a:rPr>
            <a:t>Estructura del grupo</a:t>
          </a:r>
        </a:p>
        <a:p>
          <a:pPr algn="l"/>
          <a:r>
            <a:rPr lang="es-CO" sz="1800" dirty="0" smtClean="0">
              <a:solidFill>
                <a:schemeClr val="accent1">
                  <a:lumMod val="25000"/>
                </a:schemeClr>
              </a:solidFill>
            </a:rPr>
            <a:t>Modelo de negocio</a:t>
          </a:r>
        </a:p>
        <a:p>
          <a:pPr algn="l"/>
          <a:r>
            <a:rPr lang="es-CO" sz="1800" dirty="0" smtClean="0">
              <a:solidFill>
                <a:schemeClr val="accent1">
                  <a:lumMod val="25000"/>
                </a:schemeClr>
              </a:solidFill>
            </a:rPr>
            <a:t>Negocio en marcha</a:t>
          </a:r>
          <a:endParaRPr lang="es-CO" sz="1800" dirty="0">
            <a:solidFill>
              <a:schemeClr val="accent1">
                <a:lumMod val="25000"/>
              </a:schemeClr>
            </a:solidFill>
          </a:endParaRPr>
        </a:p>
      </dgm:t>
    </dgm:pt>
    <dgm:pt modelId="{80BB368E-C5C0-4428-A26C-F382CFF31A4A}" type="parTrans" cxnId="{F049F133-60F7-4FF8-B26F-9694F8839E00}">
      <dgm:prSet/>
      <dgm:spPr/>
      <dgm:t>
        <a:bodyPr/>
        <a:lstStyle/>
        <a:p>
          <a:endParaRPr lang="es-CO">
            <a:solidFill>
              <a:schemeClr val="accent1">
                <a:lumMod val="25000"/>
              </a:schemeClr>
            </a:solidFill>
          </a:endParaRPr>
        </a:p>
      </dgm:t>
    </dgm:pt>
    <dgm:pt modelId="{488A36F1-96EB-434D-A41A-D6E50C74EE80}" type="sibTrans" cxnId="{F049F133-60F7-4FF8-B26F-9694F8839E00}">
      <dgm:prSet/>
      <dgm:spPr/>
      <dgm:t>
        <a:bodyPr/>
        <a:lstStyle/>
        <a:p>
          <a:endParaRPr lang="es-CO">
            <a:solidFill>
              <a:schemeClr val="accent1">
                <a:lumMod val="25000"/>
              </a:schemeClr>
            </a:solidFill>
          </a:endParaRPr>
        </a:p>
      </dgm:t>
    </dgm:pt>
    <dgm:pt modelId="{2E513348-5D09-44F5-AA8F-05E6A9B4BA53}">
      <dgm:prSet phldrT="[Texto]" custT="1"/>
      <dgm:spPr/>
      <dgm:t>
        <a:bodyPr/>
        <a:lstStyle/>
        <a:p>
          <a:r>
            <a:rPr lang="es-CO" sz="1800" dirty="0" smtClean="0">
              <a:solidFill>
                <a:schemeClr val="accent1">
                  <a:lumMod val="25000"/>
                </a:schemeClr>
              </a:solidFill>
            </a:rPr>
            <a:t>Activos y pasivos no reconocidos</a:t>
          </a:r>
          <a:endParaRPr lang="es-CO" sz="1800" dirty="0">
            <a:solidFill>
              <a:schemeClr val="accent1">
                <a:lumMod val="25000"/>
              </a:schemeClr>
            </a:solidFill>
          </a:endParaRPr>
        </a:p>
      </dgm:t>
    </dgm:pt>
    <dgm:pt modelId="{1334CBCD-CD72-454A-8F75-5EF1BCB22E7E}" type="parTrans" cxnId="{89E425DC-4E4A-4CA9-B56E-118322159EED}">
      <dgm:prSet/>
      <dgm:spPr/>
      <dgm:t>
        <a:bodyPr/>
        <a:lstStyle/>
        <a:p>
          <a:endParaRPr lang="es-CO">
            <a:solidFill>
              <a:schemeClr val="accent1">
                <a:lumMod val="25000"/>
              </a:schemeClr>
            </a:solidFill>
          </a:endParaRPr>
        </a:p>
      </dgm:t>
    </dgm:pt>
    <dgm:pt modelId="{A95A1112-6C4C-4D06-AC31-A75AC390306D}" type="sibTrans" cxnId="{89E425DC-4E4A-4CA9-B56E-118322159EED}">
      <dgm:prSet/>
      <dgm:spPr/>
      <dgm:t>
        <a:bodyPr/>
        <a:lstStyle/>
        <a:p>
          <a:endParaRPr lang="es-CO">
            <a:solidFill>
              <a:schemeClr val="accent1">
                <a:lumMod val="25000"/>
              </a:schemeClr>
            </a:solidFill>
          </a:endParaRPr>
        </a:p>
      </dgm:t>
    </dgm:pt>
    <dgm:pt modelId="{6CA14B04-B3DF-4A77-B6E7-9BBC42791CFF}">
      <dgm:prSet phldrT="[Texto]" custT="1"/>
      <dgm:spPr/>
      <dgm:t>
        <a:bodyPr/>
        <a:lstStyle/>
        <a:p>
          <a:pPr algn="l"/>
          <a:r>
            <a:rPr lang="es-CO" sz="1800" dirty="0" smtClean="0">
              <a:solidFill>
                <a:schemeClr val="accent1">
                  <a:lumMod val="25000"/>
                </a:schemeClr>
              </a:solidFill>
            </a:rPr>
            <a:t>Desagregación de los elementos</a:t>
          </a:r>
        </a:p>
        <a:p>
          <a:pPr algn="l"/>
          <a:r>
            <a:rPr lang="es-CO" sz="1800" dirty="0" smtClean="0">
              <a:solidFill>
                <a:schemeClr val="accent1">
                  <a:lumMod val="25000"/>
                </a:schemeClr>
              </a:solidFill>
            </a:rPr>
            <a:t>Relaciones entre los elementos de los EFP</a:t>
          </a:r>
          <a:endParaRPr lang="es-CO" sz="1800" dirty="0">
            <a:solidFill>
              <a:schemeClr val="accent1">
                <a:lumMod val="25000"/>
              </a:schemeClr>
            </a:solidFill>
          </a:endParaRPr>
        </a:p>
      </dgm:t>
    </dgm:pt>
    <dgm:pt modelId="{DC3C7FAE-BC2D-4ED1-A03E-8B4D09A6CAFF}" type="parTrans" cxnId="{6917D942-5B86-4F85-B6F5-523A8DD89CEE}">
      <dgm:prSet/>
      <dgm:spPr/>
      <dgm:t>
        <a:bodyPr/>
        <a:lstStyle/>
        <a:p>
          <a:endParaRPr lang="es-CO">
            <a:solidFill>
              <a:schemeClr val="accent1">
                <a:lumMod val="25000"/>
              </a:schemeClr>
            </a:solidFill>
          </a:endParaRPr>
        </a:p>
      </dgm:t>
    </dgm:pt>
    <dgm:pt modelId="{20B280F0-C80B-40E6-A653-526B41340A6D}" type="sibTrans" cxnId="{6917D942-5B86-4F85-B6F5-523A8DD89CEE}">
      <dgm:prSet/>
      <dgm:spPr/>
      <dgm:t>
        <a:bodyPr/>
        <a:lstStyle/>
        <a:p>
          <a:endParaRPr lang="es-CO">
            <a:solidFill>
              <a:schemeClr val="accent1">
                <a:lumMod val="25000"/>
              </a:schemeClr>
            </a:solidFill>
          </a:endParaRPr>
        </a:p>
      </dgm:t>
    </dgm:pt>
    <dgm:pt modelId="{E9783978-54A5-4B48-B099-238BD2D09303}">
      <dgm:prSet phldrT="[Texto]" custT="1"/>
      <dgm:spPr/>
      <dgm:t>
        <a:bodyPr/>
        <a:lstStyle/>
        <a:p>
          <a:pPr algn="l"/>
          <a:r>
            <a:rPr lang="es-CO" sz="1800" dirty="0" smtClean="0">
              <a:solidFill>
                <a:schemeClr val="accent1">
                  <a:lumMod val="25000"/>
                </a:schemeClr>
              </a:solidFill>
            </a:rPr>
            <a:t>Descripción</a:t>
          </a:r>
        </a:p>
        <a:p>
          <a:pPr algn="l"/>
          <a:r>
            <a:rPr lang="es-CO" sz="1800" dirty="0" smtClean="0">
              <a:solidFill>
                <a:schemeClr val="accent1">
                  <a:lumMod val="25000"/>
                </a:schemeClr>
              </a:solidFill>
            </a:rPr>
            <a:t>Explicación de porque no fueron reconocidos.</a:t>
          </a:r>
          <a:endParaRPr lang="es-CO" sz="1800" dirty="0">
            <a:solidFill>
              <a:schemeClr val="accent1">
                <a:lumMod val="25000"/>
              </a:schemeClr>
            </a:solidFill>
          </a:endParaRPr>
        </a:p>
      </dgm:t>
    </dgm:pt>
    <dgm:pt modelId="{241F1099-B317-4592-BF17-910A906C4778}" type="parTrans" cxnId="{60B54C0A-C14A-4FC4-8D8B-03C93B56F24B}">
      <dgm:prSet/>
      <dgm:spPr/>
      <dgm:t>
        <a:bodyPr/>
        <a:lstStyle/>
        <a:p>
          <a:endParaRPr lang="es-CO">
            <a:solidFill>
              <a:schemeClr val="accent1">
                <a:lumMod val="25000"/>
              </a:schemeClr>
            </a:solidFill>
          </a:endParaRPr>
        </a:p>
      </dgm:t>
    </dgm:pt>
    <dgm:pt modelId="{9CEBAAF4-053E-4667-B2A2-B8982842DD96}" type="sibTrans" cxnId="{60B54C0A-C14A-4FC4-8D8B-03C93B56F24B}">
      <dgm:prSet/>
      <dgm:spPr/>
      <dgm:t>
        <a:bodyPr/>
        <a:lstStyle/>
        <a:p>
          <a:endParaRPr lang="es-CO">
            <a:solidFill>
              <a:schemeClr val="accent1">
                <a:lumMod val="25000"/>
              </a:schemeClr>
            </a:solidFill>
          </a:endParaRPr>
        </a:p>
      </dgm:t>
    </dgm:pt>
    <dgm:pt modelId="{22899464-7F94-4E0E-BA3C-85838BD17272}" type="pres">
      <dgm:prSet presAssocID="{9CFCC4E1-3350-43A7-A989-F31FA18809D9}" presName="Name0" presStyleCnt="0">
        <dgm:presLayoutVars>
          <dgm:chPref val="1"/>
          <dgm:dir/>
          <dgm:animOne val="branch"/>
          <dgm:animLvl val="lvl"/>
          <dgm:resizeHandles val="exact"/>
        </dgm:presLayoutVars>
      </dgm:prSet>
      <dgm:spPr/>
      <dgm:t>
        <a:bodyPr/>
        <a:lstStyle/>
        <a:p>
          <a:endParaRPr lang="es-CO"/>
        </a:p>
      </dgm:t>
    </dgm:pt>
    <dgm:pt modelId="{5907B416-9F8D-4DFF-8336-46B7B079C5AF}" type="pres">
      <dgm:prSet presAssocID="{F6BB8BC8-0B98-43F5-9B9C-941C7E025F55}" presName="root1" presStyleCnt="0"/>
      <dgm:spPr/>
    </dgm:pt>
    <dgm:pt modelId="{4C48732C-1554-418C-97C2-B38F9F9B7CDE}" type="pres">
      <dgm:prSet presAssocID="{F6BB8BC8-0B98-43F5-9B9C-941C7E025F55}" presName="LevelOneTextNode" presStyleLbl="node0" presStyleIdx="0" presStyleCnt="1">
        <dgm:presLayoutVars>
          <dgm:chPref val="3"/>
        </dgm:presLayoutVars>
      </dgm:prSet>
      <dgm:spPr/>
      <dgm:t>
        <a:bodyPr/>
        <a:lstStyle/>
        <a:p>
          <a:endParaRPr lang="es-CO"/>
        </a:p>
      </dgm:t>
    </dgm:pt>
    <dgm:pt modelId="{FE1C5B76-6559-4E4B-93C2-E84FE696EA9E}" type="pres">
      <dgm:prSet presAssocID="{F6BB8BC8-0B98-43F5-9B9C-941C7E025F55}" presName="level2hierChild" presStyleCnt="0"/>
      <dgm:spPr/>
    </dgm:pt>
    <dgm:pt modelId="{ED58D6E6-87AF-4F9C-B2AF-9479C08B7E7B}" type="pres">
      <dgm:prSet presAssocID="{5F6CE031-C524-41EF-A045-20B3DCAEBBE3}" presName="conn2-1" presStyleLbl="parChTrans1D2" presStyleIdx="0" presStyleCnt="3"/>
      <dgm:spPr/>
      <dgm:t>
        <a:bodyPr/>
        <a:lstStyle/>
        <a:p>
          <a:endParaRPr lang="es-CO"/>
        </a:p>
      </dgm:t>
    </dgm:pt>
    <dgm:pt modelId="{4F920621-B4A3-4470-83BC-E99049121DE6}" type="pres">
      <dgm:prSet presAssocID="{5F6CE031-C524-41EF-A045-20B3DCAEBBE3}" presName="connTx" presStyleLbl="parChTrans1D2" presStyleIdx="0" presStyleCnt="3"/>
      <dgm:spPr/>
      <dgm:t>
        <a:bodyPr/>
        <a:lstStyle/>
        <a:p>
          <a:endParaRPr lang="es-CO"/>
        </a:p>
      </dgm:t>
    </dgm:pt>
    <dgm:pt modelId="{F5C241C6-EFB8-4A08-AC51-3E72A16F10ED}" type="pres">
      <dgm:prSet presAssocID="{5B1CB653-508E-409C-9539-49FAB0BE1AB3}" presName="root2" presStyleCnt="0"/>
      <dgm:spPr/>
    </dgm:pt>
    <dgm:pt modelId="{9C509ACE-B074-4D6A-8F86-C96E9422C6F8}" type="pres">
      <dgm:prSet presAssocID="{5B1CB653-508E-409C-9539-49FAB0BE1AB3}" presName="LevelTwoTextNode" presStyleLbl="node2" presStyleIdx="0" presStyleCnt="3" custScaleY="169127">
        <dgm:presLayoutVars>
          <dgm:chPref val="3"/>
        </dgm:presLayoutVars>
      </dgm:prSet>
      <dgm:spPr/>
      <dgm:t>
        <a:bodyPr/>
        <a:lstStyle/>
        <a:p>
          <a:endParaRPr lang="es-CO"/>
        </a:p>
      </dgm:t>
    </dgm:pt>
    <dgm:pt modelId="{17F9C4BE-02AC-492A-B63B-696E8ED9C54F}" type="pres">
      <dgm:prSet presAssocID="{5B1CB653-508E-409C-9539-49FAB0BE1AB3}" presName="level3hierChild" presStyleCnt="0"/>
      <dgm:spPr/>
    </dgm:pt>
    <dgm:pt modelId="{EBD17AD1-FA06-49C6-8936-5B1D6F4867A0}" type="pres">
      <dgm:prSet presAssocID="{80BB368E-C5C0-4428-A26C-F382CFF31A4A}" presName="conn2-1" presStyleLbl="parChTrans1D3" presStyleIdx="0" presStyleCnt="3"/>
      <dgm:spPr/>
      <dgm:t>
        <a:bodyPr/>
        <a:lstStyle/>
        <a:p>
          <a:endParaRPr lang="es-CO"/>
        </a:p>
      </dgm:t>
    </dgm:pt>
    <dgm:pt modelId="{77B57927-6E20-492A-95F9-9359CA3FB379}" type="pres">
      <dgm:prSet presAssocID="{80BB368E-C5C0-4428-A26C-F382CFF31A4A}" presName="connTx" presStyleLbl="parChTrans1D3" presStyleIdx="0" presStyleCnt="3"/>
      <dgm:spPr/>
      <dgm:t>
        <a:bodyPr/>
        <a:lstStyle/>
        <a:p>
          <a:endParaRPr lang="es-CO"/>
        </a:p>
      </dgm:t>
    </dgm:pt>
    <dgm:pt modelId="{BCE08164-7BC7-4C46-B905-B464FCCDFBA8}" type="pres">
      <dgm:prSet presAssocID="{69D82540-90FA-4D00-868A-B670B519752F}" presName="root2" presStyleCnt="0"/>
      <dgm:spPr/>
    </dgm:pt>
    <dgm:pt modelId="{6613B0CB-6908-4317-960D-06429D9496F6}" type="pres">
      <dgm:prSet presAssocID="{69D82540-90FA-4D00-868A-B670B519752F}" presName="LevelTwoTextNode" presStyleLbl="node3" presStyleIdx="0" presStyleCnt="3" custScaleY="169127">
        <dgm:presLayoutVars>
          <dgm:chPref val="3"/>
        </dgm:presLayoutVars>
      </dgm:prSet>
      <dgm:spPr/>
      <dgm:t>
        <a:bodyPr/>
        <a:lstStyle/>
        <a:p>
          <a:endParaRPr lang="es-CO"/>
        </a:p>
      </dgm:t>
    </dgm:pt>
    <dgm:pt modelId="{5F62AF42-B5F6-4FB4-9A7F-2FBFB1EFD766}" type="pres">
      <dgm:prSet presAssocID="{69D82540-90FA-4D00-868A-B670B519752F}" presName="level3hierChild" presStyleCnt="0"/>
      <dgm:spPr/>
    </dgm:pt>
    <dgm:pt modelId="{DFD13D84-4362-4415-9826-3123AFA8E948}" type="pres">
      <dgm:prSet presAssocID="{B3C7CA80-C7B3-461C-993B-DA77326E3BD7}" presName="conn2-1" presStyleLbl="parChTrans1D2" presStyleIdx="1" presStyleCnt="3"/>
      <dgm:spPr/>
      <dgm:t>
        <a:bodyPr/>
        <a:lstStyle/>
        <a:p>
          <a:endParaRPr lang="es-CO"/>
        </a:p>
      </dgm:t>
    </dgm:pt>
    <dgm:pt modelId="{31CEBF1C-ECD0-4B8B-AD55-B41F58E5338D}" type="pres">
      <dgm:prSet presAssocID="{B3C7CA80-C7B3-461C-993B-DA77326E3BD7}" presName="connTx" presStyleLbl="parChTrans1D2" presStyleIdx="1" presStyleCnt="3"/>
      <dgm:spPr/>
      <dgm:t>
        <a:bodyPr/>
        <a:lstStyle/>
        <a:p>
          <a:endParaRPr lang="es-CO"/>
        </a:p>
      </dgm:t>
    </dgm:pt>
    <dgm:pt modelId="{5B679148-F121-449F-A065-D98EDDD38446}" type="pres">
      <dgm:prSet presAssocID="{141C2A64-1195-4B22-9382-3D76AC8B712E}" presName="root2" presStyleCnt="0"/>
      <dgm:spPr/>
    </dgm:pt>
    <dgm:pt modelId="{3DBD9732-27AA-4B67-85E8-369E5BE5BA14}" type="pres">
      <dgm:prSet presAssocID="{141C2A64-1195-4B22-9382-3D76AC8B712E}" presName="LevelTwoTextNode" presStyleLbl="node2" presStyleIdx="1" presStyleCnt="3" custScaleY="169127">
        <dgm:presLayoutVars>
          <dgm:chPref val="3"/>
        </dgm:presLayoutVars>
      </dgm:prSet>
      <dgm:spPr/>
      <dgm:t>
        <a:bodyPr/>
        <a:lstStyle/>
        <a:p>
          <a:endParaRPr lang="es-CO"/>
        </a:p>
      </dgm:t>
    </dgm:pt>
    <dgm:pt modelId="{9F7C5F23-C20B-4851-AFF9-EAEF0F9A31FB}" type="pres">
      <dgm:prSet presAssocID="{141C2A64-1195-4B22-9382-3D76AC8B712E}" presName="level3hierChild" presStyleCnt="0"/>
      <dgm:spPr/>
    </dgm:pt>
    <dgm:pt modelId="{1B62445A-EA20-4AF8-980C-93CF29EA6BCE}" type="pres">
      <dgm:prSet presAssocID="{DC3C7FAE-BC2D-4ED1-A03E-8B4D09A6CAFF}" presName="conn2-1" presStyleLbl="parChTrans1D3" presStyleIdx="1" presStyleCnt="3"/>
      <dgm:spPr/>
      <dgm:t>
        <a:bodyPr/>
        <a:lstStyle/>
        <a:p>
          <a:endParaRPr lang="es-CO"/>
        </a:p>
      </dgm:t>
    </dgm:pt>
    <dgm:pt modelId="{BF79BFE1-1BD9-41E8-9480-D01D8A982362}" type="pres">
      <dgm:prSet presAssocID="{DC3C7FAE-BC2D-4ED1-A03E-8B4D09A6CAFF}" presName="connTx" presStyleLbl="parChTrans1D3" presStyleIdx="1" presStyleCnt="3"/>
      <dgm:spPr/>
      <dgm:t>
        <a:bodyPr/>
        <a:lstStyle/>
        <a:p>
          <a:endParaRPr lang="es-CO"/>
        </a:p>
      </dgm:t>
    </dgm:pt>
    <dgm:pt modelId="{9842ACA9-3005-4223-B39B-74EB632167A1}" type="pres">
      <dgm:prSet presAssocID="{6CA14B04-B3DF-4A77-B6E7-9BBC42791CFF}" presName="root2" presStyleCnt="0"/>
      <dgm:spPr/>
    </dgm:pt>
    <dgm:pt modelId="{BF05CC4A-FF58-437A-B2B5-40D802E15BA0}" type="pres">
      <dgm:prSet presAssocID="{6CA14B04-B3DF-4A77-B6E7-9BBC42791CFF}" presName="LevelTwoTextNode" presStyleLbl="node3" presStyleIdx="1" presStyleCnt="3" custScaleY="169127">
        <dgm:presLayoutVars>
          <dgm:chPref val="3"/>
        </dgm:presLayoutVars>
      </dgm:prSet>
      <dgm:spPr/>
      <dgm:t>
        <a:bodyPr/>
        <a:lstStyle/>
        <a:p>
          <a:endParaRPr lang="es-CO"/>
        </a:p>
      </dgm:t>
    </dgm:pt>
    <dgm:pt modelId="{C9B89364-FA84-4459-BD18-D0E42929CBB7}" type="pres">
      <dgm:prSet presAssocID="{6CA14B04-B3DF-4A77-B6E7-9BBC42791CFF}" presName="level3hierChild" presStyleCnt="0"/>
      <dgm:spPr/>
    </dgm:pt>
    <dgm:pt modelId="{CAD091CE-6925-4DB0-8EFD-487B69FD5D11}" type="pres">
      <dgm:prSet presAssocID="{1334CBCD-CD72-454A-8F75-5EF1BCB22E7E}" presName="conn2-1" presStyleLbl="parChTrans1D2" presStyleIdx="2" presStyleCnt="3"/>
      <dgm:spPr/>
      <dgm:t>
        <a:bodyPr/>
        <a:lstStyle/>
        <a:p>
          <a:endParaRPr lang="es-CO"/>
        </a:p>
      </dgm:t>
    </dgm:pt>
    <dgm:pt modelId="{341BBDAF-4269-4C1B-96EC-15BA50C76875}" type="pres">
      <dgm:prSet presAssocID="{1334CBCD-CD72-454A-8F75-5EF1BCB22E7E}" presName="connTx" presStyleLbl="parChTrans1D2" presStyleIdx="2" presStyleCnt="3"/>
      <dgm:spPr/>
      <dgm:t>
        <a:bodyPr/>
        <a:lstStyle/>
        <a:p>
          <a:endParaRPr lang="es-CO"/>
        </a:p>
      </dgm:t>
    </dgm:pt>
    <dgm:pt modelId="{096143AC-C555-406C-9A0E-8F8045EDFDCC}" type="pres">
      <dgm:prSet presAssocID="{2E513348-5D09-44F5-AA8F-05E6A9B4BA53}" presName="root2" presStyleCnt="0"/>
      <dgm:spPr/>
    </dgm:pt>
    <dgm:pt modelId="{715C58C9-CE99-4996-8386-5FF8E66C43EF}" type="pres">
      <dgm:prSet presAssocID="{2E513348-5D09-44F5-AA8F-05E6A9B4BA53}" presName="LevelTwoTextNode" presStyleLbl="node2" presStyleIdx="2" presStyleCnt="3" custScaleY="169127">
        <dgm:presLayoutVars>
          <dgm:chPref val="3"/>
        </dgm:presLayoutVars>
      </dgm:prSet>
      <dgm:spPr/>
      <dgm:t>
        <a:bodyPr/>
        <a:lstStyle/>
        <a:p>
          <a:endParaRPr lang="es-CO"/>
        </a:p>
      </dgm:t>
    </dgm:pt>
    <dgm:pt modelId="{47254B2C-8B60-4CFC-BD3D-9F5EBAA40A11}" type="pres">
      <dgm:prSet presAssocID="{2E513348-5D09-44F5-AA8F-05E6A9B4BA53}" presName="level3hierChild" presStyleCnt="0"/>
      <dgm:spPr/>
    </dgm:pt>
    <dgm:pt modelId="{7FCCB0F8-54BA-4CE3-8BFB-B0413218FC0F}" type="pres">
      <dgm:prSet presAssocID="{241F1099-B317-4592-BF17-910A906C4778}" presName="conn2-1" presStyleLbl="parChTrans1D3" presStyleIdx="2" presStyleCnt="3"/>
      <dgm:spPr/>
      <dgm:t>
        <a:bodyPr/>
        <a:lstStyle/>
        <a:p>
          <a:endParaRPr lang="es-CO"/>
        </a:p>
      </dgm:t>
    </dgm:pt>
    <dgm:pt modelId="{0328CD3A-FCC1-437E-A6E1-EADB1CA5562C}" type="pres">
      <dgm:prSet presAssocID="{241F1099-B317-4592-BF17-910A906C4778}" presName="connTx" presStyleLbl="parChTrans1D3" presStyleIdx="2" presStyleCnt="3"/>
      <dgm:spPr/>
      <dgm:t>
        <a:bodyPr/>
        <a:lstStyle/>
        <a:p>
          <a:endParaRPr lang="es-CO"/>
        </a:p>
      </dgm:t>
    </dgm:pt>
    <dgm:pt modelId="{8B367FA3-1835-4CD4-9E85-07DE4E6E50FA}" type="pres">
      <dgm:prSet presAssocID="{E9783978-54A5-4B48-B099-238BD2D09303}" presName="root2" presStyleCnt="0"/>
      <dgm:spPr/>
    </dgm:pt>
    <dgm:pt modelId="{CAFDF75C-313F-4448-9215-175E150F0300}" type="pres">
      <dgm:prSet presAssocID="{E9783978-54A5-4B48-B099-238BD2D09303}" presName="LevelTwoTextNode" presStyleLbl="node3" presStyleIdx="2" presStyleCnt="3" custScaleY="169127">
        <dgm:presLayoutVars>
          <dgm:chPref val="3"/>
        </dgm:presLayoutVars>
      </dgm:prSet>
      <dgm:spPr/>
      <dgm:t>
        <a:bodyPr/>
        <a:lstStyle/>
        <a:p>
          <a:endParaRPr lang="es-CO"/>
        </a:p>
      </dgm:t>
    </dgm:pt>
    <dgm:pt modelId="{7230A5E4-FFBD-4C9A-9C70-CD05F46A88DE}" type="pres">
      <dgm:prSet presAssocID="{E9783978-54A5-4B48-B099-238BD2D09303}" presName="level3hierChild" presStyleCnt="0"/>
      <dgm:spPr/>
    </dgm:pt>
  </dgm:ptLst>
  <dgm:cxnLst>
    <dgm:cxn modelId="{89E425DC-4E4A-4CA9-B56E-118322159EED}" srcId="{F6BB8BC8-0B98-43F5-9B9C-941C7E025F55}" destId="{2E513348-5D09-44F5-AA8F-05E6A9B4BA53}" srcOrd="2" destOrd="0" parTransId="{1334CBCD-CD72-454A-8F75-5EF1BCB22E7E}" sibTransId="{A95A1112-6C4C-4D06-AC31-A75AC390306D}"/>
    <dgm:cxn modelId="{E2B3FAB0-500F-4AB0-8F62-DDC26F781FC7}" srcId="{F6BB8BC8-0B98-43F5-9B9C-941C7E025F55}" destId="{5B1CB653-508E-409C-9539-49FAB0BE1AB3}" srcOrd="0" destOrd="0" parTransId="{5F6CE031-C524-41EF-A045-20B3DCAEBBE3}" sibTransId="{A139AEE2-1DE1-44D6-9040-23FFDA06FCEC}"/>
    <dgm:cxn modelId="{6917D942-5B86-4F85-B6F5-523A8DD89CEE}" srcId="{141C2A64-1195-4B22-9382-3D76AC8B712E}" destId="{6CA14B04-B3DF-4A77-B6E7-9BBC42791CFF}" srcOrd="0" destOrd="0" parTransId="{DC3C7FAE-BC2D-4ED1-A03E-8B4D09A6CAFF}" sibTransId="{20B280F0-C80B-40E6-A653-526B41340A6D}"/>
    <dgm:cxn modelId="{BAA34D77-8870-4F0B-9ED9-1049473FEFD0}" type="presOf" srcId="{DC3C7FAE-BC2D-4ED1-A03E-8B4D09A6CAFF}" destId="{BF79BFE1-1BD9-41E8-9480-D01D8A982362}" srcOrd="1" destOrd="0" presId="urn:microsoft.com/office/officeart/2008/layout/HorizontalMultiLevelHierarchy"/>
    <dgm:cxn modelId="{60B54C0A-C14A-4FC4-8D8B-03C93B56F24B}" srcId="{2E513348-5D09-44F5-AA8F-05E6A9B4BA53}" destId="{E9783978-54A5-4B48-B099-238BD2D09303}" srcOrd="0" destOrd="0" parTransId="{241F1099-B317-4592-BF17-910A906C4778}" sibTransId="{9CEBAAF4-053E-4667-B2A2-B8982842DD96}"/>
    <dgm:cxn modelId="{6B67ED90-706C-4A58-9A93-FEE41C68C995}" srcId="{F6BB8BC8-0B98-43F5-9B9C-941C7E025F55}" destId="{141C2A64-1195-4B22-9382-3D76AC8B712E}" srcOrd="1" destOrd="0" parTransId="{B3C7CA80-C7B3-461C-993B-DA77326E3BD7}" sibTransId="{20B1374B-B456-4289-B026-4E95F6B2103D}"/>
    <dgm:cxn modelId="{DFEFBC9E-AAC6-4FA5-8AFE-8055AD4B620F}" type="presOf" srcId="{241F1099-B317-4592-BF17-910A906C4778}" destId="{7FCCB0F8-54BA-4CE3-8BFB-B0413218FC0F}" srcOrd="0" destOrd="0" presId="urn:microsoft.com/office/officeart/2008/layout/HorizontalMultiLevelHierarchy"/>
    <dgm:cxn modelId="{EFD206BF-9738-4674-951A-23E05F805A7D}" type="presOf" srcId="{F6BB8BC8-0B98-43F5-9B9C-941C7E025F55}" destId="{4C48732C-1554-418C-97C2-B38F9F9B7CDE}" srcOrd="0" destOrd="0" presId="urn:microsoft.com/office/officeart/2008/layout/HorizontalMultiLevelHierarchy"/>
    <dgm:cxn modelId="{04B04353-60F1-4613-B08F-9BA20404C223}" type="presOf" srcId="{69D82540-90FA-4D00-868A-B670B519752F}" destId="{6613B0CB-6908-4317-960D-06429D9496F6}" srcOrd="0" destOrd="0" presId="urn:microsoft.com/office/officeart/2008/layout/HorizontalMultiLevelHierarchy"/>
    <dgm:cxn modelId="{762CD749-C880-40E8-8B2B-2BB630F34239}" srcId="{9CFCC4E1-3350-43A7-A989-F31FA18809D9}" destId="{F6BB8BC8-0B98-43F5-9B9C-941C7E025F55}" srcOrd="0" destOrd="0" parTransId="{8D115D37-9BA8-409F-9C33-E76D7675C380}" sibTransId="{8D7C5417-4D83-43B9-91A4-928FE2455857}"/>
    <dgm:cxn modelId="{894B157D-7AF2-44B2-8175-A2632245FFBB}" type="presOf" srcId="{80BB368E-C5C0-4428-A26C-F382CFF31A4A}" destId="{EBD17AD1-FA06-49C6-8936-5B1D6F4867A0}" srcOrd="0" destOrd="0" presId="urn:microsoft.com/office/officeart/2008/layout/HorizontalMultiLevelHierarchy"/>
    <dgm:cxn modelId="{14598045-3562-411A-955A-AA19085DE062}" type="presOf" srcId="{B3C7CA80-C7B3-461C-993B-DA77326E3BD7}" destId="{31CEBF1C-ECD0-4B8B-AD55-B41F58E5338D}" srcOrd="1" destOrd="0" presId="urn:microsoft.com/office/officeart/2008/layout/HorizontalMultiLevelHierarchy"/>
    <dgm:cxn modelId="{D2838D9C-CC20-42EC-8799-FD9E07B8E2C5}" type="presOf" srcId="{5B1CB653-508E-409C-9539-49FAB0BE1AB3}" destId="{9C509ACE-B074-4D6A-8F86-C96E9422C6F8}" srcOrd="0" destOrd="0" presId="urn:microsoft.com/office/officeart/2008/layout/HorizontalMultiLevelHierarchy"/>
    <dgm:cxn modelId="{C60577BE-7DA8-4D95-9680-9AF109A93ADC}" type="presOf" srcId="{6CA14B04-B3DF-4A77-B6E7-9BBC42791CFF}" destId="{BF05CC4A-FF58-437A-B2B5-40D802E15BA0}" srcOrd="0" destOrd="0" presId="urn:microsoft.com/office/officeart/2008/layout/HorizontalMultiLevelHierarchy"/>
    <dgm:cxn modelId="{CFAED630-7984-4684-A1A7-EE92EAAB8569}" type="presOf" srcId="{5F6CE031-C524-41EF-A045-20B3DCAEBBE3}" destId="{ED58D6E6-87AF-4F9C-B2AF-9479C08B7E7B}" srcOrd="0" destOrd="0" presId="urn:microsoft.com/office/officeart/2008/layout/HorizontalMultiLevelHierarchy"/>
    <dgm:cxn modelId="{620F2694-4523-4417-A734-B69DA77B9F72}" type="presOf" srcId="{E9783978-54A5-4B48-B099-238BD2D09303}" destId="{CAFDF75C-313F-4448-9215-175E150F0300}" srcOrd="0" destOrd="0" presId="urn:microsoft.com/office/officeart/2008/layout/HorizontalMultiLevelHierarchy"/>
    <dgm:cxn modelId="{6271162D-992C-46A4-9C7C-06A8BD9CD16B}" type="presOf" srcId="{241F1099-B317-4592-BF17-910A906C4778}" destId="{0328CD3A-FCC1-437E-A6E1-EADB1CA5562C}" srcOrd="1" destOrd="0" presId="urn:microsoft.com/office/officeart/2008/layout/HorizontalMultiLevelHierarchy"/>
    <dgm:cxn modelId="{F049F133-60F7-4FF8-B26F-9694F8839E00}" srcId="{5B1CB653-508E-409C-9539-49FAB0BE1AB3}" destId="{69D82540-90FA-4D00-868A-B670B519752F}" srcOrd="0" destOrd="0" parTransId="{80BB368E-C5C0-4428-A26C-F382CFF31A4A}" sibTransId="{488A36F1-96EB-434D-A41A-D6E50C74EE80}"/>
    <dgm:cxn modelId="{E2F56B4A-AF56-4D39-8C05-328E457118A5}" type="presOf" srcId="{1334CBCD-CD72-454A-8F75-5EF1BCB22E7E}" destId="{CAD091CE-6925-4DB0-8EFD-487B69FD5D11}" srcOrd="0" destOrd="0" presId="urn:microsoft.com/office/officeart/2008/layout/HorizontalMultiLevelHierarchy"/>
    <dgm:cxn modelId="{3FD6935E-B2DE-436F-86F7-21EC82540BEE}" type="presOf" srcId="{5F6CE031-C524-41EF-A045-20B3DCAEBBE3}" destId="{4F920621-B4A3-4470-83BC-E99049121DE6}" srcOrd="1" destOrd="0" presId="urn:microsoft.com/office/officeart/2008/layout/HorizontalMultiLevelHierarchy"/>
    <dgm:cxn modelId="{FA46EAD3-E1D2-4AE7-A530-6F2C25020B86}" type="presOf" srcId="{DC3C7FAE-BC2D-4ED1-A03E-8B4D09A6CAFF}" destId="{1B62445A-EA20-4AF8-980C-93CF29EA6BCE}" srcOrd="0" destOrd="0" presId="urn:microsoft.com/office/officeart/2008/layout/HorizontalMultiLevelHierarchy"/>
    <dgm:cxn modelId="{BC19D558-57AD-46D8-8977-A501DBB28B1E}" type="presOf" srcId="{B3C7CA80-C7B3-461C-993B-DA77326E3BD7}" destId="{DFD13D84-4362-4415-9826-3123AFA8E948}" srcOrd="0" destOrd="0" presId="urn:microsoft.com/office/officeart/2008/layout/HorizontalMultiLevelHierarchy"/>
    <dgm:cxn modelId="{F53EE948-8A74-4A36-B331-5E6F5884AB72}" type="presOf" srcId="{141C2A64-1195-4B22-9382-3D76AC8B712E}" destId="{3DBD9732-27AA-4B67-85E8-369E5BE5BA14}" srcOrd="0" destOrd="0" presId="urn:microsoft.com/office/officeart/2008/layout/HorizontalMultiLevelHierarchy"/>
    <dgm:cxn modelId="{1158E52A-CA07-4816-AACF-50566C3F32CA}" type="presOf" srcId="{80BB368E-C5C0-4428-A26C-F382CFF31A4A}" destId="{77B57927-6E20-492A-95F9-9359CA3FB379}" srcOrd="1" destOrd="0" presId="urn:microsoft.com/office/officeart/2008/layout/HorizontalMultiLevelHierarchy"/>
    <dgm:cxn modelId="{A1AC774A-92FB-4EDA-ABF3-2096F7D1C69B}" type="presOf" srcId="{1334CBCD-CD72-454A-8F75-5EF1BCB22E7E}" destId="{341BBDAF-4269-4C1B-96EC-15BA50C76875}" srcOrd="1" destOrd="0" presId="urn:microsoft.com/office/officeart/2008/layout/HorizontalMultiLevelHierarchy"/>
    <dgm:cxn modelId="{2F4B6C8D-2935-481A-90FE-8C2DF2AD0B56}" type="presOf" srcId="{9CFCC4E1-3350-43A7-A989-F31FA18809D9}" destId="{22899464-7F94-4E0E-BA3C-85838BD17272}" srcOrd="0" destOrd="0" presId="urn:microsoft.com/office/officeart/2008/layout/HorizontalMultiLevelHierarchy"/>
    <dgm:cxn modelId="{6CF59244-BAEA-420D-A86E-6D0E67F8BAEC}" type="presOf" srcId="{2E513348-5D09-44F5-AA8F-05E6A9B4BA53}" destId="{715C58C9-CE99-4996-8386-5FF8E66C43EF}" srcOrd="0" destOrd="0" presId="urn:microsoft.com/office/officeart/2008/layout/HorizontalMultiLevelHierarchy"/>
    <dgm:cxn modelId="{BD39D9B2-0A58-4B54-906C-29C594D14868}" type="presParOf" srcId="{22899464-7F94-4E0E-BA3C-85838BD17272}" destId="{5907B416-9F8D-4DFF-8336-46B7B079C5AF}" srcOrd="0" destOrd="0" presId="urn:microsoft.com/office/officeart/2008/layout/HorizontalMultiLevelHierarchy"/>
    <dgm:cxn modelId="{2584F1D7-252E-45A4-B043-E7F5733BB0A4}" type="presParOf" srcId="{5907B416-9F8D-4DFF-8336-46B7B079C5AF}" destId="{4C48732C-1554-418C-97C2-B38F9F9B7CDE}" srcOrd="0" destOrd="0" presId="urn:microsoft.com/office/officeart/2008/layout/HorizontalMultiLevelHierarchy"/>
    <dgm:cxn modelId="{48DC937A-D928-4C25-ABB5-2FF9E543E29A}" type="presParOf" srcId="{5907B416-9F8D-4DFF-8336-46B7B079C5AF}" destId="{FE1C5B76-6559-4E4B-93C2-E84FE696EA9E}" srcOrd="1" destOrd="0" presId="urn:microsoft.com/office/officeart/2008/layout/HorizontalMultiLevelHierarchy"/>
    <dgm:cxn modelId="{5B4D5C60-F404-41B5-BEA3-1A7757DE2797}" type="presParOf" srcId="{FE1C5B76-6559-4E4B-93C2-E84FE696EA9E}" destId="{ED58D6E6-87AF-4F9C-B2AF-9479C08B7E7B}" srcOrd="0" destOrd="0" presId="urn:microsoft.com/office/officeart/2008/layout/HorizontalMultiLevelHierarchy"/>
    <dgm:cxn modelId="{F07095FE-24BC-41A5-BEDE-3EAB0EDD33F6}" type="presParOf" srcId="{ED58D6E6-87AF-4F9C-B2AF-9479C08B7E7B}" destId="{4F920621-B4A3-4470-83BC-E99049121DE6}" srcOrd="0" destOrd="0" presId="urn:microsoft.com/office/officeart/2008/layout/HorizontalMultiLevelHierarchy"/>
    <dgm:cxn modelId="{BECB2A1B-4D3F-417C-9BF5-4D91A68BA92D}" type="presParOf" srcId="{FE1C5B76-6559-4E4B-93C2-E84FE696EA9E}" destId="{F5C241C6-EFB8-4A08-AC51-3E72A16F10ED}" srcOrd="1" destOrd="0" presId="urn:microsoft.com/office/officeart/2008/layout/HorizontalMultiLevelHierarchy"/>
    <dgm:cxn modelId="{FCA61378-F154-4D54-8D3E-057870CADD9D}" type="presParOf" srcId="{F5C241C6-EFB8-4A08-AC51-3E72A16F10ED}" destId="{9C509ACE-B074-4D6A-8F86-C96E9422C6F8}" srcOrd="0" destOrd="0" presId="urn:microsoft.com/office/officeart/2008/layout/HorizontalMultiLevelHierarchy"/>
    <dgm:cxn modelId="{20E89078-F014-44B6-8B5E-4B14FB04F8FB}" type="presParOf" srcId="{F5C241C6-EFB8-4A08-AC51-3E72A16F10ED}" destId="{17F9C4BE-02AC-492A-B63B-696E8ED9C54F}" srcOrd="1" destOrd="0" presId="urn:microsoft.com/office/officeart/2008/layout/HorizontalMultiLevelHierarchy"/>
    <dgm:cxn modelId="{672CCBB1-5968-4356-88CA-81D12D9CB8B3}" type="presParOf" srcId="{17F9C4BE-02AC-492A-B63B-696E8ED9C54F}" destId="{EBD17AD1-FA06-49C6-8936-5B1D6F4867A0}" srcOrd="0" destOrd="0" presId="urn:microsoft.com/office/officeart/2008/layout/HorizontalMultiLevelHierarchy"/>
    <dgm:cxn modelId="{F72CDA82-9590-4FD3-B090-FB98F6938979}" type="presParOf" srcId="{EBD17AD1-FA06-49C6-8936-5B1D6F4867A0}" destId="{77B57927-6E20-492A-95F9-9359CA3FB379}" srcOrd="0" destOrd="0" presId="urn:microsoft.com/office/officeart/2008/layout/HorizontalMultiLevelHierarchy"/>
    <dgm:cxn modelId="{49AFB905-CF46-4683-A57F-5588273D5ED8}" type="presParOf" srcId="{17F9C4BE-02AC-492A-B63B-696E8ED9C54F}" destId="{BCE08164-7BC7-4C46-B905-B464FCCDFBA8}" srcOrd="1" destOrd="0" presId="urn:microsoft.com/office/officeart/2008/layout/HorizontalMultiLevelHierarchy"/>
    <dgm:cxn modelId="{B43513F5-CCD6-49E6-9B0B-DA68EC851288}" type="presParOf" srcId="{BCE08164-7BC7-4C46-B905-B464FCCDFBA8}" destId="{6613B0CB-6908-4317-960D-06429D9496F6}" srcOrd="0" destOrd="0" presId="urn:microsoft.com/office/officeart/2008/layout/HorizontalMultiLevelHierarchy"/>
    <dgm:cxn modelId="{4212DEC5-BCE1-438B-8306-3DA133F2DAB7}" type="presParOf" srcId="{BCE08164-7BC7-4C46-B905-B464FCCDFBA8}" destId="{5F62AF42-B5F6-4FB4-9A7F-2FBFB1EFD766}" srcOrd="1" destOrd="0" presId="urn:microsoft.com/office/officeart/2008/layout/HorizontalMultiLevelHierarchy"/>
    <dgm:cxn modelId="{38DC3827-A379-43E0-B177-EAC1AB26D22D}" type="presParOf" srcId="{FE1C5B76-6559-4E4B-93C2-E84FE696EA9E}" destId="{DFD13D84-4362-4415-9826-3123AFA8E948}" srcOrd="2" destOrd="0" presId="urn:microsoft.com/office/officeart/2008/layout/HorizontalMultiLevelHierarchy"/>
    <dgm:cxn modelId="{50C9F6E9-4A36-43C3-B9A8-1900AFAFF8B8}" type="presParOf" srcId="{DFD13D84-4362-4415-9826-3123AFA8E948}" destId="{31CEBF1C-ECD0-4B8B-AD55-B41F58E5338D}" srcOrd="0" destOrd="0" presId="urn:microsoft.com/office/officeart/2008/layout/HorizontalMultiLevelHierarchy"/>
    <dgm:cxn modelId="{31644727-B015-4D68-A76D-7B5579AD856A}" type="presParOf" srcId="{FE1C5B76-6559-4E4B-93C2-E84FE696EA9E}" destId="{5B679148-F121-449F-A065-D98EDDD38446}" srcOrd="3" destOrd="0" presId="urn:microsoft.com/office/officeart/2008/layout/HorizontalMultiLevelHierarchy"/>
    <dgm:cxn modelId="{4C33D9D3-0322-4A39-A916-128649071C17}" type="presParOf" srcId="{5B679148-F121-449F-A065-D98EDDD38446}" destId="{3DBD9732-27AA-4B67-85E8-369E5BE5BA14}" srcOrd="0" destOrd="0" presId="urn:microsoft.com/office/officeart/2008/layout/HorizontalMultiLevelHierarchy"/>
    <dgm:cxn modelId="{929CD49B-B410-4A2D-A477-DE510FC81447}" type="presParOf" srcId="{5B679148-F121-449F-A065-D98EDDD38446}" destId="{9F7C5F23-C20B-4851-AFF9-EAEF0F9A31FB}" srcOrd="1" destOrd="0" presId="urn:microsoft.com/office/officeart/2008/layout/HorizontalMultiLevelHierarchy"/>
    <dgm:cxn modelId="{38B0E0DE-4074-4F3B-910C-396815AFA897}" type="presParOf" srcId="{9F7C5F23-C20B-4851-AFF9-EAEF0F9A31FB}" destId="{1B62445A-EA20-4AF8-980C-93CF29EA6BCE}" srcOrd="0" destOrd="0" presId="urn:microsoft.com/office/officeart/2008/layout/HorizontalMultiLevelHierarchy"/>
    <dgm:cxn modelId="{A441827F-4E7D-4766-8FFB-09482D9A776E}" type="presParOf" srcId="{1B62445A-EA20-4AF8-980C-93CF29EA6BCE}" destId="{BF79BFE1-1BD9-41E8-9480-D01D8A982362}" srcOrd="0" destOrd="0" presId="urn:microsoft.com/office/officeart/2008/layout/HorizontalMultiLevelHierarchy"/>
    <dgm:cxn modelId="{B4FF5F50-8CD4-417D-A952-97FDA7815C11}" type="presParOf" srcId="{9F7C5F23-C20B-4851-AFF9-EAEF0F9A31FB}" destId="{9842ACA9-3005-4223-B39B-74EB632167A1}" srcOrd="1" destOrd="0" presId="urn:microsoft.com/office/officeart/2008/layout/HorizontalMultiLevelHierarchy"/>
    <dgm:cxn modelId="{04AAC4EF-3B94-48C4-8949-0799A07FF8D4}" type="presParOf" srcId="{9842ACA9-3005-4223-B39B-74EB632167A1}" destId="{BF05CC4A-FF58-437A-B2B5-40D802E15BA0}" srcOrd="0" destOrd="0" presId="urn:microsoft.com/office/officeart/2008/layout/HorizontalMultiLevelHierarchy"/>
    <dgm:cxn modelId="{6B80490F-D8E6-45A2-8AF3-292C619E50B1}" type="presParOf" srcId="{9842ACA9-3005-4223-B39B-74EB632167A1}" destId="{C9B89364-FA84-4459-BD18-D0E42929CBB7}" srcOrd="1" destOrd="0" presId="urn:microsoft.com/office/officeart/2008/layout/HorizontalMultiLevelHierarchy"/>
    <dgm:cxn modelId="{15E3CC34-A778-4FDC-942E-5039E5357017}" type="presParOf" srcId="{FE1C5B76-6559-4E4B-93C2-E84FE696EA9E}" destId="{CAD091CE-6925-4DB0-8EFD-487B69FD5D11}" srcOrd="4" destOrd="0" presId="urn:microsoft.com/office/officeart/2008/layout/HorizontalMultiLevelHierarchy"/>
    <dgm:cxn modelId="{01B2E0E2-F45E-4397-AE47-90C1DE209E7B}" type="presParOf" srcId="{CAD091CE-6925-4DB0-8EFD-487B69FD5D11}" destId="{341BBDAF-4269-4C1B-96EC-15BA50C76875}" srcOrd="0" destOrd="0" presId="urn:microsoft.com/office/officeart/2008/layout/HorizontalMultiLevelHierarchy"/>
    <dgm:cxn modelId="{D8B1B39B-5A98-46DF-8711-909A81C03FEC}" type="presParOf" srcId="{FE1C5B76-6559-4E4B-93C2-E84FE696EA9E}" destId="{096143AC-C555-406C-9A0E-8F8045EDFDCC}" srcOrd="5" destOrd="0" presId="urn:microsoft.com/office/officeart/2008/layout/HorizontalMultiLevelHierarchy"/>
    <dgm:cxn modelId="{2099370B-D3E9-4018-AAA7-F362BC7D1A28}" type="presParOf" srcId="{096143AC-C555-406C-9A0E-8F8045EDFDCC}" destId="{715C58C9-CE99-4996-8386-5FF8E66C43EF}" srcOrd="0" destOrd="0" presId="urn:microsoft.com/office/officeart/2008/layout/HorizontalMultiLevelHierarchy"/>
    <dgm:cxn modelId="{B74CAC26-D32F-421F-BA45-F0DCC480A0CF}" type="presParOf" srcId="{096143AC-C555-406C-9A0E-8F8045EDFDCC}" destId="{47254B2C-8B60-4CFC-BD3D-9F5EBAA40A11}" srcOrd="1" destOrd="0" presId="urn:microsoft.com/office/officeart/2008/layout/HorizontalMultiLevelHierarchy"/>
    <dgm:cxn modelId="{B8885B33-48BF-4375-8D4D-7D6CD84D92CE}" type="presParOf" srcId="{47254B2C-8B60-4CFC-BD3D-9F5EBAA40A11}" destId="{7FCCB0F8-54BA-4CE3-8BFB-B0413218FC0F}" srcOrd="0" destOrd="0" presId="urn:microsoft.com/office/officeart/2008/layout/HorizontalMultiLevelHierarchy"/>
    <dgm:cxn modelId="{658FC9C9-0A38-4A9A-9B72-4DFF50F5DA6E}" type="presParOf" srcId="{7FCCB0F8-54BA-4CE3-8BFB-B0413218FC0F}" destId="{0328CD3A-FCC1-437E-A6E1-EADB1CA5562C}" srcOrd="0" destOrd="0" presId="urn:microsoft.com/office/officeart/2008/layout/HorizontalMultiLevelHierarchy"/>
    <dgm:cxn modelId="{525F9629-FAC2-452B-AC46-C05130BEEA89}" type="presParOf" srcId="{47254B2C-8B60-4CFC-BD3D-9F5EBAA40A11}" destId="{8B367FA3-1835-4CD4-9E85-07DE4E6E50FA}" srcOrd="1" destOrd="0" presId="urn:microsoft.com/office/officeart/2008/layout/HorizontalMultiLevelHierarchy"/>
    <dgm:cxn modelId="{0C93316B-8C1C-41AA-B1A6-658BE5F8B80D}" type="presParOf" srcId="{8B367FA3-1835-4CD4-9E85-07DE4E6E50FA}" destId="{CAFDF75C-313F-4448-9215-175E150F0300}" srcOrd="0" destOrd="0" presId="urn:microsoft.com/office/officeart/2008/layout/HorizontalMultiLevelHierarchy"/>
    <dgm:cxn modelId="{DAE2B021-5E5C-4945-939E-E0E4CB1897D1}" type="presParOf" srcId="{8B367FA3-1835-4CD4-9E85-07DE4E6E50FA}" destId="{7230A5E4-FFBD-4C9A-9C70-CD05F46A88D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6EC4BE-6999-47AE-85D9-70953D31CF4C}"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CO"/>
        </a:p>
      </dgm:t>
    </dgm:pt>
    <dgm:pt modelId="{E1BC4891-846B-43F2-936B-07F0800C3A5D}">
      <dgm:prSet phldrT="[Text]" custT="1"/>
      <dgm:spPr/>
      <dgm:t>
        <a:bodyPr/>
        <a:lstStyle/>
        <a:p>
          <a:pPr algn="ctr"/>
          <a:r>
            <a:rPr lang="es-CO" sz="1600" dirty="0" smtClean="0">
              <a:latin typeface="Californian FB" panose="0207040306080B030204" pitchFamily="18" charset="0"/>
            </a:rPr>
            <a:t>Cuando una entidad debe remover un activo o un pasivo de su ESF. </a:t>
          </a:r>
          <a:endParaRPr lang="es-CO" sz="1600" dirty="0">
            <a:latin typeface="Californian FB" panose="0207040306080B030204" pitchFamily="18" charset="0"/>
          </a:endParaRPr>
        </a:p>
      </dgm:t>
    </dgm:pt>
    <dgm:pt modelId="{79821B1F-205E-4F25-B823-56E457E0E2C3}" type="parTrans" cxnId="{CC95636C-B944-4780-BF6B-CDE2D96C907E}">
      <dgm:prSet/>
      <dgm:spPr/>
      <dgm:t>
        <a:bodyPr/>
        <a:lstStyle/>
        <a:p>
          <a:endParaRPr lang="es-CO"/>
        </a:p>
      </dgm:t>
    </dgm:pt>
    <dgm:pt modelId="{8FF09D00-FEEA-4CBE-8667-8D1C7C4B3829}" type="sibTrans" cxnId="{CC95636C-B944-4780-BF6B-CDE2D96C907E}">
      <dgm:prSet/>
      <dgm:spPr/>
      <dgm:t>
        <a:bodyPr/>
        <a:lstStyle/>
        <a:p>
          <a:endParaRPr lang="es-CO"/>
        </a:p>
      </dgm:t>
    </dgm:pt>
    <dgm:pt modelId="{A093A1F8-AE36-455F-A33B-98FAF15A2930}" type="pres">
      <dgm:prSet presAssocID="{D76EC4BE-6999-47AE-85D9-70953D31CF4C}" presName="linear" presStyleCnt="0">
        <dgm:presLayoutVars>
          <dgm:animLvl val="lvl"/>
          <dgm:resizeHandles val="exact"/>
        </dgm:presLayoutVars>
      </dgm:prSet>
      <dgm:spPr/>
      <dgm:t>
        <a:bodyPr/>
        <a:lstStyle/>
        <a:p>
          <a:endParaRPr lang="es-CO"/>
        </a:p>
      </dgm:t>
    </dgm:pt>
    <dgm:pt modelId="{D578B846-83F3-4DC8-B6AD-A70D03D899CB}" type="pres">
      <dgm:prSet presAssocID="{E1BC4891-846B-43F2-936B-07F0800C3A5D}" presName="parentText" presStyleLbl="node1" presStyleIdx="0" presStyleCnt="1" custScaleY="126375" custLinFactNeighborY="-18804">
        <dgm:presLayoutVars>
          <dgm:chMax val="0"/>
          <dgm:bulletEnabled val="1"/>
        </dgm:presLayoutVars>
      </dgm:prSet>
      <dgm:spPr/>
      <dgm:t>
        <a:bodyPr/>
        <a:lstStyle/>
        <a:p>
          <a:endParaRPr lang="es-CO"/>
        </a:p>
      </dgm:t>
    </dgm:pt>
  </dgm:ptLst>
  <dgm:cxnLst>
    <dgm:cxn modelId="{B54C6EF5-06FA-4C69-B7D1-ED98F811F5F0}" type="presOf" srcId="{E1BC4891-846B-43F2-936B-07F0800C3A5D}" destId="{D578B846-83F3-4DC8-B6AD-A70D03D899CB}" srcOrd="0" destOrd="0" presId="urn:microsoft.com/office/officeart/2005/8/layout/vList2"/>
    <dgm:cxn modelId="{CC95636C-B944-4780-BF6B-CDE2D96C907E}" srcId="{D76EC4BE-6999-47AE-85D9-70953D31CF4C}" destId="{E1BC4891-846B-43F2-936B-07F0800C3A5D}" srcOrd="0" destOrd="0" parTransId="{79821B1F-205E-4F25-B823-56E457E0E2C3}" sibTransId="{8FF09D00-FEEA-4CBE-8667-8D1C7C4B3829}"/>
    <dgm:cxn modelId="{E11BBC97-80BA-4A80-9263-9A9CA30E43D0}" type="presOf" srcId="{D76EC4BE-6999-47AE-85D9-70953D31CF4C}" destId="{A093A1F8-AE36-455F-A33B-98FAF15A2930}" srcOrd="0" destOrd="0" presId="urn:microsoft.com/office/officeart/2005/8/layout/vList2"/>
    <dgm:cxn modelId="{41FBA469-DCBA-45EE-AF04-C3EF4B99C872}" type="presParOf" srcId="{A093A1F8-AE36-455F-A33B-98FAF15A2930}" destId="{D578B846-83F3-4DC8-B6AD-A70D03D899CB}"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CFCC4E1-3350-43A7-A989-F31FA18809D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O"/>
        </a:p>
      </dgm:t>
    </dgm:pt>
    <dgm:pt modelId="{F6BB8BC8-0B98-43F5-9B9C-941C7E025F55}">
      <dgm:prSet phldrT="[Texto]"/>
      <dgm:spPr/>
      <dgm:t>
        <a:bodyPr/>
        <a:lstStyle/>
        <a:p>
          <a:r>
            <a:rPr lang="es-CO" dirty="0" smtClean="0">
              <a:solidFill>
                <a:schemeClr val="accent1">
                  <a:lumMod val="25000"/>
                </a:schemeClr>
              </a:solidFill>
            </a:rPr>
            <a:t>Tipos de información que podrían ser requeridos para satisfacer requerimientos de revelación</a:t>
          </a:r>
          <a:endParaRPr lang="es-CO" dirty="0">
            <a:solidFill>
              <a:schemeClr val="accent1">
                <a:lumMod val="25000"/>
              </a:schemeClr>
            </a:solidFill>
          </a:endParaRPr>
        </a:p>
      </dgm:t>
    </dgm:pt>
    <dgm:pt modelId="{8D115D37-9BA8-409F-9C33-E76D7675C380}" type="parTrans" cxnId="{762CD749-C880-40E8-8B2B-2BB630F34239}">
      <dgm:prSet/>
      <dgm:spPr/>
      <dgm:t>
        <a:bodyPr/>
        <a:lstStyle/>
        <a:p>
          <a:endParaRPr lang="es-CO">
            <a:solidFill>
              <a:schemeClr val="accent1">
                <a:lumMod val="25000"/>
              </a:schemeClr>
            </a:solidFill>
          </a:endParaRPr>
        </a:p>
      </dgm:t>
    </dgm:pt>
    <dgm:pt modelId="{8D7C5417-4D83-43B9-91A4-928FE2455857}" type="sibTrans" cxnId="{762CD749-C880-40E8-8B2B-2BB630F34239}">
      <dgm:prSet/>
      <dgm:spPr/>
      <dgm:t>
        <a:bodyPr/>
        <a:lstStyle/>
        <a:p>
          <a:endParaRPr lang="es-CO">
            <a:solidFill>
              <a:schemeClr val="accent1">
                <a:lumMod val="25000"/>
              </a:schemeClr>
            </a:solidFill>
          </a:endParaRPr>
        </a:p>
      </dgm:t>
    </dgm:pt>
    <dgm:pt modelId="{43104E4F-B016-4F94-81DD-F507B528E6FE}">
      <dgm:prSet phldrT="[Texto]" custT="1"/>
      <dgm:spPr/>
      <dgm:t>
        <a:bodyPr/>
        <a:lstStyle/>
        <a:p>
          <a:r>
            <a:rPr lang="es-CO" sz="1800" dirty="0" smtClean="0">
              <a:solidFill>
                <a:schemeClr val="accent1">
                  <a:lumMod val="25000"/>
                </a:schemeClr>
              </a:solidFill>
            </a:rPr>
            <a:t>Riesgos</a:t>
          </a:r>
          <a:endParaRPr lang="es-CO" sz="1800" dirty="0">
            <a:solidFill>
              <a:schemeClr val="accent1">
                <a:lumMod val="25000"/>
              </a:schemeClr>
            </a:solidFill>
          </a:endParaRPr>
        </a:p>
      </dgm:t>
    </dgm:pt>
    <dgm:pt modelId="{7D0B4778-1943-4322-8BBE-43D7A997BCF7}" type="parTrans" cxnId="{87B03B1F-9715-4433-9943-A0D6063DD1AC}">
      <dgm:prSet/>
      <dgm:spPr/>
      <dgm:t>
        <a:bodyPr/>
        <a:lstStyle/>
        <a:p>
          <a:endParaRPr lang="es-CO">
            <a:solidFill>
              <a:schemeClr val="accent1">
                <a:lumMod val="25000"/>
              </a:schemeClr>
            </a:solidFill>
          </a:endParaRPr>
        </a:p>
      </dgm:t>
    </dgm:pt>
    <dgm:pt modelId="{9BC27C1A-D730-48F7-9D3E-8D33FAE7B9F9}" type="sibTrans" cxnId="{87B03B1F-9715-4433-9943-A0D6063DD1AC}">
      <dgm:prSet/>
      <dgm:spPr/>
      <dgm:t>
        <a:bodyPr/>
        <a:lstStyle/>
        <a:p>
          <a:endParaRPr lang="es-CO">
            <a:solidFill>
              <a:schemeClr val="accent1">
                <a:lumMod val="25000"/>
              </a:schemeClr>
            </a:solidFill>
          </a:endParaRPr>
        </a:p>
      </dgm:t>
    </dgm:pt>
    <dgm:pt modelId="{BE09D516-BDB0-4B6D-B1D3-76EF8F30185F}">
      <dgm:prSet phldrT="[Texto]" custT="1"/>
      <dgm:spPr/>
      <dgm:t>
        <a:bodyPr/>
        <a:lstStyle/>
        <a:p>
          <a:pPr algn="l"/>
          <a:r>
            <a:rPr lang="es-CO" sz="1600" dirty="0" smtClean="0">
              <a:solidFill>
                <a:schemeClr val="accent1">
                  <a:lumMod val="25000"/>
                </a:schemeClr>
              </a:solidFill>
            </a:rPr>
            <a:t>Riesgos financieros a los que la entidad está expuesta.</a:t>
          </a:r>
        </a:p>
        <a:p>
          <a:pPr algn="l"/>
          <a:r>
            <a:rPr lang="es-CO" sz="1600" dirty="0" smtClean="0">
              <a:solidFill>
                <a:schemeClr val="accent1">
                  <a:lumMod val="25000"/>
                </a:schemeClr>
              </a:solidFill>
            </a:rPr>
            <a:t>Cómo la entidad administra esos riesgos.</a:t>
          </a:r>
        </a:p>
        <a:p>
          <a:pPr algn="l"/>
          <a:r>
            <a:rPr lang="es-CO" sz="1600" dirty="0" smtClean="0">
              <a:solidFill>
                <a:schemeClr val="accent1">
                  <a:lumMod val="25000"/>
                </a:schemeClr>
              </a:solidFill>
            </a:rPr>
            <a:t>Cómo  la gestión de riesgos ha impactado a los estados financieros de la entidad, incluyendo análisis de sensibilidad.</a:t>
          </a:r>
          <a:endParaRPr lang="es-CO" sz="1600" dirty="0">
            <a:solidFill>
              <a:schemeClr val="accent1">
                <a:lumMod val="25000"/>
              </a:schemeClr>
            </a:solidFill>
          </a:endParaRPr>
        </a:p>
      </dgm:t>
    </dgm:pt>
    <dgm:pt modelId="{A572C33D-12D2-468E-A6A0-866894A8A99C}" type="parTrans" cxnId="{0048F011-72D0-4BBD-B297-E167ECE9909C}">
      <dgm:prSet/>
      <dgm:spPr/>
      <dgm:t>
        <a:bodyPr/>
        <a:lstStyle/>
        <a:p>
          <a:endParaRPr lang="es-CO">
            <a:solidFill>
              <a:schemeClr val="accent1">
                <a:lumMod val="25000"/>
              </a:schemeClr>
            </a:solidFill>
          </a:endParaRPr>
        </a:p>
      </dgm:t>
    </dgm:pt>
    <dgm:pt modelId="{BAB7A256-5410-49FF-8FDF-FC1C50FAE916}" type="sibTrans" cxnId="{0048F011-72D0-4BBD-B297-E167ECE9909C}">
      <dgm:prSet/>
      <dgm:spPr/>
      <dgm:t>
        <a:bodyPr/>
        <a:lstStyle/>
        <a:p>
          <a:endParaRPr lang="es-CO">
            <a:solidFill>
              <a:schemeClr val="accent1">
                <a:lumMod val="25000"/>
              </a:schemeClr>
            </a:solidFill>
          </a:endParaRPr>
        </a:p>
      </dgm:t>
    </dgm:pt>
    <dgm:pt modelId="{87A7B383-0611-4CA5-86FA-E535B97317ED}">
      <dgm:prSet phldrT="[Texto]" custT="1"/>
      <dgm:spPr/>
      <dgm:t>
        <a:bodyPr/>
        <a:lstStyle/>
        <a:p>
          <a:r>
            <a:rPr lang="es-CO" sz="1800" dirty="0" smtClean="0">
              <a:solidFill>
                <a:schemeClr val="accent1">
                  <a:lumMod val="25000"/>
                </a:schemeClr>
              </a:solidFill>
            </a:rPr>
            <a:t>Métodos supuestos y juicios</a:t>
          </a:r>
          <a:endParaRPr lang="es-CO" sz="1800" dirty="0">
            <a:solidFill>
              <a:schemeClr val="accent1">
                <a:lumMod val="25000"/>
              </a:schemeClr>
            </a:solidFill>
          </a:endParaRPr>
        </a:p>
      </dgm:t>
    </dgm:pt>
    <dgm:pt modelId="{224072DE-A8BF-47B7-B48E-5443E3B411B6}" type="parTrans" cxnId="{E32317B7-9BC3-430D-B671-05AF6F18C7D7}">
      <dgm:prSet/>
      <dgm:spPr/>
      <dgm:t>
        <a:bodyPr/>
        <a:lstStyle/>
        <a:p>
          <a:endParaRPr lang="es-CO">
            <a:solidFill>
              <a:schemeClr val="accent1">
                <a:lumMod val="25000"/>
              </a:schemeClr>
            </a:solidFill>
          </a:endParaRPr>
        </a:p>
      </dgm:t>
    </dgm:pt>
    <dgm:pt modelId="{59228483-8215-4DA0-B977-7207E6081DA0}" type="sibTrans" cxnId="{E32317B7-9BC3-430D-B671-05AF6F18C7D7}">
      <dgm:prSet/>
      <dgm:spPr/>
      <dgm:t>
        <a:bodyPr/>
        <a:lstStyle/>
        <a:p>
          <a:endParaRPr lang="es-CO">
            <a:solidFill>
              <a:schemeClr val="accent1">
                <a:lumMod val="25000"/>
              </a:schemeClr>
            </a:solidFill>
          </a:endParaRPr>
        </a:p>
      </dgm:t>
    </dgm:pt>
    <dgm:pt modelId="{D18EF505-D48E-42C9-969C-1606AD042721}">
      <dgm:prSet phldrT="[Texto]" custT="1"/>
      <dgm:spPr/>
      <dgm:t>
        <a:bodyPr/>
        <a:lstStyle/>
        <a:p>
          <a:pPr algn="l"/>
          <a:r>
            <a:rPr lang="es-CO" sz="1600" dirty="0" smtClean="0">
              <a:solidFill>
                <a:schemeClr val="accent1">
                  <a:lumMod val="25000"/>
                </a:schemeClr>
              </a:solidFill>
            </a:rPr>
            <a:t>Políticas contables.</a:t>
          </a:r>
        </a:p>
        <a:p>
          <a:pPr algn="l"/>
          <a:r>
            <a:rPr lang="es-CO" sz="1600" dirty="0" smtClean="0">
              <a:solidFill>
                <a:schemeClr val="accent1">
                  <a:lumMod val="25000"/>
                </a:schemeClr>
              </a:solidFill>
            </a:rPr>
            <a:t>Metodologías de medición, incluyendo los supuestos e insumos.</a:t>
          </a:r>
        </a:p>
        <a:p>
          <a:pPr algn="l"/>
          <a:r>
            <a:rPr lang="es-CO" sz="1600" dirty="0" smtClean="0">
              <a:solidFill>
                <a:schemeClr val="accent1">
                  <a:lumMod val="25000"/>
                </a:schemeClr>
              </a:solidFill>
            </a:rPr>
            <a:t>Cuantificación de la sensibilidad de los cambios en estimaciones, los supuestos  e insumos.</a:t>
          </a:r>
          <a:endParaRPr lang="es-CO" sz="1600" dirty="0">
            <a:solidFill>
              <a:schemeClr val="accent1">
                <a:lumMod val="25000"/>
              </a:schemeClr>
            </a:solidFill>
          </a:endParaRPr>
        </a:p>
      </dgm:t>
    </dgm:pt>
    <dgm:pt modelId="{1843437D-C277-40A7-A8BA-70661CB065CD}" type="parTrans" cxnId="{8459D5A0-4F1A-4C1F-9675-C09C1D65710C}">
      <dgm:prSet/>
      <dgm:spPr/>
      <dgm:t>
        <a:bodyPr/>
        <a:lstStyle/>
        <a:p>
          <a:endParaRPr lang="es-CO">
            <a:solidFill>
              <a:schemeClr val="accent1">
                <a:lumMod val="25000"/>
              </a:schemeClr>
            </a:solidFill>
          </a:endParaRPr>
        </a:p>
      </dgm:t>
    </dgm:pt>
    <dgm:pt modelId="{771A1DAE-0331-4C66-AD03-CB96CF94AC5A}" type="sibTrans" cxnId="{8459D5A0-4F1A-4C1F-9675-C09C1D65710C}">
      <dgm:prSet/>
      <dgm:spPr/>
      <dgm:t>
        <a:bodyPr/>
        <a:lstStyle/>
        <a:p>
          <a:endParaRPr lang="es-CO">
            <a:solidFill>
              <a:schemeClr val="accent1">
                <a:lumMod val="25000"/>
              </a:schemeClr>
            </a:solidFill>
          </a:endParaRPr>
        </a:p>
      </dgm:t>
    </dgm:pt>
    <dgm:pt modelId="{22899464-7F94-4E0E-BA3C-85838BD17272}" type="pres">
      <dgm:prSet presAssocID="{9CFCC4E1-3350-43A7-A989-F31FA18809D9}" presName="Name0" presStyleCnt="0">
        <dgm:presLayoutVars>
          <dgm:chPref val="1"/>
          <dgm:dir/>
          <dgm:animOne val="branch"/>
          <dgm:animLvl val="lvl"/>
          <dgm:resizeHandles val="exact"/>
        </dgm:presLayoutVars>
      </dgm:prSet>
      <dgm:spPr/>
      <dgm:t>
        <a:bodyPr/>
        <a:lstStyle/>
        <a:p>
          <a:endParaRPr lang="es-CO"/>
        </a:p>
      </dgm:t>
    </dgm:pt>
    <dgm:pt modelId="{5907B416-9F8D-4DFF-8336-46B7B079C5AF}" type="pres">
      <dgm:prSet presAssocID="{F6BB8BC8-0B98-43F5-9B9C-941C7E025F55}" presName="root1" presStyleCnt="0"/>
      <dgm:spPr/>
    </dgm:pt>
    <dgm:pt modelId="{4C48732C-1554-418C-97C2-B38F9F9B7CDE}" type="pres">
      <dgm:prSet presAssocID="{F6BB8BC8-0B98-43F5-9B9C-941C7E025F55}" presName="LevelOneTextNode" presStyleLbl="node0" presStyleIdx="0" presStyleCnt="1">
        <dgm:presLayoutVars>
          <dgm:chPref val="3"/>
        </dgm:presLayoutVars>
      </dgm:prSet>
      <dgm:spPr/>
      <dgm:t>
        <a:bodyPr/>
        <a:lstStyle/>
        <a:p>
          <a:endParaRPr lang="es-CO"/>
        </a:p>
      </dgm:t>
    </dgm:pt>
    <dgm:pt modelId="{FE1C5B76-6559-4E4B-93C2-E84FE696EA9E}" type="pres">
      <dgm:prSet presAssocID="{F6BB8BC8-0B98-43F5-9B9C-941C7E025F55}" presName="level2hierChild" presStyleCnt="0"/>
      <dgm:spPr/>
    </dgm:pt>
    <dgm:pt modelId="{0EBAD4DC-9DB7-4722-8B99-6C04AACC882C}" type="pres">
      <dgm:prSet presAssocID="{7D0B4778-1943-4322-8BBE-43D7A997BCF7}" presName="conn2-1" presStyleLbl="parChTrans1D2" presStyleIdx="0" presStyleCnt="2"/>
      <dgm:spPr/>
      <dgm:t>
        <a:bodyPr/>
        <a:lstStyle/>
        <a:p>
          <a:endParaRPr lang="es-CO"/>
        </a:p>
      </dgm:t>
    </dgm:pt>
    <dgm:pt modelId="{179DE17A-FFB9-4A5B-BD4B-CD85721A772D}" type="pres">
      <dgm:prSet presAssocID="{7D0B4778-1943-4322-8BBE-43D7A997BCF7}" presName="connTx" presStyleLbl="parChTrans1D2" presStyleIdx="0" presStyleCnt="2"/>
      <dgm:spPr/>
      <dgm:t>
        <a:bodyPr/>
        <a:lstStyle/>
        <a:p>
          <a:endParaRPr lang="es-CO"/>
        </a:p>
      </dgm:t>
    </dgm:pt>
    <dgm:pt modelId="{4BA8BA9B-EE82-4B90-B4EE-1314AB819D35}" type="pres">
      <dgm:prSet presAssocID="{43104E4F-B016-4F94-81DD-F507B528E6FE}" presName="root2" presStyleCnt="0"/>
      <dgm:spPr/>
    </dgm:pt>
    <dgm:pt modelId="{3BA8050C-1BB2-42A4-A738-889C491A45A8}" type="pres">
      <dgm:prSet presAssocID="{43104E4F-B016-4F94-81DD-F507B528E6FE}" presName="LevelTwoTextNode" presStyleLbl="node2" presStyleIdx="0" presStyleCnt="2" custScaleY="246481">
        <dgm:presLayoutVars>
          <dgm:chPref val="3"/>
        </dgm:presLayoutVars>
      </dgm:prSet>
      <dgm:spPr/>
      <dgm:t>
        <a:bodyPr/>
        <a:lstStyle/>
        <a:p>
          <a:endParaRPr lang="es-CO"/>
        </a:p>
      </dgm:t>
    </dgm:pt>
    <dgm:pt modelId="{002B82C2-D8B7-474B-8D91-CC5264553D92}" type="pres">
      <dgm:prSet presAssocID="{43104E4F-B016-4F94-81DD-F507B528E6FE}" presName="level3hierChild" presStyleCnt="0"/>
      <dgm:spPr/>
    </dgm:pt>
    <dgm:pt modelId="{297D837D-0599-4839-8D21-68CB5E52F517}" type="pres">
      <dgm:prSet presAssocID="{A572C33D-12D2-468E-A6A0-866894A8A99C}" presName="conn2-1" presStyleLbl="parChTrans1D3" presStyleIdx="0" presStyleCnt="2"/>
      <dgm:spPr/>
      <dgm:t>
        <a:bodyPr/>
        <a:lstStyle/>
        <a:p>
          <a:endParaRPr lang="es-CO"/>
        </a:p>
      </dgm:t>
    </dgm:pt>
    <dgm:pt modelId="{6729BDFC-08C7-462E-A847-28430A406759}" type="pres">
      <dgm:prSet presAssocID="{A572C33D-12D2-468E-A6A0-866894A8A99C}" presName="connTx" presStyleLbl="parChTrans1D3" presStyleIdx="0" presStyleCnt="2"/>
      <dgm:spPr/>
      <dgm:t>
        <a:bodyPr/>
        <a:lstStyle/>
        <a:p>
          <a:endParaRPr lang="es-CO"/>
        </a:p>
      </dgm:t>
    </dgm:pt>
    <dgm:pt modelId="{36A4ABD3-6FFD-4A90-9C8F-0494D6D0BF67}" type="pres">
      <dgm:prSet presAssocID="{BE09D516-BDB0-4B6D-B1D3-76EF8F30185F}" presName="root2" presStyleCnt="0"/>
      <dgm:spPr/>
    </dgm:pt>
    <dgm:pt modelId="{2E299F5B-27A6-41BF-9B4F-6512F4C6451C}" type="pres">
      <dgm:prSet presAssocID="{BE09D516-BDB0-4B6D-B1D3-76EF8F30185F}" presName="LevelTwoTextNode" presStyleLbl="node3" presStyleIdx="0" presStyleCnt="2" custScaleY="246481">
        <dgm:presLayoutVars>
          <dgm:chPref val="3"/>
        </dgm:presLayoutVars>
      </dgm:prSet>
      <dgm:spPr/>
      <dgm:t>
        <a:bodyPr/>
        <a:lstStyle/>
        <a:p>
          <a:endParaRPr lang="es-CO"/>
        </a:p>
      </dgm:t>
    </dgm:pt>
    <dgm:pt modelId="{F7E37285-AA2B-4DB4-B81E-7F903F88246F}" type="pres">
      <dgm:prSet presAssocID="{BE09D516-BDB0-4B6D-B1D3-76EF8F30185F}" presName="level3hierChild" presStyleCnt="0"/>
      <dgm:spPr/>
    </dgm:pt>
    <dgm:pt modelId="{51D9F6C7-3EE0-4B23-96F6-5BCBB5468BFC}" type="pres">
      <dgm:prSet presAssocID="{224072DE-A8BF-47B7-B48E-5443E3B411B6}" presName="conn2-1" presStyleLbl="parChTrans1D2" presStyleIdx="1" presStyleCnt="2"/>
      <dgm:spPr/>
      <dgm:t>
        <a:bodyPr/>
        <a:lstStyle/>
        <a:p>
          <a:endParaRPr lang="es-CO"/>
        </a:p>
      </dgm:t>
    </dgm:pt>
    <dgm:pt modelId="{520C8872-8197-432A-A7C0-E7C7A7027D27}" type="pres">
      <dgm:prSet presAssocID="{224072DE-A8BF-47B7-B48E-5443E3B411B6}" presName="connTx" presStyleLbl="parChTrans1D2" presStyleIdx="1" presStyleCnt="2"/>
      <dgm:spPr/>
      <dgm:t>
        <a:bodyPr/>
        <a:lstStyle/>
        <a:p>
          <a:endParaRPr lang="es-CO"/>
        </a:p>
      </dgm:t>
    </dgm:pt>
    <dgm:pt modelId="{33FE83B3-2B52-4D7B-88EB-06D98BF99BA6}" type="pres">
      <dgm:prSet presAssocID="{87A7B383-0611-4CA5-86FA-E535B97317ED}" presName="root2" presStyleCnt="0"/>
      <dgm:spPr/>
    </dgm:pt>
    <dgm:pt modelId="{3F6DEB31-1D00-4DB3-8FB5-70E4981421AF}" type="pres">
      <dgm:prSet presAssocID="{87A7B383-0611-4CA5-86FA-E535B97317ED}" presName="LevelTwoTextNode" presStyleLbl="node2" presStyleIdx="1" presStyleCnt="2" custScaleY="246481">
        <dgm:presLayoutVars>
          <dgm:chPref val="3"/>
        </dgm:presLayoutVars>
      </dgm:prSet>
      <dgm:spPr/>
      <dgm:t>
        <a:bodyPr/>
        <a:lstStyle/>
        <a:p>
          <a:endParaRPr lang="es-CO"/>
        </a:p>
      </dgm:t>
    </dgm:pt>
    <dgm:pt modelId="{E154CC9A-F4C8-404C-8641-FBE4CD949AF9}" type="pres">
      <dgm:prSet presAssocID="{87A7B383-0611-4CA5-86FA-E535B97317ED}" presName="level3hierChild" presStyleCnt="0"/>
      <dgm:spPr/>
    </dgm:pt>
    <dgm:pt modelId="{D57745DB-E3D1-43C4-A0A9-12967C82F463}" type="pres">
      <dgm:prSet presAssocID="{1843437D-C277-40A7-A8BA-70661CB065CD}" presName="conn2-1" presStyleLbl="parChTrans1D3" presStyleIdx="1" presStyleCnt="2"/>
      <dgm:spPr/>
      <dgm:t>
        <a:bodyPr/>
        <a:lstStyle/>
        <a:p>
          <a:endParaRPr lang="es-CO"/>
        </a:p>
      </dgm:t>
    </dgm:pt>
    <dgm:pt modelId="{6E13CA90-94D7-41C5-9618-EDB62B59AFB6}" type="pres">
      <dgm:prSet presAssocID="{1843437D-C277-40A7-A8BA-70661CB065CD}" presName="connTx" presStyleLbl="parChTrans1D3" presStyleIdx="1" presStyleCnt="2"/>
      <dgm:spPr/>
      <dgm:t>
        <a:bodyPr/>
        <a:lstStyle/>
        <a:p>
          <a:endParaRPr lang="es-CO"/>
        </a:p>
      </dgm:t>
    </dgm:pt>
    <dgm:pt modelId="{6F688D1B-70F2-4D08-A695-CEB1BFB930E1}" type="pres">
      <dgm:prSet presAssocID="{D18EF505-D48E-42C9-969C-1606AD042721}" presName="root2" presStyleCnt="0"/>
      <dgm:spPr/>
    </dgm:pt>
    <dgm:pt modelId="{D44CEFC1-4B14-4FDD-8B09-77DF5E2A38A9}" type="pres">
      <dgm:prSet presAssocID="{D18EF505-D48E-42C9-969C-1606AD042721}" presName="LevelTwoTextNode" presStyleLbl="node3" presStyleIdx="1" presStyleCnt="2" custScaleY="246481">
        <dgm:presLayoutVars>
          <dgm:chPref val="3"/>
        </dgm:presLayoutVars>
      </dgm:prSet>
      <dgm:spPr/>
      <dgm:t>
        <a:bodyPr/>
        <a:lstStyle/>
        <a:p>
          <a:endParaRPr lang="es-CO"/>
        </a:p>
      </dgm:t>
    </dgm:pt>
    <dgm:pt modelId="{C558F97A-942E-4E3A-A2A4-E91FFE8B6D42}" type="pres">
      <dgm:prSet presAssocID="{D18EF505-D48E-42C9-969C-1606AD042721}" presName="level3hierChild" presStyleCnt="0"/>
      <dgm:spPr/>
    </dgm:pt>
  </dgm:ptLst>
  <dgm:cxnLst>
    <dgm:cxn modelId="{B68C81D4-62DE-4570-AD70-AF2F95B12FFD}" type="presOf" srcId="{F6BB8BC8-0B98-43F5-9B9C-941C7E025F55}" destId="{4C48732C-1554-418C-97C2-B38F9F9B7CDE}" srcOrd="0" destOrd="0" presId="urn:microsoft.com/office/officeart/2008/layout/HorizontalMultiLevelHierarchy"/>
    <dgm:cxn modelId="{83DEF879-FECF-4641-BAAA-264E099375B8}" type="presOf" srcId="{9CFCC4E1-3350-43A7-A989-F31FA18809D9}" destId="{22899464-7F94-4E0E-BA3C-85838BD17272}" srcOrd="0" destOrd="0" presId="urn:microsoft.com/office/officeart/2008/layout/HorizontalMultiLevelHierarchy"/>
    <dgm:cxn modelId="{843C9001-9E99-4210-816D-C6D92E7FB59B}" type="presOf" srcId="{A572C33D-12D2-468E-A6A0-866894A8A99C}" destId="{6729BDFC-08C7-462E-A847-28430A406759}" srcOrd="1" destOrd="0" presId="urn:microsoft.com/office/officeart/2008/layout/HorizontalMultiLevelHierarchy"/>
    <dgm:cxn modelId="{E8CF9A30-2F5D-42FA-A340-5D40C09DA200}" type="presOf" srcId="{224072DE-A8BF-47B7-B48E-5443E3B411B6}" destId="{51D9F6C7-3EE0-4B23-96F6-5BCBB5468BFC}" srcOrd="0" destOrd="0" presId="urn:microsoft.com/office/officeart/2008/layout/HorizontalMultiLevelHierarchy"/>
    <dgm:cxn modelId="{9718E614-3D1B-4A53-A0DA-55A35231AE2A}" type="presOf" srcId="{1843437D-C277-40A7-A8BA-70661CB065CD}" destId="{D57745DB-E3D1-43C4-A0A9-12967C82F463}" srcOrd="0" destOrd="0" presId="urn:microsoft.com/office/officeart/2008/layout/HorizontalMultiLevelHierarchy"/>
    <dgm:cxn modelId="{D22BCBBD-A48F-4986-B24E-4F482F16A11B}" type="presOf" srcId="{1843437D-C277-40A7-A8BA-70661CB065CD}" destId="{6E13CA90-94D7-41C5-9618-EDB62B59AFB6}" srcOrd="1" destOrd="0" presId="urn:microsoft.com/office/officeart/2008/layout/HorizontalMultiLevelHierarchy"/>
    <dgm:cxn modelId="{8459D5A0-4F1A-4C1F-9675-C09C1D65710C}" srcId="{87A7B383-0611-4CA5-86FA-E535B97317ED}" destId="{D18EF505-D48E-42C9-969C-1606AD042721}" srcOrd="0" destOrd="0" parTransId="{1843437D-C277-40A7-A8BA-70661CB065CD}" sibTransId="{771A1DAE-0331-4C66-AD03-CB96CF94AC5A}"/>
    <dgm:cxn modelId="{029B2DDD-6DBA-4AED-B3EC-5521D7659BE0}" type="presOf" srcId="{87A7B383-0611-4CA5-86FA-E535B97317ED}" destId="{3F6DEB31-1D00-4DB3-8FB5-70E4981421AF}" srcOrd="0" destOrd="0" presId="urn:microsoft.com/office/officeart/2008/layout/HorizontalMultiLevelHierarchy"/>
    <dgm:cxn modelId="{E32317B7-9BC3-430D-B671-05AF6F18C7D7}" srcId="{F6BB8BC8-0B98-43F5-9B9C-941C7E025F55}" destId="{87A7B383-0611-4CA5-86FA-E535B97317ED}" srcOrd="1" destOrd="0" parTransId="{224072DE-A8BF-47B7-B48E-5443E3B411B6}" sibTransId="{59228483-8215-4DA0-B977-7207E6081DA0}"/>
    <dgm:cxn modelId="{81000B8D-D423-4F18-B749-A676BCA1CABB}" type="presOf" srcId="{A572C33D-12D2-468E-A6A0-866894A8A99C}" destId="{297D837D-0599-4839-8D21-68CB5E52F517}" srcOrd="0" destOrd="0" presId="urn:microsoft.com/office/officeart/2008/layout/HorizontalMultiLevelHierarchy"/>
    <dgm:cxn modelId="{0612856F-4D11-4AD5-AAB0-00FC1669577E}" type="presOf" srcId="{43104E4F-B016-4F94-81DD-F507B528E6FE}" destId="{3BA8050C-1BB2-42A4-A738-889C491A45A8}" srcOrd="0" destOrd="0" presId="urn:microsoft.com/office/officeart/2008/layout/HorizontalMultiLevelHierarchy"/>
    <dgm:cxn modelId="{CABC9437-2CBD-4773-80A1-7D788F64463C}" type="presOf" srcId="{7D0B4778-1943-4322-8BBE-43D7A997BCF7}" destId="{0EBAD4DC-9DB7-4722-8B99-6C04AACC882C}" srcOrd="0" destOrd="0" presId="urn:microsoft.com/office/officeart/2008/layout/HorizontalMultiLevelHierarchy"/>
    <dgm:cxn modelId="{0DE1F0A0-87F8-476B-926E-0B09632679D9}" type="presOf" srcId="{7D0B4778-1943-4322-8BBE-43D7A997BCF7}" destId="{179DE17A-FFB9-4A5B-BD4B-CD85721A772D}" srcOrd="1" destOrd="0" presId="urn:microsoft.com/office/officeart/2008/layout/HorizontalMultiLevelHierarchy"/>
    <dgm:cxn modelId="{22D692D8-7B79-42D9-8328-CAFE71E2FEC3}" type="presOf" srcId="{D18EF505-D48E-42C9-969C-1606AD042721}" destId="{D44CEFC1-4B14-4FDD-8B09-77DF5E2A38A9}" srcOrd="0" destOrd="0" presId="urn:microsoft.com/office/officeart/2008/layout/HorizontalMultiLevelHierarchy"/>
    <dgm:cxn modelId="{762CD749-C880-40E8-8B2B-2BB630F34239}" srcId="{9CFCC4E1-3350-43A7-A989-F31FA18809D9}" destId="{F6BB8BC8-0B98-43F5-9B9C-941C7E025F55}" srcOrd="0" destOrd="0" parTransId="{8D115D37-9BA8-409F-9C33-E76D7675C380}" sibTransId="{8D7C5417-4D83-43B9-91A4-928FE2455857}"/>
    <dgm:cxn modelId="{AB24BFDA-89BA-4BC2-B1E9-BF3D859CB5CF}" type="presOf" srcId="{BE09D516-BDB0-4B6D-B1D3-76EF8F30185F}" destId="{2E299F5B-27A6-41BF-9B4F-6512F4C6451C}" srcOrd="0" destOrd="0" presId="urn:microsoft.com/office/officeart/2008/layout/HorizontalMultiLevelHierarchy"/>
    <dgm:cxn modelId="{621AF7F1-4459-46DF-B8FD-5440CD99F9BA}" type="presOf" srcId="{224072DE-A8BF-47B7-B48E-5443E3B411B6}" destId="{520C8872-8197-432A-A7C0-E7C7A7027D27}" srcOrd="1" destOrd="0" presId="urn:microsoft.com/office/officeart/2008/layout/HorizontalMultiLevelHierarchy"/>
    <dgm:cxn modelId="{87B03B1F-9715-4433-9943-A0D6063DD1AC}" srcId="{F6BB8BC8-0B98-43F5-9B9C-941C7E025F55}" destId="{43104E4F-B016-4F94-81DD-F507B528E6FE}" srcOrd="0" destOrd="0" parTransId="{7D0B4778-1943-4322-8BBE-43D7A997BCF7}" sibTransId="{9BC27C1A-D730-48F7-9D3E-8D33FAE7B9F9}"/>
    <dgm:cxn modelId="{0048F011-72D0-4BBD-B297-E167ECE9909C}" srcId="{43104E4F-B016-4F94-81DD-F507B528E6FE}" destId="{BE09D516-BDB0-4B6D-B1D3-76EF8F30185F}" srcOrd="0" destOrd="0" parTransId="{A572C33D-12D2-468E-A6A0-866894A8A99C}" sibTransId="{BAB7A256-5410-49FF-8FDF-FC1C50FAE916}"/>
    <dgm:cxn modelId="{DBBEB9BC-E603-4675-B3E2-60A5E75D3E1D}" type="presParOf" srcId="{22899464-7F94-4E0E-BA3C-85838BD17272}" destId="{5907B416-9F8D-4DFF-8336-46B7B079C5AF}" srcOrd="0" destOrd="0" presId="urn:microsoft.com/office/officeart/2008/layout/HorizontalMultiLevelHierarchy"/>
    <dgm:cxn modelId="{B6BA3332-DA3D-4123-B36C-81EE83609A7D}" type="presParOf" srcId="{5907B416-9F8D-4DFF-8336-46B7B079C5AF}" destId="{4C48732C-1554-418C-97C2-B38F9F9B7CDE}" srcOrd="0" destOrd="0" presId="urn:microsoft.com/office/officeart/2008/layout/HorizontalMultiLevelHierarchy"/>
    <dgm:cxn modelId="{FBC3C2B3-CB0B-4A2E-B773-D8DA5CC56D34}" type="presParOf" srcId="{5907B416-9F8D-4DFF-8336-46B7B079C5AF}" destId="{FE1C5B76-6559-4E4B-93C2-E84FE696EA9E}" srcOrd="1" destOrd="0" presId="urn:microsoft.com/office/officeart/2008/layout/HorizontalMultiLevelHierarchy"/>
    <dgm:cxn modelId="{722030D2-72B8-4939-A173-A80AE4F8E935}" type="presParOf" srcId="{FE1C5B76-6559-4E4B-93C2-E84FE696EA9E}" destId="{0EBAD4DC-9DB7-4722-8B99-6C04AACC882C}" srcOrd="0" destOrd="0" presId="urn:microsoft.com/office/officeart/2008/layout/HorizontalMultiLevelHierarchy"/>
    <dgm:cxn modelId="{AD63CE3E-BCBF-4BC7-9645-D9A6C675D3F2}" type="presParOf" srcId="{0EBAD4DC-9DB7-4722-8B99-6C04AACC882C}" destId="{179DE17A-FFB9-4A5B-BD4B-CD85721A772D}" srcOrd="0" destOrd="0" presId="urn:microsoft.com/office/officeart/2008/layout/HorizontalMultiLevelHierarchy"/>
    <dgm:cxn modelId="{445618E7-EF34-46C8-8270-0F6FE4C19B0A}" type="presParOf" srcId="{FE1C5B76-6559-4E4B-93C2-E84FE696EA9E}" destId="{4BA8BA9B-EE82-4B90-B4EE-1314AB819D35}" srcOrd="1" destOrd="0" presId="urn:microsoft.com/office/officeart/2008/layout/HorizontalMultiLevelHierarchy"/>
    <dgm:cxn modelId="{4EB06491-9811-432B-B8B3-5B70CAAD37A2}" type="presParOf" srcId="{4BA8BA9B-EE82-4B90-B4EE-1314AB819D35}" destId="{3BA8050C-1BB2-42A4-A738-889C491A45A8}" srcOrd="0" destOrd="0" presId="urn:microsoft.com/office/officeart/2008/layout/HorizontalMultiLevelHierarchy"/>
    <dgm:cxn modelId="{85937E71-DA11-41DF-8972-370BB1BBB890}" type="presParOf" srcId="{4BA8BA9B-EE82-4B90-B4EE-1314AB819D35}" destId="{002B82C2-D8B7-474B-8D91-CC5264553D92}" srcOrd="1" destOrd="0" presId="urn:microsoft.com/office/officeart/2008/layout/HorizontalMultiLevelHierarchy"/>
    <dgm:cxn modelId="{6DE6C471-E5CE-4363-8EF8-1A2D2EEA70A3}" type="presParOf" srcId="{002B82C2-D8B7-474B-8D91-CC5264553D92}" destId="{297D837D-0599-4839-8D21-68CB5E52F517}" srcOrd="0" destOrd="0" presId="urn:microsoft.com/office/officeart/2008/layout/HorizontalMultiLevelHierarchy"/>
    <dgm:cxn modelId="{65E4F501-09D9-486C-96D8-001851D90528}" type="presParOf" srcId="{297D837D-0599-4839-8D21-68CB5E52F517}" destId="{6729BDFC-08C7-462E-A847-28430A406759}" srcOrd="0" destOrd="0" presId="urn:microsoft.com/office/officeart/2008/layout/HorizontalMultiLevelHierarchy"/>
    <dgm:cxn modelId="{DA3F0C46-FB42-443C-A6CE-F539BF404B8B}" type="presParOf" srcId="{002B82C2-D8B7-474B-8D91-CC5264553D92}" destId="{36A4ABD3-6FFD-4A90-9C8F-0494D6D0BF67}" srcOrd="1" destOrd="0" presId="urn:microsoft.com/office/officeart/2008/layout/HorizontalMultiLevelHierarchy"/>
    <dgm:cxn modelId="{835D88DA-B86A-49A2-B096-20AA414A992B}" type="presParOf" srcId="{36A4ABD3-6FFD-4A90-9C8F-0494D6D0BF67}" destId="{2E299F5B-27A6-41BF-9B4F-6512F4C6451C}" srcOrd="0" destOrd="0" presId="urn:microsoft.com/office/officeart/2008/layout/HorizontalMultiLevelHierarchy"/>
    <dgm:cxn modelId="{C06DC8EC-4F5A-4933-B397-F3C43D887330}" type="presParOf" srcId="{36A4ABD3-6FFD-4A90-9C8F-0494D6D0BF67}" destId="{F7E37285-AA2B-4DB4-B81E-7F903F88246F}" srcOrd="1" destOrd="0" presId="urn:microsoft.com/office/officeart/2008/layout/HorizontalMultiLevelHierarchy"/>
    <dgm:cxn modelId="{C0313F72-F88D-4AAC-9AF6-EC6A83663BCE}" type="presParOf" srcId="{FE1C5B76-6559-4E4B-93C2-E84FE696EA9E}" destId="{51D9F6C7-3EE0-4B23-96F6-5BCBB5468BFC}" srcOrd="2" destOrd="0" presId="urn:microsoft.com/office/officeart/2008/layout/HorizontalMultiLevelHierarchy"/>
    <dgm:cxn modelId="{457D88A4-9065-46C8-B6A9-44F18C769DD7}" type="presParOf" srcId="{51D9F6C7-3EE0-4B23-96F6-5BCBB5468BFC}" destId="{520C8872-8197-432A-A7C0-E7C7A7027D27}" srcOrd="0" destOrd="0" presId="urn:microsoft.com/office/officeart/2008/layout/HorizontalMultiLevelHierarchy"/>
    <dgm:cxn modelId="{004AB9F0-8BBF-4C89-91C6-2AC7A7F50145}" type="presParOf" srcId="{FE1C5B76-6559-4E4B-93C2-E84FE696EA9E}" destId="{33FE83B3-2B52-4D7B-88EB-06D98BF99BA6}" srcOrd="3" destOrd="0" presId="urn:microsoft.com/office/officeart/2008/layout/HorizontalMultiLevelHierarchy"/>
    <dgm:cxn modelId="{3D4189A8-A936-41A6-8ADD-041D5372132C}" type="presParOf" srcId="{33FE83B3-2B52-4D7B-88EB-06D98BF99BA6}" destId="{3F6DEB31-1D00-4DB3-8FB5-70E4981421AF}" srcOrd="0" destOrd="0" presId="urn:microsoft.com/office/officeart/2008/layout/HorizontalMultiLevelHierarchy"/>
    <dgm:cxn modelId="{DC752CD6-96B2-4614-8BFB-E035FC6B0825}" type="presParOf" srcId="{33FE83B3-2B52-4D7B-88EB-06D98BF99BA6}" destId="{E154CC9A-F4C8-404C-8641-FBE4CD949AF9}" srcOrd="1" destOrd="0" presId="urn:microsoft.com/office/officeart/2008/layout/HorizontalMultiLevelHierarchy"/>
    <dgm:cxn modelId="{853E2C3B-0A1A-4B81-9E16-901E9B1D1E48}" type="presParOf" srcId="{E154CC9A-F4C8-404C-8641-FBE4CD949AF9}" destId="{D57745DB-E3D1-43C4-A0A9-12967C82F463}" srcOrd="0" destOrd="0" presId="urn:microsoft.com/office/officeart/2008/layout/HorizontalMultiLevelHierarchy"/>
    <dgm:cxn modelId="{FA01725B-D2A3-487C-B115-077CA6D71556}" type="presParOf" srcId="{D57745DB-E3D1-43C4-A0A9-12967C82F463}" destId="{6E13CA90-94D7-41C5-9618-EDB62B59AFB6}" srcOrd="0" destOrd="0" presId="urn:microsoft.com/office/officeart/2008/layout/HorizontalMultiLevelHierarchy"/>
    <dgm:cxn modelId="{7B7AA1A0-5BBC-4E47-937D-82164F1A74D1}" type="presParOf" srcId="{E154CC9A-F4C8-404C-8641-FBE4CD949AF9}" destId="{6F688D1B-70F2-4D08-A695-CEB1BFB930E1}" srcOrd="1" destOrd="0" presId="urn:microsoft.com/office/officeart/2008/layout/HorizontalMultiLevelHierarchy"/>
    <dgm:cxn modelId="{B8E5071E-B6F5-4CA5-AE8F-30B892BCB021}" type="presParOf" srcId="{6F688D1B-70F2-4D08-A695-CEB1BFB930E1}" destId="{D44CEFC1-4B14-4FDD-8B09-77DF5E2A38A9}" srcOrd="0" destOrd="0" presId="urn:microsoft.com/office/officeart/2008/layout/HorizontalMultiLevelHierarchy"/>
    <dgm:cxn modelId="{EC069F93-94AD-4255-8DEF-B085EFA4A003}" type="presParOf" srcId="{6F688D1B-70F2-4D08-A695-CEB1BFB930E1}" destId="{C558F97A-942E-4E3A-A2A4-E91FFE8B6D4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3C271B9-8573-4955-B4F2-B9CADFDA0C53}"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s-CO"/>
        </a:p>
      </dgm:t>
    </dgm:pt>
    <dgm:pt modelId="{554D4622-B692-4E2A-A634-CC786A117E31}">
      <dgm:prSet phldrT="[Texto]"/>
      <dgm:spPr/>
      <dgm:t>
        <a:bodyPr/>
        <a:lstStyle/>
        <a:p>
          <a:r>
            <a:rPr lang="es-CO" dirty="0" smtClean="0">
              <a:solidFill>
                <a:schemeClr val="accent1">
                  <a:lumMod val="25000"/>
                </a:schemeClr>
              </a:solidFill>
            </a:rPr>
            <a:t>Materialidad</a:t>
          </a:r>
          <a:endParaRPr lang="es-CO" dirty="0">
            <a:solidFill>
              <a:schemeClr val="accent1">
                <a:lumMod val="25000"/>
              </a:schemeClr>
            </a:solidFill>
          </a:endParaRPr>
        </a:p>
      </dgm:t>
    </dgm:pt>
    <dgm:pt modelId="{56530A4C-83FF-4202-A4BA-AA11E9F1D0E4}" type="parTrans" cxnId="{B098A098-C5E1-4EA0-8301-25D3B0B9F042}">
      <dgm:prSet/>
      <dgm:spPr/>
      <dgm:t>
        <a:bodyPr/>
        <a:lstStyle/>
        <a:p>
          <a:endParaRPr lang="es-CO">
            <a:solidFill>
              <a:schemeClr val="accent1">
                <a:lumMod val="25000"/>
              </a:schemeClr>
            </a:solidFill>
          </a:endParaRPr>
        </a:p>
      </dgm:t>
    </dgm:pt>
    <dgm:pt modelId="{614E54B1-53D3-450C-9002-44253B69DA8F}" type="sibTrans" cxnId="{B098A098-C5E1-4EA0-8301-25D3B0B9F042}">
      <dgm:prSet/>
      <dgm:spPr/>
      <dgm:t>
        <a:bodyPr/>
        <a:lstStyle/>
        <a:p>
          <a:endParaRPr lang="es-CO">
            <a:solidFill>
              <a:schemeClr val="accent1">
                <a:lumMod val="25000"/>
              </a:schemeClr>
            </a:solidFill>
          </a:endParaRPr>
        </a:p>
      </dgm:t>
    </dgm:pt>
    <dgm:pt modelId="{A750CEB2-539E-434C-A146-EFD37859B52C}">
      <dgm:prSet phldrT="[Texto]"/>
      <dgm:spPr/>
      <dgm:t>
        <a:bodyPr/>
        <a:lstStyle/>
        <a:p>
          <a:r>
            <a:rPr lang="es-CO" dirty="0" err="1" smtClean="0">
              <a:solidFill>
                <a:schemeClr val="accent1">
                  <a:lumMod val="25000"/>
                </a:schemeClr>
              </a:solidFill>
            </a:rPr>
            <a:t>Cap</a:t>
          </a:r>
          <a:r>
            <a:rPr lang="es-CO" dirty="0" smtClean="0">
              <a:solidFill>
                <a:schemeClr val="accent1">
                  <a:lumMod val="25000"/>
                </a:schemeClr>
              </a:solidFill>
            </a:rPr>
            <a:t> 3 Marco conceptual e IAS 1</a:t>
          </a:r>
          <a:endParaRPr lang="es-CO" dirty="0">
            <a:solidFill>
              <a:schemeClr val="accent1">
                <a:lumMod val="25000"/>
              </a:schemeClr>
            </a:solidFill>
          </a:endParaRPr>
        </a:p>
      </dgm:t>
    </dgm:pt>
    <dgm:pt modelId="{661545DC-4344-4BD0-B67E-AD2097641C30}" type="parTrans" cxnId="{B6CA1D6D-5CD7-4F63-B0ED-857DB194FA79}">
      <dgm:prSet/>
      <dgm:spPr/>
      <dgm:t>
        <a:bodyPr/>
        <a:lstStyle/>
        <a:p>
          <a:endParaRPr lang="es-CO">
            <a:solidFill>
              <a:schemeClr val="accent1">
                <a:lumMod val="25000"/>
              </a:schemeClr>
            </a:solidFill>
          </a:endParaRPr>
        </a:p>
      </dgm:t>
    </dgm:pt>
    <dgm:pt modelId="{5C737B28-72AD-4411-BF77-9EBFAEF3EF05}" type="sibTrans" cxnId="{B6CA1D6D-5CD7-4F63-B0ED-857DB194FA79}">
      <dgm:prSet/>
      <dgm:spPr/>
      <dgm:t>
        <a:bodyPr/>
        <a:lstStyle/>
        <a:p>
          <a:endParaRPr lang="es-CO">
            <a:solidFill>
              <a:schemeClr val="accent1">
                <a:lumMod val="25000"/>
              </a:schemeClr>
            </a:solidFill>
          </a:endParaRPr>
        </a:p>
      </dgm:t>
    </dgm:pt>
    <dgm:pt modelId="{6D6947C6-727A-4203-A1A5-288F60A3C542}">
      <dgm:prSet phldrT="[Texto]"/>
      <dgm:spPr/>
      <dgm:t>
        <a:bodyPr/>
        <a:lstStyle/>
        <a:p>
          <a:r>
            <a:rPr lang="es-CO" dirty="0" smtClean="0">
              <a:solidFill>
                <a:schemeClr val="accent1">
                  <a:lumMod val="25000"/>
                </a:schemeClr>
              </a:solidFill>
            </a:rPr>
            <a:t>IASB propone:</a:t>
          </a:r>
          <a:endParaRPr lang="es-CO" dirty="0">
            <a:solidFill>
              <a:schemeClr val="accent1">
                <a:lumMod val="25000"/>
              </a:schemeClr>
            </a:solidFill>
          </a:endParaRPr>
        </a:p>
      </dgm:t>
    </dgm:pt>
    <dgm:pt modelId="{114AE57A-989D-4274-81EB-193EB707A3E5}" type="parTrans" cxnId="{E6114143-3D4D-47CF-BC85-F2467FC845DE}">
      <dgm:prSet/>
      <dgm:spPr/>
      <dgm:t>
        <a:bodyPr/>
        <a:lstStyle/>
        <a:p>
          <a:endParaRPr lang="es-CO">
            <a:solidFill>
              <a:schemeClr val="accent1">
                <a:lumMod val="25000"/>
              </a:schemeClr>
            </a:solidFill>
          </a:endParaRPr>
        </a:p>
      </dgm:t>
    </dgm:pt>
    <dgm:pt modelId="{8B714D62-5994-4780-B09B-A59E79AAC077}" type="sibTrans" cxnId="{E6114143-3D4D-47CF-BC85-F2467FC845DE}">
      <dgm:prSet/>
      <dgm:spPr/>
      <dgm:t>
        <a:bodyPr/>
        <a:lstStyle/>
        <a:p>
          <a:endParaRPr lang="es-CO">
            <a:solidFill>
              <a:schemeClr val="accent1">
                <a:lumMod val="25000"/>
              </a:schemeClr>
            </a:solidFill>
          </a:endParaRPr>
        </a:p>
      </dgm:t>
    </dgm:pt>
    <dgm:pt modelId="{92FF70F0-61CE-4B97-BD6D-EB70BA6215D1}">
      <dgm:prSet/>
      <dgm:spPr/>
      <dgm:t>
        <a:bodyPr/>
        <a:lstStyle/>
        <a:p>
          <a:r>
            <a:rPr lang="es-CO" dirty="0" smtClean="0">
              <a:solidFill>
                <a:schemeClr val="accent1">
                  <a:lumMod val="25000"/>
                </a:schemeClr>
              </a:solidFill>
            </a:rPr>
            <a:t>No enmendar</a:t>
          </a:r>
          <a:endParaRPr lang="es-CO" dirty="0">
            <a:solidFill>
              <a:schemeClr val="accent1">
                <a:lumMod val="25000"/>
              </a:schemeClr>
            </a:solidFill>
          </a:endParaRPr>
        </a:p>
      </dgm:t>
    </dgm:pt>
    <dgm:pt modelId="{AADBA1BB-9833-4AFA-B04C-7B4BED89D000}" type="parTrans" cxnId="{7392D81A-17A8-4D36-8E2C-3670C1BF2978}">
      <dgm:prSet/>
      <dgm:spPr/>
      <dgm:t>
        <a:bodyPr/>
        <a:lstStyle/>
        <a:p>
          <a:endParaRPr lang="es-CO"/>
        </a:p>
      </dgm:t>
    </dgm:pt>
    <dgm:pt modelId="{1658A483-7E85-4D10-8E9C-5F2BBA5FDC7A}" type="sibTrans" cxnId="{7392D81A-17A8-4D36-8E2C-3670C1BF2978}">
      <dgm:prSet/>
      <dgm:spPr/>
      <dgm:t>
        <a:bodyPr/>
        <a:lstStyle/>
        <a:p>
          <a:endParaRPr lang="es-CO"/>
        </a:p>
      </dgm:t>
    </dgm:pt>
    <dgm:pt modelId="{3F0F3AFA-1185-4E49-AC20-21EAB310532E}">
      <dgm:prSet/>
      <dgm:spPr/>
      <dgm:t>
        <a:bodyPr/>
        <a:lstStyle/>
        <a:p>
          <a:r>
            <a:rPr lang="es-CO" dirty="0" smtClean="0">
              <a:solidFill>
                <a:schemeClr val="accent1">
                  <a:lumMod val="25000"/>
                </a:schemeClr>
              </a:solidFill>
            </a:rPr>
            <a:t>No adicionar</a:t>
          </a:r>
          <a:endParaRPr lang="es-CO" dirty="0">
            <a:solidFill>
              <a:schemeClr val="accent1">
                <a:lumMod val="25000"/>
              </a:schemeClr>
            </a:solidFill>
          </a:endParaRPr>
        </a:p>
      </dgm:t>
    </dgm:pt>
    <dgm:pt modelId="{E18CF159-5FAF-4A6D-8918-154B758A35EA}" type="parTrans" cxnId="{87A54525-4812-4178-B43F-800B75C5FC0B}">
      <dgm:prSet/>
      <dgm:spPr/>
      <dgm:t>
        <a:bodyPr/>
        <a:lstStyle/>
        <a:p>
          <a:endParaRPr lang="es-CO"/>
        </a:p>
      </dgm:t>
    </dgm:pt>
    <dgm:pt modelId="{E0C11B8B-8563-49F4-9344-2E3F3A2C8D53}" type="sibTrans" cxnId="{87A54525-4812-4178-B43F-800B75C5FC0B}">
      <dgm:prSet/>
      <dgm:spPr/>
      <dgm:t>
        <a:bodyPr/>
        <a:lstStyle/>
        <a:p>
          <a:endParaRPr lang="es-CO"/>
        </a:p>
      </dgm:t>
    </dgm:pt>
    <dgm:pt modelId="{27ED08FA-29A7-4576-8472-8ED486FA0048}">
      <dgm:prSet/>
      <dgm:spPr/>
      <dgm:t>
        <a:bodyPr/>
        <a:lstStyle/>
        <a:p>
          <a:r>
            <a:rPr lang="es-CO" dirty="0" smtClean="0">
              <a:solidFill>
                <a:schemeClr val="accent1">
                  <a:lumMod val="25000"/>
                </a:schemeClr>
              </a:solidFill>
            </a:rPr>
            <a:t>Consideraciones:</a:t>
          </a:r>
          <a:endParaRPr lang="es-CO" dirty="0">
            <a:solidFill>
              <a:schemeClr val="accent1">
                <a:lumMod val="25000"/>
              </a:schemeClr>
            </a:solidFill>
          </a:endParaRPr>
        </a:p>
      </dgm:t>
    </dgm:pt>
    <dgm:pt modelId="{7813473A-5EF6-433B-82B5-2C47BF986367}" type="parTrans" cxnId="{FF44C0C3-F856-4768-B15D-014C7C0B80B7}">
      <dgm:prSet/>
      <dgm:spPr/>
      <dgm:t>
        <a:bodyPr/>
        <a:lstStyle/>
        <a:p>
          <a:endParaRPr lang="es-CO"/>
        </a:p>
      </dgm:t>
    </dgm:pt>
    <dgm:pt modelId="{00F04049-0C3A-40C5-BE91-F34EE2DED83F}" type="sibTrans" cxnId="{FF44C0C3-F856-4768-B15D-014C7C0B80B7}">
      <dgm:prSet/>
      <dgm:spPr/>
      <dgm:t>
        <a:bodyPr/>
        <a:lstStyle/>
        <a:p>
          <a:endParaRPr lang="es-CO"/>
        </a:p>
      </dgm:t>
    </dgm:pt>
    <dgm:pt modelId="{8449A72F-B326-40F3-B417-0CF26138C0B4}">
      <dgm:prSet/>
      <dgm:spPr/>
      <dgm:t>
        <a:bodyPr/>
        <a:lstStyle/>
        <a:p>
          <a:endParaRPr lang="es-CO" dirty="0">
            <a:solidFill>
              <a:schemeClr val="accent1">
                <a:lumMod val="25000"/>
              </a:schemeClr>
            </a:solidFill>
          </a:endParaRPr>
        </a:p>
      </dgm:t>
    </dgm:pt>
    <dgm:pt modelId="{BABFBEFE-26EF-4BC1-9A84-5C2A598DA241}" type="parTrans" cxnId="{4D338CC4-723D-4D73-A26D-39C03CB50AAA}">
      <dgm:prSet/>
      <dgm:spPr/>
      <dgm:t>
        <a:bodyPr/>
        <a:lstStyle/>
        <a:p>
          <a:endParaRPr lang="es-CO"/>
        </a:p>
      </dgm:t>
    </dgm:pt>
    <dgm:pt modelId="{0C94F48C-190F-4ADA-A1BF-2A7A074F7E7D}" type="sibTrans" cxnId="{4D338CC4-723D-4D73-A26D-39C03CB50AAA}">
      <dgm:prSet/>
      <dgm:spPr/>
      <dgm:t>
        <a:bodyPr/>
        <a:lstStyle/>
        <a:p>
          <a:endParaRPr lang="es-CO"/>
        </a:p>
      </dgm:t>
    </dgm:pt>
    <dgm:pt modelId="{6E3FCD70-1D5A-4D89-9954-4FFBE03D92E7}">
      <dgm:prSet/>
      <dgm:spPr/>
      <dgm:t>
        <a:bodyPr/>
        <a:lstStyle/>
        <a:p>
          <a:r>
            <a:rPr lang="es-CO" dirty="0" smtClean="0">
              <a:solidFill>
                <a:schemeClr val="accent1">
                  <a:lumMod val="25000"/>
                </a:schemeClr>
              </a:solidFill>
            </a:rPr>
            <a:t>Juicio profesional</a:t>
          </a:r>
          <a:endParaRPr lang="es-CO" dirty="0">
            <a:solidFill>
              <a:schemeClr val="accent1">
                <a:lumMod val="25000"/>
              </a:schemeClr>
            </a:solidFill>
          </a:endParaRPr>
        </a:p>
      </dgm:t>
    </dgm:pt>
    <dgm:pt modelId="{040BDD47-A9A4-4B80-B3FD-A3D41BF694B2}" type="parTrans" cxnId="{0A9CA5E0-089C-4876-BBD6-A8D586380869}">
      <dgm:prSet/>
      <dgm:spPr/>
      <dgm:t>
        <a:bodyPr/>
        <a:lstStyle/>
        <a:p>
          <a:endParaRPr lang="es-CO"/>
        </a:p>
      </dgm:t>
    </dgm:pt>
    <dgm:pt modelId="{A54D620A-E06A-4BE6-B1DD-372DCE4EDD91}" type="sibTrans" cxnId="{0A9CA5E0-089C-4876-BBD6-A8D586380869}">
      <dgm:prSet/>
      <dgm:spPr/>
      <dgm:t>
        <a:bodyPr/>
        <a:lstStyle/>
        <a:p>
          <a:endParaRPr lang="es-CO"/>
        </a:p>
      </dgm:t>
    </dgm:pt>
    <dgm:pt modelId="{77658461-344B-4EAC-8E7D-BE291F5890FE}">
      <dgm:prSet/>
      <dgm:spPr/>
      <dgm:t>
        <a:bodyPr/>
        <a:lstStyle/>
        <a:p>
          <a:r>
            <a:rPr lang="es-CO" dirty="0" smtClean="0">
              <a:solidFill>
                <a:schemeClr val="accent1">
                  <a:lumMod val="25000"/>
                </a:schemeClr>
              </a:solidFill>
            </a:rPr>
            <a:t>Material de educación</a:t>
          </a:r>
          <a:endParaRPr lang="es-CO" dirty="0">
            <a:solidFill>
              <a:schemeClr val="accent1">
                <a:lumMod val="25000"/>
              </a:schemeClr>
            </a:solidFill>
          </a:endParaRPr>
        </a:p>
      </dgm:t>
    </dgm:pt>
    <dgm:pt modelId="{BF13C889-A8B2-443D-9B84-9EB466928AA5}" type="parTrans" cxnId="{BF0F0875-5AB2-4BBF-92BA-42E3891A607F}">
      <dgm:prSet/>
      <dgm:spPr/>
    </dgm:pt>
    <dgm:pt modelId="{F49E9FF9-DDEF-4035-947A-FC14995ECA8B}" type="sibTrans" cxnId="{BF0F0875-5AB2-4BBF-92BA-42E3891A607F}">
      <dgm:prSet/>
      <dgm:spPr/>
    </dgm:pt>
    <dgm:pt modelId="{08C352CC-14EA-4746-B825-0B0C386E5BF7}">
      <dgm:prSet/>
      <dgm:spPr/>
      <dgm:t>
        <a:bodyPr/>
        <a:lstStyle/>
        <a:p>
          <a:r>
            <a:rPr lang="es-CO" smtClean="0">
              <a:solidFill>
                <a:schemeClr val="accent1">
                  <a:lumMod val="25000"/>
                </a:schemeClr>
              </a:solidFill>
            </a:rPr>
            <a:t>Complejidad </a:t>
          </a:r>
          <a:r>
            <a:rPr lang="es-CO" dirty="0" smtClean="0">
              <a:solidFill>
                <a:schemeClr val="accent1">
                  <a:lumMod val="25000"/>
                </a:schemeClr>
              </a:solidFill>
            </a:rPr>
            <a:t>en la aplicación</a:t>
          </a:r>
          <a:endParaRPr lang="es-CO" dirty="0">
            <a:solidFill>
              <a:schemeClr val="accent1">
                <a:lumMod val="25000"/>
              </a:schemeClr>
            </a:solidFill>
          </a:endParaRPr>
        </a:p>
      </dgm:t>
    </dgm:pt>
    <dgm:pt modelId="{E42C8531-C30C-45DF-BD49-C77B3B9D3C2A}" type="parTrans" cxnId="{8AC95453-5678-40F9-8231-9EB640B79CDA}">
      <dgm:prSet/>
      <dgm:spPr/>
    </dgm:pt>
    <dgm:pt modelId="{48AB957B-89EA-4C6D-87B9-CFBA3820D1D7}" type="sibTrans" cxnId="{8AC95453-5678-40F9-8231-9EB640B79CDA}">
      <dgm:prSet/>
      <dgm:spPr/>
    </dgm:pt>
    <dgm:pt modelId="{2EA837B4-45DB-4F47-AA54-44E131D5AADB}" type="pres">
      <dgm:prSet presAssocID="{63C271B9-8573-4955-B4F2-B9CADFDA0C53}" presName="Name0" presStyleCnt="0">
        <dgm:presLayoutVars>
          <dgm:chMax val="1"/>
          <dgm:chPref val="1"/>
          <dgm:dir/>
          <dgm:resizeHandles/>
        </dgm:presLayoutVars>
      </dgm:prSet>
      <dgm:spPr/>
      <dgm:t>
        <a:bodyPr/>
        <a:lstStyle/>
        <a:p>
          <a:endParaRPr lang="es-CO"/>
        </a:p>
      </dgm:t>
    </dgm:pt>
    <dgm:pt modelId="{9940A9A6-5F4C-4B80-8356-0CF7B27DF69E}" type="pres">
      <dgm:prSet presAssocID="{554D4622-B692-4E2A-A634-CC786A117E31}" presName="Parent" presStyleLbl="node1" presStyleIdx="0" presStyleCnt="2">
        <dgm:presLayoutVars>
          <dgm:chMax val="4"/>
          <dgm:chPref val="3"/>
        </dgm:presLayoutVars>
      </dgm:prSet>
      <dgm:spPr/>
      <dgm:t>
        <a:bodyPr/>
        <a:lstStyle/>
        <a:p>
          <a:endParaRPr lang="es-CO"/>
        </a:p>
      </dgm:t>
    </dgm:pt>
    <dgm:pt modelId="{94D21055-5DE4-4015-B37F-B27E6D129C95}" type="pres">
      <dgm:prSet presAssocID="{A750CEB2-539E-434C-A146-EFD37859B52C}" presName="Accent" presStyleLbl="node1" presStyleIdx="1" presStyleCnt="2"/>
      <dgm:spPr/>
    </dgm:pt>
    <dgm:pt modelId="{2413E3FE-6F56-4F3A-A1E4-B85B3F07CED2}" type="pres">
      <dgm:prSet presAssocID="{A750CEB2-539E-434C-A146-EFD37859B52C}" presName="Image1" presStyleLbl="fgImgPlace1" presStyleIdx="0" presStyleCnt="3"/>
      <dgm:spPr/>
    </dgm:pt>
    <dgm:pt modelId="{234E52A0-8846-4BC0-A487-40C5964FF55B}" type="pres">
      <dgm:prSet presAssocID="{A750CEB2-539E-434C-A146-EFD37859B52C}" presName="Child1" presStyleLbl="revTx" presStyleIdx="0" presStyleCnt="3">
        <dgm:presLayoutVars>
          <dgm:chMax val="0"/>
          <dgm:chPref val="0"/>
          <dgm:bulletEnabled val="1"/>
        </dgm:presLayoutVars>
      </dgm:prSet>
      <dgm:spPr/>
      <dgm:t>
        <a:bodyPr/>
        <a:lstStyle/>
        <a:p>
          <a:endParaRPr lang="es-CO"/>
        </a:p>
      </dgm:t>
    </dgm:pt>
    <dgm:pt modelId="{2FD00F89-C6B4-4DBF-A8BC-1DD4DA5AFC69}" type="pres">
      <dgm:prSet presAssocID="{6D6947C6-727A-4203-A1A5-288F60A3C542}" presName="Image2" presStyleCnt="0"/>
      <dgm:spPr/>
    </dgm:pt>
    <dgm:pt modelId="{3A34D54A-F3E3-479A-884A-41C40AC0E32C}" type="pres">
      <dgm:prSet presAssocID="{6D6947C6-727A-4203-A1A5-288F60A3C542}" presName="Image" presStyleLbl="fgImgPlace1" presStyleIdx="1" presStyleCnt="3"/>
      <dgm:spPr/>
    </dgm:pt>
    <dgm:pt modelId="{1BF199C3-A152-4C70-81DB-B6C1E5E72EA0}" type="pres">
      <dgm:prSet presAssocID="{6D6947C6-727A-4203-A1A5-288F60A3C542}" presName="Child2" presStyleLbl="revTx" presStyleIdx="1" presStyleCnt="3">
        <dgm:presLayoutVars>
          <dgm:chMax val="0"/>
          <dgm:chPref val="0"/>
          <dgm:bulletEnabled val="1"/>
        </dgm:presLayoutVars>
      </dgm:prSet>
      <dgm:spPr/>
      <dgm:t>
        <a:bodyPr/>
        <a:lstStyle/>
        <a:p>
          <a:endParaRPr lang="es-CO"/>
        </a:p>
      </dgm:t>
    </dgm:pt>
    <dgm:pt modelId="{247711BF-4A70-46B6-B8F5-44F5E764E4D1}" type="pres">
      <dgm:prSet presAssocID="{27ED08FA-29A7-4576-8472-8ED486FA0048}" presName="Image3" presStyleCnt="0"/>
      <dgm:spPr/>
    </dgm:pt>
    <dgm:pt modelId="{BE41E74A-B83C-42FA-BB39-D5E9D04E4BC1}" type="pres">
      <dgm:prSet presAssocID="{27ED08FA-29A7-4576-8472-8ED486FA0048}" presName="Image" presStyleLbl="fgImgPlace1" presStyleIdx="2" presStyleCnt="3"/>
      <dgm:spPr/>
    </dgm:pt>
    <dgm:pt modelId="{332644BE-3AAA-4544-8E6D-FB61B682FF97}" type="pres">
      <dgm:prSet presAssocID="{27ED08FA-29A7-4576-8472-8ED486FA0048}" presName="Child3" presStyleLbl="revTx" presStyleIdx="2" presStyleCnt="3">
        <dgm:presLayoutVars>
          <dgm:chMax val="0"/>
          <dgm:chPref val="0"/>
          <dgm:bulletEnabled val="1"/>
        </dgm:presLayoutVars>
      </dgm:prSet>
      <dgm:spPr/>
      <dgm:t>
        <a:bodyPr/>
        <a:lstStyle/>
        <a:p>
          <a:endParaRPr lang="es-CO"/>
        </a:p>
      </dgm:t>
    </dgm:pt>
  </dgm:ptLst>
  <dgm:cxnLst>
    <dgm:cxn modelId="{0A9CA5E0-089C-4876-BBD6-A8D586380869}" srcId="{27ED08FA-29A7-4576-8472-8ED486FA0048}" destId="{6E3FCD70-1D5A-4D89-9954-4FFBE03D92E7}" srcOrd="1" destOrd="0" parTransId="{040BDD47-A9A4-4B80-B3FD-A3D41BF694B2}" sibTransId="{A54D620A-E06A-4BE6-B1DD-372DCE4EDD91}"/>
    <dgm:cxn modelId="{7392D81A-17A8-4D36-8E2C-3670C1BF2978}" srcId="{6D6947C6-727A-4203-A1A5-288F60A3C542}" destId="{92FF70F0-61CE-4B97-BD6D-EB70BA6215D1}" srcOrd="0" destOrd="0" parTransId="{AADBA1BB-9833-4AFA-B04C-7B4BED89D000}" sibTransId="{1658A483-7E85-4D10-8E9C-5F2BBA5FDC7A}"/>
    <dgm:cxn modelId="{B098A098-C5E1-4EA0-8301-25D3B0B9F042}" srcId="{63C271B9-8573-4955-B4F2-B9CADFDA0C53}" destId="{554D4622-B692-4E2A-A634-CC786A117E31}" srcOrd="0" destOrd="0" parTransId="{56530A4C-83FF-4202-A4BA-AA11E9F1D0E4}" sibTransId="{614E54B1-53D3-450C-9002-44253B69DA8F}"/>
    <dgm:cxn modelId="{7FB87697-F1E9-4753-8DB9-CCE74D262A64}" type="presOf" srcId="{63C271B9-8573-4955-B4F2-B9CADFDA0C53}" destId="{2EA837B4-45DB-4F47-AA54-44E131D5AADB}" srcOrd="0" destOrd="0" presId="urn:microsoft.com/office/officeart/2011/layout/RadialPictureList"/>
    <dgm:cxn modelId="{E77B9AC6-E889-4C57-9541-A33E609EA8C5}" type="presOf" srcId="{77658461-344B-4EAC-8E7D-BE291F5890FE}" destId="{332644BE-3AAA-4544-8E6D-FB61B682FF97}" srcOrd="0" destOrd="3" presId="urn:microsoft.com/office/officeart/2011/layout/RadialPictureList"/>
    <dgm:cxn modelId="{87A54525-4812-4178-B43F-800B75C5FC0B}" srcId="{6D6947C6-727A-4203-A1A5-288F60A3C542}" destId="{3F0F3AFA-1185-4E49-AC20-21EAB310532E}" srcOrd="1" destOrd="0" parTransId="{E18CF159-5FAF-4A6D-8918-154B758A35EA}" sibTransId="{E0C11B8B-8563-49F4-9344-2E3F3A2C8D53}"/>
    <dgm:cxn modelId="{EB8B0075-FE53-4C2E-BE04-0BFB805EA36A}" type="presOf" srcId="{A750CEB2-539E-434C-A146-EFD37859B52C}" destId="{234E52A0-8846-4BC0-A487-40C5964FF55B}" srcOrd="0" destOrd="0" presId="urn:microsoft.com/office/officeart/2011/layout/RadialPictureList"/>
    <dgm:cxn modelId="{8AC95453-5678-40F9-8231-9EB640B79CDA}" srcId="{27ED08FA-29A7-4576-8472-8ED486FA0048}" destId="{08C352CC-14EA-4746-B825-0B0C386E5BF7}" srcOrd="0" destOrd="0" parTransId="{E42C8531-C30C-45DF-BD49-C77B3B9D3C2A}" sibTransId="{48AB957B-89EA-4C6D-87B9-CFBA3820D1D7}"/>
    <dgm:cxn modelId="{196DE9AE-81D4-4F64-9F1A-D59B293AD3F0}" type="presOf" srcId="{3F0F3AFA-1185-4E49-AC20-21EAB310532E}" destId="{1BF199C3-A152-4C70-81DB-B6C1E5E72EA0}" srcOrd="0" destOrd="2" presId="urn:microsoft.com/office/officeart/2011/layout/RadialPictureList"/>
    <dgm:cxn modelId="{B6CA1D6D-5CD7-4F63-B0ED-857DB194FA79}" srcId="{554D4622-B692-4E2A-A634-CC786A117E31}" destId="{A750CEB2-539E-434C-A146-EFD37859B52C}" srcOrd="0" destOrd="0" parTransId="{661545DC-4344-4BD0-B67E-AD2097641C30}" sibTransId="{5C737B28-72AD-4411-BF77-9EBFAEF3EF05}"/>
    <dgm:cxn modelId="{FF44C0C3-F856-4768-B15D-014C7C0B80B7}" srcId="{554D4622-B692-4E2A-A634-CC786A117E31}" destId="{27ED08FA-29A7-4576-8472-8ED486FA0048}" srcOrd="2" destOrd="0" parTransId="{7813473A-5EF6-433B-82B5-2C47BF986367}" sibTransId="{00F04049-0C3A-40C5-BE91-F34EE2DED83F}"/>
    <dgm:cxn modelId="{6D7EF249-2E21-41BB-BF30-00C163112385}" type="presOf" srcId="{6E3FCD70-1D5A-4D89-9954-4FFBE03D92E7}" destId="{332644BE-3AAA-4544-8E6D-FB61B682FF97}" srcOrd="0" destOrd="2" presId="urn:microsoft.com/office/officeart/2011/layout/RadialPictureList"/>
    <dgm:cxn modelId="{BF0F0875-5AB2-4BBF-92BA-42E3891A607F}" srcId="{27ED08FA-29A7-4576-8472-8ED486FA0048}" destId="{77658461-344B-4EAC-8E7D-BE291F5890FE}" srcOrd="2" destOrd="0" parTransId="{BF13C889-A8B2-443D-9B84-9EB466928AA5}" sibTransId="{F49E9FF9-DDEF-4035-947A-FC14995ECA8B}"/>
    <dgm:cxn modelId="{E6114143-3D4D-47CF-BC85-F2467FC845DE}" srcId="{554D4622-B692-4E2A-A634-CC786A117E31}" destId="{6D6947C6-727A-4203-A1A5-288F60A3C542}" srcOrd="1" destOrd="0" parTransId="{114AE57A-989D-4274-81EB-193EB707A3E5}" sibTransId="{8B714D62-5994-4780-B09B-A59E79AAC077}"/>
    <dgm:cxn modelId="{613A0992-FD4E-4B3B-B2EF-D7DBE16556D3}" type="presOf" srcId="{92FF70F0-61CE-4B97-BD6D-EB70BA6215D1}" destId="{1BF199C3-A152-4C70-81DB-B6C1E5E72EA0}" srcOrd="0" destOrd="1" presId="urn:microsoft.com/office/officeart/2011/layout/RadialPictureList"/>
    <dgm:cxn modelId="{EE4D71FE-114D-416B-9EB9-943715EC7046}" type="presOf" srcId="{08C352CC-14EA-4746-B825-0B0C386E5BF7}" destId="{332644BE-3AAA-4544-8E6D-FB61B682FF97}" srcOrd="0" destOrd="1" presId="urn:microsoft.com/office/officeart/2011/layout/RadialPictureList"/>
    <dgm:cxn modelId="{8E3F1752-5D41-43D3-B2FA-2A1AD049C278}" type="presOf" srcId="{6D6947C6-727A-4203-A1A5-288F60A3C542}" destId="{1BF199C3-A152-4C70-81DB-B6C1E5E72EA0}" srcOrd="0" destOrd="0" presId="urn:microsoft.com/office/officeart/2011/layout/RadialPictureList"/>
    <dgm:cxn modelId="{4D338CC4-723D-4D73-A26D-39C03CB50AAA}" srcId="{63C271B9-8573-4955-B4F2-B9CADFDA0C53}" destId="{8449A72F-B326-40F3-B417-0CF26138C0B4}" srcOrd="1" destOrd="0" parTransId="{BABFBEFE-26EF-4BC1-9A84-5C2A598DA241}" sibTransId="{0C94F48C-190F-4ADA-A1BF-2A7A074F7E7D}"/>
    <dgm:cxn modelId="{4BD1E6A7-E01F-42A6-815E-FAE388D638C4}" type="presOf" srcId="{27ED08FA-29A7-4576-8472-8ED486FA0048}" destId="{332644BE-3AAA-4544-8E6D-FB61B682FF97}" srcOrd="0" destOrd="0" presId="urn:microsoft.com/office/officeart/2011/layout/RadialPictureList"/>
    <dgm:cxn modelId="{135533A2-210F-4F20-88A8-5703B3C77115}" type="presOf" srcId="{554D4622-B692-4E2A-A634-CC786A117E31}" destId="{9940A9A6-5F4C-4B80-8356-0CF7B27DF69E}" srcOrd="0" destOrd="0" presId="urn:microsoft.com/office/officeart/2011/layout/RadialPictureList"/>
    <dgm:cxn modelId="{D2EEBE6E-8A2F-41D3-AE3E-E986473E01E9}" type="presParOf" srcId="{2EA837B4-45DB-4F47-AA54-44E131D5AADB}" destId="{9940A9A6-5F4C-4B80-8356-0CF7B27DF69E}" srcOrd="0" destOrd="0" presId="urn:microsoft.com/office/officeart/2011/layout/RadialPictureList"/>
    <dgm:cxn modelId="{9AD5FF15-E645-4414-889A-891910B77AAF}" type="presParOf" srcId="{2EA837B4-45DB-4F47-AA54-44E131D5AADB}" destId="{94D21055-5DE4-4015-B37F-B27E6D129C95}" srcOrd="1" destOrd="0" presId="urn:microsoft.com/office/officeart/2011/layout/RadialPictureList"/>
    <dgm:cxn modelId="{0D900CC2-C649-40A0-97E4-FE0F954FDF9F}" type="presParOf" srcId="{2EA837B4-45DB-4F47-AA54-44E131D5AADB}" destId="{2413E3FE-6F56-4F3A-A1E4-B85B3F07CED2}" srcOrd="2" destOrd="0" presId="urn:microsoft.com/office/officeart/2011/layout/RadialPictureList"/>
    <dgm:cxn modelId="{DFF65CE7-153C-4B7F-A9ED-A2496D231A00}" type="presParOf" srcId="{2EA837B4-45DB-4F47-AA54-44E131D5AADB}" destId="{234E52A0-8846-4BC0-A487-40C5964FF55B}" srcOrd="3" destOrd="0" presId="urn:microsoft.com/office/officeart/2011/layout/RadialPictureList"/>
    <dgm:cxn modelId="{444BDABC-DE9C-4797-A081-63E2C993A5A7}" type="presParOf" srcId="{2EA837B4-45DB-4F47-AA54-44E131D5AADB}" destId="{2FD00F89-C6B4-4DBF-A8BC-1DD4DA5AFC69}" srcOrd="4" destOrd="0" presId="urn:microsoft.com/office/officeart/2011/layout/RadialPictureList"/>
    <dgm:cxn modelId="{DB0A8FC8-89B2-4212-9E6A-264BB8AEA4CA}" type="presParOf" srcId="{2FD00F89-C6B4-4DBF-A8BC-1DD4DA5AFC69}" destId="{3A34D54A-F3E3-479A-884A-41C40AC0E32C}" srcOrd="0" destOrd="0" presId="urn:microsoft.com/office/officeart/2011/layout/RadialPictureList"/>
    <dgm:cxn modelId="{81C26D6B-F9B5-4BAC-92EF-B452F8DBC8CF}" type="presParOf" srcId="{2EA837B4-45DB-4F47-AA54-44E131D5AADB}" destId="{1BF199C3-A152-4C70-81DB-B6C1E5E72EA0}" srcOrd="5" destOrd="0" presId="urn:microsoft.com/office/officeart/2011/layout/RadialPictureList"/>
    <dgm:cxn modelId="{E1BB5C58-19C6-4D6C-ACEF-054DB45439DB}" type="presParOf" srcId="{2EA837B4-45DB-4F47-AA54-44E131D5AADB}" destId="{247711BF-4A70-46B6-B8F5-44F5E764E4D1}" srcOrd="6" destOrd="0" presId="urn:microsoft.com/office/officeart/2011/layout/RadialPictureList"/>
    <dgm:cxn modelId="{8D6EAC1D-8CA3-4936-BA53-58AC8DFF68FC}" type="presParOf" srcId="{247711BF-4A70-46B6-B8F5-44F5E764E4D1}" destId="{BE41E74A-B83C-42FA-BB39-D5E9D04E4BC1}" srcOrd="0" destOrd="0" presId="urn:microsoft.com/office/officeart/2011/layout/RadialPictureList"/>
    <dgm:cxn modelId="{FED950A9-D74F-4C3B-A1A8-E5161F294C9F}" type="presParOf" srcId="{2EA837B4-45DB-4F47-AA54-44E131D5AADB}" destId="{332644BE-3AAA-4544-8E6D-FB61B682FF97}"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64446B2-A33C-4813-AC5C-9781733DBF0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CO"/>
        </a:p>
      </dgm:t>
    </dgm:pt>
    <dgm:pt modelId="{30203F3B-21E5-41BB-AD94-2110ED3ADB62}">
      <dgm:prSet phldrT="[Texto]" custT="1"/>
      <dgm:spPr/>
      <dgm:t>
        <a:bodyPr/>
        <a:lstStyle/>
        <a:p>
          <a:r>
            <a:rPr lang="es-CO" sz="2600" dirty="0" smtClean="0">
              <a:solidFill>
                <a:schemeClr val="accent1">
                  <a:lumMod val="25000"/>
                </a:schemeClr>
              </a:solidFill>
            </a:rPr>
            <a:t>Formas  presentación y revelación</a:t>
          </a:r>
          <a:endParaRPr lang="es-CO" sz="2600" dirty="0">
            <a:solidFill>
              <a:schemeClr val="accent1">
                <a:lumMod val="25000"/>
              </a:schemeClr>
            </a:solidFill>
          </a:endParaRPr>
        </a:p>
      </dgm:t>
    </dgm:pt>
    <dgm:pt modelId="{BB6359D0-3B94-40DF-ABEF-43F0A6A75E99}" type="parTrans" cxnId="{519A6183-56B0-4102-B9D2-B5EFCE4855F8}">
      <dgm:prSet/>
      <dgm:spPr/>
      <dgm:t>
        <a:bodyPr/>
        <a:lstStyle/>
        <a:p>
          <a:endParaRPr lang="es-CO">
            <a:solidFill>
              <a:schemeClr val="accent1">
                <a:lumMod val="25000"/>
              </a:schemeClr>
            </a:solidFill>
          </a:endParaRPr>
        </a:p>
      </dgm:t>
    </dgm:pt>
    <dgm:pt modelId="{00D55634-150B-4D12-AE5A-B68A6728529D}" type="sibTrans" cxnId="{519A6183-56B0-4102-B9D2-B5EFCE4855F8}">
      <dgm:prSet/>
      <dgm:spPr/>
      <dgm:t>
        <a:bodyPr/>
        <a:lstStyle/>
        <a:p>
          <a:endParaRPr lang="es-CO">
            <a:solidFill>
              <a:schemeClr val="accent1">
                <a:lumMod val="25000"/>
              </a:schemeClr>
            </a:solidFill>
          </a:endParaRPr>
        </a:p>
      </dgm:t>
    </dgm:pt>
    <dgm:pt modelId="{4E96DD19-489B-40D3-BF1B-75AFF73EAB0D}">
      <dgm:prSet phldrT="[Texto]" custT="1"/>
      <dgm:spPr/>
      <dgm:t>
        <a:bodyPr/>
        <a:lstStyle/>
        <a:p>
          <a:r>
            <a:rPr lang="es-CO" sz="2000" dirty="0" smtClean="0">
              <a:solidFill>
                <a:schemeClr val="accent1">
                  <a:lumMod val="25000"/>
                </a:schemeClr>
              </a:solidFill>
            </a:rPr>
            <a:t>Revelaciones en </a:t>
          </a:r>
          <a:r>
            <a:rPr lang="es-CO" sz="2000" dirty="0" err="1" smtClean="0">
              <a:solidFill>
                <a:schemeClr val="accent1">
                  <a:lumMod val="25000"/>
                </a:schemeClr>
              </a:solidFill>
            </a:rPr>
            <a:t>IFRSs</a:t>
          </a:r>
          <a:r>
            <a:rPr lang="es-CO" sz="2000" dirty="0" smtClean="0">
              <a:solidFill>
                <a:schemeClr val="accent1">
                  <a:lumMod val="25000"/>
                </a:schemeClr>
              </a:solidFill>
            </a:rPr>
            <a:t>: </a:t>
          </a:r>
          <a:endParaRPr lang="es-CO" sz="2000" dirty="0">
            <a:solidFill>
              <a:schemeClr val="accent1">
                <a:lumMod val="25000"/>
              </a:schemeClr>
            </a:solidFill>
          </a:endParaRPr>
        </a:p>
      </dgm:t>
    </dgm:pt>
    <dgm:pt modelId="{3A9A1E9E-FD0C-43F0-8BC6-D21EE502856D}" type="parTrans" cxnId="{0BAC8152-38B1-4CB3-9C1B-C8E069F6DFDA}">
      <dgm:prSet/>
      <dgm:spPr/>
      <dgm:t>
        <a:bodyPr/>
        <a:lstStyle/>
        <a:p>
          <a:endParaRPr lang="es-CO">
            <a:solidFill>
              <a:schemeClr val="accent1">
                <a:lumMod val="25000"/>
              </a:schemeClr>
            </a:solidFill>
          </a:endParaRPr>
        </a:p>
      </dgm:t>
    </dgm:pt>
    <dgm:pt modelId="{B90F5E49-2B12-42DF-8143-91D6FB7B757A}" type="sibTrans" cxnId="{0BAC8152-38B1-4CB3-9C1B-C8E069F6DFDA}">
      <dgm:prSet/>
      <dgm:spPr/>
      <dgm:t>
        <a:bodyPr/>
        <a:lstStyle/>
        <a:p>
          <a:endParaRPr lang="es-CO">
            <a:solidFill>
              <a:schemeClr val="accent1">
                <a:lumMod val="25000"/>
              </a:schemeClr>
            </a:solidFill>
          </a:endParaRPr>
        </a:p>
      </dgm:t>
    </dgm:pt>
    <dgm:pt modelId="{CCE70F78-B207-456A-908F-FBB4032CEB9B}">
      <dgm:prSet phldrT="[Texto]" custT="1"/>
      <dgm:spPr/>
      <dgm:t>
        <a:bodyPr/>
        <a:lstStyle/>
        <a:p>
          <a:pPr algn="l"/>
          <a:r>
            <a:rPr lang="es-CO" sz="2000" dirty="0" smtClean="0">
              <a:solidFill>
                <a:schemeClr val="accent1">
                  <a:lumMod val="25000"/>
                </a:schemeClr>
              </a:solidFill>
            </a:rPr>
            <a:t>Principios de comunicación:</a:t>
          </a:r>
          <a:endParaRPr lang="es-CO" sz="2000" dirty="0">
            <a:solidFill>
              <a:schemeClr val="accent1">
                <a:lumMod val="25000"/>
              </a:schemeClr>
            </a:solidFill>
          </a:endParaRPr>
        </a:p>
      </dgm:t>
    </dgm:pt>
    <dgm:pt modelId="{759A948F-6F15-4E11-83DC-0AD0B5E36D9F}" type="parTrans" cxnId="{1675F2F8-9376-47A1-B472-112257F18589}">
      <dgm:prSet/>
      <dgm:spPr/>
      <dgm:t>
        <a:bodyPr/>
        <a:lstStyle/>
        <a:p>
          <a:endParaRPr lang="es-CO">
            <a:solidFill>
              <a:schemeClr val="accent1">
                <a:lumMod val="25000"/>
              </a:schemeClr>
            </a:solidFill>
          </a:endParaRPr>
        </a:p>
      </dgm:t>
    </dgm:pt>
    <dgm:pt modelId="{493BAE6D-FE62-42E5-BCF4-DF3000F9E6BC}" type="sibTrans" cxnId="{1675F2F8-9376-47A1-B472-112257F18589}">
      <dgm:prSet/>
      <dgm:spPr/>
      <dgm:t>
        <a:bodyPr/>
        <a:lstStyle/>
        <a:p>
          <a:endParaRPr lang="es-CO">
            <a:solidFill>
              <a:schemeClr val="accent1">
                <a:lumMod val="25000"/>
              </a:schemeClr>
            </a:solidFill>
          </a:endParaRPr>
        </a:p>
      </dgm:t>
    </dgm:pt>
    <dgm:pt modelId="{EFE05DC0-6D63-435B-9EFD-E6CC6845EC44}">
      <dgm:prSet phldrT="[Texto]" custT="1"/>
      <dgm:spPr/>
      <dgm:t>
        <a:bodyPr/>
        <a:lstStyle/>
        <a:p>
          <a:pPr algn="l"/>
          <a:r>
            <a:rPr lang="es-CO" sz="2000" dirty="0" smtClean="0">
              <a:solidFill>
                <a:schemeClr val="accent1">
                  <a:lumMod val="25000"/>
                </a:schemeClr>
              </a:solidFill>
            </a:rPr>
            <a:t>Estados financieros en formato electrónico:</a:t>
          </a:r>
          <a:endParaRPr lang="es-CO" sz="1800" dirty="0">
            <a:solidFill>
              <a:schemeClr val="accent1">
                <a:lumMod val="25000"/>
              </a:schemeClr>
            </a:solidFill>
          </a:endParaRPr>
        </a:p>
      </dgm:t>
    </dgm:pt>
    <dgm:pt modelId="{15034D60-15B8-4053-B7D0-703E4D897F55}" type="parTrans" cxnId="{4870F921-1413-40AD-A480-51428CEA274B}">
      <dgm:prSet/>
      <dgm:spPr/>
      <dgm:t>
        <a:bodyPr/>
        <a:lstStyle/>
        <a:p>
          <a:endParaRPr lang="es-CO">
            <a:solidFill>
              <a:schemeClr val="accent1">
                <a:lumMod val="25000"/>
              </a:schemeClr>
            </a:solidFill>
          </a:endParaRPr>
        </a:p>
      </dgm:t>
    </dgm:pt>
    <dgm:pt modelId="{1498ACB1-4056-4931-BD1F-7D27917CE0D7}" type="sibTrans" cxnId="{4870F921-1413-40AD-A480-51428CEA274B}">
      <dgm:prSet/>
      <dgm:spPr/>
      <dgm:t>
        <a:bodyPr/>
        <a:lstStyle/>
        <a:p>
          <a:endParaRPr lang="es-CO">
            <a:solidFill>
              <a:schemeClr val="accent1">
                <a:lumMod val="25000"/>
              </a:schemeClr>
            </a:solidFill>
          </a:endParaRPr>
        </a:p>
      </dgm:t>
    </dgm:pt>
    <dgm:pt modelId="{BE036857-C93F-45B6-8E5C-D01E0A1E7091}">
      <dgm:prSet phldrT="[Texto]" custT="1"/>
      <dgm:spPr/>
      <dgm:t>
        <a:bodyPr/>
        <a:lstStyle/>
        <a:p>
          <a:r>
            <a:rPr lang="es-CO" sz="1800" dirty="0" smtClean="0">
              <a:solidFill>
                <a:schemeClr val="accent1">
                  <a:lumMod val="25000"/>
                </a:schemeClr>
              </a:solidFill>
            </a:rPr>
            <a:t>Objetivo claro</a:t>
          </a:r>
          <a:endParaRPr lang="es-CO" sz="1800" dirty="0">
            <a:solidFill>
              <a:schemeClr val="accent1">
                <a:lumMod val="25000"/>
              </a:schemeClr>
            </a:solidFill>
          </a:endParaRPr>
        </a:p>
      </dgm:t>
    </dgm:pt>
    <dgm:pt modelId="{A953A1D3-CDE9-42C9-8743-A2F69810D613}" type="parTrans" cxnId="{FA7BBC5B-49CE-4219-9D21-BCE26C2DC036}">
      <dgm:prSet/>
      <dgm:spPr/>
      <dgm:t>
        <a:bodyPr/>
        <a:lstStyle/>
        <a:p>
          <a:endParaRPr lang="es-CO"/>
        </a:p>
      </dgm:t>
    </dgm:pt>
    <dgm:pt modelId="{21D7C408-AC1E-447F-A690-01D69F8FC149}" type="sibTrans" cxnId="{FA7BBC5B-49CE-4219-9D21-BCE26C2DC036}">
      <dgm:prSet/>
      <dgm:spPr/>
      <dgm:t>
        <a:bodyPr/>
        <a:lstStyle/>
        <a:p>
          <a:endParaRPr lang="es-CO"/>
        </a:p>
      </dgm:t>
    </dgm:pt>
    <dgm:pt modelId="{93ABF0F8-B27D-4B18-9450-85D4176C8A7B}">
      <dgm:prSet phldrT="[Texto]" custT="1"/>
      <dgm:spPr/>
      <dgm:t>
        <a:bodyPr/>
        <a:lstStyle/>
        <a:p>
          <a:pPr algn="l"/>
          <a:r>
            <a:rPr lang="es-CO" sz="1800" dirty="0" smtClean="0">
              <a:solidFill>
                <a:schemeClr val="accent1">
                  <a:lumMod val="25000"/>
                </a:schemeClr>
              </a:solidFill>
            </a:rPr>
            <a:t>Efectiva: refleje las características cualitativas fundamentales </a:t>
          </a:r>
          <a:endParaRPr lang="es-CO" sz="1800" dirty="0">
            <a:solidFill>
              <a:schemeClr val="accent1">
                <a:lumMod val="25000"/>
              </a:schemeClr>
            </a:solidFill>
          </a:endParaRPr>
        </a:p>
      </dgm:t>
    </dgm:pt>
    <dgm:pt modelId="{056A35F4-B663-42CD-8F32-9C5D2217E370}" type="parTrans" cxnId="{DD1B5411-D371-4C1E-8D7D-2189600D5ED1}">
      <dgm:prSet/>
      <dgm:spPr/>
      <dgm:t>
        <a:bodyPr/>
        <a:lstStyle/>
        <a:p>
          <a:endParaRPr lang="es-CO"/>
        </a:p>
      </dgm:t>
    </dgm:pt>
    <dgm:pt modelId="{7A736203-C71B-4869-8F28-13A5A89E02A3}" type="sibTrans" cxnId="{DD1B5411-D371-4C1E-8D7D-2189600D5ED1}">
      <dgm:prSet/>
      <dgm:spPr/>
      <dgm:t>
        <a:bodyPr/>
        <a:lstStyle/>
        <a:p>
          <a:endParaRPr lang="es-CO"/>
        </a:p>
      </dgm:t>
    </dgm:pt>
    <dgm:pt modelId="{FC1156E0-228F-4944-B6A3-ACCEEF88BEBE}">
      <dgm:prSet phldrT="[Texto]" custT="1"/>
      <dgm:spPr/>
      <dgm:t>
        <a:bodyPr/>
        <a:lstStyle/>
        <a:p>
          <a:pPr algn="l"/>
          <a:r>
            <a:rPr lang="es-CO" sz="1800" dirty="0" smtClean="0">
              <a:solidFill>
                <a:schemeClr val="accent1">
                  <a:lumMod val="25000"/>
                </a:schemeClr>
              </a:solidFill>
            </a:rPr>
            <a:t>XBRL</a:t>
          </a:r>
          <a:endParaRPr lang="es-CO" sz="1800" dirty="0">
            <a:solidFill>
              <a:schemeClr val="accent1">
                <a:lumMod val="25000"/>
              </a:schemeClr>
            </a:solidFill>
          </a:endParaRPr>
        </a:p>
      </dgm:t>
    </dgm:pt>
    <dgm:pt modelId="{0FC4F7E8-173E-484B-BC9A-90D76F51FAD1}" type="parTrans" cxnId="{C84B1EC3-AC0A-4C50-99E0-14B497936F4B}">
      <dgm:prSet/>
      <dgm:spPr/>
      <dgm:t>
        <a:bodyPr/>
        <a:lstStyle/>
        <a:p>
          <a:endParaRPr lang="es-CO"/>
        </a:p>
      </dgm:t>
    </dgm:pt>
    <dgm:pt modelId="{6DB06327-29EE-4843-97AE-832A2D864B75}" type="sibTrans" cxnId="{C84B1EC3-AC0A-4C50-99E0-14B497936F4B}">
      <dgm:prSet/>
      <dgm:spPr/>
      <dgm:t>
        <a:bodyPr/>
        <a:lstStyle/>
        <a:p>
          <a:endParaRPr lang="es-CO"/>
        </a:p>
      </dgm:t>
    </dgm:pt>
    <dgm:pt modelId="{44448E8A-26A5-47BC-84A7-6B3806E6B9FE}">
      <dgm:prSet phldrT="[Texto]" custT="1"/>
      <dgm:spPr/>
      <dgm:t>
        <a:bodyPr/>
        <a:lstStyle/>
        <a:p>
          <a:pPr algn="l"/>
          <a:r>
            <a:rPr lang="es-CO" sz="1800" dirty="0" err="1" smtClean="0">
              <a:solidFill>
                <a:schemeClr val="accent1">
                  <a:lumMod val="25000"/>
                </a:schemeClr>
              </a:solidFill>
            </a:rPr>
            <a:t>Website</a:t>
          </a:r>
          <a:endParaRPr lang="es-CO" sz="1800" dirty="0">
            <a:solidFill>
              <a:schemeClr val="accent1">
                <a:lumMod val="25000"/>
              </a:schemeClr>
            </a:solidFill>
          </a:endParaRPr>
        </a:p>
      </dgm:t>
    </dgm:pt>
    <dgm:pt modelId="{EBFB1B19-0988-464D-AF11-69369F456CD3}" type="parTrans" cxnId="{CF339E26-604C-4748-8235-D00BA15DC4EF}">
      <dgm:prSet/>
      <dgm:spPr/>
      <dgm:t>
        <a:bodyPr/>
        <a:lstStyle/>
        <a:p>
          <a:endParaRPr lang="es-CO"/>
        </a:p>
      </dgm:t>
    </dgm:pt>
    <dgm:pt modelId="{E7099191-F445-4A7A-B312-8573EC06E77D}" type="sibTrans" cxnId="{CF339E26-604C-4748-8235-D00BA15DC4EF}">
      <dgm:prSet/>
      <dgm:spPr/>
      <dgm:t>
        <a:bodyPr/>
        <a:lstStyle/>
        <a:p>
          <a:endParaRPr lang="es-CO"/>
        </a:p>
      </dgm:t>
    </dgm:pt>
    <dgm:pt modelId="{72C36A77-6AE1-45F1-AF19-B2792610997F}">
      <dgm:prSet phldrT="[Texto]" custT="1"/>
      <dgm:spPr/>
      <dgm:t>
        <a:bodyPr/>
        <a:lstStyle/>
        <a:p>
          <a:pPr algn="l"/>
          <a:r>
            <a:rPr lang="es-CO" sz="1800" dirty="0" smtClean="0">
              <a:solidFill>
                <a:schemeClr val="accent1">
                  <a:lumMod val="25000"/>
                </a:schemeClr>
              </a:solidFill>
            </a:rPr>
            <a:t>Flexibilidad</a:t>
          </a:r>
          <a:endParaRPr lang="es-CO" sz="1800" dirty="0">
            <a:solidFill>
              <a:schemeClr val="accent1">
                <a:lumMod val="25000"/>
              </a:schemeClr>
            </a:solidFill>
          </a:endParaRPr>
        </a:p>
      </dgm:t>
    </dgm:pt>
    <dgm:pt modelId="{4DE88E0D-F632-4249-AB70-56042C20A348}" type="parTrans" cxnId="{B9C27756-8508-4E00-B65A-3C7AB326AE24}">
      <dgm:prSet/>
      <dgm:spPr/>
      <dgm:t>
        <a:bodyPr/>
        <a:lstStyle/>
        <a:p>
          <a:endParaRPr lang="es-CO"/>
        </a:p>
      </dgm:t>
    </dgm:pt>
    <dgm:pt modelId="{2F3C64DE-8B27-4D1D-909C-6D430EB3CB3F}" type="sibTrans" cxnId="{B9C27756-8508-4E00-B65A-3C7AB326AE24}">
      <dgm:prSet/>
      <dgm:spPr/>
      <dgm:t>
        <a:bodyPr/>
        <a:lstStyle/>
        <a:p>
          <a:endParaRPr lang="es-CO"/>
        </a:p>
      </dgm:t>
    </dgm:pt>
    <dgm:pt modelId="{BA425376-4741-4730-88A0-6D5BE9511D24}">
      <dgm:prSet phldrT="[Texto]" custT="1"/>
      <dgm:spPr/>
      <dgm:t>
        <a:bodyPr/>
        <a:lstStyle/>
        <a:p>
          <a:pPr algn="l"/>
          <a:r>
            <a:rPr lang="es-CO" sz="1800" dirty="0" smtClean="0">
              <a:solidFill>
                <a:schemeClr val="accent1">
                  <a:lumMod val="25000"/>
                </a:schemeClr>
              </a:solidFill>
            </a:rPr>
            <a:t>Terminología</a:t>
          </a:r>
          <a:endParaRPr lang="es-CO" sz="1800" dirty="0">
            <a:solidFill>
              <a:schemeClr val="accent1">
                <a:lumMod val="25000"/>
              </a:schemeClr>
            </a:solidFill>
          </a:endParaRPr>
        </a:p>
      </dgm:t>
    </dgm:pt>
    <dgm:pt modelId="{E4A1D404-9D0C-45C7-AE73-B12DEEF2AEE5}" type="parTrans" cxnId="{DD3ADE66-ED54-4324-B14C-8AC9CA113256}">
      <dgm:prSet/>
      <dgm:spPr/>
      <dgm:t>
        <a:bodyPr/>
        <a:lstStyle/>
        <a:p>
          <a:endParaRPr lang="es-CO"/>
        </a:p>
      </dgm:t>
    </dgm:pt>
    <dgm:pt modelId="{C9DF9797-1AD4-4156-9674-131DF8952D8F}" type="sibTrans" cxnId="{DD3ADE66-ED54-4324-B14C-8AC9CA113256}">
      <dgm:prSet/>
      <dgm:spPr/>
      <dgm:t>
        <a:bodyPr/>
        <a:lstStyle/>
        <a:p>
          <a:endParaRPr lang="es-CO"/>
        </a:p>
      </dgm:t>
    </dgm:pt>
    <dgm:pt modelId="{8B89A280-7B6D-4A48-AA21-7A7C72132A25}" type="pres">
      <dgm:prSet presAssocID="{964446B2-A33C-4813-AC5C-9781733DBF01}" presName="cycle" presStyleCnt="0">
        <dgm:presLayoutVars>
          <dgm:chMax val="1"/>
          <dgm:dir/>
          <dgm:animLvl val="ctr"/>
          <dgm:resizeHandles val="exact"/>
        </dgm:presLayoutVars>
      </dgm:prSet>
      <dgm:spPr/>
      <dgm:t>
        <a:bodyPr/>
        <a:lstStyle/>
        <a:p>
          <a:endParaRPr lang="es-CO"/>
        </a:p>
      </dgm:t>
    </dgm:pt>
    <dgm:pt modelId="{A55D4928-802C-4C59-85DA-E3816875CDA7}" type="pres">
      <dgm:prSet presAssocID="{30203F3B-21E5-41BB-AD94-2110ED3ADB62}" presName="centerShape" presStyleLbl="node0" presStyleIdx="0" presStyleCnt="1" custScaleX="116598" custScaleY="105650"/>
      <dgm:spPr/>
      <dgm:t>
        <a:bodyPr/>
        <a:lstStyle/>
        <a:p>
          <a:endParaRPr lang="es-CO"/>
        </a:p>
      </dgm:t>
    </dgm:pt>
    <dgm:pt modelId="{93DC6B10-AE01-4764-AFE6-C53F2FBD93DF}" type="pres">
      <dgm:prSet presAssocID="{3A9A1E9E-FD0C-43F0-8BC6-D21EE502856D}" presName="parTrans" presStyleLbl="bgSibTrans2D1" presStyleIdx="0" presStyleCnt="3"/>
      <dgm:spPr/>
      <dgm:t>
        <a:bodyPr/>
        <a:lstStyle/>
        <a:p>
          <a:endParaRPr lang="es-CO"/>
        </a:p>
      </dgm:t>
    </dgm:pt>
    <dgm:pt modelId="{596F38E2-1522-441B-97DA-601FF4652BF6}" type="pres">
      <dgm:prSet presAssocID="{4E96DD19-489B-40D3-BF1B-75AFF73EAB0D}" presName="node" presStyleLbl="node1" presStyleIdx="0" presStyleCnt="3">
        <dgm:presLayoutVars>
          <dgm:bulletEnabled val="1"/>
        </dgm:presLayoutVars>
      </dgm:prSet>
      <dgm:spPr/>
      <dgm:t>
        <a:bodyPr/>
        <a:lstStyle/>
        <a:p>
          <a:endParaRPr lang="es-CO"/>
        </a:p>
      </dgm:t>
    </dgm:pt>
    <dgm:pt modelId="{BC0149BD-EB3B-4635-96CC-6D01817D256A}" type="pres">
      <dgm:prSet presAssocID="{759A948F-6F15-4E11-83DC-0AD0B5E36D9F}" presName="parTrans" presStyleLbl="bgSibTrans2D1" presStyleIdx="1" presStyleCnt="3"/>
      <dgm:spPr/>
      <dgm:t>
        <a:bodyPr/>
        <a:lstStyle/>
        <a:p>
          <a:endParaRPr lang="es-CO"/>
        </a:p>
      </dgm:t>
    </dgm:pt>
    <dgm:pt modelId="{D69CD41C-2BD7-430E-8798-2448938CBB5C}" type="pres">
      <dgm:prSet presAssocID="{CCE70F78-B207-456A-908F-FBB4032CEB9B}" presName="node" presStyleLbl="node1" presStyleIdx="1" presStyleCnt="3" custScaleX="108296" custScaleY="131164" custRadScaleRad="94621" custRadScaleInc="0">
        <dgm:presLayoutVars>
          <dgm:bulletEnabled val="1"/>
        </dgm:presLayoutVars>
      </dgm:prSet>
      <dgm:spPr/>
      <dgm:t>
        <a:bodyPr/>
        <a:lstStyle/>
        <a:p>
          <a:endParaRPr lang="es-CO"/>
        </a:p>
      </dgm:t>
    </dgm:pt>
    <dgm:pt modelId="{28AF2613-CB10-4CF1-8531-7319469B2200}" type="pres">
      <dgm:prSet presAssocID="{15034D60-15B8-4053-B7D0-703E4D897F55}" presName="parTrans" presStyleLbl="bgSibTrans2D1" presStyleIdx="2" presStyleCnt="3"/>
      <dgm:spPr/>
      <dgm:t>
        <a:bodyPr/>
        <a:lstStyle/>
        <a:p>
          <a:endParaRPr lang="es-CO"/>
        </a:p>
      </dgm:t>
    </dgm:pt>
    <dgm:pt modelId="{20DAF0DB-40B3-411D-B3BE-0BE17D7F251A}" type="pres">
      <dgm:prSet presAssocID="{EFE05DC0-6D63-435B-9EFD-E6CC6845EC44}" presName="node" presStyleLbl="node1" presStyleIdx="2" presStyleCnt="3" custScaleX="110791" custScaleY="146622" custRadScaleRad="106575" custRadScaleInc="340">
        <dgm:presLayoutVars>
          <dgm:bulletEnabled val="1"/>
        </dgm:presLayoutVars>
      </dgm:prSet>
      <dgm:spPr/>
      <dgm:t>
        <a:bodyPr/>
        <a:lstStyle/>
        <a:p>
          <a:endParaRPr lang="es-CO"/>
        </a:p>
      </dgm:t>
    </dgm:pt>
  </dgm:ptLst>
  <dgm:cxnLst>
    <dgm:cxn modelId="{B9C27756-8508-4E00-B65A-3C7AB326AE24}" srcId="{EFE05DC0-6D63-435B-9EFD-E6CC6845EC44}" destId="{72C36A77-6AE1-45F1-AF19-B2792610997F}" srcOrd="2" destOrd="0" parTransId="{4DE88E0D-F632-4249-AB70-56042C20A348}" sibTransId="{2F3C64DE-8B27-4D1D-909C-6D430EB3CB3F}"/>
    <dgm:cxn modelId="{4A8F6103-0DD9-46D8-B5A8-C839B03933F2}" type="presOf" srcId="{15034D60-15B8-4053-B7D0-703E4D897F55}" destId="{28AF2613-CB10-4CF1-8531-7319469B2200}" srcOrd="0" destOrd="0" presId="urn:microsoft.com/office/officeart/2005/8/layout/radial4"/>
    <dgm:cxn modelId="{4870F921-1413-40AD-A480-51428CEA274B}" srcId="{30203F3B-21E5-41BB-AD94-2110ED3ADB62}" destId="{EFE05DC0-6D63-435B-9EFD-E6CC6845EC44}" srcOrd="2" destOrd="0" parTransId="{15034D60-15B8-4053-B7D0-703E4D897F55}" sibTransId="{1498ACB1-4056-4931-BD1F-7D27917CE0D7}"/>
    <dgm:cxn modelId="{CFFABA06-1F49-4C37-9F1A-AFDE5F09153C}" type="presOf" srcId="{BA425376-4741-4730-88A0-6D5BE9511D24}" destId="{20DAF0DB-40B3-411D-B3BE-0BE17D7F251A}" srcOrd="0" destOrd="4" presId="urn:microsoft.com/office/officeart/2005/8/layout/radial4"/>
    <dgm:cxn modelId="{FD6900C3-5B51-4611-9C52-724CDE263104}" type="presOf" srcId="{4E96DD19-489B-40D3-BF1B-75AFF73EAB0D}" destId="{596F38E2-1522-441B-97DA-601FF4652BF6}" srcOrd="0" destOrd="0" presId="urn:microsoft.com/office/officeart/2005/8/layout/radial4"/>
    <dgm:cxn modelId="{4FCA38CF-7780-41EF-AF87-C5A64DB673CE}" type="presOf" srcId="{EFE05DC0-6D63-435B-9EFD-E6CC6845EC44}" destId="{20DAF0DB-40B3-411D-B3BE-0BE17D7F251A}" srcOrd="0" destOrd="0" presId="urn:microsoft.com/office/officeart/2005/8/layout/radial4"/>
    <dgm:cxn modelId="{081B6E92-DD73-4F23-BBC1-5DB45612654B}" type="presOf" srcId="{72C36A77-6AE1-45F1-AF19-B2792610997F}" destId="{20DAF0DB-40B3-411D-B3BE-0BE17D7F251A}" srcOrd="0" destOrd="3" presId="urn:microsoft.com/office/officeart/2005/8/layout/radial4"/>
    <dgm:cxn modelId="{1675F2F8-9376-47A1-B472-112257F18589}" srcId="{30203F3B-21E5-41BB-AD94-2110ED3ADB62}" destId="{CCE70F78-B207-456A-908F-FBB4032CEB9B}" srcOrd="1" destOrd="0" parTransId="{759A948F-6F15-4E11-83DC-0AD0B5E36D9F}" sibTransId="{493BAE6D-FE62-42E5-BCF4-DF3000F9E6BC}"/>
    <dgm:cxn modelId="{FA7BBC5B-49CE-4219-9D21-BCE26C2DC036}" srcId="{4E96DD19-489B-40D3-BF1B-75AFF73EAB0D}" destId="{BE036857-C93F-45B6-8E5C-D01E0A1E7091}" srcOrd="0" destOrd="0" parTransId="{A953A1D3-CDE9-42C9-8743-A2F69810D613}" sibTransId="{21D7C408-AC1E-447F-A690-01D69F8FC149}"/>
    <dgm:cxn modelId="{DD3ADE66-ED54-4324-B14C-8AC9CA113256}" srcId="{EFE05DC0-6D63-435B-9EFD-E6CC6845EC44}" destId="{BA425376-4741-4730-88A0-6D5BE9511D24}" srcOrd="3" destOrd="0" parTransId="{E4A1D404-9D0C-45C7-AE73-B12DEEF2AEE5}" sibTransId="{C9DF9797-1AD4-4156-9674-131DF8952D8F}"/>
    <dgm:cxn modelId="{C64BAF12-B21F-4798-82DE-AD32788C6B2E}" type="presOf" srcId="{93ABF0F8-B27D-4B18-9450-85D4176C8A7B}" destId="{D69CD41C-2BD7-430E-8798-2448938CBB5C}" srcOrd="0" destOrd="1" presId="urn:microsoft.com/office/officeart/2005/8/layout/radial4"/>
    <dgm:cxn modelId="{00D847C7-F944-4052-A59D-633B6E77BF67}" type="presOf" srcId="{964446B2-A33C-4813-AC5C-9781733DBF01}" destId="{8B89A280-7B6D-4A48-AA21-7A7C72132A25}" srcOrd="0" destOrd="0" presId="urn:microsoft.com/office/officeart/2005/8/layout/radial4"/>
    <dgm:cxn modelId="{7EF7ED54-9BB7-4505-A78F-33A5B72B1DFC}" type="presOf" srcId="{BE036857-C93F-45B6-8E5C-D01E0A1E7091}" destId="{596F38E2-1522-441B-97DA-601FF4652BF6}" srcOrd="0" destOrd="1" presId="urn:microsoft.com/office/officeart/2005/8/layout/radial4"/>
    <dgm:cxn modelId="{B1F7DDCC-3D23-43B5-ABE7-B0ED5B35934D}" type="presOf" srcId="{759A948F-6F15-4E11-83DC-0AD0B5E36D9F}" destId="{BC0149BD-EB3B-4635-96CC-6D01817D256A}" srcOrd="0" destOrd="0" presId="urn:microsoft.com/office/officeart/2005/8/layout/radial4"/>
    <dgm:cxn modelId="{CEA7110B-3E8C-42D8-8730-B2FD6A27E1CB}" type="presOf" srcId="{CCE70F78-B207-456A-908F-FBB4032CEB9B}" destId="{D69CD41C-2BD7-430E-8798-2448938CBB5C}" srcOrd="0" destOrd="0" presId="urn:microsoft.com/office/officeart/2005/8/layout/radial4"/>
    <dgm:cxn modelId="{CF339E26-604C-4748-8235-D00BA15DC4EF}" srcId="{EFE05DC0-6D63-435B-9EFD-E6CC6845EC44}" destId="{44448E8A-26A5-47BC-84A7-6B3806E6B9FE}" srcOrd="1" destOrd="0" parTransId="{EBFB1B19-0988-464D-AF11-69369F456CD3}" sibTransId="{E7099191-F445-4A7A-B312-8573EC06E77D}"/>
    <dgm:cxn modelId="{519A6183-56B0-4102-B9D2-B5EFCE4855F8}" srcId="{964446B2-A33C-4813-AC5C-9781733DBF01}" destId="{30203F3B-21E5-41BB-AD94-2110ED3ADB62}" srcOrd="0" destOrd="0" parTransId="{BB6359D0-3B94-40DF-ABEF-43F0A6A75E99}" sibTransId="{00D55634-150B-4D12-AE5A-B68A6728529D}"/>
    <dgm:cxn modelId="{20C29113-CE33-4B6A-982F-C61E48FF6A49}" type="presOf" srcId="{44448E8A-26A5-47BC-84A7-6B3806E6B9FE}" destId="{20DAF0DB-40B3-411D-B3BE-0BE17D7F251A}" srcOrd="0" destOrd="2" presId="urn:microsoft.com/office/officeart/2005/8/layout/radial4"/>
    <dgm:cxn modelId="{B94EAE5A-FCD7-4FA8-8B6F-E67478F431D2}" type="presOf" srcId="{30203F3B-21E5-41BB-AD94-2110ED3ADB62}" destId="{A55D4928-802C-4C59-85DA-E3816875CDA7}" srcOrd="0" destOrd="0" presId="urn:microsoft.com/office/officeart/2005/8/layout/radial4"/>
    <dgm:cxn modelId="{0BAC8152-38B1-4CB3-9C1B-C8E069F6DFDA}" srcId="{30203F3B-21E5-41BB-AD94-2110ED3ADB62}" destId="{4E96DD19-489B-40D3-BF1B-75AFF73EAB0D}" srcOrd="0" destOrd="0" parTransId="{3A9A1E9E-FD0C-43F0-8BC6-D21EE502856D}" sibTransId="{B90F5E49-2B12-42DF-8143-91D6FB7B757A}"/>
    <dgm:cxn modelId="{0FC51564-1A7A-4F14-A439-10CDC3587DF7}" type="presOf" srcId="{3A9A1E9E-FD0C-43F0-8BC6-D21EE502856D}" destId="{93DC6B10-AE01-4764-AFE6-C53F2FBD93DF}" srcOrd="0" destOrd="0" presId="urn:microsoft.com/office/officeart/2005/8/layout/radial4"/>
    <dgm:cxn modelId="{DD1B5411-D371-4C1E-8D7D-2189600D5ED1}" srcId="{CCE70F78-B207-456A-908F-FBB4032CEB9B}" destId="{93ABF0F8-B27D-4B18-9450-85D4176C8A7B}" srcOrd="0" destOrd="0" parTransId="{056A35F4-B663-42CD-8F32-9C5D2217E370}" sibTransId="{7A736203-C71B-4869-8F28-13A5A89E02A3}"/>
    <dgm:cxn modelId="{C84B1EC3-AC0A-4C50-99E0-14B497936F4B}" srcId="{EFE05DC0-6D63-435B-9EFD-E6CC6845EC44}" destId="{FC1156E0-228F-4944-B6A3-ACCEEF88BEBE}" srcOrd="0" destOrd="0" parTransId="{0FC4F7E8-173E-484B-BC9A-90D76F51FAD1}" sibTransId="{6DB06327-29EE-4843-97AE-832A2D864B75}"/>
    <dgm:cxn modelId="{0DE505E5-C347-4145-8847-2F98A8F50C0F}" type="presOf" srcId="{FC1156E0-228F-4944-B6A3-ACCEEF88BEBE}" destId="{20DAF0DB-40B3-411D-B3BE-0BE17D7F251A}" srcOrd="0" destOrd="1" presId="urn:microsoft.com/office/officeart/2005/8/layout/radial4"/>
    <dgm:cxn modelId="{1924C1C0-AB06-4586-8DFC-9D1B67AE91CE}" type="presParOf" srcId="{8B89A280-7B6D-4A48-AA21-7A7C72132A25}" destId="{A55D4928-802C-4C59-85DA-E3816875CDA7}" srcOrd="0" destOrd="0" presId="urn:microsoft.com/office/officeart/2005/8/layout/radial4"/>
    <dgm:cxn modelId="{82360E9E-43EF-4D06-A0AE-7F88A562E97B}" type="presParOf" srcId="{8B89A280-7B6D-4A48-AA21-7A7C72132A25}" destId="{93DC6B10-AE01-4764-AFE6-C53F2FBD93DF}" srcOrd="1" destOrd="0" presId="urn:microsoft.com/office/officeart/2005/8/layout/radial4"/>
    <dgm:cxn modelId="{58F91906-A112-4504-8577-A19212B6277F}" type="presParOf" srcId="{8B89A280-7B6D-4A48-AA21-7A7C72132A25}" destId="{596F38E2-1522-441B-97DA-601FF4652BF6}" srcOrd="2" destOrd="0" presId="urn:microsoft.com/office/officeart/2005/8/layout/radial4"/>
    <dgm:cxn modelId="{DE649D57-1EAC-4D7A-8F95-8265228DC6D8}" type="presParOf" srcId="{8B89A280-7B6D-4A48-AA21-7A7C72132A25}" destId="{BC0149BD-EB3B-4635-96CC-6D01817D256A}" srcOrd="3" destOrd="0" presId="urn:microsoft.com/office/officeart/2005/8/layout/radial4"/>
    <dgm:cxn modelId="{5FA341C6-68A0-4894-B137-D1BA62718EB9}" type="presParOf" srcId="{8B89A280-7B6D-4A48-AA21-7A7C72132A25}" destId="{D69CD41C-2BD7-430E-8798-2448938CBB5C}" srcOrd="4" destOrd="0" presId="urn:microsoft.com/office/officeart/2005/8/layout/radial4"/>
    <dgm:cxn modelId="{9581F5D9-D918-4FA2-9502-1E17974143A9}" type="presParOf" srcId="{8B89A280-7B6D-4A48-AA21-7A7C72132A25}" destId="{28AF2613-CB10-4CF1-8531-7319469B2200}" srcOrd="5" destOrd="0" presId="urn:microsoft.com/office/officeart/2005/8/layout/radial4"/>
    <dgm:cxn modelId="{3DFEFDC0-0B65-4D60-8E3A-B445C879172F}" type="presParOf" srcId="{8B89A280-7B6D-4A48-AA21-7A7C72132A25}" destId="{20DAF0DB-40B3-411D-B3BE-0BE17D7F251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6EC4BE-6999-47AE-85D9-70953D31CF4C}"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CO"/>
        </a:p>
      </dgm:t>
    </dgm:pt>
    <dgm:pt modelId="{E1BC4891-846B-43F2-936B-07F0800C3A5D}">
      <dgm:prSet phldrT="[Text]" custT="1"/>
      <dgm:spPr/>
      <dgm:t>
        <a:bodyPr/>
        <a:lstStyle/>
        <a:p>
          <a:pPr algn="just"/>
          <a:r>
            <a:rPr lang="es-CO" sz="1800" dirty="0" smtClean="0">
              <a:latin typeface="Californian FB" pitchFamily="18" charset="0"/>
            </a:rPr>
            <a:t>Información que no es relevante o que no es lo suficientemente relevante para justificar su costo. </a:t>
          </a:r>
          <a:endParaRPr lang="es-CO" sz="1800" dirty="0">
            <a:latin typeface="Californian FB" panose="0207040306080B030204" pitchFamily="18" charset="0"/>
          </a:endParaRPr>
        </a:p>
      </dgm:t>
    </dgm:pt>
    <dgm:pt modelId="{79821B1F-205E-4F25-B823-56E457E0E2C3}" type="parTrans" cxnId="{CC95636C-B944-4780-BF6B-CDE2D96C907E}">
      <dgm:prSet/>
      <dgm:spPr/>
      <dgm:t>
        <a:bodyPr/>
        <a:lstStyle/>
        <a:p>
          <a:endParaRPr lang="es-CO"/>
        </a:p>
      </dgm:t>
    </dgm:pt>
    <dgm:pt modelId="{8FF09D00-FEEA-4CBE-8667-8D1C7C4B3829}" type="sibTrans" cxnId="{CC95636C-B944-4780-BF6B-CDE2D96C907E}">
      <dgm:prSet/>
      <dgm:spPr/>
      <dgm:t>
        <a:bodyPr/>
        <a:lstStyle/>
        <a:p>
          <a:endParaRPr lang="es-CO"/>
        </a:p>
      </dgm:t>
    </dgm:pt>
    <dgm:pt modelId="{A093A1F8-AE36-455F-A33B-98FAF15A2930}" type="pres">
      <dgm:prSet presAssocID="{D76EC4BE-6999-47AE-85D9-70953D31CF4C}" presName="linear" presStyleCnt="0">
        <dgm:presLayoutVars>
          <dgm:animLvl val="lvl"/>
          <dgm:resizeHandles val="exact"/>
        </dgm:presLayoutVars>
      </dgm:prSet>
      <dgm:spPr/>
      <dgm:t>
        <a:bodyPr/>
        <a:lstStyle/>
        <a:p>
          <a:endParaRPr lang="es-CO"/>
        </a:p>
      </dgm:t>
    </dgm:pt>
    <dgm:pt modelId="{D578B846-83F3-4DC8-B6AD-A70D03D899CB}" type="pres">
      <dgm:prSet presAssocID="{E1BC4891-846B-43F2-936B-07F0800C3A5D}" presName="parentText" presStyleLbl="node1" presStyleIdx="0" presStyleCnt="1" custScaleY="122174" custLinFactNeighborX="7143" custLinFactNeighborY="-6968">
        <dgm:presLayoutVars>
          <dgm:chMax val="0"/>
          <dgm:bulletEnabled val="1"/>
        </dgm:presLayoutVars>
      </dgm:prSet>
      <dgm:spPr/>
      <dgm:t>
        <a:bodyPr/>
        <a:lstStyle/>
        <a:p>
          <a:endParaRPr lang="es-CO"/>
        </a:p>
      </dgm:t>
    </dgm:pt>
  </dgm:ptLst>
  <dgm:cxnLst>
    <dgm:cxn modelId="{7F023BFB-5FC7-4B2A-AC78-B43F65B8E9AA}" type="presOf" srcId="{D76EC4BE-6999-47AE-85D9-70953D31CF4C}" destId="{A093A1F8-AE36-455F-A33B-98FAF15A2930}" srcOrd="0" destOrd="0" presId="urn:microsoft.com/office/officeart/2005/8/layout/vList2"/>
    <dgm:cxn modelId="{3B51DC40-8EEA-4387-9FA1-BF83055F9D8D}" type="presOf" srcId="{E1BC4891-846B-43F2-936B-07F0800C3A5D}" destId="{D578B846-83F3-4DC8-B6AD-A70D03D899CB}" srcOrd="0" destOrd="0" presId="urn:microsoft.com/office/officeart/2005/8/layout/vList2"/>
    <dgm:cxn modelId="{CC95636C-B944-4780-BF6B-CDE2D96C907E}" srcId="{D76EC4BE-6999-47AE-85D9-70953D31CF4C}" destId="{E1BC4891-846B-43F2-936B-07F0800C3A5D}" srcOrd="0" destOrd="0" parTransId="{79821B1F-205E-4F25-B823-56E457E0E2C3}" sibTransId="{8FF09D00-FEEA-4CBE-8667-8D1C7C4B3829}"/>
    <dgm:cxn modelId="{D7A3606C-2CA4-4C27-9DF5-B27763A36F86}" type="presParOf" srcId="{A093A1F8-AE36-455F-A33B-98FAF15A2930}" destId="{D578B846-83F3-4DC8-B6AD-A70D03D899C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6EC4BE-6999-47AE-85D9-70953D31CF4C}"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CO"/>
        </a:p>
      </dgm:t>
    </dgm:pt>
    <dgm:pt modelId="{E1BC4891-846B-43F2-936B-07F0800C3A5D}">
      <dgm:prSet phldrT="[Text]" custT="1"/>
      <dgm:spPr/>
      <dgm:t>
        <a:bodyPr/>
        <a:lstStyle/>
        <a:p>
          <a:pPr algn="just"/>
          <a:r>
            <a:rPr lang="es-CO" sz="1800" dirty="0" smtClean="0">
              <a:latin typeface="Californian FB" pitchFamily="18" charset="0"/>
            </a:rPr>
            <a:t>La medición no refleja una representación fidedigna.</a:t>
          </a:r>
          <a:endParaRPr lang="es-CO" sz="1800" dirty="0">
            <a:latin typeface="Californian FB" pitchFamily="18" charset="0"/>
          </a:endParaRPr>
        </a:p>
      </dgm:t>
    </dgm:pt>
    <dgm:pt modelId="{79821B1F-205E-4F25-B823-56E457E0E2C3}" type="parTrans" cxnId="{CC95636C-B944-4780-BF6B-CDE2D96C907E}">
      <dgm:prSet/>
      <dgm:spPr/>
      <dgm:t>
        <a:bodyPr/>
        <a:lstStyle/>
        <a:p>
          <a:endParaRPr lang="es-CO"/>
        </a:p>
      </dgm:t>
    </dgm:pt>
    <dgm:pt modelId="{8FF09D00-FEEA-4CBE-8667-8D1C7C4B3829}" type="sibTrans" cxnId="{CC95636C-B944-4780-BF6B-CDE2D96C907E}">
      <dgm:prSet/>
      <dgm:spPr/>
      <dgm:t>
        <a:bodyPr/>
        <a:lstStyle/>
        <a:p>
          <a:endParaRPr lang="es-CO"/>
        </a:p>
      </dgm:t>
    </dgm:pt>
    <dgm:pt modelId="{A093A1F8-AE36-455F-A33B-98FAF15A2930}" type="pres">
      <dgm:prSet presAssocID="{D76EC4BE-6999-47AE-85D9-70953D31CF4C}" presName="linear" presStyleCnt="0">
        <dgm:presLayoutVars>
          <dgm:animLvl val="lvl"/>
          <dgm:resizeHandles val="exact"/>
        </dgm:presLayoutVars>
      </dgm:prSet>
      <dgm:spPr/>
      <dgm:t>
        <a:bodyPr/>
        <a:lstStyle/>
        <a:p>
          <a:endParaRPr lang="es-CO"/>
        </a:p>
      </dgm:t>
    </dgm:pt>
    <dgm:pt modelId="{D578B846-83F3-4DC8-B6AD-A70D03D899CB}" type="pres">
      <dgm:prSet presAssocID="{E1BC4891-846B-43F2-936B-07F0800C3A5D}" presName="parentText" presStyleLbl="node1" presStyleIdx="0" presStyleCnt="1" custScaleY="122174" custLinFactNeighborX="7143" custLinFactNeighborY="-24721">
        <dgm:presLayoutVars>
          <dgm:chMax val="0"/>
          <dgm:bulletEnabled val="1"/>
        </dgm:presLayoutVars>
      </dgm:prSet>
      <dgm:spPr/>
      <dgm:t>
        <a:bodyPr/>
        <a:lstStyle/>
        <a:p>
          <a:endParaRPr lang="es-CO"/>
        </a:p>
      </dgm:t>
    </dgm:pt>
  </dgm:ptLst>
  <dgm:cxnLst>
    <dgm:cxn modelId="{5F5A6A6B-EEF4-4552-A852-A51D625BF8DD}" type="presOf" srcId="{D76EC4BE-6999-47AE-85D9-70953D31CF4C}" destId="{A093A1F8-AE36-455F-A33B-98FAF15A2930}" srcOrd="0" destOrd="0" presId="urn:microsoft.com/office/officeart/2005/8/layout/vList2"/>
    <dgm:cxn modelId="{2D081518-C5E0-4114-B8FB-2DF3D85ADB97}" type="presOf" srcId="{E1BC4891-846B-43F2-936B-07F0800C3A5D}" destId="{D578B846-83F3-4DC8-B6AD-A70D03D899CB}" srcOrd="0" destOrd="0" presId="urn:microsoft.com/office/officeart/2005/8/layout/vList2"/>
    <dgm:cxn modelId="{CC95636C-B944-4780-BF6B-CDE2D96C907E}" srcId="{D76EC4BE-6999-47AE-85D9-70953D31CF4C}" destId="{E1BC4891-846B-43F2-936B-07F0800C3A5D}" srcOrd="0" destOrd="0" parTransId="{79821B1F-205E-4F25-B823-56E457E0E2C3}" sibTransId="{8FF09D00-FEEA-4CBE-8667-8D1C7C4B3829}"/>
    <dgm:cxn modelId="{F071BEBD-18C3-48E6-8770-7B31C9AC73B9}" type="presParOf" srcId="{A093A1F8-AE36-455F-A33B-98FAF15A2930}" destId="{D578B846-83F3-4DC8-B6AD-A70D03D899C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6EC4BE-6999-47AE-85D9-70953D31CF4C}"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CO"/>
        </a:p>
      </dgm:t>
    </dgm:pt>
    <dgm:pt modelId="{E1BC4891-846B-43F2-936B-07F0800C3A5D}">
      <dgm:prSet phldrT="[Text]" custT="1"/>
      <dgm:spPr/>
      <dgm:t>
        <a:bodyPr/>
        <a:lstStyle/>
        <a:p>
          <a:pPr algn="just"/>
          <a:r>
            <a:rPr lang="es-CO" sz="2400" dirty="0" smtClean="0">
              <a:latin typeface="Californian FB" panose="0207040306080B030204" pitchFamily="18" charset="0"/>
            </a:rPr>
            <a:t>Proceso de incorporación en el balance o en el estado de resultados, de una partida que cumpla con la definición del elemento correspondiente, además los criterios para su reconocimiento.</a:t>
          </a:r>
          <a:endParaRPr lang="es-CO" sz="3200" dirty="0"/>
        </a:p>
      </dgm:t>
    </dgm:pt>
    <dgm:pt modelId="{79821B1F-205E-4F25-B823-56E457E0E2C3}" type="parTrans" cxnId="{CC95636C-B944-4780-BF6B-CDE2D96C907E}">
      <dgm:prSet/>
      <dgm:spPr/>
      <dgm:t>
        <a:bodyPr/>
        <a:lstStyle/>
        <a:p>
          <a:endParaRPr lang="es-CO"/>
        </a:p>
      </dgm:t>
    </dgm:pt>
    <dgm:pt modelId="{8FF09D00-FEEA-4CBE-8667-8D1C7C4B3829}" type="sibTrans" cxnId="{CC95636C-B944-4780-BF6B-CDE2D96C907E}">
      <dgm:prSet/>
      <dgm:spPr/>
      <dgm:t>
        <a:bodyPr/>
        <a:lstStyle/>
        <a:p>
          <a:endParaRPr lang="es-CO"/>
        </a:p>
      </dgm:t>
    </dgm:pt>
    <dgm:pt modelId="{A093A1F8-AE36-455F-A33B-98FAF15A2930}" type="pres">
      <dgm:prSet presAssocID="{D76EC4BE-6999-47AE-85D9-70953D31CF4C}" presName="linear" presStyleCnt="0">
        <dgm:presLayoutVars>
          <dgm:animLvl val="lvl"/>
          <dgm:resizeHandles val="exact"/>
        </dgm:presLayoutVars>
      </dgm:prSet>
      <dgm:spPr/>
      <dgm:t>
        <a:bodyPr/>
        <a:lstStyle/>
        <a:p>
          <a:endParaRPr lang="es-CO"/>
        </a:p>
      </dgm:t>
    </dgm:pt>
    <dgm:pt modelId="{D578B846-83F3-4DC8-B6AD-A70D03D899CB}" type="pres">
      <dgm:prSet presAssocID="{E1BC4891-846B-43F2-936B-07F0800C3A5D}" presName="parentText" presStyleLbl="node1" presStyleIdx="0" presStyleCnt="1" custScaleY="122174" custLinFactNeighborX="-1959" custLinFactNeighborY="-37951">
        <dgm:presLayoutVars>
          <dgm:chMax val="0"/>
          <dgm:bulletEnabled val="1"/>
        </dgm:presLayoutVars>
      </dgm:prSet>
      <dgm:spPr/>
      <dgm:t>
        <a:bodyPr/>
        <a:lstStyle/>
        <a:p>
          <a:endParaRPr lang="es-CO"/>
        </a:p>
      </dgm:t>
    </dgm:pt>
  </dgm:ptLst>
  <dgm:cxnLst>
    <dgm:cxn modelId="{F21FCE63-FDA4-4584-97FD-923D38353253}" type="presOf" srcId="{D76EC4BE-6999-47AE-85D9-70953D31CF4C}" destId="{A093A1F8-AE36-455F-A33B-98FAF15A2930}" srcOrd="0" destOrd="0" presId="urn:microsoft.com/office/officeart/2005/8/layout/vList2"/>
    <dgm:cxn modelId="{CC95636C-B944-4780-BF6B-CDE2D96C907E}" srcId="{D76EC4BE-6999-47AE-85D9-70953D31CF4C}" destId="{E1BC4891-846B-43F2-936B-07F0800C3A5D}" srcOrd="0" destOrd="0" parTransId="{79821B1F-205E-4F25-B823-56E457E0E2C3}" sibTransId="{8FF09D00-FEEA-4CBE-8667-8D1C7C4B3829}"/>
    <dgm:cxn modelId="{0C3E0B86-8A8E-4D12-8F5A-EC27D2AD6B0A}" type="presOf" srcId="{E1BC4891-846B-43F2-936B-07F0800C3A5D}" destId="{D578B846-83F3-4DC8-B6AD-A70D03D899CB}" srcOrd="0" destOrd="0" presId="urn:microsoft.com/office/officeart/2005/8/layout/vList2"/>
    <dgm:cxn modelId="{1A8AEC1F-7657-47EF-AE2A-DC138F50FACB}" type="presParOf" srcId="{A093A1F8-AE36-455F-A33B-98FAF15A2930}" destId="{D578B846-83F3-4DC8-B6AD-A70D03D899C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6EC4BE-6999-47AE-85D9-70953D31CF4C}"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CO"/>
        </a:p>
      </dgm:t>
    </dgm:pt>
    <dgm:pt modelId="{E1BC4891-846B-43F2-936B-07F0800C3A5D}">
      <dgm:prSet phldrT="[Text]" custT="1"/>
      <dgm:spPr/>
      <dgm:t>
        <a:bodyPr/>
        <a:lstStyle/>
        <a:p>
          <a:pPr algn="just"/>
          <a:r>
            <a:rPr lang="es-CO" sz="2400" dirty="0" smtClean="0">
              <a:latin typeface="Californian FB" panose="0207040306080B030204" pitchFamily="18" charset="0"/>
            </a:rPr>
            <a:t>Activo, pasivo, patrimonio, ingreso o gasto. </a:t>
          </a:r>
          <a:endParaRPr lang="es-CO" sz="3200" dirty="0"/>
        </a:p>
      </dgm:t>
    </dgm:pt>
    <dgm:pt modelId="{79821B1F-205E-4F25-B823-56E457E0E2C3}" type="parTrans" cxnId="{CC95636C-B944-4780-BF6B-CDE2D96C907E}">
      <dgm:prSet/>
      <dgm:spPr/>
      <dgm:t>
        <a:bodyPr/>
        <a:lstStyle/>
        <a:p>
          <a:endParaRPr lang="es-CO"/>
        </a:p>
      </dgm:t>
    </dgm:pt>
    <dgm:pt modelId="{8FF09D00-FEEA-4CBE-8667-8D1C7C4B3829}" type="sibTrans" cxnId="{CC95636C-B944-4780-BF6B-CDE2D96C907E}">
      <dgm:prSet/>
      <dgm:spPr/>
      <dgm:t>
        <a:bodyPr/>
        <a:lstStyle/>
        <a:p>
          <a:endParaRPr lang="es-CO"/>
        </a:p>
      </dgm:t>
    </dgm:pt>
    <dgm:pt modelId="{A093A1F8-AE36-455F-A33B-98FAF15A2930}" type="pres">
      <dgm:prSet presAssocID="{D76EC4BE-6999-47AE-85D9-70953D31CF4C}" presName="linear" presStyleCnt="0">
        <dgm:presLayoutVars>
          <dgm:animLvl val="lvl"/>
          <dgm:resizeHandles val="exact"/>
        </dgm:presLayoutVars>
      </dgm:prSet>
      <dgm:spPr/>
      <dgm:t>
        <a:bodyPr/>
        <a:lstStyle/>
        <a:p>
          <a:endParaRPr lang="es-CO"/>
        </a:p>
      </dgm:t>
    </dgm:pt>
    <dgm:pt modelId="{D578B846-83F3-4DC8-B6AD-A70D03D899CB}" type="pres">
      <dgm:prSet presAssocID="{E1BC4891-846B-43F2-936B-07F0800C3A5D}" presName="parentText" presStyleLbl="node1" presStyleIdx="0" presStyleCnt="1" custScaleX="90909" custScaleY="147609" custLinFactNeighborX="0" custLinFactNeighborY="-20174">
        <dgm:presLayoutVars>
          <dgm:chMax val="0"/>
          <dgm:bulletEnabled val="1"/>
        </dgm:presLayoutVars>
      </dgm:prSet>
      <dgm:spPr/>
      <dgm:t>
        <a:bodyPr/>
        <a:lstStyle/>
        <a:p>
          <a:endParaRPr lang="es-CO"/>
        </a:p>
      </dgm:t>
    </dgm:pt>
  </dgm:ptLst>
  <dgm:cxnLst>
    <dgm:cxn modelId="{32229E33-FA2D-46FC-A536-61C3CDA6C88A}" type="presOf" srcId="{D76EC4BE-6999-47AE-85D9-70953D31CF4C}" destId="{A093A1F8-AE36-455F-A33B-98FAF15A2930}" srcOrd="0" destOrd="0" presId="urn:microsoft.com/office/officeart/2005/8/layout/vList2"/>
    <dgm:cxn modelId="{D6FB2B66-0922-4182-AA68-B38033E3E928}" type="presOf" srcId="{E1BC4891-846B-43F2-936B-07F0800C3A5D}" destId="{D578B846-83F3-4DC8-B6AD-A70D03D899CB}" srcOrd="0" destOrd="0" presId="urn:microsoft.com/office/officeart/2005/8/layout/vList2"/>
    <dgm:cxn modelId="{CC95636C-B944-4780-BF6B-CDE2D96C907E}" srcId="{D76EC4BE-6999-47AE-85D9-70953D31CF4C}" destId="{E1BC4891-846B-43F2-936B-07F0800C3A5D}" srcOrd="0" destOrd="0" parTransId="{79821B1F-205E-4F25-B823-56E457E0E2C3}" sibTransId="{8FF09D00-FEEA-4CBE-8667-8D1C7C4B3829}"/>
    <dgm:cxn modelId="{C872330F-3030-4055-B232-604F2100282E}" type="presParOf" srcId="{A093A1F8-AE36-455F-A33B-98FAF15A2930}" destId="{D578B846-83F3-4DC8-B6AD-A70D03D899C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6EC4BE-6999-47AE-85D9-70953D31CF4C}"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CO"/>
        </a:p>
      </dgm:t>
    </dgm:pt>
    <dgm:pt modelId="{E1BC4891-846B-43F2-936B-07F0800C3A5D}">
      <dgm:prSet phldrT="[Text]" custT="1"/>
      <dgm:spPr/>
      <dgm:t>
        <a:bodyPr/>
        <a:lstStyle/>
        <a:p>
          <a:pPr algn="just"/>
          <a:r>
            <a:rPr lang="es-CO" sz="2000" baseline="0" dirty="0" smtClean="0">
              <a:latin typeface="Californian FB" pitchFamily="18" charset="0"/>
            </a:rPr>
            <a:t>Probabilidad del beneficio económico asociado con la partida y el costo o valor pueda ser medido con fiabilidad. </a:t>
          </a:r>
          <a:endParaRPr lang="es-CO" sz="2000" baseline="0" dirty="0">
            <a:latin typeface="Californian FB" pitchFamily="18" charset="0"/>
          </a:endParaRPr>
        </a:p>
      </dgm:t>
    </dgm:pt>
    <dgm:pt modelId="{79821B1F-205E-4F25-B823-56E457E0E2C3}" type="parTrans" cxnId="{CC95636C-B944-4780-BF6B-CDE2D96C907E}">
      <dgm:prSet/>
      <dgm:spPr/>
      <dgm:t>
        <a:bodyPr/>
        <a:lstStyle/>
        <a:p>
          <a:endParaRPr lang="es-CO"/>
        </a:p>
      </dgm:t>
    </dgm:pt>
    <dgm:pt modelId="{8FF09D00-FEEA-4CBE-8667-8D1C7C4B3829}" type="sibTrans" cxnId="{CC95636C-B944-4780-BF6B-CDE2D96C907E}">
      <dgm:prSet/>
      <dgm:spPr/>
      <dgm:t>
        <a:bodyPr/>
        <a:lstStyle/>
        <a:p>
          <a:endParaRPr lang="es-CO"/>
        </a:p>
      </dgm:t>
    </dgm:pt>
    <dgm:pt modelId="{A093A1F8-AE36-455F-A33B-98FAF15A2930}" type="pres">
      <dgm:prSet presAssocID="{D76EC4BE-6999-47AE-85D9-70953D31CF4C}" presName="linear" presStyleCnt="0">
        <dgm:presLayoutVars>
          <dgm:animLvl val="lvl"/>
          <dgm:resizeHandles val="exact"/>
        </dgm:presLayoutVars>
      </dgm:prSet>
      <dgm:spPr/>
      <dgm:t>
        <a:bodyPr/>
        <a:lstStyle/>
        <a:p>
          <a:endParaRPr lang="es-CO"/>
        </a:p>
      </dgm:t>
    </dgm:pt>
    <dgm:pt modelId="{D578B846-83F3-4DC8-B6AD-A70D03D899CB}" type="pres">
      <dgm:prSet presAssocID="{E1BC4891-846B-43F2-936B-07F0800C3A5D}" presName="parentText" presStyleLbl="node1" presStyleIdx="0" presStyleCnt="1" custScaleY="122174" custLinFactNeighborX="7143" custLinFactNeighborY="-6968">
        <dgm:presLayoutVars>
          <dgm:chMax val="0"/>
          <dgm:bulletEnabled val="1"/>
        </dgm:presLayoutVars>
      </dgm:prSet>
      <dgm:spPr/>
      <dgm:t>
        <a:bodyPr/>
        <a:lstStyle/>
        <a:p>
          <a:endParaRPr lang="es-CO"/>
        </a:p>
      </dgm:t>
    </dgm:pt>
  </dgm:ptLst>
  <dgm:cxnLst>
    <dgm:cxn modelId="{EA5CEBB0-6EAF-4125-8710-1173282F39A5}" type="presOf" srcId="{E1BC4891-846B-43F2-936B-07F0800C3A5D}" destId="{D578B846-83F3-4DC8-B6AD-A70D03D899CB}" srcOrd="0" destOrd="0" presId="urn:microsoft.com/office/officeart/2005/8/layout/vList2"/>
    <dgm:cxn modelId="{CC95636C-B944-4780-BF6B-CDE2D96C907E}" srcId="{D76EC4BE-6999-47AE-85D9-70953D31CF4C}" destId="{E1BC4891-846B-43F2-936B-07F0800C3A5D}" srcOrd="0" destOrd="0" parTransId="{79821B1F-205E-4F25-B823-56E457E0E2C3}" sibTransId="{8FF09D00-FEEA-4CBE-8667-8D1C7C4B3829}"/>
    <dgm:cxn modelId="{72486134-BA15-4D8C-BE7F-A4D15D1CB17F}" type="presOf" srcId="{D76EC4BE-6999-47AE-85D9-70953D31CF4C}" destId="{A093A1F8-AE36-455F-A33B-98FAF15A2930}" srcOrd="0" destOrd="0" presId="urn:microsoft.com/office/officeart/2005/8/layout/vList2"/>
    <dgm:cxn modelId="{BB2F6D51-274F-47AE-80C8-204D7AE65BF3}" type="presParOf" srcId="{A093A1F8-AE36-455F-A33B-98FAF15A2930}" destId="{D578B846-83F3-4DC8-B6AD-A70D03D899CB}"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8B846-83F3-4DC8-B6AD-A70D03D899CB}">
      <dsp:nvSpPr>
        <dsp:cNvPr id="0" name=""/>
        <dsp:cNvSpPr/>
      </dsp:nvSpPr>
      <dsp:spPr>
        <a:xfrm>
          <a:off x="0" y="0"/>
          <a:ext cx="3024336" cy="148661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kern="1200" dirty="0" smtClean="0">
              <a:latin typeface="Californian FB" panose="0207040306080B030204" pitchFamily="18" charset="0"/>
            </a:rPr>
            <a:t>Reconocimiento</a:t>
          </a:r>
          <a:endParaRPr lang="es-CO" sz="3200" kern="1200" dirty="0"/>
        </a:p>
      </dsp:txBody>
      <dsp:txXfrm>
        <a:off x="72570" y="72570"/>
        <a:ext cx="2879196" cy="13414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6835C-D288-41D3-BA80-522E8C5F610D}">
      <dsp:nvSpPr>
        <dsp:cNvPr id="0" name=""/>
        <dsp:cNvSpPr/>
      </dsp:nvSpPr>
      <dsp:spPr>
        <a:xfrm>
          <a:off x="1032484" y="708"/>
          <a:ext cx="4247055" cy="424705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CO" sz="1700" kern="1200" dirty="0" smtClean="0">
              <a:latin typeface="Californian FB" pitchFamily="18" charset="0"/>
            </a:rPr>
            <a:t>El costo es una restricción dominante en la información que puede proporcionarse mediante la información financiera. </a:t>
          </a:r>
        </a:p>
        <a:p>
          <a:pPr lvl="0" algn="ctr" defTabSz="755650">
            <a:lnSpc>
              <a:spcPct val="90000"/>
            </a:lnSpc>
            <a:spcBef>
              <a:spcPct val="0"/>
            </a:spcBef>
            <a:spcAft>
              <a:spcPct val="35000"/>
            </a:spcAft>
          </a:pPr>
          <a:endParaRPr lang="es-CO" sz="1700" kern="1200" dirty="0" smtClean="0">
            <a:latin typeface="Californian FB" pitchFamily="18" charset="0"/>
          </a:endParaRPr>
        </a:p>
        <a:p>
          <a:pPr lvl="0" algn="ctr" defTabSz="755650">
            <a:lnSpc>
              <a:spcPct val="90000"/>
            </a:lnSpc>
            <a:spcBef>
              <a:spcPct val="0"/>
            </a:spcBef>
            <a:spcAft>
              <a:spcPct val="35000"/>
            </a:spcAft>
          </a:pPr>
          <a:r>
            <a:rPr lang="es-CO" sz="1700" kern="1200" dirty="0" smtClean="0">
              <a:latin typeface="Californian FB" pitchFamily="18" charset="0"/>
            </a:rPr>
            <a:t>La presentación de información financiera impone costos, y es importante que esos costos estén justificados por los beneficios de presentar esa información.</a:t>
          </a:r>
          <a:r>
            <a:rPr lang="es-CO" sz="1700" b="1" u="sng" kern="1200" dirty="0" smtClean="0">
              <a:latin typeface="Californian FB" pitchFamily="18" charset="0"/>
            </a:rPr>
            <a:t> </a:t>
          </a:r>
          <a:endParaRPr lang="es-CO" sz="1700" kern="1200" dirty="0">
            <a:latin typeface="Californian FB" pitchFamily="18" charset="0"/>
          </a:endParaRPr>
        </a:p>
      </dsp:txBody>
      <dsp:txXfrm>
        <a:off x="1654451" y="622675"/>
        <a:ext cx="3003121" cy="30031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8B846-83F3-4DC8-B6AD-A70D03D899CB}">
      <dsp:nvSpPr>
        <dsp:cNvPr id="0" name=""/>
        <dsp:cNvSpPr/>
      </dsp:nvSpPr>
      <dsp:spPr>
        <a:xfrm>
          <a:off x="0" y="0"/>
          <a:ext cx="3024336" cy="148661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kern="1200" dirty="0" smtClean="0">
              <a:latin typeface="Californian FB" panose="0207040306080B030204" pitchFamily="18" charset="0"/>
            </a:rPr>
            <a:t>Des reconocimiento</a:t>
          </a:r>
          <a:endParaRPr lang="es-CO" sz="2400" kern="1200" dirty="0">
            <a:latin typeface="Californian FB" panose="0207040306080B030204" pitchFamily="18" charset="0"/>
          </a:endParaRPr>
        </a:p>
      </dsp:txBody>
      <dsp:txXfrm>
        <a:off x="72570" y="72570"/>
        <a:ext cx="2879196" cy="134147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8B846-83F3-4DC8-B6AD-A70D03D899CB}">
      <dsp:nvSpPr>
        <dsp:cNvPr id="0" name=""/>
        <dsp:cNvSpPr/>
      </dsp:nvSpPr>
      <dsp:spPr>
        <a:xfrm>
          <a:off x="0" y="0"/>
          <a:ext cx="3024336" cy="157952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latin typeface="Californian FB" panose="0207040306080B030204" pitchFamily="18" charset="0"/>
            </a:rPr>
            <a:t>Cuando una entidad debe reportar en el ESF un recurso un recurso económico como un activo, o una obligación como un pasivo.</a:t>
          </a:r>
          <a:endParaRPr lang="es-CO" sz="1600" kern="1200" dirty="0">
            <a:latin typeface="Californian FB" panose="0207040306080B030204" pitchFamily="18" charset="0"/>
          </a:endParaRPr>
        </a:p>
      </dsp:txBody>
      <dsp:txXfrm>
        <a:off x="77106" y="77106"/>
        <a:ext cx="2870124" cy="142531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8B846-83F3-4DC8-B6AD-A70D03D899CB}">
      <dsp:nvSpPr>
        <dsp:cNvPr id="0" name=""/>
        <dsp:cNvSpPr/>
      </dsp:nvSpPr>
      <dsp:spPr>
        <a:xfrm>
          <a:off x="0" y="46443"/>
          <a:ext cx="3024336" cy="1537731"/>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latin typeface="Californian FB" panose="0207040306080B030204" pitchFamily="18" charset="0"/>
            </a:rPr>
            <a:t>Cuando una entidad debe remover un activo o un pasivo de su ESF. </a:t>
          </a:r>
          <a:endParaRPr lang="es-CO" sz="1600" kern="1200" dirty="0">
            <a:latin typeface="Californian FB" panose="0207040306080B030204" pitchFamily="18" charset="0"/>
          </a:endParaRPr>
        </a:p>
      </dsp:txBody>
      <dsp:txXfrm>
        <a:off x="75066" y="121509"/>
        <a:ext cx="2874204" cy="138759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8B846-83F3-4DC8-B6AD-A70D03D899CB}">
      <dsp:nvSpPr>
        <dsp:cNvPr id="0" name=""/>
        <dsp:cNvSpPr/>
      </dsp:nvSpPr>
      <dsp:spPr>
        <a:xfrm>
          <a:off x="0" y="216022"/>
          <a:ext cx="3024336" cy="148661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CO" sz="1800" kern="1200" dirty="0" smtClean="0">
              <a:latin typeface="Californian FB" pitchFamily="18" charset="0"/>
            </a:rPr>
            <a:t>Información que no es relevante o que no es lo suficientemente relevante para justificar su costo. </a:t>
          </a:r>
          <a:endParaRPr lang="es-CO" sz="1800" kern="1200" dirty="0">
            <a:latin typeface="Californian FB" panose="0207040306080B030204" pitchFamily="18" charset="0"/>
          </a:endParaRPr>
        </a:p>
      </dsp:txBody>
      <dsp:txXfrm>
        <a:off x="72570" y="288592"/>
        <a:ext cx="2879196" cy="13414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8B846-83F3-4DC8-B6AD-A70D03D899CB}">
      <dsp:nvSpPr>
        <dsp:cNvPr id="0" name=""/>
        <dsp:cNvSpPr/>
      </dsp:nvSpPr>
      <dsp:spPr>
        <a:xfrm>
          <a:off x="0" y="4"/>
          <a:ext cx="3024336" cy="148661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CO" sz="1800" kern="1200" dirty="0" smtClean="0">
              <a:latin typeface="Californian FB" pitchFamily="18" charset="0"/>
            </a:rPr>
            <a:t>La medición no refleja una representación fidedigna.</a:t>
          </a:r>
          <a:endParaRPr lang="es-CO" sz="1800" kern="1200" dirty="0">
            <a:latin typeface="Californian FB" pitchFamily="18" charset="0"/>
          </a:endParaRPr>
        </a:p>
      </dsp:txBody>
      <dsp:txXfrm>
        <a:off x="72570" y="72574"/>
        <a:ext cx="2879196" cy="13414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8B846-83F3-4DC8-B6AD-A70D03D899CB}">
      <dsp:nvSpPr>
        <dsp:cNvPr id="0" name=""/>
        <dsp:cNvSpPr/>
      </dsp:nvSpPr>
      <dsp:spPr>
        <a:xfrm>
          <a:off x="0" y="0"/>
          <a:ext cx="6746032" cy="199763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CO" sz="2400" kern="1200" dirty="0" smtClean="0">
              <a:latin typeface="Californian FB" panose="0207040306080B030204" pitchFamily="18" charset="0"/>
            </a:rPr>
            <a:t>Proceso de incorporación en el balance o en el estado de resultados, de una partida que cumpla con la definición del elemento correspondiente, además los criterios para su reconocimiento.</a:t>
          </a:r>
          <a:endParaRPr lang="es-CO" sz="3200" kern="1200" dirty="0"/>
        </a:p>
      </dsp:txBody>
      <dsp:txXfrm>
        <a:off x="97517" y="97517"/>
        <a:ext cx="6550998" cy="18026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8B846-83F3-4DC8-B6AD-A70D03D899CB}">
      <dsp:nvSpPr>
        <dsp:cNvPr id="0" name=""/>
        <dsp:cNvSpPr/>
      </dsp:nvSpPr>
      <dsp:spPr>
        <a:xfrm>
          <a:off x="144017" y="225158"/>
          <a:ext cx="2880317" cy="190836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CO" sz="2400" kern="1200" dirty="0" smtClean="0">
              <a:latin typeface="Californian FB" panose="0207040306080B030204" pitchFamily="18" charset="0"/>
            </a:rPr>
            <a:t>Activo, pasivo, patrimonio, ingreso o gasto. </a:t>
          </a:r>
          <a:endParaRPr lang="es-CO" sz="3200" kern="1200" dirty="0"/>
        </a:p>
      </dsp:txBody>
      <dsp:txXfrm>
        <a:off x="237176" y="318317"/>
        <a:ext cx="2693999" cy="17220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8B846-83F3-4DC8-B6AD-A70D03D899CB}">
      <dsp:nvSpPr>
        <dsp:cNvPr id="0" name=""/>
        <dsp:cNvSpPr/>
      </dsp:nvSpPr>
      <dsp:spPr>
        <a:xfrm>
          <a:off x="0" y="147389"/>
          <a:ext cx="3312368" cy="1997636"/>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CO" sz="2000" kern="1200" baseline="0" dirty="0" smtClean="0">
              <a:latin typeface="Californian FB" pitchFamily="18" charset="0"/>
            </a:rPr>
            <a:t>Probabilidad del beneficio económico asociado con la partida y el costo o valor pueda ser medido con fiabilidad. </a:t>
          </a:r>
          <a:endParaRPr lang="es-CO" sz="2000" kern="1200" baseline="0" dirty="0">
            <a:latin typeface="Californian FB" pitchFamily="18" charset="0"/>
          </a:endParaRPr>
        </a:p>
      </dsp:txBody>
      <dsp:txXfrm>
        <a:off x="97517" y="244906"/>
        <a:ext cx="3117334" cy="18026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11/layout/RadialPictureList">
  <dgm:title val="Lista de imágenes radial"/>
  <dgm:desc val="Se usa para mostrar relaciones con una idea central. La forma de Nivel 1 contiene texto y todas las formas de Nivel 2 contienen una imagen con su texto correspondiente. Limitado a cuatro imágenes de Nivel 2.  Las imágenes no usadas no aparecen, pero siguen disponibles si se cambia de diseño. Funciona mejor con una cantidad pequeña de texto de Ni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8CB663-4CD7-4CFA-B28F-96111DAD2256}" type="datetimeFigureOut">
              <a:rPr lang="es-CO" smtClean="0"/>
              <a:t>07/07/2014</a:t>
            </a:fld>
            <a:endParaRPr lang="es-CO"/>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EF0FE3-655D-4A4F-AD9A-5E588ED59EBC}" type="slidenum">
              <a:rPr lang="es-CO" smtClean="0"/>
              <a:t>‹Nº›</a:t>
            </a:fld>
            <a:endParaRPr lang="es-CO"/>
          </a:p>
        </p:txBody>
      </p:sp>
    </p:spTree>
    <p:extLst>
      <p:ext uri="{BB962C8B-B14F-4D97-AF65-F5344CB8AC3E}">
        <p14:creationId xmlns:p14="http://schemas.microsoft.com/office/powerpoint/2010/main" val="1925632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59A54C-DC0C-4960-87B5-51446E75658A}" type="datetimeFigureOut">
              <a:rPr lang="es-CO" smtClean="0"/>
              <a:t>07/07/2014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89AE16-C5E8-473F-BB55-239553123BAD}" type="slidenum">
              <a:rPr lang="es-CO" smtClean="0"/>
              <a:t>‹Nº›</a:t>
            </a:fld>
            <a:endParaRPr lang="es-CO"/>
          </a:p>
        </p:txBody>
      </p:sp>
    </p:spTree>
    <p:extLst>
      <p:ext uri="{BB962C8B-B14F-4D97-AF65-F5344CB8AC3E}">
        <p14:creationId xmlns:p14="http://schemas.microsoft.com/office/powerpoint/2010/main" val="380289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www.javeriana.edu.co/" TargetMode="External"/><Relationship Id="rId3" Type="http://schemas.openxmlformats.org/officeDocument/2006/relationships/oleObject" Target="../embeddings/oleObject1.bin"/><Relationship Id="rId7"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image" Target="../media/image1.emf"/><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0A6A078E-91A1-47A5-BC84-AEB7BF156880}" type="datetimeFigureOut">
              <a:rPr lang="es-CO" smtClean="0"/>
              <a:t>07/07/2014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3C6F718-03A2-43FD-9C29-DDBF105BBB85}" type="slidenum">
              <a:rPr lang="es-CO" smtClean="0"/>
              <a:t>‹Nº›</a:t>
            </a:fld>
            <a:endParaRPr lang="es-CO"/>
          </a:p>
        </p:txBody>
      </p:sp>
    </p:spTree>
    <p:extLst>
      <p:ext uri="{BB962C8B-B14F-4D97-AF65-F5344CB8AC3E}">
        <p14:creationId xmlns:p14="http://schemas.microsoft.com/office/powerpoint/2010/main" val="373892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A6A078E-91A1-47A5-BC84-AEB7BF156880}" type="datetimeFigureOut">
              <a:rPr lang="es-CO" smtClean="0"/>
              <a:t>07/07/2014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3C6F718-03A2-43FD-9C29-DDBF105BBB85}" type="slidenum">
              <a:rPr lang="es-CO" smtClean="0"/>
              <a:t>‹Nº›</a:t>
            </a:fld>
            <a:endParaRPr lang="es-CO"/>
          </a:p>
        </p:txBody>
      </p:sp>
    </p:spTree>
    <p:extLst>
      <p:ext uri="{BB962C8B-B14F-4D97-AF65-F5344CB8AC3E}">
        <p14:creationId xmlns:p14="http://schemas.microsoft.com/office/powerpoint/2010/main" val="6587965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A6A078E-91A1-47A5-BC84-AEB7BF156880}" type="datetimeFigureOut">
              <a:rPr lang="es-CO" smtClean="0"/>
              <a:t>07/07/2014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3C6F718-03A2-43FD-9C29-DDBF105BBB85}" type="slidenum">
              <a:rPr lang="es-CO" smtClean="0"/>
              <a:t>‹Nº›</a:t>
            </a:fld>
            <a:endParaRPr lang="es-CO"/>
          </a:p>
        </p:txBody>
      </p:sp>
    </p:spTree>
    <p:extLst>
      <p:ext uri="{BB962C8B-B14F-4D97-AF65-F5344CB8AC3E}">
        <p14:creationId xmlns:p14="http://schemas.microsoft.com/office/powerpoint/2010/main" val="36420469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ítulo, texto y objetos">
    <p:spTree>
      <p:nvGrpSpPr>
        <p:cNvPr id="1" name=""/>
        <p:cNvGrpSpPr/>
        <p:nvPr/>
      </p:nvGrpSpPr>
      <p:grpSpPr>
        <a:xfrm>
          <a:off x="0" y="0"/>
          <a:ext cx="0" cy="0"/>
          <a:chOff x="0" y="0"/>
          <a:chExt cx="0" cy="0"/>
        </a:xfrm>
      </p:grpSpPr>
      <p:graphicFrame>
        <p:nvGraphicFramePr>
          <p:cNvPr id="5" name="Object 10"/>
          <p:cNvGraphicFramePr>
            <a:graphicFrameLocks noChangeAspect="1"/>
          </p:cNvGraphicFramePr>
          <p:nvPr/>
        </p:nvGraphicFramePr>
        <p:xfrm>
          <a:off x="3132138" y="996950"/>
          <a:ext cx="5919787" cy="55563"/>
        </p:xfrm>
        <a:graphic>
          <a:graphicData uri="http://schemas.openxmlformats.org/presentationml/2006/ole">
            <mc:AlternateContent xmlns:mc="http://schemas.openxmlformats.org/markup-compatibility/2006">
              <mc:Choice xmlns:v="urn:schemas-microsoft-com:vml" Requires="v">
                <p:oleObj spid="_x0000_s1116" name="CorelDRAW" r:id="rId3" imgW="6193080" imgH="57240" progId="">
                  <p:embed/>
                </p:oleObj>
              </mc:Choice>
              <mc:Fallback>
                <p:oleObj name="CorelDRAW" r:id="rId3" imgW="6193080" imgH="572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996950"/>
                        <a:ext cx="5919787" cy="5556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6" name="Picture 14"/>
          <p:cNvPicPr>
            <a:picLocks noChangeAspect="1" noChangeArrowheads="1"/>
          </p:cNvPicPr>
          <p:nvPr/>
        </p:nvPicPr>
        <p:blipFill>
          <a:blip r:embed="rId5">
            <a:lum bright="70000" contrast="-70000"/>
            <a:grayscl/>
            <a:extLst>
              <a:ext uri="{28A0092B-C50C-407E-A947-70E740481C1C}">
                <a14:useLocalDpi xmlns:a14="http://schemas.microsoft.com/office/drawing/2010/main" val="0"/>
              </a:ext>
            </a:extLst>
          </a:blip>
          <a:srcRect/>
          <a:stretch>
            <a:fillRect/>
          </a:stretch>
        </p:blipFill>
        <p:spPr bwMode="auto">
          <a:xfrm>
            <a:off x="5219700" y="2098675"/>
            <a:ext cx="3311525"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8"/>
          <p:cNvGraphicFramePr>
            <a:graphicFrameLocks noChangeAspect="1"/>
          </p:cNvGraphicFramePr>
          <p:nvPr/>
        </p:nvGraphicFramePr>
        <p:xfrm>
          <a:off x="250825" y="6454775"/>
          <a:ext cx="8424863" cy="69850"/>
        </p:xfrm>
        <a:graphic>
          <a:graphicData uri="http://schemas.openxmlformats.org/presentationml/2006/ole">
            <mc:AlternateContent xmlns:mc="http://schemas.openxmlformats.org/markup-compatibility/2006">
              <mc:Choice xmlns:v="urn:schemas-microsoft-com:vml" Requires="v">
                <p:oleObj spid="_x0000_s1117" name="CorelDRAW" r:id="rId6" imgW="8150400" imgH="67680" progId="">
                  <p:embed/>
                </p:oleObj>
              </mc:Choice>
              <mc:Fallback>
                <p:oleObj name="CorelDRAW" r:id="rId6" imgW="8150400" imgH="676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6454775"/>
                        <a:ext cx="8424863" cy="698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8" name="Picture 2" descr="Pontificia Universidad Javerian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313" y="214313"/>
            <a:ext cx="13573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81000" y="152400"/>
            <a:ext cx="7010400" cy="914400"/>
          </a:xfrm>
          <a:prstGeom prst="rect">
            <a:avLst/>
          </a:prstGeom>
        </p:spPr>
        <p:txBody>
          <a:bodyPr/>
          <a:lstStyle/>
          <a:p>
            <a:r>
              <a:rPr lang="es-ES" smtClean="0"/>
              <a:t>Haga clic para modificar el estilo de título del patrón</a:t>
            </a:r>
            <a:endParaRPr lang="es-CO"/>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9" name="Rectangle 4"/>
          <p:cNvSpPr>
            <a:spLocks noGrp="1" noChangeArrowheads="1"/>
          </p:cNvSpPr>
          <p:nvPr>
            <p:ph type="dt" sz="half" idx="10"/>
          </p:nvPr>
        </p:nvSpPr>
        <p:spPr>
          <a:xfrm>
            <a:off x="457200" y="6245225"/>
            <a:ext cx="2133600" cy="476250"/>
          </a:xfrm>
          <a:prstGeom prst="rect">
            <a:avLst/>
          </a:prstGeom>
        </p:spPr>
        <p:txBody>
          <a:bodyPr/>
          <a:lstStyle>
            <a:lvl1pPr>
              <a:defRPr dirty="0">
                <a:latin typeface="Arial" pitchFamily="34" charset="0"/>
              </a:defRPr>
            </a:lvl1pPr>
          </a:lstStyle>
          <a:p>
            <a:pPr>
              <a:defRPr/>
            </a:pPr>
            <a:endParaRPr lang="es-ES"/>
          </a:p>
        </p:txBody>
      </p:sp>
      <p:sp>
        <p:nvSpPr>
          <p:cNvPr id="10"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defRPr>
            </a:lvl1pPr>
          </a:lstStyle>
          <a:p>
            <a:pPr>
              <a:defRPr/>
            </a:pPr>
            <a:endParaRPr lang="es-ES"/>
          </a:p>
        </p:txBody>
      </p:sp>
      <p:sp>
        <p:nvSpPr>
          <p:cNvPr id="11"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itchFamily="34" charset="0"/>
              </a:defRPr>
            </a:lvl1pPr>
          </a:lstStyle>
          <a:p>
            <a:pPr>
              <a:defRPr/>
            </a:pPr>
            <a:fld id="{0F16532E-97AC-493F-882F-818FF54C4D24}" type="slidenum">
              <a:rPr lang="es-ES"/>
              <a:pPr>
                <a:defRPr/>
              </a:pPr>
              <a:t>‹Nº›</a:t>
            </a:fld>
            <a:endParaRPr lang="es-ES" dirty="0"/>
          </a:p>
        </p:txBody>
      </p:sp>
    </p:spTree>
    <p:extLst>
      <p:ext uri="{BB962C8B-B14F-4D97-AF65-F5344CB8AC3E}">
        <p14:creationId xmlns:p14="http://schemas.microsoft.com/office/powerpoint/2010/main" val="548542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0A6A078E-91A1-47A5-BC84-AEB7BF156880}" type="datetimeFigureOut">
              <a:rPr lang="es-CO" smtClean="0"/>
              <a:t>07/07/2014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3C6F718-03A2-43FD-9C29-DDBF105BBB85}" type="slidenum">
              <a:rPr lang="es-CO" smtClean="0"/>
              <a:t>‹Nº›</a:t>
            </a:fld>
            <a:endParaRPr lang="es-CO"/>
          </a:p>
        </p:txBody>
      </p:sp>
    </p:spTree>
    <p:extLst>
      <p:ext uri="{BB962C8B-B14F-4D97-AF65-F5344CB8AC3E}">
        <p14:creationId xmlns:p14="http://schemas.microsoft.com/office/powerpoint/2010/main" val="2546766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A6A078E-91A1-47A5-BC84-AEB7BF156880}" type="datetimeFigureOut">
              <a:rPr lang="es-CO" smtClean="0"/>
              <a:t>07/07/2014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3C6F718-03A2-43FD-9C29-DDBF105BBB85}" type="slidenum">
              <a:rPr lang="es-CO" smtClean="0"/>
              <a:t>‹Nº›</a:t>
            </a:fld>
            <a:endParaRPr lang="es-CO"/>
          </a:p>
        </p:txBody>
      </p:sp>
    </p:spTree>
    <p:extLst>
      <p:ext uri="{BB962C8B-B14F-4D97-AF65-F5344CB8AC3E}">
        <p14:creationId xmlns:p14="http://schemas.microsoft.com/office/powerpoint/2010/main" val="2144275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0A6A078E-91A1-47A5-BC84-AEB7BF156880}" type="datetimeFigureOut">
              <a:rPr lang="es-CO" smtClean="0"/>
              <a:t>07/07/2014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3C6F718-03A2-43FD-9C29-DDBF105BBB85}" type="slidenum">
              <a:rPr lang="es-CO" smtClean="0"/>
              <a:t>‹Nº›</a:t>
            </a:fld>
            <a:endParaRPr lang="es-CO"/>
          </a:p>
        </p:txBody>
      </p:sp>
    </p:spTree>
    <p:extLst>
      <p:ext uri="{BB962C8B-B14F-4D97-AF65-F5344CB8AC3E}">
        <p14:creationId xmlns:p14="http://schemas.microsoft.com/office/powerpoint/2010/main" val="46796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0A6A078E-91A1-47A5-BC84-AEB7BF156880}" type="datetimeFigureOut">
              <a:rPr lang="es-CO" smtClean="0"/>
              <a:t>07/07/2014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03C6F718-03A2-43FD-9C29-DDBF105BBB85}" type="slidenum">
              <a:rPr lang="es-CO" smtClean="0"/>
              <a:t>‹Nº›</a:t>
            </a:fld>
            <a:endParaRPr lang="es-CO"/>
          </a:p>
        </p:txBody>
      </p:sp>
    </p:spTree>
    <p:extLst>
      <p:ext uri="{BB962C8B-B14F-4D97-AF65-F5344CB8AC3E}">
        <p14:creationId xmlns:p14="http://schemas.microsoft.com/office/powerpoint/2010/main" val="2269938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0A6A078E-91A1-47A5-BC84-AEB7BF156880}" type="datetimeFigureOut">
              <a:rPr lang="es-CO" smtClean="0"/>
              <a:t>07/07/2014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03C6F718-03A2-43FD-9C29-DDBF105BBB85}" type="slidenum">
              <a:rPr lang="es-CO" smtClean="0"/>
              <a:t>‹Nº›</a:t>
            </a:fld>
            <a:endParaRPr lang="es-CO"/>
          </a:p>
        </p:txBody>
      </p:sp>
    </p:spTree>
    <p:extLst>
      <p:ext uri="{BB962C8B-B14F-4D97-AF65-F5344CB8AC3E}">
        <p14:creationId xmlns:p14="http://schemas.microsoft.com/office/powerpoint/2010/main" val="2450895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A6A078E-91A1-47A5-BC84-AEB7BF156880}" type="datetimeFigureOut">
              <a:rPr lang="es-CO" smtClean="0"/>
              <a:t>07/07/2014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03C6F718-03A2-43FD-9C29-DDBF105BBB85}" type="slidenum">
              <a:rPr lang="es-CO" smtClean="0"/>
              <a:t>‹Nº›</a:t>
            </a:fld>
            <a:endParaRPr lang="es-CO"/>
          </a:p>
        </p:txBody>
      </p:sp>
    </p:spTree>
    <p:extLst>
      <p:ext uri="{BB962C8B-B14F-4D97-AF65-F5344CB8AC3E}">
        <p14:creationId xmlns:p14="http://schemas.microsoft.com/office/powerpoint/2010/main" val="407277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A6A078E-91A1-47A5-BC84-AEB7BF156880}" type="datetimeFigureOut">
              <a:rPr lang="es-CO" smtClean="0"/>
              <a:t>07/07/2014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3C6F718-03A2-43FD-9C29-DDBF105BBB85}" type="slidenum">
              <a:rPr lang="es-CO" smtClean="0"/>
              <a:t>‹Nº›</a:t>
            </a:fld>
            <a:endParaRPr lang="es-CO"/>
          </a:p>
        </p:txBody>
      </p:sp>
    </p:spTree>
    <p:extLst>
      <p:ext uri="{BB962C8B-B14F-4D97-AF65-F5344CB8AC3E}">
        <p14:creationId xmlns:p14="http://schemas.microsoft.com/office/powerpoint/2010/main" val="1728495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A6A078E-91A1-47A5-BC84-AEB7BF156880}" type="datetimeFigureOut">
              <a:rPr lang="es-CO" smtClean="0"/>
              <a:t>07/07/2014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3C6F718-03A2-43FD-9C29-DDBF105BBB85}" type="slidenum">
              <a:rPr lang="es-CO" smtClean="0"/>
              <a:t>‹Nº›</a:t>
            </a:fld>
            <a:endParaRPr lang="es-CO"/>
          </a:p>
        </p:txBody>
      </p:sp>
    </p:spTree>
    <p:extLst>
      <p:ext uri="{BB962C8B-B14F-4D97-AF65-F5344CB8AC3E}">
        <p14:creationId xmlns:p14="http://schemas.microsoft.com/office/powerpoint/2010/main" val="30409595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A078E-91A1-47A5-BC84-AEB7BF156880}" type="datetimeFigureOut">
              <a:rPr lang="es-CO" smtClean="0"/>
              <a:t>07/07/2014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6F718-03A2-43FD-9C29-DDBF105BBB85}" type="slidenum">
              <a:rPr lang="es-CO" smtClean="0"/>
              <a:t>‹Nº›</a:t>
            </a:fld>
            <a:endParaRPr lang="es-CO"/>
          </a:p>
        </p:txBody>
      </p:sp>
    </p:spTree>
    <p:extLst>
      <p:ext uri="{BB962C8B-B14F-4D97-AF65-F5344CB8AC3E}">
        <p14:creationId xmlns:p14="http://schemas.microsoft.com/office/powerpoint/2010/main" val="365573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2.gif@01CF7F02.00FB11F0" TargetMode="External"/><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glenif.org/es/images/stories/pdf/gtt24.pdf" TargetMode="Externa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www.minhacienda.gov.co/portal/page/portal/HomeMinhacienda/regulacionfinanciera/Publicaciones/Documentos/CTCP%20Propuesta%20%20a%20Ministerios%20Grupo%201%20NIIF.pdf" TargetMode="External"/><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1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1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1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1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1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1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1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7.png"/><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n 4" descr="http://www.javeriana.edu.co/personales/hbermude/nov/Novitas439/FileNovitas439/audire.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18299" y="1124744"/>
            <a:ext cx="6638077" cy="9616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6" name="Rectangle 4"/>
          <p:cNvSpPr>
            <a:spLocks noChangeArrowheads="1"/>
          </p:cNvSpPr>
          <p:nvPr/>
        </p:nvSpPr>
        <p:spPr bwMode="auto">
          <a:xfrm>
            <a:off x="0" y="1933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alt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0" y="2230413"/>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CO" altLang="es-CO"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¿Qué pasó con los cambios en el marco conceptual IFRS? II</a:t>
            </a:r>
            <a:endParaRPr kumimoji="0" lang="es-CO" altLang="es-CO"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CuadroTexto"/>
          <p:cNvSpPr txBox="1"/>
          <p:nvPr/>
        </p:nvSpPr>
        <p:spPr>
          <a:xfrm>
            <a:off x="1763688" y="4565446"/>
            <a:ext cx="5976664" cy="1815882"/>
          </a:xfrm>
          <a:prstGeom prst="rect">
            <a:avLst/>
          </a:prstGeom>
          <a:noFill/>
        </p:spPr>
        <p:txBody>
          <a:bodyPr wrap="square" rtlCol="0">
            <a:spAutoFit/>
          </a:bodyPr>
          <a:lstStyle/>
          <a:p>
            <a:pPr algn="ctr"/>
            <a:r>
              <a:rPr lang="es-ES" altLang="es-CO" sz="2800" b="1" dirty="0">
                <a:solidFill>
                  <a:srgbClr val="000000"/>
                </a:solidFill>
                <a:latin typeface="Times New Roman" pitchFamily="18" charset="0"/>
                <a:ea typeface="Calibri" pitchFamily="34" charset="0"/>
                <a:cs typeface="Times New Roman" pitchFamily="18" charset="0"/>
              </a:rPr>
              <a:t>Braulio Adriano Rodríguez Castro, </a:t>
            </a:r>
            <a:endParaRPr lang="es-ES" altLang="es-CO" sz="2800" b="1" dirty="0" smtClean="0">
              <a:solidFill>
                <a:srgbClr val="000000"/>
              </a:solidFill>
              <a:latin typeface="Times New Roman" pitchFamily="18" charset="0"/>
              <a:ea typeface="Calibri" pitchFamily="34" charset="0"/>
              <a:cs typeface="Times New Roman" pitchFamily="18" charset="0"/>
            </a:endParaRPr>
          </a:p>
          <a:p>
            <a:pPr algn="ctr"/>
            <a:r>
              <a:rPr lang="es-ES" altLang="es-CO" sz="2800" b="1" dirty="0" smtClean="0">
                <a:solidFill>
                  <a:srgbClr val="000000"/>
                </a:solidFill>
                <a:latin typeface="Times New Roman" pitchFamily="18" charset="0"/>
                <a:ea typeface="Calibri" pitchFamily="34" charset="0"/>
                <a:cs typeface="Times New Roman" pitchFamily="18" charset="0"/>
              </a:rPr>
              <a:t>Lorena </a:t>
            </a:r>
            <a:r>
              <a:rPr lang="es-ES" altLang="es-CO" sz="2800" b="1" dirty="0">
                <a:solidFill>
                  <a:srgbClr val="000000"/>
                </a:solidFill>
                <a:latin typeface="Times New Roman" pitchFamily="18" charset="0"/>
                <a:ea typeface="Calibri" pitchFamily="34" charset="0"/>
                <a:cs typeface="Times New Roman" pitchFamily="18" charset="0"/>
              </a:rPr>
              <a:t>Henao Pardo, </a:t>
            </a:r>
            <a:endParaRPr lang="es-ES" altLang="es-CO" sz="2800" b="1" dirty="0" smtClean="0">
              <a:solidFill>
                <a:srgbClr val="000000"/>
              </a:solidFill>
              <a:latin typeface="Times New Roman" pitchFamily="18" charset="0"/>
              <a:ea typeface="Calibri" pitchFamily="34" charset="0"/>
              <a:cs typeface="Times New Roman" pitchFamily="18" charset="0"/>
            </a:endParaRPr>
          </a:p>
          <a:p>
            <a:pPr algn="ctr"/>
            <a:r>
              <a:rPr lang="es-ES" altLang="es-CO" sz="2800" b="1" dirty="0" smtClean="0">
                <a:solidFill>
                  <a:srgbClr val="000000"/>
                </a:solidFill>
                <a:latin typeface="Times New Roman" pitchFamily="18" charset="0"/>
                <a:ea typeface="Calibri" pitchFamily="34" charset="0"/>
                <a:cs typeface="Times New Roman" pitchFamily="18" charset="0"/>
              </a:rPr>
              <a:t>Marcos </a:t>
            </a:r>
            <a:r>
              <a:rPr lang="es-ES" altLang="es-CO" sz="2800" b="1" dirty="0">
                <a:solidFill>
                  <a:srgbClr val="000000"/>
                </a:solidFill>
                <a:latin typeface="Times New Roman" pitchFamily="18" charset="0"/>
                <a:ea typeface="Calibri" pitchFamily="34" charset="0"/>
                <a:cs typeface="Times New Roman" pitchFamily="18" charset="0"/>
              </a:rPr>
              <a:t>Ancisar Valderrama Prieto </a:t>
            </a:r>
            <a:r>
              <a:rPr lang="es-ES" altLang="es-CO" sz="2800" b="1" dirty="0" smtClean="0">
                <a:solidFill>
                  <a:srgbClr val="000000"/>
                </a:solidFill>
                <a:latin typeface="Times New Roman" pitchFamily="18" charset="0"/>
                <a:ea typeface="Calibri" pitchFamily="34" charset="0"/>
                <a:cs typeface="Times New Roman" pitchFamily="18" charset="0"/>
              </a:rPr>
              <a:t> </a:t>
            </a:r>
            <a:r>
              <a:rPr lang="es-ES" altLang="es-CO" sz="2800" b="1" dirty="0">
                <a:solidFill>
                  <a:srgbClr val="000000"/>
                </a:solidFill>
                <a:latin typeface="Times New Roman" pitchFamily="18" charset="0"/>
                <a:ea typeface="Calibri" pitchFamily="34" charset="0"/>
                <a:cs typeface="Times New Roman" pitchFamily="18" charset="0"/>
              </a:rPr>
              <a:t>Nestor Javier Lizarazo Sierra</a:t>
            </a:r>
            <a:endParaRPr lang="es-CO" sz="2800" b="1" dirty="0"/>
          </a:p>
        </p:txBody>
      </p:sp>
    </p:spTree>
    <p:extLst>
      <p:ext uri="{BB962C8B-B14F-4D97-AF65-F5344CB8AC3E}">
        <p14:creationId xmlns:p14="http://schemas.microsoft.com/office/powerpoint/2010/main" val="4183159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9552" y="1737408"/>
            <a:ext cx="8064896" cy="120032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Debería una entidad reconocer todos sus activos y pasivos?</a:t>
            </a:r>
          </a:p>
        </p:txBody>
      </p:sp>
      <p:pic>
        <p:nvPicPr>
          <p:cNvPr id="14338" name="Picture 2"/>
          <p:cNvPicPr>
            <a:picLocks noChangeAspect="1" noChangeArrowheads="1"/>
          </p:cNvPicPr>
          <p:nvPr/>
        </p:nvPicPr>
        <p:blipFill>
          <a:blip r:embed="rId2"/>
          <a:srcRect/>
          <a:stretch>
            <a:fillRect/>
          </a:stretch>
        </p:blipFill>
        <p:spPr bwMode="auto">
          <a:xfrm>
            <a:off x="3352800" y="3205163"/>
            <a:ext cx="2438400" cy="243840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977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0505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bwMode="auto">
          <a:xfrm>
            <a:off x="1258888" y="260350"/>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sz="4000" smtClean="0">
                <a:latin typeface="Californian FB" pitchFamily="18" charset="0"/>
              </a:rPr>
              <a:t>1. Cambio</a:t>
            </a:r>
          </a:p>
        </p:txBody>
      </p:sp>
      <p:sp>
        <p:nvSpPr>
          <p:cNvPr id="13315" name="5 CuadroTexto"/>
          <p:cNvSpPr txBox="1">
            <a:spLocks noChangeArrowheads="1"/>
          </p:cNvSpPr>
          <p:nvPr/>
        </p:nvSpPr>
        <p:spPr bwMode="auto">
          <a:xfrm>
            <a:off x="611188" y="1557338"/>
            <a:ext cx="79930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es-CO" altLang="es-CO" sz="2400">
                <a:latin typeface="Californian FB" pitchFamily="18" charset="0"/>
              </a:rPr>
              <a:t>Esta sección discute si el MC revisado debería incluir criterios de reconocimiento que se refieran a:</a:t>
            </a:r>
          </a:p>
          <a:p>
            <a:endParaRPr lang="es-CO" altLang="es-CO" sz="2400">
              <a:latin typeface="Californian FB" pitchFamily="18" charset="0"/>
            </a:endParaRPr>
          </a:p>
          <a:p>
            <a:r>
              <a:rPr lang="es-CO" altLang="es-CO" sz="2400">
                <a:latin typeface="Californian FB" pitchFamily="18" charset="0"/>
              </a:rPr>
              <a:t>a. Probabilidad </a:t>
            </a:r>
          </a:p>
          <a:p>
            <a:r>
              <a:rPr lang="es-CO" altLang="es-CO" sz="2400">
                <a:latin typeface="Californian FB" pitchFamily="18" charset="0"/>
              </a:rPr>
              <a:t>b. Relevancia y restricción del costo. </a:t>
            </a:r>
          </a:p>
          <a:p>
            <a:r>
              <a:rPr lang="es-CO" altLang="es-CO" sz="2400">
                <a:latin typeface="Californian FB" pitchFamily="18" charset="0"/>
              </a:rPr>
              <a:t>c. Representación fiel. </a:t>
            </a:r>
          </a:p>
        </p:txBody>
      </p:sp>
    </p:spTree>
    <p:extLst>
      <p:ext uri="{BB962C8B-B14F-4D97-AF65-F5344CB8AC3E}">
        <p14:creationId xmlns:p14="http://schemas.microsoft.com/office/powerpoint/2010/main" val="391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bwMode="auto">
          <a:xfrm>
            <a:off x="1258888" y="260350"/>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sz="4000" smtClean="0">
                <a:latin typeface="Californian FB" pitchFamily="18" charset="0"/>
              </a:rPr>
              <a:t>a. Probabilidad</a:t>
            </a:r>
          </a:p>
        </p:txBody>
      </p:sp>
      <p:sp>
        <p:nvSpPr>
          <p:cNvPr id="14339" name="5 CuadroTexto"/>
          <p:cNvSpPr txBox="1">
            <a:spLocks noChangeArrowheads="1"/>
          </p:cNvSpPr>
          <p:nvPr/>
        </p:nvSpPr>
        <p:spPr bwMode="auto">
          <a:xfrm>
            <a:off x="611188" y="1557338"/>
            <a:ext cx="79930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just"/>
            <a:r>
              <a:rPr lang="es-CO" altLang="es-CO" sz="2400">
                <a:latin typeface="Californian FB" pitchFamily="18" charset="0"/>
              </a:rPr>
              <a:t>‘’</a:t>
            </a:r>
            <a:r>
              <a:rPr lang="es-CO" altLang="es-CO" sz="2400" u="sng">
                <a:latin typeface="Californian FB" pitchFamily="18" charset="0"/>
              </a:rPr>
              <a:t>Probable</a:t>
            </a:r>
            <a:r>
              <a:rPr lang="es-CO" altLang="es-CO" sz="2400">
                <a:latin typeface="Californian FB" pitchFamily="18" charset="0"/>
              </a:rPr>
              <a:t> que cualquier beneficio económico asociado con la partida llegue a, o salga de la entidad’’</a:t>
            </a:r>
          </a:p>
          <a:p>
            <a:pPr algn="just"/>
            <a:endParaRPr lang="es-CO" altLang="es-CO" sz="2400">
              <a:latin typeface="Californian FB" pitchFamily="18" charset="0"/>
            </a:endParaRPr>
          </a:p>
          <a:p>
            <a:pPr algn="just"/>
            <a:r>
              <a:rPr lang="es-CO" altLang="es-CO" sz="2400">
                <a:latin typeface="Californian FB" pitchFamily="18" charset="0"/>
              </a:rPr>
              <a:t>El IASB cree que deberían quitarse las referencias de probabilidad del criterio de reconocimiento en el marco conceptual.</a:t>
            </a:r>
          </a:p>
        </p:txBody>
      </p:sp>
    </p:spTree>
    <p:extLst>
      <p:ext uri="{BB962C8B-B14F-4D97-AF65-F5344CB8AC3E}">
        <p14:creationId xmlns:p14="http://schemas.microsoft.com/office/powerpoint/2010/main" val="4045543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bwMode="auto">
          <a:xfrm>
            <a:off x="1547813" y="333375"/>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sz="3600" smtClean="0">
                <a:latin typeface="Californian FB" pitchFamily="18" charset="0"/>
              </a:rPr>
              <a:t>b. Relevancia y restricción del costo</a:t>
            </a:r>
          </a:p>
        </p:txBody>
      </p:sp>
      <p:sp>
        <p:nvSpPr>
          <p:cNvPr id="15363" name="5 CuadroTexto"/>
          <p:cNvSpPr txBox="1">
            <a:spLocks noChangeArrowheads="1"/>
          </p:cNvSpPr>
          <p:nvPr/>
        </p:nvSpPr>
        <p:spPr bwMode="auto">
          <a:xfrm>
            <a:off x="611188" y="1916113"/>
            <a:ext cx="799306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just"/>
            <a:r>
              <a:rPr lang="es-CO" altLang="es-CO" sz="2000">
                <a:latin typeface="Californian FB" pitchFamily="18" charset="0"/>
              </a:rPr>
              <a:t>En la mayoría de los casos el reconocimiento de recursos y obligaciones provee a los usuarios de los ESFS con información relevante, pero en algunos casos la información podría proveer información que no es relevante, o que no es suficientemente relevante para justificar el costo. </a:t>
            </a:r>
          </a:p>
          <a:p>
            <a:pPr algn="just"/>
            <a:endParaRPr lang="es-CO" altLang="es-CO" sz="2000">
              <a:latin typeface="Californian FB" pitchFamily="18" charset="0"/>
            </a:endParaRPr>
          </a:p>
          <a:p>
            <a:pPr algn="just"/>
            <a:r>
              <a:rPr lang="es-CO" altLang="es-CO" sz="2000">
                <a:latin typeface="Californian FB" pitchFamily="18" charset="0"/>
              </a:rPr>
              <a:t>Si el nivel de incertidumbre en un estimado es muy grande la relevancia de ese estimado es cuestionable.</a:t>
            </a:r>
          </a:p>
          <a:p>
            <a:pPr algn="just"/>
            <a:endParaRPr lang="es-CO" altLang="es-CO" sz="2000">
              <a:latin typeface="Californian FB" pitchFamily="18" charset="0"/>
            </a:endParaRPr>
          </a:p>
          <a:p>
            <a:pPr algn="just"/>
            <a:r>
              <a:rPr lang="es-CO" altLang="es-CO" sz="2000">
                <a:latin typeface="Californian FB" pitchFamily="18" charset="0"/>
              </a:rPr>
              <a:t>Los beneficios de la medición de algunos activos intangibles generados internamente pueden no superar los costos, si las mediciones resultantes no son relevantes a los usuarios de los ESFS o si identificar esos activos y medirlos es muy costoso. </a:t>
            </a:r>
          </a:p>
        </p:txBody>
      </p:sp>
    </p:spTree>
    <p:extLst>
      <p:ext uri="{BB962C8B-B14F-4D97-AF65-F5344CB8AC3E}">
        <p14:creationId xmlns:p14="http://schemas.microsoft.com/office/powerpoint/2010/main" val="98061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bwMode="auto">
          <a:xfrm>
            <a:off x="1547813" y="333375"/>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sz="3600" smtClean="0">
                <a:latin typeface="Californian FB" pitchFamily="18" charset="0"/>
              </a:rPr>
              <a:t>c. Representación fiel</a:t>
            </a:r>
          </a:p>
        </p:txBody>
      </p:sp>
      <p:sp>
        <p:nvSpPr>
          <p:cNvPr id="16387" name="5 CuadroTexto"/>
          <p:cNvSpPr txBox="1">
            <a:spLocks noChangeArrowheads="1"/>
          </p:cNvSpPr>
          <p:nvPr/>
        </p:nvSpPr>
        <p:spPr bwMode="auto">
          <a:xfrm>
            <a:off x="468313" y="1628775"/>
            <a:ext cx="79914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just"/>
            <a:r>
              <a:rPr lang="es-CO" altLang="es-CO" sz="2000" dirty="0">
                <a:latin typeface="Californian FB" pitchFamily="18" charset="0"/>
              </a:rPr>
              <a:t>‘’El elemento tiene un costo o valor que pueda ser medido con fiabilidad’’</a:t>
            </a:r>
          </a:p>
          <a:p>
            <a:pPr algn="just"/>
            <a:r>
              <a:rPr lang="es-CO" altLang="es-CO" sz="2000" dirty="0">
                <a:latin typeface="Californian FB" pitchFamily="18" charset="0"/>
              </a:rPr>
              <a:t>(completa, neutral y libre de error)</a:t>
            </a:r>
          </a:p>
          <a:p>
            <a:pPr algn="just"/>
            <a:endParaRPr lang="es-CO" altLang="es-CO" sz="2000" dirty="0">
              <a:latin typeface="Californian FB" pitchFamily="18" charset="0"/>
            </a:endParaRPr>
          </a:p>
          <a:p>
            <a:pPr algn="just"/>
            <a:r>
              <a:rPr lang="es-CO" altLang="es-CO" sz="2000" dirty="0">
                <a:latin typeface="Californian FB" pitchFamily="18" charset="0"/>
              </a:rPr>
              <a:t>Se eliminó el termino de </a:t>
            </a:r>
            <a:r>
              <a:rPr lang="es-CO" altLang="es-CO" sz="2000" dirty="0" smtClean="0">
                <a:latin typeface="Californian FB" pitchFamily="18" charset="0"/>
              </a:rPr>
              <a:t>confiabilidad </a:t>
            </a:r>
            <a:r>
              <a:rPr lang="es-CO" altLang="es-CO" sz="2000" dirty="0">
                <a:latin typeface="Californian FB" pitchFamily="18" charset="0"/>
              </a:rPr>
              <a:t>(MC 2010)</a:t>
            </a:r>
          </a:p>
          <a:p>
            <a:pPr algn="just"/>
            <a:endParaRPr lang="es-CO" altLang="es-CO" sz="2000" dirty="0">
              <a:latin typeface="Californian FB" pitchFamily="18" charset="0"/>
            </a:endParaRPr>
          </a:p>
          <a:p>
            <a:pPr algn="just"/>
            <a:r>
              <a:rPr lang="es-CO" altLang="es-CO" sz="2000" i="1" dirty="0">
                <a:latin typeface="Californian FB" pitchFamily="18" charset="0"/>
              </a:rPr>
              <a:t>Se debe considerar si el criterio de reconocimiento debe incorporar algo correspondiente </a:t>
            </a:r>
            <a:r>
              <a:rPr lang="es-CO" altLang="es-CO" sz="2000" i="1">
                <a:latin typeface="Californian FB" pitchFamily="18" charset="0"/>
              </a:rPr>
              <a:t>a </a:t>
            </a:r>
            <a:r>
              <a:rPr lang="es-CO" altLang="es-CO" sz="2000" i="1" smtClean="0">
                <a:latin typeface="Californian FB" pitchFamily="18" charset="0"/>
              </a:rPr>
              <a:t>confiabilidad </a:t>
            </a:r>
            <a:r>
              <a:rPr lang="es-CO" altLang="es-CO" sz="2000" i="1" dirty="0">
                <a:latin typeface="Californian FB" pitchFamily="18" charset="0"/>
              </a:rPr>
              <a:t>o cualquier otro aspecto de representación fiel. </a:t>
            </a:r>
          </a:p>
          <a:p>
            <a:pPr algn="just"/>
            <a:endParaRPr lang="es-CO" altLang="es-CO" sz="2000" dirty="0">
              <a:latin typeface="Californian FB" pitchFamily="18" charset="0"/>
            </a:endParaRPr>
          </a:p>
        </p:txBody>
      </p:sp>
    </p:spTree>
    <p:extLst>
      <p:ext uri="{BB962C8B-B14F-4D97-AF65-F5344CB8AC3E}">
        <p14:creationId xmlns:p14="http://schemas.microsoft.com/office/powerpoint/2010/main" val="247958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bwMode="auto">
          <a:xfrm>
            <a:off x="1547813" y="333375"/>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sz="3600" smtClean="0">
                <a:latin typeface="Californian FB" pitchFamily="18" charset="0"/>
              </a:rPr>
              <a:t>c. Representación fiel</a:t>
            </a:r>
          </a:p>
        </p:txBody>
      </p:sp>
      <p:sp>
        <p:nvSpPr>
          <p:cNvPr id="17411" name="5 CuadroTexto"/>
          <p:cNvSpPr txBox="1">
            <a:spLocks noChangeArrowheads="1"/>
          </p:cNvSpPr>
          <p:nvPr/>
        </p:nvSpPr>
        <p:spPr bwMode="auto">
          <a:xfrm>
            <a:off x="468313" y="1628775"/>
            <a:ext cx="799147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just"/>
            <a:r>
              <a:rPr lang="es-CO" altLang="es-CO" sz="2000">
                <a:latin typeface="Californian FB" pitchFamily="18" charset="0"/>
              </a:rPr>
              <a:t>Si la medición de un activo o pasivo depende de estimados, las preguntas para consideración del IASB en relación con el reconocimiento son:</a:t>
            </a:r>
          </a:p>
          <a:p>
            <a:pPr algn="just"/>
            <a:endParaRPr lang="es-CO" altLang="es-CO" sz="2000">
              <a:latin typeface="Californian FB" pitchFamily="18" charset="0"/>
            </a:endParaRPr>
          </a:p>
          <a:p>
            <a:pPr algn="just"/>
            <a:r>
              <a:rPr lang="es-CO" altLang="es-CO" sz="1800">
                <a:latin typeface="Californian FB" pitchFamily="18" charset="0"/>
              </a:rPr>
              <a:t>-a. Podría la medición proveer información relevante a los usuarios de los ESFS? Si no, podría alguna otra medición proveer información relevante? Si no esta disponible la medición podría proveer información relevante? o si la información no es relevante para justificar el costo de prepararla, el párrafo 4.10 sugiere q el activo o el pasivo podría no ser reconocido. </a:t>
            </a:r>
          </a:p>
          <a:p>
            <a:pPr algn="just"/>
            <a:endParaRPr lang="es-CO" altLang="es-CO" sz="1800">
              <a:latin typeface="Californian FB" pitchFamily="18" charset="0"/>
            </a:endParaRPr>
          </a:p>
          <a:p>
            <a:pPr algn="just"/>
            <a:r>
              <a:rPr lang="es-CO" altLang="es-CO" sz="1800">
                <a:latin typeface="Californian FB" pitchFamily="18" charset="0"/>
              </a:rPr>
              <a:t>b. Si la medición de activo o pasivo provee información relevante a los usuarios, es posible que presente ese activo o pasivo fielmente? Si sí, cual es la mas confiable forma de representarlo.</a:t>
            </a:r>
            <a:endParaRPr lang="es-CO" altLang="es-CO" sz="2000">
              <a:latin typeface="Californian FB" pitchFamily="18" charset="0"/>
            </a:endParaRPr>
          </a:p>
        </p:txBody>
      </p:sp>
    </p:spTree>
    <p:extLst>
      <p:ext uri="{BB962C8B-B14F-4D97-AF65-F5344CB8AC3E}">
        <p14:creationId xmlns:p14="http://schemas.microsoft.com/office/powerpoint/2010/main" val="2816055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bwMode="auto">
          <a:xfrm>
            <a:off x="1547813" y="333375"/>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sz="3600" smtClean="0">
                <a:latin typeface="Californian FB" pitchFamily="18" charset="0"/>
              </a:rPr>
              <a:t>Reconocimiento </a:t>
            </a:r>
          </a:p>
        </p:txBody>
      </p:sp>
      <p:sp>
        <p:nvSpPr>
          <p:cNvPr id="18435" name="5 CuadroTexto"/>
          <p:cNvSpPr txBox="1">
            <a:spLocks noChangeArrowheads="1"/>
          </p:cNvSpPr>
          <p:nvPr/>
        </p:nvSpPr>
        <p:spPr bwMode="auto">
          <a:xfrm>
            <a:off x="468313" y="1628775"/>
            <a:ext cx="7991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just"/>
            <a:endParaRPr lang="es-CO" altLang="es-CO" sz="2000">
              <a:latin typeface="Californian FB" pitchFamily="18" charset="0"/>
            </a:endParaRPr>
          </a:p>
        </p:txBody>
      </p:sp>
      <p:pic>
        <p:nvPicPr>
          <p:cNvPr id="16386" name="Picture 2"/>
          <p:cNvPicPr>
            <a:picLocks noChangeAspect="1" noChangeArrowheads="1"/>
          </p:cNvPicPr>
          <p:nvPr/>
        </p:nvPicPr>
        <p:blipFill>
          <a:blip r:embed="rId2"/>
          <a:srcRect/>
          <a:stretch>
            <a:fillRect/>
          </a:stretch>
        </p:blipFill>
        <p:spPr bwMode="auto">
          <a:xfrm>
            <a:off x="900113" y="1282700"/>
            <a:ext cx="7343775" cy="502602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953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bwMode="auto">
          <a:xfrm>
            <a:off x="1547813" y="333375"/>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sz="3600" smtClean="0">
                <a:latin typeface="Californian FB" pitchFamily="18" charset="0"/>
              </a:rPr>
              <a:t>Reconocimiento </a:t>
            </a:r>
          </a:p>
        </p:txBody>
      </p:sp>
      <p:sp>
        <p:nvSpPr>
          <p:cNvPr id="19459" name="5 CuadroTexto"/>
          <p:cNvSpPr txBox="1">
            <a:spLocks noChangeArrowheads="1"/>
          </p:cNvSpPr>
          <p:nvPr/>
        </p:nvSpPr>
        <p:spPr bwMode="auto">
          <a:xfrm>
            <a:off x="468313" y="1628775"/>
            <a:ext cx="7991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just"/>
            <a:endParaRPr lang="es-CO" altLang="es-CO" sz="2000">
              <a:latin typeface="Californian FB" pitchFamily="18" charset="0"/>
            </a:endParaRPr>
          </a:p>
        </p:txBody>
      </p:sp>
      <p:pic>
        <p:nvPicPr>
          <p:cNvPr id="17410" name="Picture 2"/>
          <p:cNvPicPr>
            <a:picLocks noChangeAspect="1" noChangeArrowheads="1"/>
          </p:cNvPicPr>
          <p:nvPr/>
        </p:nvPicPr>
        <p:blipFill>
          <a:blip r:embed="rId2"/>
          <a:srcRect/>
          <a:stretch>
            <a:fillRect/>
          </a:stretch>
        </p:blipFill>
        <p:spPr bwMode="auto">
          <a:xfrm>
            <a:off x="900113" y="1052513"/>
            <a:ext cx="7559675" cy="53022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9676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bwMode="auto">
          <a:xfrm>
            <a:off x="1258888" y="260350"/>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sz="4000" smtClean="0">
                <a:latin typeface="Californian FB" pitchFamily="18" charset="0"/>
              </a:rPr>
              <a:t>Desreconocimiento</a:t>
            </a:r>
          </a:p>
        </p:txBody>
      </p:sp>
      <p:graphicFrame>
        <p:nvGraphicFramePr>
          <p:cNvPr id="8" name="Diagram 7"/>
          <p:cNvGraphicFramePr/>
          <p:nvPr/>
        </p:nvGraphicFramePr>
        <p:xfrm>
          <a:off x="2987824" y="1556792"/>
          <a:ext cx="3024336"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2987824" y="3717032"/>
          <a:ext cx="3024336" cy="20882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485" name="1 Flecha derecha"/>
          <p:cNvSpPr>
            <a:spLocks noChangeArrowheads="1"/>
          </p:cNvSpPr>
          <p:nvPr/>
        </p:nvSpPr>
        <p:spPr bwMode="auto">
          <a:xfrm>
            <a:off x="2124075" y="2276475"/>
            <a:ext cx="863600" cy="504825"/>
          </a:xfrm>
          <a:prstGeom prst="rightArrow">
            <a:avLst>
              <a:gd name="adj1" fmla="val 50000"/>
              <a:gd name="adj2" fmla="val 49895"/>
            </a:avLst>
          </a:prstGeom>
          <a:solidFill>
            <a:schemeClr val="accent2"/>
          </a:solidFill>
          <a:ln w="9525" algn="ctr">
            <a:solidFill>
              <a:schemeClr val="tx1"/>
            </a:solidFill>
            <a:round/>
            <a:headEnd/>
            <a:tailEnd/>
          </a:ln>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endParaRPr lang="es-CO" altLang="es-CO" sz="2400"/>
          </a:p>
        </p:txBody>
      </p:sp>
      <p:sp>
        <p:nvSpPr>
          <p:cNvPr id="20486" name="6 Flecha derecha"/>
          <p:cNvSpPr>
            <a:spLocks noChangeArrowheads="1"/>
          </p:cNvSpPr>
          <p:nvPr/>
        </p:nvSpPr>
        <p:spPr bwMode="auto">
          <a:xfrm>
            <a:off x="2124075" y="4292600"/>
            <a:ext cx="863600" cy="504825"/>
          </a:xfrm>
          <a:prstGeom prst="rightArrow">
            <a:avLst>
              <a:gd name="adj1" fmla="val 50000"/>
              <a:gd name="adj2" fmla="val 49895"/>
            </a:avLst>
          </a:prstGeom>
          <a:solidFill>
            <a:schemeClr val="accent2"/>
          </a:solidFill>
          <a:ln w="9525" algn="ctr">
            <a:solidFill>
              <a:schemeClr val="tx1"/>
            </a:solidFill>
            <a:round/>
            <a:headEnd/>
            <a:tailEnd/>
          </a:ln>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endParaRPr lang="es-CO" altLang="es-CO" sz="2400"/>
          </a:p>
        </p:txBody>
      </p:sp>
    </p:spTree>
    <p:extLst>
      <p:ext uri="{BB962C8B-B14F-4D97-AF65-F5344CB8AC3E}">
        <p14:creationId xmlns:p14="http://schemas.microsoft.com/office/powerpoint/2010/main" val="1015856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3132138" y="1557338"/>
            <a:ext cx="3311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s-CO" altLang="es-CO" sz="2400" dirty="0" err="1"/>
              <a:t>Discussion</a:t>
            </a:r>
            <a:r>
              <a:rPr lang="es-CO" altLang="es-CO" sz="2400" dirty="0"/>
              <a:t> </a:t>
            </a:r>
            <a:r>
              <a:rPr lang="es-CO" altLang="es-CO" sz="2400" dirty="0" err="1"/>
              <a:t>Paper</a:t>
            </a:r>
            <a:endParaRPr lang="es-CO" altLang="es-CO" sz="2400" dirty="0"/>
          </a:p>
        </p:txBody>
      </p:sp>
      <p:sp>
        <p:nvSpPr>
          <p:cNvPr id="3075" name="TextBox 6"/>
          <p:cNvSpPr txBox="1">
            <a:spLocks noChangeArrowheads="1"/>
          </p:cNvSpPr>
          <p:nvPr/>
        </p:nvSpPr>
        <p:spPr bwMode="auto">
          <a:xfrm>
            <a:off x="971550" y="2708275"/>
            <a:ext cx="7056834"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s-CO" altLang="es-CO" sz="3600" b="1" dirty="0">
                <a:latin typeface="Californian FB" pitchFamily="18" charset="0"/>
              </a:rPr>
              <a:t>A </a:t>
            </a:r>
            <a:r>
              <a:rPr lang="es-CO" altLang="es-CO" sz="3600" b="1" dirty="0" err="1">
                <a:latin typeface="Californian FB" pitchFamily="18" charset="0"/>
              </a:rPr>
              <a:t>review</a:t>
            </a:r>
            <a:r>
              <a:rPr lang="es-CO" altLang="es-CO" sz="3600" b="1" dirty="0">
                <a:latin typeface="Californian FB" pitchFamily="18" charset="0"/>
              </a:rPr>
              <a:t> of </a:t>
            </a:r>
            <a:r>
              <a:rPr lang="es-CO" altLang="es-CO" sz="3600" b="1" dirty="0" err="1">
                <a:latin typeface="Californian FB" pitchFamily="18" charset="0"/>
              </a:rPr>
              <a:t>the</a:t>
            </a:r>
            <a:r>
              <a:rPr lang="es-CO" altLang="es-CO" sz="3600" b="1" dirty="0">
                <a:latin typeface="Californian FB" pitchFamily="18" charset="0"/>
              </a:rPr>
              <a:t> conceptual </a:t>
            </a:r>
            <a:r>
              <a:rPr lang="es-CO" altLang="es-CO" sz="3600" b="1" dirty="0" err="1">
                <a:latin typeface="Californian FB" pitchFamily="18" charset="0"/>
              </a:rPr>
              <a:t>framework</a:t>
            </a:r>
            <a:r>
              <a:rPr lang="es-CO" altLang="es-CO" sz="3600" b="1" dirty="0">
                <a:latin typeface="Californian FB" pitchFamily="18" charset="0"/>
              </a:rPr>
              <a:t> </a:t>
            </a:r>
            <a:r>
              <a:rPr lang="es-CO" altLang="es-CO" sz="3600" b="1" dirty="0" err="1">
                <a:latin typeface="Californian FB" pitchFamily="18" charset="0"/>
              </a:rPr>
              <a:t>for</a:t>
            </a:r>
            <a:r>
              <a:rPr lang="es-CO" altLang="es-CO" sz="3600" b="1" dirty="0">
                <a:latin typeface="Californian FB" pitchFamily="18" charset="0"/>
              </a:rPr>
              <a:t> </a:t>
            </a:r>
            <a:r>
              <a:rPr lang="es-CO" altLang="es-CO" sz="3600" b="1" dirty="0" err="1">
                <a:latin typeface="Californian FB" pitchFamily="18" charset="0"/>
              </a:rPr>
              <a:t>financial</a:t>
            </a:r>
            <a:r>
              <a:rPr lang="es-CO" altLang="es-CO" sz="3600" b="1" dirty="0">
                <a:latin typeface="Californian FB" pitchFamily="18" charset="0"/>
              </a:rPr>
              <a:t> </a:t>
            </a:r>
            <a:r>
              <a:rPr lang="es-CO" altLang="es-CO" sz="3600" b="1" dirty="0" err="1" smtClean="0">
                <a:latin typeface="Californian FB" pitchFamily="18" charset="0"/>
              </a:rPr>
              <a:t>reporting</a:t>
            </a:r>
            <a:endParaRPr lang="es-CO" altLang="es-CO" sz="3600" b="1" dirty="0" smtClean="0">
              <a:latin typeface="Californian FB" pitchFamily="18" charset="0"/>
            </a:endParaRPr>
          </a:p>
          <a:p>
            <a:pPr algn="ctr" eaLnBrk="1" hangingPunct="1"/>
            <a:r>
              <a:rPr lang="es-CO" altLang="es-CO" dirty="0" err="1" smtClean="0">
                <a:latin typeface="Californian FB" pitchFamily="18" charset="0"/>
              </a:rPr>
              <a:t>Section</a:t>
            </a:r>
            <a:r>
              <a:rPr lang="es-CO" altLang="es-CO" dirty="0" smtClean="0">
                <a:latin typeface="Californian FB" pitchFamily="18" charset="0"/>
              </a:rPr>
              <a:t> 4 - 7</a:t>
            </a:r>
          </a:p>
        </p:txBody>
      </p:sp>
      <p:pic>
        <p:nvPicPr>
          <p:cNvPr id="3076" name="Picture 6" descr="http://marinacontabil.com.br/wp-content/uploads/ifr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087" y="4437112"/>
            <a:ext cx="22320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506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bwMode="auto">
          <a:xfrm>
            <a:off x="1331913" y="404813"/>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sz="3200" smtClean="0">
                <a:latin typeface="Californian FB" pitchFamily="18" charset="0"/>
              </a:rPr>
              <a:t>Consecuencias del des reconocimiento</a:t>
            </a:r>
          </a:p>
        </p:txBody>
      </p:sp>
      <p:graphicFrame>
        <p:nvGraphicFramePr>
          <p:cNvPr id="2" name="1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8690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bwMode="auto">
          <a:xfrm>
            <a:off x="1457325" y="333375"/>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sz="3600" smtClean="0">
                <a:latin typeface="Californian FB" pitchFamily="18" charset="0"/>
              </a:rPr>
              <a:t>Enfoques</a:t>
            </a:r>
          </a:p>
        </p:txBody>
      </p:sp>
      <p:sp>
        <p:nvSpPr>
          <p:cNvPr id="22531" name="5 CuadroTexto"/>
          <p:cNvSpPr txBox="1">
            <a:spLocks noChangeArrowheads="1"/>
          </p:cNvSpPr>
          <p:nvPr/>
        </p:nvSpPr>
        <p:spPr bwMode="auto">
          <a:xfrm>
            <a:off x="468313" y="1628775"/>
            <a:ext cx="7991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just"/>
            <a:endParaRPr lang="es-CO" altLang="es-CO" sz="2000">
              <a:latin typeface="Californian FB" pitchFamily="18" charset="0"/>
            </a:endParaRPr>
          </a:p>
        </p:txBody>
      </p:sp>
      <p:graphicFrame>
        <p:nvGraphicFramePr>
          <p:cNvPr id="2" name="1 Diagrama"/>
          <p:cNvGraphicFramePr/>
          <p:nvPr/>
        </p:nvGraphicFramePr>
        <p:xfrm>
          <a:off x="1619672" y="16562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6131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bwMode="auto">
          <a:xfrm>
            <a:off x="1457325" y="333375"/>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sz="3600" smtClean="0">
                <a:latin typeface="Californian FB" pitchFamily="18" charset="0"/>
              </a:rPr>
              <a:t>Enfoques</a:t>
            </a:r>
          </a:p>
        </p:txBody>
      </p:sp>
      <p:sp>
        <p:nvSpPr>
          <p:cNvPr id="23555" name="5 CuadroTexto"/>
          <p:cNvSpPr txBox="1">
            <a:spLocks noChangeArrowheads="1"/>
          </p:cNvSpPr>
          <p:nvPr/>
        </p:nvSpPr>
        <p:spPr bwMode="auto">
          <a:xfrm>
            <a:off x="506413" y="1125538"/>
            <a:ext cx="79930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just"/>
            <a:r>
              <a:rPr lang="es-CO" altLang="es-CO" sz="2000">
                <a:latin typeface="Californian FB" pitchFamily="18" charset="0"/>
              </a:rPr>
              <a:t>Si la entidad conserva un componente que expone a ésta en forma desproporcionada a los riesgos o beneficios derivados de activo o pasivo previamente reconocido restantes</a:t>
            </a:r>
          </a:p>
        </p:txBody>
      </p:sp>
      <p:graphicFrame>
        <p:nvGraphicFramePr>
          <p:cNvPr id="3" name="2 Diagrama"/>
          <p:cNvGraphicFramePr/>
          <p:nvPr/>
        </p:nvGraphicFramePr>
        <p:xfrm>
          <a:off x="1619672" y="2276871"/>
          <a:ext cx="5930608" cy="3927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7177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bwMode="auto">
          <a:xfrm>
            <a:off x="1457325" y="333375"/>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sz="3600" smtClean="0">
                <a:latin typeface="Californian FB" pitchFamily="18" charset="0"/>
              </a:rPr>
              <a:t>Des reconocimiento</a:t>
            </a:r>
          </a:p>
        </p:txBody>
      </p:sp>
      <p:graphicFrame>
        <p:nvGraphicFramePr>
          <p:cNvPr id="2" name="1 Diagrama"/>
          <p:cNvGraphicFramePr/>
          <p:nvPr/>
        </p:nvGraphicFramePr>
        <p:xfrm>
          <a:off x="494412" y="1484784"/>
          <a:ext cx="7992888" cy="347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5134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bwMode="auto">
          <a:xfrm>
            <a:off x="1457325" y="333375"/>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sz="3600" smtClean="0">
                <a:latin typeface="Californian FB" pitchFamily="18" charset="0"/>
              </a:rPr>
              <a:t>Preguntas para discusión</a:t>
            </a:r>
          </a:p>
        </p:txBody>
      </p:sp>
      <p:pic>
        <p:nvPicPr>
          <p:cNvPr id="18434" name="Picture 2"/>
          <p:cNvPicPr>
            <a:picLocks noChangeAspect="1" noChangeArrowheads="1"/>
          </p:cNvPicPr>
          <p:nvPr/>
        </p:nvPicPr>
        <p:blipFill>
          <a:blip r:embed="rId2"/>
          <a:srcRect/>
          <a:stretch>
            <a:fillRect/>
          </a:stretch>
        </p:blipFill>
        <p:spPr bwMode="auto">
          <a:xfrm>
            <a:off x="1176338" y="1600200"/>
            <a:ext cx="6791325" cy="365760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651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bwMode="auto">
          <a:xfrm>
            <a:off x="1457325" y="333375"/>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sz="3600" smtClean="0">
                <a:latin typeface="Californian FB" pitchFamily="18" charset="0"/>
              </a:rPr>
              <a:t>Preguntas para discusión</a:t>
            </a:r>
          </a:p>
        </p:txBody>
      </p:sp>
      <p:pic>
        <p:nvPicPr>
          <p:cNvPr id="19458" name="Picture 2"/>
          <p:cNvPicPr>
            <a:picLocks noChangeAspect="1" noChangeArrowheads="1"/>
          </p:cNvPicPr>
          <p:nvPr/>
        </p:nvPicPr>
        <p:blipFill>
          <a:blip r:embed="rId2"/>
          <a:srcRect/>
          <a:stretch>
            <a:fillRect/>
          </a:stretch>
        </p:blipFill>
        <p:spPr bwMode="auto">
          <a:xfrm>
            <a:off x="1181100" y="1412875"/>
            <a:ext cx="6781800" cy="423862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298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23528" y="2132856"/>
            <a:ext cx="8496944" cy="2448272"/>
          </a:xfrm>
        </p:spPr>
        <p:txBody>
          <a:bodyPr>
            <a:noAutofit/>
          </a:bodyPr>
          <a:lstStyle/>
          <a:p>
            <a:r>
              <a:rPr lang="en-US" sz="3600" b="1" dirty="0" smtClean="0">
                <a:latin typeface="+mn-lt"/>
                <a:ea typeface="+mn-ea"/>
                <a:cs typeface="+mn-cs"/>
              </a:rPr>
              <a:t/>
            </a:r>
            <a:br>
              <a:rPr lang="en-US" sz="3600" b="1" dirty="0" smtClean="0">
                <a:latin typeface="+mn-lt"/>
                <a:ea typeface="+mn-ea"/>
                <a:cs typeface="+mn-cs"/>
              </a:rPr>
            </a:br>
            <a:r>
              <a:rPr lang="en-US" sz="3600" b="1" dirty="0">
                <a:latin typeface="+mn-lt"/>
                <a:ea typeface="+mn-ea"/>
                <a:cs typeface="+mn-cs"/>
              </a:rPr>
              <a:t/>
            </a:r>
            <a:br>
              <a:rPr lang="en-US" sz="3600" b="1" dirty="0">
                <a:latin typeface="+mn-lt"/>
                <a:ea typeface="+mn-ea"/>
                <a:cs typeface="+mn-cs"/>
              </a:rPr>
            </a:br>
            <a:r>
              <a:rPr lang="en-US" sz="3600" b="1" dirty="0" smtClean="0">
                <a:latin typeface="+mn-lt"/>
                <a:ea typeface="+mn-ea"/>
                <a:cs typeface="+mn-cs"/>
              </a:rPr>
              <a:t/>
            </a:r>
            <a:br>
              <a:rPr lang="en-US" sz="3600" b="1" dirty="0" smtClean="0">
                <a:latin typeface="+mn-lt"/>
                <a:ea typeface="+mn-ea"/>
                <a:cs typeface="+mn-cs"/>
              </a:rPr>
            </a:br>
            <a:endParaRPr lang="es-CO" sz="3600" b="1" dirty="0">
              <a:latin typeface="+mn-lt"/>
              <a:ea typeface="+mn-ea"/>
              <a:cs typeface="+mn-cs"/>
            </a:endParaRPr>
          </a:p>
        </p:txBody>
      </p:sp>
      <p:sp>
        <p:nvSpPr>
          <p:cNvPr id="3" name="TextBox 6"/>
          <p:cNvSpPr txBox="1">
            <a:spLocks noChangeArrowheads="1"/>
          </p:cNvSpPr>
          <p:nvPr/>
        </p:nvSpPr>
        <p:spPr bwMode="auto">
          <a:xfrm>
            <a:off x="467544" y="1916832"/>
            <a:ext cx="8496944" cy="2808312"/>
          </a:xfrm>
          <a:prstGeom prst="rect">
            <a:avLst/>
          </a:prstGeom>
        </p:spPr>
        <p:txBody>
          <a:bodyPr vert="horz" lIns="91440" tIns="45720" rIns="91440" bIns="45720" rtlCol="0" anchor="ctr">
            <a:normAutofit/>
          </a:bodyPr>
          <a:lstStyle>
            <a:lvl1pPr algn="ctr">
              <a:spcBef>
                <a:spcPct val="0"/>
              </a:spcBef>
              <a:buNone/>
              <a:defRPr sz="4400" b="1">
                <a:latin typeface="+mj-lt"/>
                <a:ea typeface="+mj-ea"/>
                <a:cs typeface="+mj-cs"/>
              </a:defRPr>
            </a:lvl1pPr>
          </a:lstStyle>
          <a:p>
            <a:r>
              <a:rPr lang="es-CO" altLang="es-CO" dirty="0" smtClean="0"/>
              <a:t>SECCIÓN 5</a:t>
            </a:r>
          </a:p>
          <a:p>
            <a:r>
              <a:rPr lang="en-US" u="sng" dirty="0" err="1" smtClean="0">
                <a:effectLst>
                  <a:outerShdw blurRad="38100" dist="38100" dir="2700000" algn="tl">
                    <a:srgbClr val="000000">
                      <a:alpha val="43137"/>
                    </a:srgbClr>
                  </a:outerShdw>
                </a:effectLst>
              </a:rPr>
              <a:t>Definición</a:t>
            </a:r>
            <a:r>
              <a:rPr lang="en-US" u="sng" dirty="0" smtClean="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de </a:t>
            </a:r>
            <a:r>
              <a:rPr lang="en-US" u="sng" dirty="0" err="1">
                <a:effectLst>
                  <a:outerShdw blurRad="38100" dist="38100" dir="2700000" algn="tl">
                    <a:srgbClr val="000000">
                      <a:alpha val="43137"/>
                    </a:srgbClr>
                  </a:outerShdw>
                </a:effectLst>
              </a:rPr>
              <a:t>Patrimonio</a:t>
            </a:r>
            <a:r>
              <a:rPr lang="en-US" u="sng" dirty="0">
                <a:effectLst>
                  <a:outerShdw blurRad="38100" dist="38100" dir="2700000" algn="tl">
                    <a:srgbClr val="000000">
                      <a:alpha val="43137"/>
                    </a:srgbClr>
                  </a:outerShdw>
                </a:effectLst>
              </a:rPr>
              <a:t> </a:t>
            </a:r>
            <a:r>
              <a:rPr lang="en-US" sz="4000" dirty="0"/>
              <a:t>y </a:t>
            </a:r>
            <a:r>
              <a:rPr lang="en-US" sz="4000" dirty="0" err="1"/>
              <a:t>distinción</a:t>
            </a:r>
            <a:r>
              <a:rPr lang="en-US" sz="4000" dirty="0"/>
              <a:t> entre </a:t>
            </a:r>
            <a:r>
              <a:rPr lang="en-US" sz="4000" dirty="0" err="1"/>
              <a:t>pasivo</a:t>
            </a:r>
            <a:r>
              <a:rPr lang="en-US" sz="4000" dirty="0"/>
              <a:t> e </a:t>
            </a:r>
            <a:r>
              <a:rPr lang="en-US" sz="4000" dirty="0" err="1"/>
              <a:t>instrumentos</a:t>
            </a:r>
            <a:r>
              <a:rPr lang="en-US" sz="4000" dirty="0"/>
              <a:t> de </a:t>
            </a:r>
            <a:r>
              <a:rPr lang="en-US" sz="4000" dirty="0" err="1"/>
              <a:t>patrimonio</a:t>
            </a:r>
            <a:endParaRPr lang="es-CO" altLang="es-CO" sz="4000" dirty="0"/>
          </a:p>
        </p:txBody>
      </p:sp>
      <p:sp>
        <p:nvSpPr>
          <p:cNvPr id="2" name="1 CuadroTexto"/>
          <p:cNvSpPr txBox="1"/>
          <p:nvPr/>
        </p:nvSpPr>
        <p:spPr>
          <a:xfrm>
            <a:off x="4139952" y="5877272"/>
            <a:ext cx="4968552" cy="523220"/>
          </a:xfrm>
          <a:prstGeom prst="rect">
            <a:avLst/>
          </a:prstGeom>
          <a:noFill/>
        </p:spPr>
        <p:txBody>
          <a:bodyPr wrap="square" rtlCol="0">
            <a:spAutoFit/>
          </a:bodyPr>
          <a:lstStyle>
            <a:defPPr>
              <a:defRPr lang="es-CO"/>
            </a:defPPr>
            <a:lvl1pPr algn="r">
              <a:defRPr sz="2800" b="1"/>
            </a:lvl1pPr>
          </a:lstStyle>
          <a:p>
            <a:r>
              <a:rPr lang="es-CO" dirty="0"/>
              <a:t>Braulio Rodríguez Castro</a:t>
            </a:r>
          </a:p>
        </p:txBody>
      </p:sp>
    </p:spTree>
    <p:extLst>
      <p:ext uri="{BB962C8B-B14F-4D97-AF65-F5344CB8AC3E}">
        <p14:creationId xmlns:p14="http://schemas.microsoft.com/office/powerpoint/2010/main" val="3837279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188640"/>
            <a:ext cx="6696744" cy="914400"/>
          </a:xfrm>
        </p:spPr>
        <p:txBody>
          <a:bodyPr>
            <a:noAutofit/>
          </a:bodyPr>
          <a:lstStyle/>
          <a:p>
            <a:r>
              <a:rPr lang="en-US" sz="2400" b="1" dirty="0" err="1" smtClean="0">
                <a:latin typeface="+mn-lt"/>
                <a:ea typeface="+mn-ea"/>
                <a:cs typeface="+mn-cs"/>
              </a:rPr>
              <a:t>Sección</a:t>
            </a:r>
            <a:r>
              <a:rPr lang="en-US" sz="2400" b="1" dirty="0" smtClean="0">
                <a:latin typeface="+mn-lt"/>
                <a:ea typeface="+mn-ea"/>
                <a:cs typeface="+mn-cs"/>
              </a:rPr>
              <a:t> </a:t>
            </a:r>
            <a:r>
              <a:rPr lang="en-US" sz="2400" b="1" dirty="0">
                <a:latin typeface="+mn-lt"/>
                <a:ea typeface="+mn-ea"/>
                <a:cs typeface="+mn-cs"/>
              </a:rPr>
              <a:t>5— </a:t>
            </a:r>
            <a:r>
              <a:rPr lang="en-US" sz="2400" b="1" dirty="0" err="1">
                <a:latin typeface="+mn-lt"/>
                <a:ea typeface="+mn-ea"/>
                <a:cs typeface="+mn-cs"/>
              </a:rPr>
              <a:t>Definición</a:t>
            </a:r>
            <a:r>
              <a:rPr lang="en-US" sz="2400" b="1" dirty="0">
                <a:latin typeface="+mn-lt"/>
                <a:ea typeface="+mn-ea"/>
                <a:cs typeface="+mn-cs"/>
              </a:rPr>
              <a:t> de </a:t>
            </a:r>
            <a:r>
              <a:rPr lang="en-US" sz="2400" b="1" dirty="0" err="1">
                <a:latin typeface="+mn-lt"/>
                <a:ea typeface="+mn-ea"/>
                <a:cs typeface="+mn-cs"/>
              </a:rPr>
              <a:t>Patrimonio</a:t>
            </a:r>
            <a:r>
              <a:rPr lang="en-US" sz="2400" b="1" dirty="0">
                <a:latin typeface="+mn-lt"/>
                <a:ea typeface="+mn-ea"/>
                <a:cs typeface="+mn-cs"/>
              </a:rPr>
              <a:t> y </a:t>
            </a:r>
            <a:r>
              <a:rPr lang="en-US" sz="2400" b="1" dirty="0" err="1">
                <a:latin typeface="+mn-lt"/>
                <a:ea typeface="+mn-ea"/>
                <a:cs typeface="+mn-cs"/>
              </a:rPr>
              <a:t>distinción</a:t>
            </a:r>
            <a:r>
              <a:rPr lang="en-US" sz="2400" b="1" dirty="0">
                <a:latin typeface="+mn-lt"/>
                <a:ea typeface="+mn-ea"/>
                <a:cs typeface="+mn-cs"/>
              </a:rPr>
              <a:t> entre </a:t>
            </a:r>
            <a:r>
              <a:rPr lang="en-US" sz="2400" b="1" dirty="0" err="1">
                <a:latin typeface="+mn-lt"/>
                <a:ea typeface="+mn-ea"/>
                <a:cs typeface="+mn-cs"/>
              </a:rPr>
              <a:t>pasivo</a:t>
            </a:r>
            <a:r>
              <a:rPr lang="en-US" sz="2400" b="1" dirty="0">
                <a:latin typeface="+mn-lt"/>
                <a:ea typeface="+mn-ea"/>
                <a:cs typeface="+mn-cs"/>
              </a:rPr>
              <a:t> e </a:t>
            </a:r>
            <a:r>
              <a:rPr lang="en-US" sz="2400" b="1" dirty="0" err="1">
                <a:latin typeface="+mn-lt"/>
                <a:ea typeface="+mn-ea"/>
                <a:cs typeface="+mn-cs"/>
              </a:rPr>
              <a:t>instrumentos</a:t>
            </a:r>
            <a:r>
              <a:rPr lang="en-US" sz="2400" b="1" dirty="0">
                <a:latin typeface="+mn-lt"/>
                <a:ea typeface="+mn-ea"/>
                <a:cs typeface="+mn-cs"/>
              </a:rPr>
              <a:t> de </a:t>
            </a:r>
            <a:r>
              <a:rPr lang="en-US" sz="2400" b="1" dirty="0" err="1">
                <a:latin typeface="+mn-lt"/>
                <a:ea typeface="+mn-ea"/>
                <a:cs typeface="+mn-cs"/>
              </a:rPr>
              <a:t>patrimonio</a:t>
            </a:r>
            <a:endParaRPr lang="es-CO" sz="2400" b="1" dirty="0">
              <a:latin typeface="+mn-lt"/>
              <a:ea typeface="+mn-ea"/>
              <a:cs typeface="+mn-cs"/>
            </a:endParaRPr>
          </a:p>
        </p:txBody>
      </p:sp>
      <p:sp>
        <p:nvSpPr>
          <p:cNvPr id="3" name="2 Marcador de texto"/>
          <p:cNvSpPr>
            <a:spLocks noGrp="1"/>
          </p:cNvSpPr>
          <p:nvPr>
            <p:ph type="body" sz="half" idx="1"/>
          </p:nvPr>
        </p:nvSpPr>
        <p:spPr>
          <a:xfrm>
            <a:off x="323528" y="1844824"/>
            <a:ext cx="8712968" cy="4464496"/>
          </a:xfrm>
        </p:spPr>
        <p:txBody>
          <a:bodyPr>
            <a:normAutofit/>
          </a:bodyPr>
          <a:lstStyle/>
          <a:p>
            <a:pPr marL="0" indent="0" algn="just">
              <a:buNone/>
            </a:pPr>
            <a:r>
              <a:rPr lang="es-CO" dirty="0" smtClean="0"/>
              <a:t>(a) la definición de patrimonio, incluyendo la medición y presentación de las diferentes clases de patrimonio;</a:t>
            </a:r>
          </a:p>
          <a:p>
            <a:pPr marL="0" indent="0" algn="just">
              <a:buNone/>
            </a:pPr>
            <a:endParaRPr lang="es-CO" dirty="0" smtClean="0"/>
          </a:p>
          <a:p>
            <a:pPr marL="0" indent="0" algn="just">
              <a:buNone/>
            </a:pPr>
            <a:r>
              <a:rPr lang="es-CO" dirty="0" smtClean="0"/>
              <a:t>(b) si la diferencia entre el pasivo y los instrumentos patrimonio se debe basar exclusivamente en la definición de un pasivo.</a:t>
            </a:r>
          </a:p>
          <a:p>
            <a:pPr marL="0" indent="0" algn="just">
              <a:buNone/>
            </a:pPr>
            <a:endParaRPr lang="es-CO" dirty="0"/>
          </a:p>
        </p:txBody>
      </p:sp>
    </p:spTree>
    <p:extLst>
      <p:ext uri="{BB962C8B-B14F-4D97-AF65-F5344CB8AC3E}">
        <p14:creationId xmlns:p14="http://schemas.microsoft.com/office/powerpoint/2010/main" val="3260433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10072" y="152400"/>
            <a:ext cx="7010400" cy="914400"/>
          </a:xfrm>
        </p:spPr>
        <p:txBody>
          <a:bodyPr/>
          <a:lstStyle/>
          <a:p>
            <a:pPr algn="r"/>
            <a:r>
              <a:rPr lang="es-CO" dirty="0" smtClean="0"/>
              <a:t>Preliminar</a:t>
            </a:r>
            <a:endParaRPr lang="es-CO" dirty="0"/>
          </a:p>
        </p:txBody>
      </p:sp>
      <p:sp>
        <p:nvSpPr>
          <p:cNvPr id="5" name="Marcador de contenido 2"/>
          <p:cNvSpPr>
            <a:spLocks noGrp="1"/>
          </p:cNvSpPr>
          <p:nvPr>
            <p:ph type="body" sz="half" idx="1"/>
          </p:nvPr>
        </p:nvSpPr>
        <p:spPr>
          <a:xfrm>
            <a:off x="457200" y="1600200"/>
            <a:ext cx="8363272" cy="4637112"/>
          </a:xfrm>
        </p:spPr>
        <p:txBody>
          <a:bodyPr>
            <a:normAutofit fontScale="92500"/>
          </a:bodyPr>
          <a:lstStyle/>
          <a:p>
            <a:pPr marL="0" indent="0" algn="just">
              <a:buNone/>
            </a:pPr>
            <a:r>
              <a:rPr lang="es-CO" dirty="0" smtClean="0"/>
              <a:t>El Documento de Discusión sugiere que la definición de patrimonio debería permanecer sin cambios. El Documento de Discusión también sugiere que una entidad debería proporcionar mejor información sobre diferentes clases de patrimonio.  </a:t>
            </a:r>
          </a:p>
          <a:p>
            <a:pPr marL="0" indent="0" algn="just">
              <a:buNone/>
            </a:pPr>
            <a:endParaRPr lang="es-CO" dirty="0" smtClean="0"/>
          </a:p>
          <a:p>
            <a:pPr marL="0" indent="0" algn="ctr">
              <a:buNone/>
            </a:pPr>
            <a:r>
              <a:rPr lang="es-CO" b="1" u="sng" dirty="0" smtClean="0">
                <a:effectLst>
                  <a:outerShdw blurRad="38100" dist="38100" dir="2700000" algn="tl">
                    <a:srgbClr val="000000">
                      <a:alpha val="43137"/>
                    </a:srgbClr>
                  </a:outerShdw>
                </a:effectLst>
              </a:rPr>
              <a:t>Patrimonio es la participación residual en los activos de la entidad luego de  deducir todos los pasivos.</a:t>
            </a:r>
            <a:endParaRPr lang="es-CO"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4426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61120" y="152400"/>
            <a:ext cx="8007424" cy="914400"/>
          </a:xfrm>
        </p:spPr>
        <p:txBody>
          <a:bodyPr>
            <a:noAutofit/>
          </a:bodyPr>
          <a:lstStyle/>
          <a:p>
            <a:r>
              <a:rPr lang="es-ES" sz="2800" b="1" dirty="0" smtClean="0"/>
              <a:t>Total patrimonio neto al final de un período</a:t>
            </a:r>
            <a:endParaRPr lang="es-CO" sz="2800" b="1" dirty="0"/>
          </a:p>
        </p:txBody>
      </p:sp>
      <p:sp>
        <p:nvSpPr>
          <p:cNvPr id="7" name="6 Rectángulo"/>
          <p:cNvSpPr/>
          <p:nvPr/>
        </p:nvSpPr>
        <p:spPr>
          <a:xfrm>
            <a:off x="35496" y="1268760"/>
            <a:ext cx="3672408" cy="1368152"/>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el patrimonio neto al inicio del período (corregido, si es el caso, por los cambios en las políticas contables, y corrección de errores periodos anteriores); </a:t>
            </a:r>
            <a:endParaRPr lang="es-CO" dirty="0"/>
          </a:p>
        </p:txBody>
      </p:sp>
      <p:sp>
        <p:nvSpPr>
          <p:cNvPr id="8" name="7 Rectángulo"/>
          <p:cNvSpPr/>
          <p:nvPr/>
        </p:nvSpPr>
        <p:spPr>
          <a:xfrm>
            <a:off x="1547664" y="2708920"/>
            <a:ext cx="3312368" cy="86409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las aportaciones al patrimonio en el período</a:t>
            </a:r>
            <a:endParaRPr lang="es-CO" dirty="0"/>
          </a:p>
        </p:txBody>
      </p:sp>
      <p:sp>
        <p:nvSpPr>
          <p:cNvPr id="9" name="8 Rectángulo"/>
          <p:cNvSpPr/>
          <p:nvPr/>
        </p:nvSpPr>
        <p:spPr>
          <a:xfrm>
            <a:off x="3347864" y="3645024"/>
            <a:ext cx="3312368" cy="86409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FF0000"/>
                </a:solidFill>
              </a:rPr>
              <a:t>la distribución de patrimonio en el período</a:t>
            </a:r>
            <a:endParaRPr lang="es-CO" dirty="0">
              <a:solidFill>
                <a:srgbClr val="FF0000"/>
              </a:solidFill>
            </a:endParaRPr>
          </a:p>
        </p:txBody>
      </p:sp>
      <p:sp>
        <p:nvSpPr>
          <p:cNvPr id="10" name="9 Rectángulo"/>
          <p:cNvSpPr/>
          <p:nvPr/>
        </p:nvSpPr>
        <p:spPr>
          <a:xfrm>
            <a:off x="4860032" y="4581128"/>
            <a:ext cx="3312368" cy="86409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el resultado integral del periodo</a:t>
            </a:r>
            <a:endParaRPr lang="es-CO" dirty="0"/>
          </a:p>
        </p:txBody>
      </p:sp>
      <p:sp>
        <p:nvSpPr>
          <p:cNvPr id="11" name="10 Rectángulo"/>
          <p:cNvSpPr/>
          <p:nvPr/>
        </p:nvSpPr>
        <p:spPr>
          <a:xfrm>
            <a:off x="5868144" y="5517232"/>
            <a:ext cx="3312368" cy="86409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los ajustes para mantenimiento del capital, si aplica</a:t>
            </a:r>
            <a:endParaRPr lang="es-CO" dirty="0"/>
          </a:p>
        </p:txBody>
      </p:sp>
    </p:spTree>
    <p:extLst>
      <p:ext uri="{BB962C8B-B14F-4D97-AF65-F5344CB8AC3E}">
        <p14:creationId xmlns:p14="http://schemas.microsoft.com/office/powerpoint/2010/main" val="1292710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6"/>
          <p:cNvSpPr txBox="1">
            <a:spLocks noChangeArrowheads="1"/>
          </p:cNvSpPr>
          <p:nvPr/>
        </p:nvSpPr>
        <p:spPr bwMode="auto">
          <a:xfrm>
            <a:off x="323528" y="2351088"/>
            <a:ext cx="8496944" cy="2123658"/>
          </a:xfrm>
          <a:prstGeom prst="rect">
            <a:avLst/>
          </a:prstGeom>
        </p:spPr>
        <p:txBody>
          <a:bodyPr vert="horz" lIns="91440" tIns="45720" rIns="91440" bIns="45720" rtlCol="0" anchor="ctr">
            <a:normAutofit/>
          </a:bodyPr>
          <a:lstStyle>
            <a:lvl1pPr algn="ctr">
              <a:spcBef>
                <a:spcPct val="0"/>
              </a:spcBef>
              <a:buNone/>
              <a:defRPr sz="4400" b="1">
                <a:latin typeface="+mj-lt"/>
                <a:ea typeface="+mj-ea"/>
                <a:cs typeface="+mj-cs"/>
              </a:defRPr>
            </a:lvl1pPr>
          </a:lstStyle>
          <a:p>
            <a:r>
              <a:rPr lang="es-CO" altLang="es-CO" dirty="0" smtClean="0"/>
              <a:t>SECCIÓN 4</a:t>
            </a:r>
            <a:endParaRPr lang="es-CO" altLang="es-CO" dirty="0"/>
          </a:p>
          <a:p>
            <a:r>
              <a:rPr lang="es-CO" altLang="es-CO" sz="4000" dirty="0"/>
              <a:t>Reconocimiento y Des reconocimiento</a:t>
            </a:r>
          </a:p>
        </p:txBody>
      </p:sp>
      <p:sp>
        <p:nvSpPr>
          <p:cNvPr id="2" name="1 CuadroTexto"/>
          <p:cNvSpPr txBox="1"/>
          <p:nvPr/>
        </p:nvSpPr>
        <p:spPr>
          <a:xfrm>
            <a:off x="4572000" y="5930116"/>
            <a:ext cx="4392488" cy="523220"/>
          </a:xfrm>
          <a:prstGeom prst="rect">
            <a:avLst/>
          </a:prstGeom>
          <a:noFill/>
        </p:spPr>
        <p:txBody>
          <a:bodyPr wrap="square" rtlCol="0">
            <a:spAutoFit/>
          </a:bodyPr>
          <a:lstStyle/>
          <a:p>
            <a:pPr algn="r"/>
            <a:r>
              <a:rPr lang="es-CO" sz="2800" b="1" dirty="0" smtClean="0"/>
              <a:t>Lorena Henao Pardo</a:t>
            </a:r>
            <a:endParaRPr lang="es-CO" sz="2800" b="1" dirty="0"/>
          </a:p>
        </p:txBody>
      </p:sp>
    </p:spTree>
    <p:extLst>
      <p:ext uri="{BB962C8B-B14F-4D97-AF65-F5344CB8AC3E}">
        <p14:creationId xmlns:p14="http://schemas.microsoft.com/office/powerpoint/2010/main" val="3265890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4088" y="152400"/>
            <a:ext cx="7010400" cy="914400"/>
          </a:xfrm>
        </p:spPr>
        <p:txBody>
          <a:bodyPr/>
          <a:lstStyle/>
          <a:p>
            <a:pPr algn="r"/>
            <a:r>
              <a:rPr lang="es-CO" dirty="0" smtClean="0"/>
              <a:t>Términos de Referencia</a:t>
            </a:r>
            <a:endParaRPr lang="es-CO" dirty="0"/>
          </a:p>
        </p:txBody>
      </p:sp>
      <p:sp>
        <p:nvSpPr>
          <p:cNvPr id="5" name="Marcador de contenido 2"/>
          <p:cNvSpPr>
            <a:spLocks noGrp="1"/>
          </p:cNvSpPr>
          <p:nvPr>
            <p:ph type="body" sz="half" idx="1"/>
          </p:nvPr>
        </p:nvSpPr>
        <p:spPr>
          <a:xfrm>
            <a:off x="457200" y="1268760"/>
            <a:ext cx="8507288" cy="5112568"/>
          </a:xfrm>
        </p:spPr>
        <p:txBody>
          <a:bodyPr>
            <a:normAutofit/>
          </a:bodyPr>
          <a:lstStyle/>
          <a:p>
            <a:pPr marL="0" indent="0" algn="just">
              <a:buNone/>
            </a:pPr>
            <a:r>
              <a:rPr lang="es-ES" b="1" i="1" u="sng" dirty="0" smtClean="0"/>
              <a:t>Participación </a:t>
            </a:r>
            <a:r>
              <a:rPr lang="es-ES" b="1" i="1" u="sng" dirty="0"/>
              <a:t>P</a:t>
            </a:r>
            <a:r>
              <a:rPr lang="es-ES" b="1" i="1" u="sng" dirty="0" smtClean="0"/>
              <a:t>atrimonial: </a:t>
            </a:r>
            <a:r>
              <a:rPr lang="es-ES" dirty="0" smtClean="0"/>
              <a:t>Derecho sobre el </a:t>
            </a:r>
            <a:r>
              <a:rPr lang="es-ES" dirty="0"/>
              <a:t>patrimonio de una entidad (es decir, una participación residual en los activos de la entidad, una vez deducidos </a:t>
            </a:r>
            <a:r>
              <a:rPr lang="es-ES" dirty="0" smtClean="0"/>
              <a:t>todos </a:t>
            </a:r>
            <a:r>
              <a:rPr lang="es-ES" dirty="0"/>
              <a:t>sus pasivos</a:t>
            </a:r>
            <a:r>
              <a:rPr lang="es-ES" dirty="0" smtClean="0"/>
              <a:t>).</a:t>
            </a:r>
          </a:p>
          <a:p>
            <a:pPr marL="914400" lvl="3" indent="-457200" algn="just">
              <a:spcBef>
                <a:spcPts val="1000"/>
              </a:spcBef>
            </a:pPr>
            <a:r>
              <a:rPr lang="es-ES" b="1" u="sng" dirty="0" smtClean="0"/>
              <a:t>Derecho </a:t>
            </a:r>
            <a:r>
              <a:rPr lang="es-ES" b="1" u="sng" dirty="0"/>
              <a:t>primario sobre </a:t>
            </a:r>
            <a:r>
              <a:rPr lang="es-ES" b="1" u="sng" dirty="0" smtClean="0"/>
              <a:t>Patrimonio: </a:t>
            </a:r>
            <a:r>
              <a:rPr lang="es-ES" dirty="0"/>
              <a:t>un </a:t>
            </a:r>
            <a:r>
              <a:rPr lang="es-ES" dirty="0" smtClean="0"/>
              <a:t>derecho presente a </a:t>
            </a:r>
            <a:r>
              <a:rPr lang="es-ES" dirty="0"/>
              <a:t>participar en las distribuciones de capital durante la vida de la entidad que informa </a:t>
            </a:r>
            <a:r>
              <a:rPr lang="es-ES" dirty="0" smtClean="0"/>
              <a:t>. </a:t>
            </a:r>
            <a:endParaRPr lang="es-ES" dirty="0"/>
          </a:p>
          <a:p>
            <a:pPr marL="914400" lvl="3" indent="-457200" algn="just">
              <a:spcBef>
                <a:spcPts val="1000"/>
              </a:spcBef>
            </a:pPr>
            <a:r>
              <a:rPr lang="es-ES" b="1" u="sng" dirty="0" smtClean="0"/>
              <a:t>Derecho </a:t>
            </a:r>
            <a:r>
              <a:rPr lang="es-ES" b="1" u="sng" dirty="0"/>
              <a:t>secundario sobre </a:t>
            </a:r>
            <a:r>
              <a:rPr lang="es-ES" b="1" u="sng" dirty="0" smtClean="0"/>
              <a:t>Patrimonio: </a:t>
            </a:r>
            <a:r>
              <a:rPr lang="es-ES" dirty="0"/>
              <a:t>un derecho o una obligación presente de recibir o entregar otra </a:t>
            </a:r>
            <a:r>
              <a:rPr lang="es-ES" dirty="0" smtClean="0"/>
              <a:t>participación patrimonial. </a:t>
            </a:r>
            <a:endParaRPr lang="es-ES" dirty="0"/>
          </a:p>
          <a:p>
            <a:pPr marL="0" lvl="2" indent="0" algn="just">
              <a:spcBef>
                <a:spcPts val="1000"/>
              </a:spcBef>
              <a:buNone/>
            </a:pPr>
            <a:r>
              <a:rPr lang="es-ES" sz="3200" b="1" i="1" u="sng" dirty="0"/>
              <a:t>Instrumento de Patrimonio: </a:t>
            </a:r>
            <a:r>
              <a:rPr lang="es-ES" dirty="0"/>
              <a:t>un instrumento financiero </a:t>
            </a:r>
            <a:r>
              <a:rPr lang="es-ES" dirty="0" smtClean="0"/>
              <a:t>crea derechos sobre el patrimonio y no es pasivo</a:t>
            </a:r>
            <a:endParaRPr lang="es-CO" dirty="0"/>
          </a:p>
          <a:p>
            <a:pPr algn="just"/>
            <a:endParaRPr lang="es-CO" dirty="0"/>
          </a:p>
        </p:txBody>
      </p:sp>
    </p:spTree>
    <p:extLst>
      <p:ext uri="{BB962C8B-B14F-4D97-AF65-F5344CB8AC3E}">
        <p14:creationId xmlns:p14="http://schemas.microsoft.com/office/powerpoint/2010/main" val="27113624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83568" y="1340768"/>
            <a:ext cx="280831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instrumentos de patrimonio que crean derechos primarios sobre el patrimonio</a:t>
            </a:r>
            <a:endParaRPr lang="es-CO" dirty="0"/>
          </a:p>
        </p:txBody>
      </p:sp>
      <p:sp>
        <p:nvSpPr>
          <p:cNvPr id="7" name="6 Rectángulo"/>
          <p:cNvSpPr/>
          <p:nvPr/>
        </p:nvSpPr>
        <p:spPr>
          <a:xfrm>
            <a:off x="755576" y="4941168"/>
            <a:ext cx="280831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instrumentos de patrimonio que crean derechos secundarios</a:t>
            </a:r>
            <a:endParaRPr lang="es-CO" dirty="0"/>
          </a:p>
        </p:txBody>
      </p:sp>
      <p:sp>
        <p:nvSpPr>
          <p:cNvPr id="8" name="7 Elipse"/>
          <p:cNvSpPr/>
          <p:nvPr/>
        </p:nvSpPr>
        <p:spPr>
          <a:xfrm>
            <a:off x="4355975" y="116632"/>
            <a:ext cx="3096345"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700" dirty="0" smtClean="0"/>
              <a:t>las acciones ordinarias</a:t>
            </a:r>
            <a:endParaRPr lang="es-CO" sz="1700" dirty="0"/>
          </a:p>
        </p:txBody>
      </p:sp>
      <p:sp>
        <p:nvSpPr>
          <p:cNvPr id="9" name="8 Elipse"/>
          <p:cNvSpPr/>
          <p:nvPr/>
        </p:nvSpPr>
        <p:spPr>
          <a:xfrm>
            <a:off x="4139952" y="1196752"/>
            <a:ext cx="3744416"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700" dirty="0" smtClean="0"/>
              <a:t>otras clases de acciones (por ejemplo, algunas acciones preferentes, algunas acciones diferidas)</a:t>
            </a:r>
            <a:endParaRPr lang="es-CO" sz="1700" dirty="0"/>
          </a:p>
        </p:txBody>
      </p:sp>
      <p:sp>
        <p:nvSpPr>
          <p:cNvPr id="10" name="9 Elipse"/>
          <p:cNvSpPr/>
          <p:nvPr/>
        </p:nvSpPr>
        <p:spPr>
          <a:xfrm>
            <a:off x="4375088" y="2852936"/>
            <a:ext cx="3077232"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700" dirty="0" smtClean="0"/>
              <a:t>participaciones no controlantes</a:t>
            </a:r>
            <a:endParaRPr lang="es-CO" sz="1700" dirty="0"/>
          </a:p>
        </p:txBody>
      </p:sp>
      <p:sp>
        <p:nvSpPr>
          <p:cNvPr id="11" name="10 Elipse"/>
          <p:cNvSpPr/>
          <p:nvPr/>
        </p:nvSpPr>
        <p:spPr>
          <a:xfrm>
            <a:off x="4508375" y="4221088"/>
            <a:ext cx="3096345" cy="13321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700" dirty="0" smtClean="0"/>
              <a:t>los contratos forward para comprar, vender o emitir acciones propias de la entidad</a:t>
            </a:r>
            <a:endParaRPr lang="es-CO" sz="1700" dirty="0"/>
          </a:p>
        </p:txBody>
      </p:sp>
      <p:sp>
        <p:nvSpPr>
          <p:cNvPr id="12" name="11 Elipse"/>
          <p:cNvSpPr/>
          <p:nvPr/>
        </p:nvSpPr>
        <p:spPr>
          <a:xfrm>
            <a:off x="4571999" y="5589240"/>
            <a:ext cx="3096345"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700" dirty="0" smtClean="0"/>
              <a:t>Opciones de compra o venta de acciones propias de la entidad</a:t>
            </a:r>
            <a:endParaRPr lang="es-CO" sz="1700" dirty="0"/>
          </a:p>
        </p:txBody>
      </p:sp>
      <p:cxnSp>
        <p:nvCxnSpPr>
          <p:cNvPr id="14" name="13 Conector recto de flecha"/>
          <p:cNvCxnSpPr>
            <a:stCxn id="6" idx="3"/>
          </p:cNvCxnSpPr>
          <p:nvPr/>
        </p:nvCxnSpPr>
        <p:spPr>
          <a:xfrm flipV="1">
            <a:off x="3491880" y="1196752"/>
            <a:ext cx="883208" cy="7560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3491880" y="2033228"/>
            <a:ext cx="1071736" cy="8917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3491880" y="1988840"/>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flipV="1">
            <a:off x="3563888" y="4941168"/>
            <a:ext cx="711695"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3563888" y="5669632"/>
            <a:ext cx="872479" cy="207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890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4088" y="152400"/>
            <a:ext cx="7010400" cy="914400"/>
          </a:xfrm>
        </p:spPr>
        <p:txBody>
          <a:bodyPr/>
          <a:lstStyle/>
          <a:p>
            <a:pPr algn="r"/>
            <a:r>
              <a:rPr lang="es-CO" dirty="0" smtClean="0"/>
              <a:t>Inversores</a:t>
            </a:r>
            <a:endParaRPr lang="es-CO" dirty="0"/>
          </a:p>
        </p:txBody>
      </p:sp>
      <p:sp>
        <p:nvSpPr>
          <p:cNvPr id="5" name="Marcador de contenido 2"/>
          <p:cNvSpPr>
            <a:spLocks noGrp="1"/>
          </p:cNvSpPr>
          <p:nvPr>
            <p:ph type="body" sz="half" idx="1"/>
          </p:nvPr>
        </p:nvSpPr>
        <p:spPr>
          <a:xfrm>
            <a:off x="179512" y="1600200"/>
            <a:ext cx="8784976" cy="4525963"/>
          </a:xfrm>
        </p:spPr>
        <p:txBody>
          <a:bodyPr>
            <a:noAutofit/>
          </a:bodyPr>
          <a:lstStyle/>
          <a:p>
            <a:pPr marL="0" indent="0" algn="just">
              <a:buNone/>
            </a:pPr>
            <a:r>
              <a:rPr lang="es-ES" sz="2800" dirty="0" smtClean="0"/>
              <a:t>Los actuales </a:t>
            </a:r>
            <a:r>
              <a:rPr lang="es-ES" sz="2800" dirty="0"/>
              <a:t>y potenciales inversores necesitan información acerca de </a:t>
            </a:r>
            <a:r>
              <a:rPr lang="es-ES" sz="2800" dirty="0" smtClean="0"/>
              <a:t>:</a:t>
            </a:r>
          </a:p>
          <a:p>
            <a:pPr marL="0" indent="0" algn="just">
              <a:buNone/>
            </a:pPr>
            <a:r>
              <a:rPr lang="es-ES" sz="2800" dirty="0"/>
              <a:t/>
            </a:r>
            <a:br>
              <a:rPr lang="es-ES" sz="2800" dirty="0"/>
            </a:br>
            <a:r>
              <a:rPr lang="es-ES" sz="2800" dirty="0"/>
              <a:t>( a) las futuras entradas de efectivo netas para la entidad (entradas de efectivo menos salidas de efectivo) ; </a:t>
            </a:r>
            <a:r>
              <a:rPr lang="es-ES" sz="2800" dirty="0" smtClean="0"/>
              <a:t>y</a:t>
            </a:r>
          </a:p>
          <a:p>
            <a:pPr marL="0" indent="0" algn="just">
              <a:buNone/>
            </a:pPr>
            <a:r>
              <a:rPr lang="es-ES" sz="2800" dirty="0"/>
              <a:t/>
            </a:r>
            <a:br>
              <a:rPr lang="es-ES" sz="2800" dirty="0"/>
            </a:br>
            <a:r>
              <a:rPr lang="es-ES" sz="2800" dirty="0"/>
              <a:t>( b ) las alegaciones que determinan cómo se distribuirán los flujos netos de efectivo entre los titulares de las </a:t>
            </a:r>
            <a:r>
              <a:rPr lang="es-ES" sz="2800" dirty="0" smtClean="0"/>
              <a:t>diferentes demandas</a:t>
            </a:r>
            <a:r>
              <a:rPr lang="es-ES" sz="2800" dirty="0"/>
              <a:t>.</a:t>
            </a:r>
            <a:br>
              <a:rPr lang="es-ES" sz="2800" dirty="0"/>
            </a:br>
            <a:endParaRPr lang="es-CO" sz="2800" dirty="0"/>
          </a:p>
        </p:txBody>
      </p:sp>
    </p:spTree>
    <p:extLst>
      <p:ext uri="{BB962C8B-B14F-4D97-AF65-F5344CB8AC3E}">
        <p14:creationId xmlns:p14="http://schemas.microsoft.com/office/powerpoint/2010/main" val="8546674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4088" y="210344"/>
            <a:ext cx="7010400" cy="914400"/>
          </a:xfrm>
        </p:spPr>
        <p:txBody>
          <a:bodyPr>
            <a:normAutofit fontScale="90000"/>
          </a:bodyPr>
          <a:lstStyle/>
          <a:p>
            <a:r>
              <a:rPr lang="es-CO" dirty="0" smtClean="0"/>
              <a:t>Diferentes clases de patrimonio </a:t>
            </a:r>
          </a:p>
        </p:txBody>
      </p:sp>
      <p:sp>
        <p:nvSpPr>
          <p:cNvPr id="5" name="Rectángulo 3"/>
          <p:cNvSpPr>
            <a:spLocks noGrp="1"/>
          </p:cNvSpPr>
          <p:nvPr>
            <p:ph type="body" sz="half" idx="1"/>
          </p:nvPr>
        </p:nvSpPr>
        <p:spPr>
          <a:xfrm>
            <a:off x="457200" y="1600200"/>
            <a:ext cx="8435280" cy="4893647"/>
          </a:xfrm>
          <a:prstGeom prst="rect">
            <a:avLst/>
          </a:prstGeom>
        </p:spPr>
        <p:txBody>
          <a:bodyPr wrap="square">
            <a:spAutoFit/>
          </a:bodyPr>
          <a:lstStyle/>
          <a:p>
            <a:pPr marL="0" indent="0" algn="just">
              <a:buNone/>
            </a:pPr>
            <a:r>
              <a:rPr lang="es-CO" sz="2800" dirty="0" smtClean="0"/>
              <a:t>Los estados financieros generalmente no proporcionan información suficiente acerca de la participación de las diferentes clases de inversionistas de capital, como el efecto que tiene el interés minoritario.</a:t>
            </a:r>
          </a:p>
          <a:p>
            <a:pPr marL="0" indent="0">
              <a:buNone/>
            </a:pPr>
            <a:endParaRPr lang="es-CO" sz="2800" dirty="0" smtClean="0"/>
          </a:p>
          <a:p>
            <a:pPr marL="0" indent="0" algn="ctr">
              <a:buNone/>
            </a:pPr>
            <a:r>
              <a:rPr lang="es-CO" i="1" dirty="0" smtClean="0">
                <a:effectLst>
                  <a:outerShdw blurRad="38100" dist="38100" dir="2700000" algn="tl">
                    <a:srgbClr val="000000">
                      <a:alpha val="43137"/>
                    </a:srgbClr>
                  </a:outerShdw>
                </a:effectLst>
              </a:rPr>
              <a:t>El Documento de Discusión sugiere que las entidades deberían usar un estado de cambios en el patrimonio perfeccionado que proporcione más información acerca de las diferentes clases de patrimonio. </a:t>
            </a:r>
            <a:endParaRPr lang="es-CO"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2850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457200" y="1816224"/>
            <a:ext cx="8229600" cy="4781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CO" dirty="0" smtClean="0"/>
              <a:t>Un </a:t>
            </a:r>
            <a:r>
              <a:rPr lang="es-CO" dirty="0" smtClean="0">
                <a:effectLst>
                  <a:outerShdw blurRad="38100" dist="38100" dir="2700000" algn="tl">
                    <a:srgbClr val="000000">
                      <a:alpha val="43137"/>
                    </a:srgbClr>
                  </a:outerShdw>
                </a:effectLst>
              </a:rPr>
              <a:t>estado de cambios en el patrimonio perfeccionado</a:t>
            </a:r>
            <a:r>
              <a:rPr lang="es-CO" dirty="0" smtClean="0"/>
              <a:t> proporcionaría mas información acerca de las diferentes </a:t>
            </a:r>
            <a:r>
              <a:rPr lang="es-CO" dirty="0" smtClean="0">
                <a:effectLst>
                  <a:outerShdw blurRad="38100" dist="38100" dir="2700000" algn="tl">
                    <a:srgbClr val="000000">
                      <a:alpha val="43137"/>
                    </a:srgbClr>
                  </a:outerShdw>
                </a:effectLst>
              </a:rPr>
              <a:t>clases de patrimonio </a:t>
            </a:r>
            <a:r>
              <a:rPr lang="es-CO" dirty="0" smtClean="0"/>
              <a:t>y mostraría la manera en que se transfiere la </a:t>
            </a:r>
            <a:r>
              <a:rPr lang="es-CO" dirty="0" smtClean="0">
                <a:effectLst>
                  <a:outerShdw blurRad="38100" dist="38100" dir="2700000" algn="tl">
                    <a:srgbClr val="000000">
                      <a:alpha val="43137"/>
                    </a:srgbClr>
                  </a:outerShdw>
                </a:effectLst>
              </a:rPr>
              <a:t>riqueza entre esas clases</a:t>
            </a:r>
            <a:r>
              <a:rPr lang="es-CO" dirty="0" smtClean="0"/>
              <a:t>. Podría también permitir que IASB simplifique las </a:t>
            </a:r>
            <a:r>
              <a:rPr lang="es-CO" dirty="0" err="1" smtClean="0"/>
              <a:t>NIIF´s</a:t>
            </a:r>
            <a:r>
              <a:rPr lang="es-CO" dirty="0" smtClean="0"/>
              <a:t> que distinguen los pasivos de los instrumentos patrimoniales. </a:t>
            </a:r>
            <a:endParaRPr lang="es-CO" dirty="0"/>
          </a:p>
        </p:txBody>
      </p:sp>
      <p:sp>
        <p:nvSpPr>
          <p:cNvPr id="6" name="1 Título"/>
          <p:cNvSpPr txBox="1">
            <a:spLocks/>
          </p:cNvSpPr>
          <p:nvPr/>
        </p:nvSpPr>
        <p:spPr>
          <a:xfrm>
            <a:off x="878904" y="19776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Diferentes clases de patrimonio </a:t>
            </a:r>
          </a:p>
        </p:txBody>
      </p:sp>
    </p:spTree>
    <p:extLst>
      <p:ext uri="{BB962C8B-B14F-4D97-AF65-F5344CB8AC3E}">
        <p14:creationId xmlns:p14="http://schemas.microsoft.com/office/powerpoint/2010/main" val="2898500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66328"/>
            <a:ext cx="7704856" cy="914400"/>
          </a:xfrm>
        </p:spPr>
        <p:txBody>
          <a:bodyPr>
            <a:noAutofit/>
          </a:bodyPr>
          <a:lstStyle/>
          <a:p>
            <a:r>
              <a:rPr lang="es-CO" sz="3600" dirty="0">
                <a:effectLst>
                  <a:outerShdw blurRad="38100" dist="38100" dir="2700000" algn="tl">
                    <a:srgbClr val="000000">
                      <a:alpha val="43137"/>
                    </a:srgbClr>
                  </a:outerShdw>
                </a:effectLst>
              </a:rPr>
              <a:t>E</a:t>
            </a:r>
            <a:r>
              <a:rPr lang="es-CO" sz="3600" dirty="0" smtClean="0">
                <a:effectLst>
                  <a:outerShdw blurRad="38100" dist="38100" dir="2700000" algn="tl">
                    <a:srgbClr val="000000">
                      <a:alpha val="43137"/>
                    </a:srgbClr>
                  </a:outerShdw>
                </a:effectLst>
              </a:rPr>
              <a:t>stado de cambios en el patrimonio perfeccionado</a:t>
            </a:r>
            <a:endParaRPr lang="es-CO" sz="3600" dirty="0"/>
          </a:p>
        </p:txBody>
      </p:sp>
      <p:sp>
        <p:nvSpPr>
          <p:cNvPr id="5" name="Marcador de contenido 2"/>
          <p:cNvSpPr>
            <a:spLocks noGrp="1"/>
          </p:cNvSpPr>
          <p:nvPr>
            <p:ph type="body" sz="half" idx="1"/>
          </p:nvPr>
        </p:nvSpPr>
        <p:spPr>
          <a:xfrm>
            <a:off x="457200" y="1556792"/>
            <a:ext cx="8507288" cy="5040560"/>
          </a:xfrm>
        </p:spPr>
        <p:txBody>
          <a:bodyPr>
            <a:noAutofit/>
          </a:bodyPr>
          <a:lstStyle/>
          <a:p>
            <a:pPr marL="0" indent="0">
              <a:buNone/>
            </a:pPr>
            <a:r>
              <a:rPr lang="es-CO" sz="3600" dirty="0" smtClean="0"/>
              <a:t>Esto </a:t>
            </a:r>
            <a:r>
              <a:rPr lang="es-CO" sz="3600" dirty="0"/>
              <a:t>se podría lograr mediante el diseño del estado de cambios en el patrimonio neto de la siguiente manera </a:t>
            </a:r>
            <a:r>
              <a:rPr lang="es-CO" sz="3600" dirty="0" smtClean="0"/>
              <a:t>:</a:t>
            </a:r>
          </a:p>
          <a:p>
            <a:pPr marL="0" indent="0">
              <a:buNone/>
            </a:pPr>
            <a:r>
              <a:rPr lang="es-CO" sz="3600" dirty="0"/>
              <a:t/>
            </a:r>
            <a:br>
              <a:rPr lang="es-CO" sz="3600" dirty="0"/>
            </a:br>
            <a:r>
              <a:rPr lang="es-CO" sz="3600" dirty="0" smtClean="0"/>
              <a:t>(a</a:t>
            </a:r>
            <a:r>
              <a:rPr lang="es-CO" sz="3600" dirty="0"/>
              <a:t>) el estado de cambios en el patrimonio neto sería mostrar una columna separada para cada clase de </a:t>
            </a:r>
            <a:r>
              <a:rPr lang="es-CO" sz="3600" dirty="0" smtClean="0"/>
              <a:t>derechos sobre el patrimonio.</a:t>
            </a:r>
          </a:p>
          <a:p>
            <a:pPr marL="0" indent="0">
              <a:buNone/>
            </a:pPr>
            <a:endParaRPr lang="es-CO" sz="3600" dirty="0"/>
          </a:p>
        </p:txBody>
      </p:sp>
    </p:spTree>
    <p:extLst>
      <p:ext uri="{BB962C8B-B14F-4D97-AF65-F5344CB8AC3E}">
        <p14:creationId xmlns:p14="http://schemas.microsoft.com/office/powerpoint/2010/main" val="11927355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half" idx="1"/>
          </p:nvPr>
        </p:nvSpPr>
        <p:spPr>
          <a:xfrm>
            <a:off x="457200" y="1600200"/>
            <a:ext cx="8291264" cy="4525963"/>
          </a:xfrm>
        </p:spPr>
        <p:txBody>
          <a:bodyPr>
            <a:normAutofit/>
          </a:bodyPr>
          <a:lstStyle/>
          <a:p>
            <a:pPr marL="0" indent="0" algn="just">
              <a:buNone/>
            </a:pPr>
            <a:r>
              <a:rPr lang="es-CO" dirty="0" smtClean="0"/>
              <a:t>(b</a:t>
            </a:r>
            <a:r>
              <a:rPr lang="es-CO" dirty="0"/>
              <a:t>) la columna para cada clase de derechos sobre el Patrimonio se sub - divide (en el cuerpo del estado o en las notas </a:t>
            </a:r>
            <a:r>
              <a:rPr lang="es-CO" dirty="0" smtClean="0"/>
              <a:t>), </a:t>
            </a:r>
            <a:r>
              <a:rPr lang="es-CO" dirty="0"/>
              <a:t>en su </a:t>
            </a:r>
            <a:r>
              <a:rPr lang="es-CO" dirty="0" smtClean="0"/>
              <a:t>caso, </a:t>
            </a:r>
            <a:r>
              <a:rPr lang="es-CO" dirty="0"/>
              <a:t>en categorías de manera coherente con los requisitos legales y otros que rigen la entidad. </a:t>
            </a:r>
            <a:endParaRPr lang="es-CO" dirty="0" smtClean="0"/>
          </a:p>
          <a:p>
            <a:pPr marL="0" indent="0" algn="just">
              <a:buNone/>
            </a:pPr>
            <a:r>
              <a:rPr lang="es-CO" dirty="0" smtClean="0"/>
              <a:t>Dependiendo </a:t>
            </a:r>
            <a:r>
              <a:rPr lang="es-CO" dirty="0"/>
              <a:t>de los </a:t>
            </a:r>
            <a:r>
              <a:rPr lang="es-CO" dirty="0" smtClean="0"/>
              <a:t>requisitos, </a:t>
            </a:r>
            <a:r>
              <a:rPr lang="es-CO" dirty="0"/>
              <a:t>entre los ejemplos de tales categorías podrían incluir el capital social , utilidades retenidas y reservas.</a:t>
            </a:r>
          </a:p>
        </p:txBody>
      </p:sp>
      <p:sp>
        <p:nvSpPr>
          <p:cNvPr id="5" name="1 Título"/>
          <p:cNvSpPr>
            <a:spLocks noGrp="1"/>
          </p:cNvSpPr>
          <p:nvPr>
            <p:ph type="title"/>
          </p:nvPr>
        </p:nvSpPr>
        <p:spPr>
          <a:xfrm>
            <a:off x="1403648" y="66328"/>
            <a:ext cx="7704856" cy="914400"/>
          </a:xfrm>
        </p:spPr>
        <p:txBody>
          <a:bodyPr>
            <a:noAutofit/>
          </a:bodyPr>
          <a:lstStyle/>
          <a:p>
            <a:r>
              <a:rPr lang="es-CO" sz="3600" dirty="0">
                <a:effectLst>
                  <a:outerShdw blurRad="38100" dist="38100" dir="2700000" algn="tl">
                    <a:srgbClr val="000000">
                      <a:alpha val="43137"/>
                    </a:srgbClr>
                  </a:outerShdw>
                </a:effectLst>
              </a:rPr>
              <a:t>E</a:t>
            </a:r>
            <a:r>
              <a:rPr lang="es-CO" sz="3600" dirty="0" smtClean="0">
                <a:effectLst>
                  <a:outerShdw blurRad="38100" dist="38100" dir="2700000" algn="tl">
                    <a:srgbClr val="000000">
                      <a:alpha val="43137"/>
                    </a:srgbClr>
                  </a:outerShdw>
                </a:effectLst>
              </a:rPr>
              <a:t>stado de cambios en el patrimonio perfeccionado</a:t>
            </a:r>
            <a:endParaRPr lang="es-CO" sz="3600" dirty="0"/>
          </a:p>
        </p:txBody>
      </p:sp>
    </p:spTree>
    <p:extLst>
      <p:ext uri="{BB962C8B-B14F-4D97-AF65-F5344CB8AC3E}">
        <p14:creationId xmlns:p14="http://schemas.microsoft.com/office/powerpoint/2010/main" val="1631561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type="body" sz="half" idx="1"/>
          </p:nvPr>
        </p:nvSpPr>
        <p:spPr>
          <a:xfrm>
            <a:off x="457200" y="1340768"/>
            <a:ext cx="8363272" cy="5040560"/>
          </a:xfrm>
        </p:spPr>
        <p:txBody>
          <a:bodyPr>
            <a:noAutofit/>
          </a:bodyPr>
          <a:lstStyle/>
          <a:p>
            <a:pPr marL="0" indent="0" algn="just">
              <a:buNone/>
            </a:pPr>
            <a:r>
              <a:rPr lang="es-ES" sz="2800" dirty="0"/>
              <a:t>(c) la entidad podría, al final de cada período, </a:t>
            </a:r>
            <a:r>
              <a:rPr lang="es-ES" sz="2800" dirty="0" smtClean="0"/>
              <a:t>actualizar </a:t>
            </a:r>
            <a:r>
              <a:rPr lang="es-ES" sz="2800" dirty="0"/>
              <a:t>la medición de cada clase de </a:t>
            </a:r>
            <a:r>
              <a:rPr lang="es-ES" sz="2800" dirty="0" smtClean="0"/>
              <a:t>derechos sobre el Patrimonio. </a:t>
            </a:r>
            <a:r>
              <a:rPr lang="es-ES" sz="2800" dirty="0"/>
              <a:t>Esto actualizará la asignación del capital total entre las clases de </a:t>
            </a:r>
            <a:r>
              <a:rPr lang="es-ES" sz="2800" dirty="0" smtClean="0"/>
              <a:t>derechos, </a:t>
            </a:r>
            <a:r>
              <a:rPr lang="es-ES" sz="2800" dirty="0"/>
              <a:t>pero sin efecto en el patrimonio neto. </a:t>
            </a:r>
            <a:endParaRPr lang="es-ES" sz="2800" dirty="0" smtClean="0"/>
          </a:p>
          <a:p>
            <a:pPr marL="0" indent="0" algn="just">
              <a:buNone/>
            </a:pPr>
            <a:endParaRPr lang="es-ES" sz="2800" dirty="0"/>
          </a:p>
          <a:p>
            <a:pPr marL="0" indent="0" algn="just">
              <a:buNone/>
            </a:pPr>
            <a:r>
              <a:rPr lang="es-ES" sz="2800" dirty="0" smtClean="0"/>
              <a:t>(</a:t>
            </a:r>
            <a:r>
              <a:rPr lang="es-ES" sz="2800" dirty="0"/>
              <a:t>d) la actualización de las mediciones de las diferentes clases de </a:t>
            </a:r>
            <a:r>
              <a:rPr lang="es-ES" sz="2800" dirty="0" smtClean="0"/>
              <a:t>derechos sobre el patrimonio se </a:t>
            </a:r>
            <a:r>
              <a:rPr lang="es-ES" sz="2800" dirty="0"/>
              <a:t>traduciría en transferencias entre los importes de los activos netos reconocidos (activos menos pasivos) </a:t>
            </a:r>
            <a:r>
              <a:rPr lang="es-ES" sz="2800" dirty="0" smtClean="0"/>
              <a:t>atribuidos a esos derechos. </a:t>
            </a:r>
          </a:p>
          <a:p>
            <a:pPr marL="0" indent="0" algn="just">
              <a:buNone/>
            </a:pPr>
            <a:endParaRPr lang="es-ES" sz="2800" dirty="0" smtClean="0"/>
          </a:p>
        </p:txBody>
      </p:sp>
      <p:sp>
        <p:nvSpPr>
          <p:cNvPr id="6" name="1 Título"/>
          <p:cNvSpPr>
            <a:spLocks noGrp="1"/>
          </p:cNvSpPr>
          <p:nvPr>
            <p:ph type="title"/>
          </p:nvPr>
        </p:nvSpPr>
        <p:spPr>
          <a:xfrm>
            <a:off x="1403648" y="66328"/>
            <a:ext cx="7704856" cy="914400"/>
          </a:xfrm>
        </p:spPr>
        <p:txBody>
          <a:bodyPr>
            <a:noAutofit/>
          </a:bodyPr>
          <a:lstStyle/>
          <a:p>
            <a:r>
              <a:rPr lang="es-CO" sz="3600" dirty="0">
                <a:effectLst>
                  <a:outerShdw blurRad="38100" dist="38100" dir="2700000" algn="tl">
                    <a:srgbClr val="000000">
                      <a:alpha val="43137"/>
                    </a:srgbClr>
                  </a:outerShdw>
                </a:effectLst>
              </a:rPr>
              <a:t>E</a:t>
            </a:r>
            <a:r>
              <a:rPr lang="es-CO" sz="3600" dirty="0" smtClean="0">
                <a:effectLst>
                  <a:outerShdw blurRad="38100" dist="38100" dir="2700000" algn="tl">
                    <a:srgbClr val="000000">
                      <a:alpha val="43137"/>
                    </a:srgbClr>
                  </a:outerShdw>
                </a:effectLst>
              </a:rPr>
              <a:t>stado de cambios en el patrimonio perfeccionado</a:t>
            </a:r>
            <a:endParaRPr lang="es-CO" sz="3600" dirty="0"/>
          </a:p>
        </p:txBody>
      </p:sp>
    </p:spTree>
    <p:extLst>
      <p:ext uri="{BB962C8B-B14F-4D97-AF65-F5344CB8AC3E}">
        <p14:creationId xmlns:p14="http://schemas.microsoft.com/office/powerpoint/2010/main" val="9442759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23528" y="1340768"/>
            <a:ext cx="8496944" cy="4524315"/>
          </a:xfrm>
          <a:prstGeom prst="rect">
            <a:avLst/>
          </a:prstGeom>
        </p:spPr>
        <p:txBody>
          <a:bodyPr wrap="square">
            <a:spAutoFit/>
          </a:bodyPr>
          <a:lstStyle/>
          <a:p>
            <a:pPr algn="just"/>
            <a:r>
              <a:rPr lang="es-ES" sz="3200" dirty="0"/>
              <a:t>Lo anterior representa las transferencias de riqueza entre las clases de patrimonio. En otras palabras, muestran cómo cada clase de derechos sobre  el patrimonio diluye el activo neto atribuible a otras clases de demanda de capital durante el período. </a:t>
            </a:r>
          </a:p>
          <a:p>
            <a:pPr algn="just"/>
            <a:endParaRPr lang="es-ES" sz="3200" dirty="0"/>
          </a:p>
          <a:p>
            <a:pPr algn="ctr"/>
            <a:r>
              <a:rPr lang="es-ES" sz="3200" b="1" i="1" dirty="0">
                <a:effectLst>
                  <a:outerShdw blurRad="38100" dist="38100" dir="2700000" algn="tl">
                    <a:srgbClr val="000000">
                      <a:alpha val="43137"/>
                    </a:srgbClr>
                  </a:outerShdw>
                </a:effectLst>
              </a:rPr>
              <a:t>Actualmente, los estados financieros no necesariamente proporcionan esta información.</a:t>
            </a:r>
            <a:endParaRPr lang="es-CO" sz="3200" b="1" i="1" dirty="0">
              <a:effectLst>
                <a:outerShdw blurRad="38100" dist="38100" dir="2700000" algn="tl">
                  <a:srgbClr val="000000">
                    <a:alpha val="43137"/>
                  </a:srgbClr>
                </a:outerShdw>
              </a:effectLst>
            </a:endParaRPr>
          </a:p>
        </p:txBody>
      </p:sp>
      <p:sp>
        <p:nvSpPr>
          <p:cNvPr id="6" name="1 Título"/>
          <p:cNvSpPr>
            <a:spLocks noGrp="1"/>
          </p:cNvSpPr>
          <p:nvPr>
            <p:ph type="title"/>
          </p:nvPr>
        </p:nvSpPr>
        <p:spPr>
          <a:xfrm>
            <a:off x="1403648" y="138336"/>
            <a:ext cx="7704856" cy="914400"/>
          </a:xfrm>
        </p:spPr>
        <p:txBody>
          <a:bodyPr>
            <a:noAutofit/>
          </a:bodyPr>
          <a:lstStyle/>
          <a:p>
            <a:r>
              <a:rPr lang="es-CO" sz="3600" dirty="0">
                <a:effectLst>
                  <a:outerShdw blurRad="38100" dist="38100" dir="2700000" algn="tl">
                    <a:srgbClr val="000000">
                      <a:alpha val="43137"/>
                    </a:srgbClr>
                  </a:outerShdw>
                </a:effectLst>
              </a:rPr>
              <a:t>E</a:t>
            </a:r>
            <a:r>
              <a:rPr lang="es-CO" sz="3600" dirty="0" smtClean="0">
                <a:effectLst>
                  <a:outerShdw blurRad="38100" dist="38100" dir="2700000" algn="tl">
                    <a:srgbClr val="000000">
                      <a:alpha val="43137"/>
                    </a:srgbClr>
                  </a:outerShdw>
                </a:effectLst>
              </a:rPr>
              <a:t>stado de cambios en el patrimonio perfeccionado</a:t>
            </a:r>
            <a:endParaRPr lang="es-CO" sz="3600" dirty="0"/>
          </a:p>
        </p:txBody>
      </p:sp>
    </p:spTree>
    <p:extLst>
      <p:ext uri="{BB962C8B-B14F-4D97-AF65-F5344CB8AC3E}">
        <p14:creationId xmlns:p14="http://schemas.microsoft.com/office/powerpoint/2010/main" val="3183819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texto"/>
          <p:cNvSpPr>
            <a:spLocks noGrp="1"/>
          </p:cNvSpPr>
          <p:nvPr>
            <p:ph type="body" sz="half" idx="1"/>
          </p:nvPr>
        </p:nvSpPr>
        <p:spPr/>
        <p:txBody>
          <a:bodyPr/>
          <a:lstStyle/>
          <a:p>
            <a:endParaRPr lang="es-CO"/>
          </a:p>
        </p:txBody>
      </p:sp>
      <p:sp>
        <p:nvSpPr>
          <p:cNvPr id="4" name="3 Marcador de contenido"/>
          <p:cNvSpPr>
            <a:spLocks noGrp="1"/>
          </p:cNvSpPr>
          <p:nvPr>
            <p:ph sz="half" idx="2"/>
          </p:nvPr>
        </p:nvSpPr>
        <p:spPr/>
        <p:txBody>
          <a:bodyPr/>
          <a:lstStyle/>
          <a:p>
            <a:endParaRPr lang="es-CO"/>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819472"/>
            <a:ext cx="11449272" cy="784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3443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bwMode="auto">
          <a:xfrm>
            <a:off x="1258888" y="260350"/>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sz="4000" dirty="0" smtClean="0">
                <a:latin typeface="Californian FB" pitchFamily="18" charset="0"/>
              </a:rPr>
              <a:t>Qu</a:t>
            </a:r>
            <a:r>
              <a:rPr lang="es-CO" altLang="es-CO" sz="4000" dirty="0">
                <a:latin typeface="Californian FB" pitchFamily="18" charset="0"/>
              </a:rPr>
              <a:t>é</a:t>
            </a:r>
            <a:r>
              <a:rPr lang="es-CO" altLang="es-CO" sz="4000" dirty="0" smtClean="0">
                <a:latin typeface="Californian FB" pitchFamily="18" charset="0"/>
              </a:rPr>
              <a:t> trata la sección 4?</a:t>
            </a:r>
          </a:p>
        </p:txBody>
      </p:sp>
      <p:graphicFrame>
        <p:nvGraphicFramePr>
          <p:cNvPr id="8" name="Diagram 7"/>
          <p:cNvGraphicFramePr/>
          <p:nvPr/>
        </p:nvGraphicFramePr>
        <p:xfrm>
          <a:off x="1619672" y="1628800"/>
          <a:ext cx="3024336"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5220072" y="1628800"/>
          <a:ext cx="3024336" cy="20882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7"/>
          <p:cNvGraphicFramePr/>
          <p:nvPr/>
        </p:nvGraphicFramePr>
        <p:xfrm>
          <a:off x="1547664" y="3645024"/>
          <a:ext cx="3024336" cy="20882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Diagram 7"/>
          <p:cNvGraphicFramePr/>
          <p:nvPr/>
        </p:nvGraphicFramePr>
        <p:xfrm>
          <a:off x="5220072" y="3573016"/>
          <a:ext cx="3024336" cy="208823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5127" name="1 Flecha abajo"/>
          <p:cNvSpPr>
            <a:spLocks noChangeArrowheads="1"/>
          </p:cNvSpPr>
          <p:nvPr/>
        </p:nvSpPr>
        <p:spPr bwMode="auto">
          <a:xfrm>
            <a:off x="2916238" y="3141663"/>
            <a:ext cx="360362" cy="503237"/>
          </a:xfrm>
          <a:prstGeom prst="downArrow">
            <a:avLst>
              <a:gd name="adj1" fmla="val 50000"/>
              <a:gd name="adj2" fmla="val 49872"/>
            </a:avLst>
          </a:prstGeom>
          <a:solidFill>
            <a:schemeClr val="accent2"/>
          </a:solidFill>
          <a:ln w="9525" algn="ctr">
            <a:solidFill>
              <a:schemeClr val="tx1"/>
            </a:solidFill>
            <a:round/>
            <a:headEnd/>
            <a:tailEnd/>
          </a:ln>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endParaRPr lang="es-CO" altLang="es-CO" sz="2400"/>
          </a:p>
        </p:txBody>
      </p:sp>
      <p:sp>
        <p:nvSpPr>
          <p:cNvPr id="5128" name="9 Flecha abajo"/>
          <p:cNvSpPr>
            <a:spLocks noChangeArrowheads="1"/>
          </p:cNvSpPr>
          <p:nvPr/>
        </p:nvSpPr>
        <p:spPr bwMode="auto">
          <a:xfrm>
            <a:off x="6588125" y="3133725"/>
            <a:ext cx="360363" cy="504825"/>
          </a:xfrm>
          <a:prstGeom prst="downArrow">
            <a:avLst>
              <a:gd name="adj1" fmla="val 50000"/>
              <a:gd name="adj2" fmla="val 50030"/>
            </a:avLst>
          </a:prstGeom>
          <a:solidFill>
            <a:schemeClr val="accent2"/>
          </a:solidFill>
          <a:ln w="9525" algn="ctr">
            <a:solidFill>
              <a:schemeClr val="tx1"/>
            </a:solidFill>
            <a:round/>
            <a:headEnd/>
            <a:tailEnd/>
          </a:ln>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endParaRPr lang="es-CO" altLang="es-CO" sz="2400"/>
          </a:p>
        </p:txBody>
      </p:sp>
    </p:spTree>
    <p:extLst>
      <p:ext uri="{BB962C8B-B14F-4D97-AF65-F5344CB8AC3E}">
        <p14:creationId xmlns:p14="http://schemas.microsoft.com/office/powerpoint/2010/main" val="1962241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971600" y="2132856"/>
            <a:ext cx="7632848" cy="24482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err="1" smtClean="0">
                <a:latin typeface="+mn-lt"/>
                <a:ea typeface="+mn-ea"/>
                <a:cs typeface="+mn-cs"/>
              </a:rPr>
              <a:t>Sección</a:t>
            </a:r>
            <a:r>
              <a:rPr lang="en-US" sz="3600" b="1" dirty="0" smtClean="0">
                <a:latin typeface="+mn-lt"/>
                <a:ea typeface="+mn-ea"/>
                <a:cs typeface="+mn-cs"/>
              </a:rPr>
              <a:t> 5— </a:t>
            </a:r>
            <a:r>
              <a:rPr lang="en-US" sz="3600" b="1" dirty="0" err="1" smtClean="0">
                <a:latin typeface="+mn-lt"/>
                <a:ea typeface="+mn-ea"/>
                <a:cs typeface="+mn-cs"/>
              </a:rPr>
              <a:t>Definición</a:t>
            </a:r>
            <a:r>
              <a:rPr lang="en-US" sz="3600" b="1" dirty="0" smtClean="0">
                <a:latin typeface="+mn-lt"/>
                <a:ea typeface="+mn-ea"/>
                <a:cs typeface="+mn-cs"/>
              </a:rPr>
              <a:t> de </a:t>
            </a:r>
            <a:r>
              <a:rPr lang="en-US" sz="3600" b="1" dirty="0" err="1" smtClean="0">
                <a:latin typeface="+mn-lt"/>
                <a:ea typeface="+mn-ea"/>
                <a:cs typeface="+mn-cs"/>
              </a:rPr>
              <a:t>Patrimonio</a:t>
            </a:r>
            <a:r>
              <a:rPr lang="en-US" sz="3600" b="1" dirty="0" smtClean="0">
                <a:latin typeface="+mn-lt"/>
                <a:ea typeface="+mn-ea"/>
                <a:cs typeface="+mn-cs"/>
              </a:rPr>
              <a:t> y </a:t>
            </a:r>
            <a:r>
              <a:rPr lang="en-US" sz="4000" b="1" dirty="0" err="1" smtClean="0">
                <a:effectLst>
                  <a:outerShdw blurRad="38100" dist="38100" dir="2700000" algn="tl">
                    <a:srgbClr val="000000">
                      <a:alpha val="43137"/>
                    </a:srgbClr>
                  </a:outerShdw>
                </a:effectLst>
                <a:latin typeface="+mn-lt"/>
                <a:ea typeface="+mn-ea"/>
                <a:cs typeface="+mn-cs"/>
              </a:rPr>
              <a:t>distinción</a:t>
            </a:r>
            <a:r>
              <a:rPr lang="en-US" sz="4000" b="1" dirty="0" smtClean="0">
                <a:effectLst>
                  <a:outerShdw blurRad="38100" dist="38100" dir="2700000" algn="tl">
                    <a:srgbClr val="000000">
                      <a:alpha val="43137"/>
                    </a:srgbClr>
                  </a:outerShdw>
                </a:effectLst>
                <a:latin typeface="+mn-lt"/>
                <a:ea typeface="+mn-ea"/>
                <a:cs typeface="+mn-cs"/>
              </a:rPr>
              <a:t> entre </a:t>
            </a:r>
            <a:r>
              <a:rPr lang="en-US" sz="4000" b="1" dirty="0" err="1" smtClean="0">
                <a:effectLst>
                  <a:outerShdw blurRad="38100" dist="38100" dir="2700000" algn="tl">
                    <a:srgbClr val="000000">
                      <a:alpha val="43137"/>
                    </a:srgbClr>
                  </a:outerShdw>
                </a:effectLst>
                <a:latin typeface="+mn-lt"/>
                <a:ea typeface="+mn-ea"/>
                <a:cs typeface="+mn-cs"/>
              </a:rPr>
              <a:t>pasivo</a:t>
            </a:r>
            <a:r>
              <a:rPr lang="en-US" sz="4000" b="1" dirty="0" smtClean="0">
                <a:effectLst>
                  <a:outerShdw blurRad="38100" dist="38100" dir="2700000" algn="tl">
                    <a:srgbClr val="000000">
                      <a:alpha val="43137"/>
                    </a:srgbClr>
                  </a:outerShdw>
                </a:effectLst>
                <a:latin typeface="+mn-lt"/>
                <a:ea typeface="+mn-ea"/>
                <a:cs typeface="+mn-cs"/>
              </a:rPr>
              <a:t> e </a:t>
            </a:r>
            <a:r>
              <a:rPr lang="en-US" sz="4000" b="1" dirty="0" err="1" smtClean="0">
                <a:effectLst>
                  <a:outerShdw blurRad="38100" dist="38100" dir="2700000" algn="tl">
                    <a:srgbClr val="000000">
                      <a:alpha val="43137"/>
                    </a:srgbClr>
                  </a:outerShdw>
                </a:effectLst>
                <a:latin typeface="+mn-lt"/>
                <a:ea typeface="+mn-ea"/>
                <a:cs typeface="+mn-cs"/>
              </a:rPr>
              <a:t>instrumentos</a:t>
            </a:r>
            <a:r>
              <a:rPr lang="en-US" sz="4000" b="1" dirty="0" smtClean="0">
                <a:effectLst>
                  <a:outerShdw blurRad="38100" dist="38100" dir="2700000" algn="tl">
                    <a:srgbClr val="000000">
                      <a:alpha val="43137"/>
                    </a:srgbClr>
                  </a:outerShdw>
                </a:effectLst>
                <a:latin typeface="+mn-lt"/>
                <a:ea typeface="+mn-ea"/>
                <a:cs typeface="+mn-cs"/>
              </a:rPr>
              <a:t> de </a:t>
            </a:r>
            <a:r>
              <a:rPr lang="en-US" sz="4000" b="1" dirty="0" err="1" smtClean="0">
                <a:effectLst>
                  <a:outerShdw blurRad="38100" dist="38100" dir="2700000" algn="tl">
                    <a:srgbClr val="000000">
                      <a:alpha val="43137"/>
                    </a:srgbClr>
                  </a:outerShdw>
                </a:effectLst>
                <a:latin typeface="+mn-lt"/>
                <a:ea typeface="+mn-ea"/>
                <a:cs typeface="+mn-cs"/>
              </a:rPr>
              <a:t>patrimonio</a:t>
            </a:r>
            <a:endParaRPr lang="es-CO" sz="4000" b="1" dirty="0">
              <a:effectLst>
                <a:outerShdw blurRad="38100" dist="38100" dir="2700000" algn="tl">
                  <a:srgbClr val="000000">
                    <a:alpha val="43137"/>
                  </a:srgbClr>
                </a:outerShdw>
              </a:effectLst>
              <a:latin typeface="+mn-lt"/>
              <a:ea typeface="+mn-ea"/>
              <a:cs typeface="+mn-cs"/>
            </a:endParaRPr>
          </a:p>
        </p:txBody>
      </p:sp>
      <p:sp>
        <p:nvSpPr>
          <p:cNvPr id="3" name="2 CuadroTexto"/>
          <p:cNvSpPr txBox="1"/>
          <p:nvPr/>
        </p:nvSpPr>
        <p:spPr>
          <a:xfrm>
            <a:off x="4139952" y="5877272"/>
            <a:ext cx="4968552" cy="523220"/>
          </a:xfrm>
          <a:prstGeom prst="rect">
            <a:avLst/>
          </a:prstGeom>
          <a:noFill/>
        </p:spPr>
        <p:txBody>
          <a:bodyPr wrap="square" rtlCol="0">
            <a:spAutoFit/>
          </a:bodyPr>
          <a:lstStyle>
            <a:defPPr>
              <a:defRPr lang="es-CO"/>
            </a:defPPr>
            <a:lvl1pPr algn="r">
              <a:defRPr sz="2800" b="1"/>
            </a:lvl1pPr>
          </a:lstStyle>
          <a:p>
            <a:r>
              <a:rPr lang="es-CO" dirty="0"/>
              <a:t>Braulio Rodríguez Castro</a:t>
            </a:r>
          </a:p>
        </p:txBody>
      </p:sp>
    </p:spTree>
    <p:extLst>
      <p:ext uri="{BB962C8B-B14F-4D97-AF65-F5344CB8AC3E}">
        <p14:creationId xmlns:p14="http://schemas.microsoft.com/office/powerpoint/2010/main" val="260591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78904" y="-2738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t>Distinción</a:t>
            </a:r>
            <a:r>
              <a:rPr lang="en-US" b="1" dirty="0" smtClean="0"/>
              <a:t> entre </a:t>
            </a:r>
            <a:r>
              <a:rPr lang="en-US" b="1" dirty="0" err="1" smtClean="0"/>
              <a:t>pasivo</a:t>
            </a:r>
            <a:r>
              <a:rPr lang="en-US" b="1" dirty="0" smtClean="0"/>
              <a:t> e </a:t>
            </a:r>
            <a:r>
              <a:rPr lang="en-US" b="1" dirty="0" err="1" smtClean="0"/>
              <a:t>instrumentos</a:t>
            </a:r>
            <a:r>
              <a:rPr lang="en-US" b="1" dirty="0" smtClean="0"/>
              <a:t> de </a:t>
            </a:r>
            <a:r>
              <a:rPr lang="en-US" b="1" dirty="0" err="1" smtClean="0"/>
              <a:t>patrimonio</a:t>
            </a:r>
            <a:endParaRPr lang="es-CO" dirty="0"/>
          </a:p>
        </p:txBody>
      </p:sp>
      <p:sp>
        <p:nvSpPr>
          <p:cNvPr id="6" name="Marcador de contenido 2"/>
          <p:cNvSpPr txBox="1">
            <a:spLocks/>
          </p:cNvSpPr>
          <p:nvPr/>
        </p:nvSpPr>
        <p:spPr>
          <a:xfrm>
            <a:off x="457200" y="1855365"/>
            <a:ext cx="8229600" cy="45259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CO" dirty="0" err="1" smtClean="0"/>
              <a:t>NIIFs</a:t>
            </a:r>
            <a:r>
              <a:rPr lang="es-CO" dirty="0" smtClean="0"/>
              <a:t> existentes no aplican la definición de pasivos de forma consistente cuando distinguen los pasivos de los instrumentos patrimoniales. Los requerimientos que resultan pueden ser complejos, difíciles de comprender y difíciles de aplicar.  </a:t>
            </a:r>
          </a:p>
          <a:p>
            <a:pPr marL="0" indent="0" algn="just">
              <a:buFont typeface="Arial" panose="020B0604020202020204" pitchFamily="34" charset="0"/>
              <a:buNone/>
            </a:pPr>
            <a:endParaRPr lang="es-CO" dirty="0" smtClean="0"/>
          </a:p>
          <a:p>
            <a:pPr marL="0" indent="0" algn="just">
              <a:buFont typeface="Arial" panose="020B0604020202020204" pitchFamily="34" charset="0"/>
              <a:buNone/>
            </a:pPr>
            <a:r>
              <a:rPr lang="es-CO" dirty="0" smtClean="0"/>
              <a:t>El Documento de Discusión no propone cambiar la definición existente de patrimonio. Para distinguir entre instrumentos patrimoniales y pasivos, el IASB usaría la definición existente de patrimonio  y la definición de pasivo, que se enfoca en saber si la entidad tiene una obligación de entregar recursos económicos</a:t>
            </a:r>
            <a:endParaRPr lang="es-CO" dirty="0"/>
          </a:p>
        </p:txBody>
      </p:sp>
    </p:spTree>
    <p:extLst>
      <p:ext uri="{BB962C8B-B14F-4D97-AF65-F5344CB8AC3E}">
        <p14:creationId xmlns:p14="http://schemas.microsoft.com/office/powerpoint/2010/main" val="1033636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57200"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Pasivo</a:t>
            </a:r>
            <a:endParaRPr lang="es-CO" dirty="0"/>
          </a:p>
        </p:txBody>
      </p:sp>
      <p:sp>
        <p:nvSpPr>
          <p:cNvPr id="6" name="3 Marcador de contenido"/>
          <p:cNvSpPr txBox="1">
            <a:spLocks/>
          </p:cNvSpPr>
          <p:nvPr/>
        </p:nvSpPr>
        <p:spPr>
          <a:xfrm>
            <a:off x="457200" y="1600200"/>
            <a:ext cx="8507288"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CO" smtClean="0"/>
              <a:t>Un pasivo es una obligación presente de la entidad de </a:t>
            </a:r>
            <a:r>
              <a:rPr lang="es-CO" i="1" u="sng" smtClean="0">
                <a:effectLst>
                  <a:outerShdw blurRad="38100" dist="38100" dir="2700000" algn="tl">
                    <a:srgbClr val="000000">
                      <a:alpha val="43137"/>
                    </a:srgbClr>
                  </a:outerShdw>
                </a:effectLst>
              </a:rPr>
              <a:t>transferir un recurso económico </a:t>
            </a:r>
            <a:r>
              <a:rPr lang="es-CO" smtClean="0"/>
              <a:t>como resultado de sucesos pasados. </a:t>
            </a:r>
          </a:p>
          <a:p>
            <a:pPr marL="0" indent="0" algn="just">
              <a:buFont typeface="Arial" panose="020B0604020202020204" pitchFamily="34" charset="0"/>
              <a:buNone/>
            </a:pPr>
            <a:endParaRPr lang="es-CO" smtClean="0"/>
          </a:p>
          <a:p>
            <a:pPr marL="0" indent="0" algn="just">
              <a:buFont typeface="Arial" panose="020B0604020202020204" pitchFamily="34" charset="0"/>
              <a:buNone/>
            </a:pPr>
            <a:r>
              <a:rPr lang="es-CO" smtClean="0"/>
              <a:t>Un recurso económico es un derecho, u otra fuente de valor, que es capaz de producir beneficios económicos. 	</a:t>
            </a:r>
          </a:p>
          <a:p>
            <a:pPr algn="just"/>
            <a:endParaRPr lang="es-CO" dirty="0"/>
          </a:p>
        </p:txBody>
      </p:sp>
    </p:spTree>
    <p:extLst>
      <p:ext uri="{BB962C8B-B14F-4D97-AF65-F5344CB8AC3E}">
        <p14:creationId xmlns:p14="http://schemas.microsoft.com/office/powerpoint/2010/main" val="41639539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734888" y="-273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NIC 32 / NIIF 2 / CINIIF 2</a:t>
            </a:r>
            <a:endParaRPr lang="es-CO" dirty="0"/>
          </a:p>
        </p:txBody>
      </p:sp>
      <p:sp>
        <p:nvSpPr>
          <p:cNvPr id="6" name="2 Marcador de contenido"/>
          <p:cNvSpPr txBox="1">
            <a:spLocks/>
          </p:cNvSpPr>
          <p:nvPr/>
        </p:nvSpPr>
        <p:spPr>
          <a:xfrm>
            <a:off x="457200" y="1600200"/>
            <a:ext cx="843528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CO" dirty="0" smtClean="0"/>
              <a:t>De manera General</a:t>
            </a:r>
          </a:p>
          <a:p>
            <a:pPr marL="0" indent="0">
              <a:buFont typeface="Arial" panose="020B0604020202020204" pitchFamily="34" charset="0"/>
              <a:buNone/>
            </a:pPr>
            <a:endParaRPr lang="es-CO" dirty="0" smtClean="0"/>
          </a:p>
          <a:p>
            <a:pPr marL="0" indent="0">
              <a:buFont typeface="Arial" panose="020B0604020202020204" pitchFamily="34" charset="0"/>
              <a:buNone/>
            </a:pPr>
            <a:r>
              <a:rPr lang="es-ES" dirty="0" smtClean="0"/>
              <a:t>Instrumentos de patrimonio  no obligación para la transferencia de recursos económicos; y</a:t>
            </a:r>
            <a:br>
              <a:rPr lang="es-ES" dirty="0" smtClean="0"/>
            </a:br>
            <a:endParaRPr lang="es-ES" dirty="0" smtClean="0"/>
          </a:p>
          <a:p>
            <a:pPr marL="0" indent="0">
              <a:buFont typeface="Arial" panose="020B0604020202020204" pitchFamily="34" charset="0"/>
              <a:buNone/>
            </a:pPr>
            <a:r>
              <a:rPr lang="es-ES" dirty="0" smtClean="0"/>
              <a:t>Instrumentos como pasivos financieros, crean obligación de transferir recursos económicos.</a:t>
            </a:r>
            <a:endParaRPr lang="es-CO" dirty="0" smtClean="0"/>
          </a:p>
          <a:p>
            <a:pPr marL="0" indent="0">
              <a:buFont typeface="Arial" panose="020B0604020202020204" pitchFamily="34" charset="0"/>
              <a:buNone/>
            </a:pPr>
            <a:endParaRPr lang="es-CO" dirty="0"/>
          </a:p>
        </p:txBody>
      </p:sp>
    </p:spTree>
    <p:extLst>
      <p:ext uri="{BB962C8B-B14F-4D97-AF65-F5344CB8AC3E}">
        <p14:creationId xmlns:p14="http://schemas.microsoft.com/office/powerpoint/2010/main" val="33327609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457200" y="1600200"/>
            <a:ext cx="843528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S" dirty="0" smtClean="0"/>
              <a:t>Aunque NIC 32 :</a:t>
            </a:r>
          </a:p>
          <a:p>
            <a:pPr marL="0" indent="0" algn="just">
              <a:buFont typeface="Arial" panose="020B0604020202020204" pitchFamily="34" charset="0"/>
              <a:buNone/>
            </a:pPr>
            <a:r>
              <a:rPr lang="es-ES" dirty="0" smtClean="0"/>
              <a:t/>
            </a:r>
            <a:br>
              <a:rPr lang="es-ES" dirty="0" smtClean="0"/>
            </a:br>
            <a:r>
              <a:rPr lang="es-ES" dirty="0" smtClean="0"/>
              <a:t>(a) algunos instrumentos de patrimonio, crean obligaciones para la transferencia de recursos económicos; y</a:t>
            </a:r>
            <a:br>
              <a:rPr lang="es-ES" dirty="0" smtClean="0"/>
            </a:br>
            <a:endParaRPr lang="es-ES" dirty="0" smtClean="0"/>
          </a:p>
          <a:p>
            <a:pPr marL="0" indent="0" algn="just">
              <a:buFont typeface="Arial" panose="020B0604020202020204" pitchFamily="34" charset="0"/>
              <a:buNone/>
            </a:pPr>
            <a:r>
              <a:rPr lang="es-ES" dirty="0" smtClean="0"/>
              <a:t>(b) algunos instrumentos de pasivos financieros,  no crean ninguna obligación de transferir recursos económicos.</a:t>
            </a:r>
            <a:endParaRPr lang="es-CO" dirty="0"/>
          </a:p>
        </p:txBody>
      </p:sp>
      <p:sp>
        <p:nvSpPr>
          <p:cNvPr id="6" name="1 Título"/>
          <p:cNvSpPr txBox="1">
            <a:spLocks/>
          </p:cNvSpPr>
          <p:nvPr/>
        </p:nvSpPr>
        <p:spPr>
          <a:xfrm>
            <a:off x="662880"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dirty="0" smtClean="0"/>
              <a:t>NIC 32 / NIIF 2 / </a:t>
            </a:r>
            <a:r>
              <a:rPr lang="es-CO" dirty="0" err="1" smtClean="0"/>
              <a:t>CiNIIF</a:t>
            </a:r>
            <a:r>
              <a:rPr lang="es-CO" dirty="0" smtClean="0"/>
              <a:t> 2</a:t>
            </a:r>
            <a:endParaRPr lang="es-CO" dirty="0"/>
          </a:p>
        </p:txBody>
      </p:sp>
    </p:spTree>
    <p:extLst>
      <p:ext uri="{BB962C8B-B14F-4D97-AF65-F5344CB8AC3E}">
        <p14:creationId xmlns:p14="http://schemas.microsoft.com/office/powerpoint/2010/main" val="30299261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p:txBody>
          <a:bodyPr/>
          <a:lstStyle/>
          <a:p>
            <a:endParaRPr lang="es-CO" dirty="0"/>
          </a:p>
          <a:p>
            <a:pPr marL="0" indent="0">
              <a:buNone/>
            </a:pPr>
            <a:r>
              <a:rPr lang="es-CO" b="1" dirty="0" smtClean="0">
                <a:hlinkClick r:id="rId2"/>
              </a:rPr>
              <a:t>Documento </a:t>
            </a:r>
            <a:r>
              <a:rPr lang="es-CO" b="1" dirty="0">
                <a:hlinkClick r:id="rId2"/>
              </a:rPr>
              <a:t>para Discusión DP/2013/1 sobre la </a:t>
            </a:r>
            <a:r>
              <a:rPr lang="es-CO" b="1" i="1" dirty="0">
                <a:hlinkClick r:id="rId2"/>
              </a:rPr>
              <a:t>Revisión del Marco Conceptual para la Información Financiera </a:t>
            </a:r>
            <a:endParaRPr lang="es-CO"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1370954"/>
            <a:ext cx="3888432" cy="457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974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2.gstatic.com/images?q=tbn:ANd9GcRWgLJyLOHR00MaxzerKBkuIjA2fcjKz8jpn2W1OMgkMMy02d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53005"/>
            <a:ext cx="4176465" cy="4740291"/>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347864" y="334397"/>
            <a:ext cx="4392488" cy="646331"/>
          </a:xfrm>
          <a:prstGeom prst="rect">
            <a:avLst/>
          </a:prstGeom>
          <a:noFill/>
        </p:spPr>
        <p:txBody>
          <a:bodyPr wrap="square" rtlCol="0">
            <a:spAutoFit/>
          </a:bodyPr>
          <a:lstStyle/>
          <a:p>
            <a:pPr algn="ctr"/>
            <a:r>
              <a:rPr lang="es-CO" sz="3600" dirty="0" smtClean="0"/>
              <a:t>Y en Colombia Qué?</a:t>
            </a:r>
            <a:endParaRPr lang="es-CO" sz="3600" dirty="0"/>
          </a:p>
        </p:txBody>
      </p:sp>
      <p:sp>
        <p:nvSpPr>
          <p:cNvPr id="6" name="5 Rectángulo"/>
          <p:cNvSpPr/>
          <p:nvPr/>
        </p:nvSpPr>
        <p:spPr>
          <a:xfrm>
            <a:off x="4211960" y="1124744"/>
            <a:ext cx="4680520" cy="5447645"/>
          </a:xfrm>
          <a:prstGeom prst="rect">
            <a:avLst/>
          </a:prstGeom>
        </p:spPr>
        <p:txBody>
          <a:bodyPr wrap="square">
            <a:spAutoFit/>
          </a:bodyPr>
          <a:lstStyle/>
          <a:p>
            <a:r>
              <a:rPr lang="es-CO" sz="2800" b="1" dirty="0" smtClean="0">
                <a:hlinkClick r:id="rId3"/>
              </a:rPr>
              <a:t>Documento </a:t>
            </a:r>
            <a:r>
              <a:rPr lang="es-CO" sz="2800" b="1" dirty="0">
                <a:hlinkClick r:id="rId3"/>
              </a:rPr>
              <a:t>de Sustentación de la Propuesta a los Ministerios de Hacienda y Crédito Público y de Comercio, Industria y Turismo sobre la aplicación de las Normas Internacionales de Información Financiera en </a:t>
            </a:r>
            <a:r>
              <a:rPr lang="es-CO" sz="2800" b="1" dirty="0" smtClean="0">
                <a:hlinkClick r:id="rId3"/>
              </a:rPr>
              <a:t>Colombia</a:t>
            </a:r>
            <a:r>
              <a:rPr lang="es-CO" sz="2800" b="1" dirty="0" smtClean="0"/>
              <a:t>.  </a:t>
            </a:r>
          </a:p>
          <a:p>
            <a:r>
              <a:rPr lang="es-CO" sz="2800" b="1" dirty="0" smtClean="0"/>
              <a:t>Grupo 1</a:t>
            </a:r>
          </a:p>
          <a:p>
            <a:endParaRPr lang="es-CO" sz="2800" b="1" dirty="0"/>
          </a:p>
          <a:p>
            <a:endParaRPr lang="es-CO" sz="2000" b="1" dirty="0" smtClean="0"/>
          </a:p>
          <a:p>
            <a:r>
              <a:rPr lang="es-CO" sz="2000" b="1" dirty="0" smtClean="0"/>
              <a:t>Documento </a:t>
            </a:r>
            <a:r>
              <a:rPr lang="es-CO" sz="2000" b="1" dirty="0"/>
              <a:t>Propuesta Ministerios - CTCP </a:t>
            </a:r>
            <a:endParaRPr lang="es-CO" sz="2000" dirty="0"/>
          </a:p>
        </p:txBody>
      </p:sp>
    </p:spTree>
    <p:extLst>
      <p:ext uri="{BB962C8B-B14F-4D97-AF65-F5344CB8AC3E}">
        <p14:creationId xmlns:p14="http://schemas.microsoft.com/office/powerpoint/2010/main" val="14820889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685800" y="2130425"/>
            <a:ext cx="7772400" cy="1470025"/>
          </a:xfrm>
          <a:prstGeom prst="rect">
            <a:avLst/>
          </a:prstGeom>
          <a:extLst/>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altLang="es-CO" b="1" dirty="0" smtClean="0"/>
              <a:t>SECCIÓN 6</a:t>
            </a:r>
            <a:br>
              <a:rPr lang="es-CO" altLang="es-CO" b="1" dirty="0" smtClean="0"/>
            </a:br>
            <a:r>
              <a:rPr lang="es-CO" altLang="es-CO" sz="6000" b="1" dirty="0" smtClean="0"/>
              <a:t>Medición</a:t>
            </a:r>
            <a:endParaRPr lang="es-CO" altLang="es-CO" sz="6000" b="1" dirty="0"/>
          </a:p>
        </p:txBody>
      </p:sp>
      <p:sp>
        <p:nvSpPr>
          <p:cNvPr id="6" name="5 CuadroTexto"/>
          <p:cNvSpPr txBox="1"/>
          <p:nvPr/>
        </p:nvSpPr>
        <p:spPr>
          <a:xfrm>
            <a:off x="3779912" y="6002124"/>
            <a:ext cx="5256584" cy="523220"/>
          </a:xfrm>
          <a:prstGeom prst="rect">
            <a:avLst/>
          </a:prstGeom>
          <a:noFill/>
        </p:spPr>
        <p:txBody>
          <a:bodyPr wrap="square" rtlCol="0">
            <a:spAutoFit/>
          </a:bodyPr>
          <a:lstStyle>
            <a:defPPr>
              <a:defRPr lang="es-CO"/>
            </a:defPPr>
            <a:lvl1pPr algn="r">
              <a:defRPr sz="2800" b="1"/>
            </a:lvl1pPr>
          </a:lstStyle>
          <a:p>
            <a:r>
              <a:rPr lang="es-CO" dirty="0"/>
              <a:t>Marcos Ancisar Valderrama Prieto</a:t>
            </a:r>
          </a:p>
        </p:txBody>
      </p:sp>
    </p:spTree>
    <p:extLst>
      <p:ext uri="{BB962C8B-B14F-4D97-AF65-F5344CB8AC3E}">
        <p14:creationId xmlns:p14="http://schemas.microsoft.com/office/powerpoint/2010/main" val="2944184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rrowheads="1"/>
          </p:cNvSpPr>
          <p:nvPr/>
        </p:nvSpPr>
        <p:spPr bwMode="auto">
          <a:xfrm>
            <a:off x="695325" y="2566988"/>
            <a:ext cx="2376488" cy="574675"/>
          </a:xfrm>
          <a:prstGeom prst="roundRect">
            <a:avLst>
              <a:gd name="adj" fmla="val 16667"/>
            </a:avLst>
          </a:prstGeom>
          <a:solidFill>
            <a:schemeClr val="accent1"/>
          </a:solidFill>
          <a:ln w="9525">
            <a:solidFill>
              <a:schemeClr val="tx1"/>
            </a:solidFill>
            <a:round/>
            <a:headEnd/>
            <a:tailEnd/>
          </a:ln>
        </p:spPr>
        <p:txBody>
          <a:bodyPr wrap="none" anchor="ct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s-ES" altLang="es-CO" sz="1800" b="1"/>
              <a:t>COSTO HISTORICO</a:t>
            </a:r>
          </a:p>
        </p:txBody>
      </p:sp>
      <p:sp>
        <p:nvSpPr>
          <p:cNvPr id="7" name="AutoShape 4"/>
          <p:cNvSpPr>
            <a:spLocks noChangeArrowheads="1"/>
          </p:cNvSpPr>
          <p:nvPr/>
        </p:nvSpPr>
        <p:spPr bwMode="auto">
          <a:xfrm>
            <a:off x="3275013" y="2566988"/>
            <a:ext cx="2376487" cy="574675"/>
          </a:xfrm>
          <a:prstGeom prst="roundRect">
            <a:avLst>
              <a:gd name="adj" fmla="val 16667"/>
            </a:avLst>
          </a:prstGeom>
          <a:solidFill>
            <a:schemeClr val="accent1"/>
          </a:solidFill>
          <a:ln w="9525">
            <a:solidFill>
              <a:schemeClr val="tx1"/>
            </a:solidFill>
            <a:round/>
            <a:headEnd/>
            <a:tailEnd/>
          </a:ln>
        </p:spPr>
        <p:txBody>
          <a:bodyPr wrap="none" anchor="ct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s-ES" altLang="es-CO" sz="1800" b="1"/>
              <a:t>COSTO CORRIENTE</a:t>
            </a:r>
          </a:p>
        </p:txBody>
      </p:sp>
      <p:sp>
        <p:nvSpPr>
          <p:cNvPr id="8" name="AutoShape 5"/>
          <p:cNvSpPr>
            <a:spLocks noChangeArrowheads="1"/>
          </p:cNvSpPr>
          <p:nvPr/>
        </p:nvSpPr>
        <p:spPr bwMode="auto">
          <a:xfrm>
            <a:off x="3348038" y="4446588"/>
            <a:ext cx="2376487" cy="574675"/>
          </a:xfrm>
          <a:prstGeom prst="roundRect">
            <a:avLst>
              <a:gd name="adj" fmla="val 16667"/>
            </a:avLst>
          </a:prstGeom>
          <a:solidFill>
            <a:schemeClr val="accent1"/>
          </a:solidFill>
          <a:ln w="9525">
            <a:solidFill>
              <a:schemeClr val="tx1"/>
            </a:solidFill>
            <a:round/>
            <a:headEnd/>
            <a:tailEnd/>
          </a:ln>
        </p:spPr>
        <p:txBody>
          <a:bodyPr wrap="none" anchor="ct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s-ES" altLang="es-CO" sz="1800" b="1"/>
              <a:t>VALOR REALIZABLE</a:t>
            </a:r>
          </a:p>
        </p:txBody>
      </p:sp>
      <p:sp>
        <p:nvSpPr>
          <p:cNvPr id="9" name="AutoShape 6"/>
          <p:cNvSpPr>
            <a:spLocks noChangeArrowheads="1"/>
          </p:cNvSpPr>
          <p:nvPr/>
        </p:nvSpPr>
        <p:spPr bwMode="auto">
          <a:xfrm>
            <a:off x="5867400" y="4446588"/>
            <a:ext cx="2376488" cy="574675"/>
          </a:xfrm>
          <a:prstGeom prst="roundRect">
            <a:avLst>
              <a:gd name="adj" fmla="val 16667"/>
            </a:avLst>
          </a:prstGeom>
          <a:solidFill>
            <a:schemeClr val="accent1"/>
          </a:solidFill>
          <a:ln w="9525">
            <a:solidFill>
              <a:schemeClr val="tx1"/>
            </a:solidFill>
            <a:round/>
            <a:headEnd/>
            <a:tailEnd/>
          </a:ln>
        </p:spPr>
        <p:txBody>
          <a:bodyPr wrap="none" anchor="ct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s-ES" altLang="es-CO" sz="1800" b="1"/>
              <a:t>VALOR ACTUAL</a:t>
            </a:r>
          </a:p>
        </p:txBody>
      </p:sp>
      <p:sp>
        <p:nvSpPr>
          <p:cNvPr id="10" name="AutoShape 7"/>
          <p:cNvSpPr>
            <a:spLocks noChangeArrowheads="1"/>
          </p:cNvSpPr>
          <p:nvPr/>
        </p:nvSpPr>
        <p:spPr bwMode="auto">
          <a:xfrm>
            <a:off x="4860925" y="5524500"/>
            <a:ext cx="2376488" cy="574675"/>
          </a:xfrm>
          <a:prstGeom prst="roundRect">
            <a:avLst>
              <a:gd name="adj" fmla="val 16667"/>
            </a:avLst>
          </a:prstGeom>
          <a:solidFill>
            <a:srgbClr val="DDDDDD"/>
          </a:solidFill>
          <a:ln w="9525">
            <a:solidFill>
              <a:schemeClr val="tx1"/>
            </a:solidFill>
            <a:round/>
            <a:headEnd/>
            <a:tailEnd/>
          </a:ln>
        </p:spPr>
        <p:txBody>
          <a:bodyPr wrap="none" anchor="ct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s-ES" altLang="es-CO" sz="1800" b="1">
                <a:solidFill>
                  <a:schemeClr val="tx2"/>
                </a:solidFill>
              </a:rPr>
              <a:t>VALOR RAZONABLE</a:t>
            </a:r>
          </a:p>
        </p:txBody>
      </p:sp>
      <p:sp>
        <p:nvSpPr>
          <p:cNvPr id="11" name="1 CuadroTexto"/>
          <p:cNvSpPr txBox="1">
            <a:spLocks noChangeArrowheads="1"/>
          </p:cNvSpPr>
          <p:nvPr/>
        </p:nvSpPr>
        <p:spPr bwMode="auto">
          <a:xfrm>
            <a:off x="4427538" y="200025"/>
            <a:ext cx="4352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s-CO" altLang="es-CO" dirty="0"/>
              <a:t>Antecedentes MC1989</a:t>
            </a:r>
          </a:p>
        </p:txBody>
      </p:sp>
      <p:sp>
        <p:nvSpPr>
          <p:cNvPr id="12" name="2 CuadroTexto"/>
          <p:cNvSpPr txBox="1">
            <a:spLocks noChangeArrowheads="1"/>
          </p:cNvSpPr>
          <p:nvPr/>
        </p:nvSpPr>
        <p:spPr bwMode="auto">
          <a:xfrm>
            <a:off x="668338" y="1916113"/>
            <a:ext cx="3616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s-CO" altLang="es-CO"/>
              <a:t>Valores de entrada</a:t>
            </a:r>
          </a:p>
        </p:txBody>
      </p:sp>
      <p:sp>
        <p:nvSpPr>
          <p:cNvPr id="13" name="3 CuadroTexto"/>
          <p:cNvSpPr txBox="1">
            <a:spLocks noChangeArrowheads="1"/>
          </p:cNvSpPr>
          <p:nvPr/>
        </p:nvSpPr>
        <p:spPr bwMode="auto">
          <a:xfrm>
            <a:off x="3362325" y="3789363"/>
            <a:ext cx="3297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s-CO" altLang="es-CO"/>
              <a:t>Valores de salida</a:t>
            </a:r>
          </a:p>
        </p:txBody>
      </p:sp>
    </p:spTree>
    <p:extLst>
      <p:ext uri="{BB962C8B-B14F-4D97-AF65-F5344CB8AC3E}">
        <p14:creationId xmlns:p14="http://schemas.microsoft.com/office/powerpoint/2010/main" val="3605346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27088" y="1412875"/>
            <a:ext cx="7777162" cy="4770438"/>
          </a:xfrm>
          <a:prstGeom prst="rect">
            <a:avLst/>
          </a:prstGeom>
        </p:spPr>
        <p:txBody>
          <a:bodyPr>
            <a:spAutoFit/>
          </a:bodyPr>
          <a:lstStyle/>
          <a:p>
            <a:pPr eaLnBrk="1" hangingPunct="1">
              <a:lnSpc>
                <a:spcPct val="150000"/>
              </a:lnSpc>
              <a:defRPr/>
            </a:pPr>
            <a:r>
              <a:rPr lang="es-CO" dirty="0">
                <a:latin typeface="Arial" charset="0"/>
              </a:rPr>
              <a:t>Proceso mediante el cual se determinan los valores que deben incluirse en los estados financieros. </a:t>
            </a:r>
          </a:p>
          <a:p>
            <a:pPr eaLnBrk="1" hangingPunct="1">
              <a:lnSpc>
                <a:spcPct val="150000"/>
              </a:lnSpc>
              <a:defRPr/>
            </a:pPr>
            <a:endParaRPr lang="es-CO" dirty="0">
              <a:latin typeface="Arial" charset="0"/>
            </a:endParaRPr>
          </a:p>
          <a:p>
            <a:pPr eaLnBrk="1" hangingPunct="1">
              <a:lnSpc>
                <a:spcPct val="150000"/>
              </a:lnSpc>
              <a:defRPr/>
            </a:pPr>
            <a:r>
              <a:rPr lang="es-CO" dirty="0">
                <a:latin typeface="Arial" charset="0"/>
              </a:rPr>
              <a:t>El término “medición" se refiere:</a:t>
            </a:r>
          </a:p>
          <a:p>
            <a:pPr marL="457200" indent="-457200" eaLnBrk="1" hangingPunct="1">
              <a:buFont typeface="Wingdings" panose="05000000000000000000" pitchFamily="2" charset="2"/>
              <a:buChar char="ü"/>
              <a:defRPr/>
            </a:pPr>
            <a:r>
              <a:rPr lang="es-CO" dirty="0">
                <a:latin typeface="Arial" charset="0"/>
              </a:rPr>
              <a:t>Valores presentados o </a:t>
            </a:r>
          </a:p>
          <a:p>
            <a:pPr marL="457200" indent="-457200" eaLnBrk="1" hangingPunct="1">
              <a:buFont typeface="Wingdings" panose="05000000000000000000" pitchFamily="2" charset="2"/>
              <a:buChar char="ü"/>
              <a:defRPr/>
            </a:pPr>
            <a:r>
              <a:rPr lang="es-CO" dirty="0">
                <a:latin typeface="Arial" charset="0"/>
              </a:rPr>
              <a:t>Valores revelados</a:t>
            </a:r>
          </a:p>
        </p:txBody>
      </p:sp>
      <p:sp>
        <p:nvSpPr>
          <p:cNvPr id="6" name="2 CuadroTexto"/>
          <p:cNvSpPr txBox="1">
            <a:spLocks noChangeArrowheads="1"/>
          </p:cNvSpPr>
          <p:nvPr/>
        </p:nvSpPr>
        <p:spPr bwMode="auto">
          <a:xfrm>
            <a:off x="5011738" y="188913"/>
            <a:ext cx="3736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s-CO" altLang="es-CO" dirty="0"/>
              <a:t>¿Qué es medición?</a:t>
            </a:r>
          </a:p>
        </p:txBody>
      </p:sp>
    </p:spTree>
    <p:extLst>
      <p:ext uri="{BB962C8B-B14F-4D97-AF65-F5344CB8AC3E}">
        <p14:creationId xmlns:p14="http://schemas.microsoft.com/office/powerpoint/2010/main" val="695042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bwMode="auto">
          <a:xfrm>
            <a:off x="1258888" y="260350"/>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sz="4000" dirty="0" smtClean="0">
                <a:latin typeface="Californian FB" pitchFamily="18" charset="0"/>
              </a:rPr>
              <a:t>Por qué no reconocerlo?</a:t>
            </a:r>
          </a:p>
        </p:txBody>
      </p:sp>
      <p:graphicFrame>
        <p:nvGraphicFramePr>
          <p:cNvPr id="8" name="Diagram 7"/>
          <p:cNvGraphicFramePr/>
          <p:nvPr/>
        </p:nvGraphicFramePr>
        <p:xfrm>
          <a:off x="2987824" y="1556792"/>
          <a:ext cx="3024336"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2987824" y="3717032"/>
          <a:ext cx="3024336" cy="20882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149" name="1 Flecha derecha"/>
          <p:cNvSpPr>
            <a:spLocks noChangeArrowheads="1"/>
          </p:cNvSpPr>
          <p:nvPr/>
        </p:nvSpPr>
        <p:spPr bwMode="auto">
          <a:xfrm>
            <a:off x="2124075" y="2276475"/>
            <a:ext cx="863600" cy="504825"/>
          </a:xfrm>
          <a:prstGeom prst="rightArrow">
            <a:avLst>
              <a:gd name="adj1" fmla="val 50000"/>
              <a:gd name="adj2" fmla="val 49895"/>
            </a:avLst>
          </a:prstGeom>
          <a:solidFill>
            <a:schemeClr val="accent2"/>
          </a:solidFill>
          <a:ln w="9525" algn="ctr">
            <a:solidFill>
              <a:schemeClr val="tx1"/>
            </a:solidFill>
            <a:round/>
            <a:headEnd/>
            <a:tailEnd/>
          </a:ln>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endParaRPr lang="es-CO" altLang="es-CO" sz="2400"/>
          </a:p>
        </p:txBody>
      </p:sp>
      <p:sp>
        <p:nvSpPr>
          <p:cNvPr id="6150" name="6 Flecha derecha"/>
          <p:cNvSpPr>
            <a:spLocks noChangeArrowheads="1"/>
          </p:cNvSpPr>
          <p:nvPr/>
        </p:nvSpPr>
        <p:spPr bwMode="auto">
          <a:xfrm>
            <a:off x="2124075" y="4292600"/>
            <a:ext cx="863600" cy="504825"/>
          </a:xfrm>
          <a:prstGeom prst="rightArrow">
            <a:avLst>
              <a:gd name="adj1" fmla="val 50000"/>
              <a:gd name="adj2" fmla="val 49895"/>
            </a:avLst>
          </a:prstGeom>
          <a:solidFill>
            <a:schemeClr val="accent2"/>
          </a:solidFill>
          <a:ln w="9525" algn="ctr">
            <a:solidFill>
              <a:schemeClr val="tx1"/>
            </a:solidFill>
            <a:round/>
            <a:headEnd/>
            <a:tailEnd/>
          </a:ln>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endParaRPr lang="es-CO" altLang="es-CO" sz="2400"/>
          </a:p>
        </p:txBody>
      </p:sp>
    </p:spTree>
    <p:extLst>
      <p:ext uri="{BB962C8B-B14F-4D97-AF65-F5344CB8AC3E}">
        <p14:creationId xmlns:p14="http://schemas.microsoft.com/office/powerpoint/2010/main" val="30984543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half" idx="1"/>
          </p:nvPr>
        </p:nvSpPr>
        <p:spPr/>
        <p:txBody>
          <a:bodyPr/>
          <a:lstStyle/>
          <a:p>
            <a:endParaRPr lang="es-CO"/>
          </a:p>
        </p:txBody>
      </p:sp>
      <p:sp>
        <p:nvSpPr>
          <p:cNvPr id="4" name="3 Marcador de contenido"/>
          <p:cNvSpPr>
            <a:spLocks noGrp="1"/>
          </p:cNvSpPr>
          <p:nvPr>
            <p:ph sz="half" idx="2"/>
          </p:nvPr>
        </p:nvSpPr>
        <p:spPr/>
        <p:txBody>
          <a:bodyPr/>
          <a:lstStyle/>
          <a:p>
            <a:endParaRPr lang="es-CO"/>
          </a:p>
        </p:txBody>
      </p:sp>
      <p:sp>
        <p:nvSpPr>
          <p:cNvPr id="5" name="4 CuadroTexto"/>
          <p:cNvSpPr txBox="1"/>
          <p:nvPr/>
        </p:nvSpPr>
        <p:spPr>
          <a:xfrm>
            <a:off x="323850" y="1052513"/>
            <a:ext cx="8496300" cy="5632450"/>
          </a:xfrm>
          <a:prstGeom prst="rect">
            <a:avLst/>
          </a:prstGeom>
          <a:noFill/>
        </p:spPr>
        <p:txBody>
          <a:bodyPr>
            <a:spAutoFit/>
          </a:bodyPr>
          <a:lstStyle/>
          <a:p>
            <a:pPr eaLnBrk="1" hangingPunct="1">
              <a:defRPr/>
            </a:pPr>
            <a:endParaRPr lang="es-CO" sz="1800" dirty="0">
              <a:latin typeface="Arial" charset="0"/>
            </a:endParaRPr>
          </a:p>
          <a:p>
            <a:pPr marL="285750" indent="-285750" eaLnBrk="1" hangingPunct="1">
              <a:lnSpc>
                <a:spcPct val="150000"/>
              </a:lnSpc>
              <a:buFont typeface="Wingdings" panose="05000000000000000000" pitchFamily="2" charset="2"/>
              <a:buChar char="ü"/>
              <a:defRPr/>
            </a:pPr>
            <a:r>
              <a:rPr lang="es-CO" sz="1800" dirty="0">
                <a:latin typeface="Arial" charset="0"/>
              </a:rPr>
              <a:t>Descripción de cómo el objetivo y las características cualitativas de la información financiera influyen en los requerimientos de medición.</a:t>
            </a:r>
          </a:p>
          <a:p>
            <a:pPr eaLnBrk="1" hangingPunct="1">
              <a:lnSpc>
                <a:spcPct val="150000"/>
              </a:lnSpc>
              <a:defRPr/>
            </a:pPr>
            <a:endParaRPr lang="es-CO" sz="1800" dirty="0">
              <a:latin typeface="Arial" charset="0"/>
            </a:endParaRPr>
          </a:p>
          <a:p>
            <a:pPr marL="285750" indent="-285750" eaLnBrk="1" hangingPunct="1">
              <a:lnSpc>
                <a:spcPct val="150000"/>
              </a:lnSpc>
              <a:buFont typeface="Wingdings" panose="05000000000000000000" pitchFamily="2" charset="2"/>
              <a:buChar char="ü"/>
              <a:defRPr/>
            </a:pPr>
            <a:r>
              <a:rPr lang="es-CO" sz="1800" dirty="0">
                <a:latin typeface="Arial" charset="0"/>
              </a:rPr>
              <a:t>Descripción y análisis de tres categorías de medición:</a:t>
            </a:r>
          </a:p>
          <a:p>
            <a:pPr eaLnBrk="1" hangingPunct="1">
              <a:lnSpc>
                <a:spcPct val="150000"/>
              </a:lnSpc>
              <a:defRPr/>
            </a:pPr>
            <a:endParaRPr lang="es-CO" sz="1800" dirty="0">
              <a:latin typeface="Arial" charset="0"/>
            </a:endParaRPr>
          </a:p>
          <a:p>
            <a:pPr marL="742950" lvl="1" indent="-285750" eaLnBrk="1" hangingPunct="1">
              <a:lnSpc>
                <a:spcPct val="150000"/>
              </a:lnSpc>
              <a:buFont typeface="Wingdings" panose="05000000000000000000" pitchFamily="2" charset="2"/>
              <a:buChar char="Ø"/>
              <a:defRPr/>
            </a:pPr>
            <a:r>
              <a:rPr lang="es-CO" sz="1800" dirty="0">
                <a:latin typeface="Arial" charset="0"/>
              </a:rPr>
              <a:t>	Mediciones basadas ​​en el costo.</a:t>
            </a:r>
          </a:p>
          <a:p>
            <a:pPr marL="742950" lvl="1" indent="-285750" eaLnBrk="1" hangingPunct="1">
              <a:lnSpc>
                <a:spcPct val="150000"/>
              </a:lnSpc>
              <a:buFont typeface="Wingdings" panose="05000000000000000000" pitchFamily="2" charset="2"/>
              <a:buChar char="Ø"/>
              <a:defRPr/>
            </a:pPr>
            <a:r>
              <a:rPr lang="es-CO" sz="1800" dirty="0">
                <a:latin typeface="Arial" charset="0"/>
              </a:rPr>
              <a:t>	Mediciones de mercado incluyendo el Valor razonable.</a:t>
            </a:r>
          </a:p>
          <a:p>
            <a:pPr marL="742950" lvl="1" indent="-285750" eaLnBrk="1" hangingPunct="1">
              <a:lnSpc>
                <a:spcPct val="150000"/>
              </a:lnSpc>
              <a:buFont typeface="Wingdings" panose="05000000000000000000" pitchFamily="2" charset="2"/>
              <a:buChar char="Ø"/>
              <a:defRPr/>
            </a:pPr>
            <a:r>
              <a:rPr lang="es-CO" sz="1800" dirty="0">
                <a:latin typeface="Arial" charset="0"/>
              </a:rPr>
              <a:t>   Otras bases de medición con base flujos de caja (FC)</a:t>
            </a:r>
          </a:p>
          <a:p>
            <a:pPr eaLnBrk="1" hangingPunct="1">
              <a:lnSpc>
                <a:spcPct val="150000"/>
              </a:lnSpc>
              <a:defRPr/>
            </a:pPr>
            <a:endParaRPr lang="es-CO" sz="1800" dirty="0">
              <a:latin typeface="Arial" charset="0"/>
            </a:endParaRPr>
          </a:p>
          <a:p>
            <a:pPr marL="285750" indent="-285750" eaLnBrk="1" hangingPunct="1">
              <a:lnSpc>
                <a:spcPct val="150000"/>
              </a:lnSpc>
              <a:buFont typeface="Wingdings" panose="05000000000000000000" pitchFamily="2" charset="2"/>
              <a:buChar char="ü"/>
              <a:defRPr/>
            </a:pPr>
            <a:r>
              <a:rPr lang="es-CO" sz="1800" dirty="0">
                <a:latin typeface="Arial" charset="0"/>
              </a:rPr>
              <a:t>Discusión sobre cómo identificar una base de medición.</a:t>
            </a:r>
          </a:p>
          <a:p>
            <a:pPr eaLnBrk="1" hangingPunct="1">
              <a:lnSpc>
                <a:spcPct val="150000"/>
              </a:lnSpc>
              <a:defRPr/>
            </a:pPr>
            <a:endParaRPr lang="es-CO" sz="1800" dirty="0">
              <a:latin typeface="Arial" charset="0"/>
            </a:endParaRPr>
          </a:p>
          <a:p>
            <a:pPr marL="285750" indent="-285750" eaLnBrk="1" hangingPunct="1">
              <a:lnSpc>
                <a:spcPct val="150000"/>
              </a:lnSpc>
              <a:buFont typeface="Wingdings" panose="05000000000000000000" pitchFamily="2" charset="2"/>
              <a:buChar char="ü"/>
              <a:defRPr/>
            </a:pPr>
            <a:r>
              <a:rPr lang="es-CO" sz="1800" dirty="0">
                <a:latin typeface="Arial" charset="0"/>
              </a:rPr>
              <a:t>Descripción de otras formas de medición basadas en flujos de caja (FC).</a:t>
            </a:r>
          </a:p>
          <a:p>
            <a:pPr eaLnBrk="1" hangingPunct="1">
              <a:defRPr/>
            </a:pPr>
            <a:endParaRPr lang="es-CO" sz="1800" dirty="0">
              <a:latin typeface="Arial" charset="0"/>
            </a:endParaRPr>
          </a:p>
        </p:txBody>
      </p:sp>
      <p:sp>
        <p:nvSpPr>
          <p:cNvPr id="6" name="2 CuadroTexto"/>
          <p:cNvSpPr txBox="1">
            <a:spLocks noChangeArrowheads="1"/>
          </p:cNvSpPr>
          <p:nvPr/>
        </p:nvSpPr>
        <p:spPr bwMode="auto">
          <a:xfrm>
            <a:off x="5908675" y="260350"/>
            <a:ext cx="2984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s-CO" altLang="es-CO" dirty="0"/>
              <a:t>Temas tratados</a:t>
            </a:r>
          </a:p>
        </p:txBody>
      </p:sp>
    </p:spTree>
    <p:extLst>
      <p:ext uri="{BB962C8B-B14F-4D97-AF65-F5344CB8AC3E}">
        <p14:creationId xmlns:p14="http://schemas.microsoft.com/office/powerpoint/2010/main" val="33430540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texto"/>
          <p:cNvSpPr>
            <a:spLocks noGrp="1"/>
          </p:cNvSpPr>
          <p:nvPr>
            <p:ph type="body" sz="half" idx="1"/>
          </p:nvPr>
        </p:nvSpPr>
        <p:spPr/>
        <p:txBody>
          <a:bodyPr/>
          <a:lstStyle/>
          <a:p>
            <a:endParaRPr lang="es-CO"/>
          </a:p>
        </p:txBody>
      </p:sp>
      <p:sp>
        <p:nvSpPr>
          <p:cNvPr id="4" name="3 Marcador de contenido"/>
          <p:cNvSpPr>
            <a:spLocks noGrp="1"/>
          </p:cNvSpPr>
          <p:nvPr>
            <p:ph sz="half" idx="2"/>
          </p:nvPr>
        </p:nvSpPr>
        <p:spPr/>
        <p:txBody>
          <a:bodyPr/>
          <a:lstStyle/>
          <a:p>
            <a:endParaRPr lang="es-CO"/>
          </a:p>
        </p:txBody>
      </p:sp>
      <p:sp>
        <p:nvSpPr>
          <p:cNvPr id="5" name="1 CuadroTexto"/>
          <p:cNvSpPr txBox="1">
            <a:spLocks noChangeArrowheads="1"/>
          </p:cNvSpPr>
          <p:nvPr/>
        </p:nvSpPr>
        <p:spPr bwMode="auto">
          <a:xfrm>
            <a:off x="1763713" y="115888"/>
            <a:ext cx="7272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s-CO" altLang="es-CO" sz="2000"/>
              <a:t>Objetivo de la información financiera influyen en los requerimientos de medición</a:t>
            </a:r>
            <a:endParaRPr lang="es-CO" altLang="es-CO"/>
          </a:p>
        </p:txBody>
      </p:sp>
      <p:graphicFrame>
        <p:nvGraphicFramePr>
          <p:cNvPr id="6" name="5 Diagrama"/>
          <p:cNvGraphicFramePr/>
          <p:nvPr/>
        </p:nvGraphicFramePr>
        <p:xfrm>
          <a:off x="323528" y="1340768"/>
          <a:ext cx="8496944" cy="4208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5676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texto"/>
          <p:cNvSpPr>
            <a:spLocks noGrp="1"/>
          </p:cNvSpPr>
          <p:nvPr>
            <p:ph type="body" sz="half" idx="1"/>
          </p:nvPr>
        </p:nvSpPr>
        <p:spPr/>
        <p:txBody>
          <a:bodyPr/>
          <a:lstStyle/>
          <a:p>
            <a:endParaRPr lang="es-CO"/>
          </a:p>
        </p:txBody>
      </p:sp>
      <p:sp>
        <p:nvSpPr>
          <p:cNvPr id="4" name="3 Marcador de contenido"/>
          <p:cNvSpPr>
            <a:spLocks noGrp="1"/>
          </p:cNvSpPr>
          <p:nvPr>
            <p:ph sz="half" idx="2"/>
          </p:nvPr>
        </p:nvSpPr>
        <p:spPr/>
        <p:txBody>
          <a:bodyPr/>
          <a:lstStyle/>
          <a:p>
            <a:endParaRPr lang="es-CO"/>
          </a:p>
        </p:txBody>
      </p:sp>
      <p:sp>
        <p:nvSpPr>
          <p:cNvPr id="5" name="1 CuadroTexto"/>
          <p:cNvSpPr txBox="1">
            <a:spLocks noChangeArrowheads="1"/>
          </p:cNvSpPr>
          <p:nvPr/>
        </p:nvSpPr>
        <p:spPr bwMode="auto">
          <a:xfrm>
            <a:off x="3989388" y="44450"/>
            <a:ext cx="49752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s-CO" altLang="es-CO" sz="2800"/>
              <a:t>Relevancia</a:t>
            </a:r>
          </a:p>
          <a:p>
            <a:pPr algn="r" eaLnBrk="1" hangingPunct="1">
              <a:spcBef>
                <a:spcPct val="0"/>
              </a:spcBef>
              <a:buFontTx/>
              <a:buNone/>
            </a:pPr>
            <a:r>
              <a:rPr lang="es-CO" altLang="es-CO" sz="2800"/>
              <a:t>Medir A/P en una misma base</a:t>
            </a:r>
          </a:p>
        </p:txBody>
      </p:sp>
      <p:graphicFrame>
        <p:nvGraphicFramePr>
          <p:cNvPr id="6" name="5 Diagrama"/>
          <p:cNvGraphicFramePr/>
          <p:nvPr/>
        </p:nvGraphicFramePr>
        <p:xfrm>
          <a:off x="-2052736" y="1124744"/>
          <a:ext cx="828092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5 Rectángulo redondeado"/>
          <p:cNvSpPr>
            <a:spLocks noChangeArrowheads="1"/>
          </p:cNvSpPr>
          <p:nvPr/>
        </p:nvSpPr>
        <p:spPr bwMode="auto">
          <a:xfrm>
            <a:off x="4716463" y="1628775"/>
            <a:ext cx="3856037" cy="2808288"/>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285750" indent="-285750"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 typeface="Wingdings" pitchFamily="2" charset="2"/>
              <a:buChar char="v"/>
            </a:pPr>
            <a:r>
              <a:rPr lang="es-CO" altLang="es-CO" sz="1800"/>
              <a:t>Mediciones al costo no serian relevantes. (activos financieros derivados).</a:t>
            </a:r>
          </a:p>
          <a:p>
            <a:pPr algn="ctr" eaLnBrk="1" hangingPunct="1">
              <a:spcBef>
                <a:spcPct val="0"/>
              </a:spcBef>
              <a:buFont typeface="Wingdings" pitchFamily="2" charset="2"/>
              <a:buChar char="v"/>
            </a:pPr>
            <a:endParaRPr lang="es-CO" altLang="es-CO" sz="1800"/>
          </a:p>
          <a:p>
            <a:pPr algn="ctr" eaLnBrk="1" hangingPunct="1">
              <a:spcBef>
                <a:spcPct val="0"/>
              </a:spcBef>
              <a:buFont typeface="Wingdings" pitchFamily="2" charset="2"/>
              <a:buChar char="v"/>
            </a:pPr>
            <a:r>
              <a:rPr lang="es-CO" altLang="es-CO" sz="1800"/>
              <a:t>Mediciones de mercado no serian relevantes (PPE en uso, costo y subjetividad de obtener mediciones indirectas)</a:t>
            </a:r>
            <a:endParaRPr lang="es-CO" altLang="es-CO" sz="2400"/>
          </a:p>
        </p:txBody>
      </p:sp>
      <p:sp>
        <p:nvSpPr>
          <p:cNvPr id="8" name="7 CuadroTexto"/>
          <p:cNvSpPr txBox="1">
            <a:spLocks noChangeArrowheads="1"/>
          </p:cNvSpPr>
          <p:nvPr/>
        </p:nvSpPr>
        <p:spPr bwMode="auto">
          <a:xfrm>
            <a:off x="5597525" y="1125538"/>
            <a:ext cx="2143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s-CO" altLang="es-CO"/>
              <a:t>Problemas</a:t>
            </a:r>
          </a:p>
        </p:txBody>
      </p:sp>
      <p:sp>
        <p:nvSpPr>
          <p:cNvPr id="9" name="8 Flecha derecha"/>
          <p:cNvSpPr>
            <a:spLocks noChangeArrowheads="1"/>
          </p:cNvSpPr>
          <p:nvPr/>
        </p:nvSpPr>
        <p:spPr bwMode="auto">
          <a:xfrm>
            <a:off x="5037138" y="4659313"/>
            <a:ext cx="3711575" cy="1649412"/>
          </a:xfrm>
          <a:prstGeom prst="rightArrow">
            <a:avLst>
              <a:gd name="adj1" fmla="val 50000"/>
              <a:gd name="adj2" fmla="val 50016"/>
            </a:avLst>
          </a:prstGeom>
          <a:solidFill>
            <a:srgbClr val="92D050"/>
          </a:solidFill>
          <a:ln w="9525" algn="ctr">
            <a:solidFill>
              <a:schemeClr val="tx1"/>
            </a:solidFill>
            <a:round/>
            <a:headEnd/>
            <a:tailEnd/>
          </a:ln>
        </p:spPr>
        <p:txBody>
          <a:bodyP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s-CO" altLang="es-CO" sz="2000"/>
              <a:t>No recomendar una sola base de medición.</a:t>
            </a:r>
          </a:p>
        </p:txBody>
      </p:sp>
    </p:spTree>
    <p:extLst>
      <p:ext uri="{BB962C8B-B14F-4D97-AF65-F5344CB8AC3E}">
        <p14:creationId xmlns:p14="http://schemas.microsoft.com/office/powerpoint/2010/main" val="40463099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texto"/>
          <p:cNvSpPr>
            <a:spLocks noGrp="1"/>
          </p:cNvSpPr>
          <p:nvPr>
            <p:ph type="body" sz="half" idx="1"/>
          </p:nvPr>
        </p:nvSpPr>
        <p:spPr/>
        <p:txBody>
          <a:bodyPr/>
          <a:lstStyle/>
          <a:p>
            <a:endParaRPr lang="es-CO"/>
          </a:p>
        </p:txBody>
      </p:sp>
      <p:sp>
        <p:nvSpPr>
          <p:cNvPr id="4" name="3 Marcador de contenido"/>
          <p:cNvSpPr>
            <a:spLocks noGrp="1"/>
          </p:cNvSpPr>
          <p:nvPr>
            <p:ph sz="half" idx="2"/>
          </p:nvPr>
        </p:nvSpPr>
        <p:spPr/>
        <p:txBody>
          <a:bodyPr/>
          <a:lstStyle/>
          <a:p>
            <a:endParaRPr lang="es-CO"/>
          </a:p>
        </p:txBody>
      </p:sp>
      <p:sp>
        <p:nvSpPr>
          <p:cNvPr id="5" name="1 CuadroTexto"/>
          <p:cNvSpPr txBox="1">
            <a:spLocks noChangeArrowheads="1"/>
          </p:cNvSpPr>
          <p:nvPr/>
        </p:nvSpPr>
        <p:spPr bwMode="auto">
          <a:xfrm>
            <a:off x="6999288" y="44450"/>
            <a:ext cx="1965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s-CO" altLang="es-CO" sz="2800"/>
              <a:t>Relevancia</a:t>
            </a:r>
          </a:p>
        </p:txBody>
      </p:sp>
      <p:graphicFrame>
        <p:nvGraphicFramePr>
          <p:cNvPr id="6" name="Diagrama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65852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texto"/>
          <p:cNvSpPr>
            <a:spLocks noGrp="1"/>
          </p:cNvSpPr>
          <p:nvPr>
            <p:ph type="body" sz="half" idx="1"/>
          </p:nvPr>
        </p:nvSpPr>
        <p:spPr/>
        <p:txBody>
          <a:bodyPr/>
          <a:lstStyle/>
          <a:p>
            <a:endParaRPr lang="es-CO"/>
          </a:p>
        </p:txBody>
      </p:sp>
      <p:sp>
        <p:nvSpPr>
          <p:cNvPr id="4" name="3 Marcador de contenido"/>
          <p:cNvSpPr>
            <a:spLocks noGrp="1"/>
          </p:cNvSpPr>
          <p:nvPr>
            <p:ph sz="half" idx="2"/>
          </p:nvPr>
        </p:nvSpPr>
        <p:spPr/>
        <p:txBody>
          <a:bodyPr/>
          <a:lstStyle/>
          <a:p>
            <a:endParaRPr lang="es-CO"/>
          </a:p>
        </p:txBody>
      </p:sp>
      <p:sp>
        <p:nvSpPr>
          <p:cNvPr id="5" name="1 CuadroTexto"/>
          <p:cNvSpPr txBox="1">
            <a:spLocks noChangeArrowheads="1"/>
          </p:cNvSpPr>
          <p:nvPr/>
        </p:nvSpPr>
        <p:spPr bwMode="auto">
          <a:xfrm>
            <a:off x="5699125" y="44450"/>
            <a:ext cx="3265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s-CO" altLang="es-CO" sz="2800"/>
              <a:t>Representación fiel</a:t>
            </a:r>
          </a:p>
        </p:txBody>
      </p:sp>
      <p:cxnSp>
        <p:nvCxnSpPr>
          <p:cNvPr id="6" name="AutoShape 4"/>
          <p:cNvCxnSpPr>
            <a:cxnSpLocks noChangeShapeType="1"/>
          </p:cNvCxnSpPr>
          <p:nvPr/>
        </p:nvCxnSpPr>
        <p:spPr bwMode="auto">
          <a:xfrm flipH="1">
            <a:off x="3063875" y="2751138"/>
            <a:ext cx="628650" cy="655637"/>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 name="AutoShape 6"/>
          <p:cNvCxnSpPr>
            <a:cxnSpLocks noChangeShapeType="1"/>
          </p:cNvCxnSpPr>
          <p:nvPr/>
        </p:nvCxnSpPr>
        <p:spPr bwMode="auto">
          <a:xfrm>
            <a:off x="4181475" y="2700338"/>
            <a:ext cx="196850" cy="89535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 name="AutoShape 11"/>
          <p:cNvSpPr>
            <a:spLocks noChangeArrowheads="1"/>
          </p:cNvSpPr>
          <p:nvPr/>
        </p:nvSpPr>
        <p:spPr bwMode="auto">
          <a:xfrm>
            <a:off x="2813050" y="1979613"/>
            <a:ext cx="2520950" cy="779462"/>
          </a:xfrm>
          <a:prstGeom prst="parallelogram">
            <a:avLst>
              <a:gd name="adj" fmla="val 28105"/>
            </a:avLst>
          </a:prstGeom>
          <a:solidFill>
            <a:schemeClr val="folHlink"/>
          </a:solidFill>
          <a:ln w="28575">
            <a:solidFill>
              <a:schemeClr val="tx1"/>
            </a:solidFill>
            <a:miter lim="800000"/>
            <a:headEnd/>
            <a:tailEnd/>
          </a:ln>
        </p:spPr>
        <p:txBody>
          <a:bodyPr wrap="none" anchor="ct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s-ES" altLang="es-CO" sz="1600" b="1" i="1">
                <a:solidFill>
                  <a:srgbClr val="000066"/>
                </a:solidFill>
              </a:rPr>
              <a:t>Representación Fiel</a:t>
            </a:r>
          </a:p>
        </p:txBody>
      </p:sp>
      <p:sp>
        <p:nvSpPr>
          <p:cNvPr id="9" name="AutoShape 13"/>
          <p:cNvSpPr>
            <a:spLocks noChangeArrowheads="1"/>
          </p:cNvSpPr>
          <p:nvPr/>
        </p:nvSpPr>
        <p:spPr bwMode="auto">
          <a:xfrm>
            <a:off x="5289550" y="3389313"/>
            <a:ext cx="1441450" cy="576262"/>
          </a:xfrm>
          <a:prstGeom prst="roundRect">
            <a:avLst>
              <a:gd name="adj" fmla="val 16667"/>
            </a:avLst>
          </a:prstGeom>
          <a:solidFill>
            <a:srgbClr val="FF0000"/>
          </a:solidFill>
          <a:ln w="28575">
            <a:solidFill>
              <a:schemeClr val="tx1"/>
            </a:solidFill>
            <a:round/>
            <a:headEnd/>
            <a:tailEnd/>
          </a:ln>
        </p:spPr>
        <p:txBody>
          <a:bodyPr wrap="none" anchor="ct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s-ES" altLang="es-CO" sz="1300" b="1">
                <a:solidFill>
                  <a:srgbClr val="000066"/>
                </a:solidFill>
              </a:rPr>
              <a:t>Libre de errores</a:t>
            </a:r>
          </a:p>
        </p:txBody>
      </p:sp>
      <p:sp>
        <p:nvSpPr>
          <p:cNvPr id="10" name="AutoShape 15"/>
          <p:cNvSpPr>
            <a:spLocks noChangeArrowheads="1"/>
          </p:cNvSpPr>
          <p:nvPr/>
        </p:nvSpPr>
        <p:spPr bwMode="auto">
          <a:xfrm>
            <a:off x="2124075" y="3525838"/>
            <a:ext cx="1441450" cy="576262"/>
          </a:xfrm>
          <a:prstGeom prst="roundRect">
            <a:avLst>
              <a:gd name="adj" fmla="val 16667"/>
            </a:avLst>
          </a:prstGeom>
          <a:solidFill>
            <a:srgbClr val="00CCFF"/>
          </a:solidFill>
          <a:ln w="28575">
            <a:solidFill>
              <a:schemeClr val="tx1"/>
            </a:solidFill>
            <a:round/>
            <a:headEnd/>
            <a:tailEnd/>
          </a:ln>
        </p:spPr>
        <p:txBody>
          <a:bodyPr wrap="none" anchor="ct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s-ES" altLang="es-CO" sz="1300" b="1">
                <a:solidFill>
                  <a:srgbClr val="000066"/>
                </a:solidFill>
              </a:rPr>
              <a:t>Completa</a:t>
            </a:r>
          </a:p>
        </p:txBody>
      </p:sp>
      <p:sp>
        <p:nvSpPr>
          <p:cNvPr id="11" name="AutoShape 17"/>
          <p:cNvSpPr>
            <a:spLocks noChangeArrowheads="1"/>
          </p:cNvSpPr>
          <p:nvPr/>
        </p:nvSpPr>
        <p:spPr bwMode="auto">
          <a:xfrm>
            <a:off x="3740150" y="3644900"/>
            <a:ext cx="1441450" cy="576263"/>
          </a:xfrm>
          <a:prstGeom prst="roundRect">
            <a:avLst>
              <a:gd name="adj" fmla="val 16667"/>
            </a:avLst>
          </a:prstGeom>
          <a:solidFill>
            <a:srgbClr val="00CCFF"/>
          </a:solidFill>
          <a:ln w="28575">
            <a:solidFill>
              <a:schemeClr val="tx1"/>
            </a:solidFill>
            <a:round/>
            <a:headEnd/>
            <a:tailEnd/>
          </a:ln>
        </p:spPr>
        <p:txBody>
          <a:bodyPr wrap="none" anchor="ct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s-ES" altLang="es-CO" sz="1300" b="1">
                <a:solidFill>
                  <a:srgbClr val="000066"/>
                </a:solidFill>
              </a:rPr>
              <a:t>Neutral</a:t>
            </a:r>
          </a:p>
        </p:txBody>
      </p:sp>
      <p:cxnSp>
        <p:nvCxnSpPr>
          <p:cNvPr id="12" name="AutoShape 6"/>
          <p:cNvCxnSpPr>
            <a:cxnSpLocks noChangeShapeType="1"/>
          </p:cNvCxnSpPr>
          <p:nvPr/>
        </p:nvCxnSpPr>
        <p:spPr bwMode="auto">
          <a:xfrm>
            <a:off x="4900613" y="2773363"/>
            <a:ext cx="776287" cy="592137"/>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8525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22" presetClass="entr" presetSubtype="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texto"/>
          <p:cNvSpPr>
            <a:spLocks noGrp="1"/>
          </p:cNvSpPr>
          <p:nvPr>
            <p:ph type="body" sz="half" idx="1"/>
          </p:nvPr>
        </p:nvSpPr>
        <p:spPr/>
        <p:txBody>
          <a:bodyPr/>
          <a:lstStyle/>
          <a:p>
            <a:endParaRPr lang="es-CO"/>
          </a:p>
        </p:txBody>
      </p:sp>
      <p:sp>
        <p:nvSpPr>
          <p:cNvPr id="4" name="3 Marcador de contenido"/>
          <p:cNvSpPr>
            <a:spLocks noGrp="1"/>
          </p:cNvSpPr>
          <p:nvPr>
            <p:ph sz="half" idx="2"/>
          </p:nvPr>
        </p:nvSpPr>
        <p:spPr/>
        <p:txBody>
          <a:bodyPr/>
          <a:lstStyle/>
          <a:p>
            <a:endParaRPr lang="es-CO"/>
          </a:p>
        </p:txBody>
      </p:sp>
      <p:sp>
        <p:nvSpPr>
          <p:cNvPr id="5" name="1 CuadroTexto"/>
          <p:cNvSpPr txBox="1">
            <a:spLocks noChangeArrowheads="1"/>
          </p:cNvSpPr>
          <p:nvPr/>
        </p:nvSpPr>
        <p:spPr bwMode="auto">
          <a:xfrm>
            <a:off x="4700588" y="44450"/>
            <a:ext cx="4264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r>
              <a:rPr lang="es-CO" altLang="es-CO" sz="2800"/>
              <a:t>Características de mejora</a:t>
            </a:r>
          </a:p>
        </p:txBody>
      </p:sp>
      <p:graphicFrame>
        <p:nvGraphicFramePr>
          <p:cNvPr id="6" name="Diagrama 2"/>
          <p:cNvGraphicFramePr/>
          <p:nvPr/>
        </p:nvGraphicFramePr>
        <p:xfrm>
          <a:off x="755576" y="1196752"/>
          <a:ext cx="770485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utoShape 9"/>
          <p:cNvSpPr>
            <a:spLocks noChangeArrowheads="1"/>
          </p:cNvSpPr>
          <p:nvPr/>
        </p:nvSpPr>
        <p:spPr bwMode="auto">
          <a:xfrm>
            <a:off x="588963" y="5732463"/>
            <a:ext cx="8159750" cy="485775"/>
          </a:xfrm>
          <a:prstGeom prst="parallelogram">
            <a:avLst>
              <a:gd name="adj" fmla="val 31765"/>
            </a:avLst>
          </a:prstGeom>
          <a:solidFill>
            <a:schemeClr val="accent3">
              <a:lumMod val="75000"/>
            </a:schemeClr>
          </a:solidFill>
          <a:ln w="28575">
            <a:solidFill>
              <a:schemeClr val="tx1"/>
            </a:solidFill>
            <a:miter lim="800000"/>
            <a:headEnd/>
            <a:tailEnd/>
          </a:ln>
        </p:spPr>
        <p:txBody>
          <a:bodyPr wrap="none" anchor="ctr"/>
          <a:lstStyle/>
          <a:p>
            <a:pPr algn="ctr">
              <a:defRPr/>
            </a:pPr>
            <a:r>
              <a:rPr lang="es-ES" sz="1600" b="1" i="1" dirty="0">
                <a:solidFill>
                  <a:srgbClr val="000066"/>
                </a:solidFill>
              </a:rPr>
              <a:t>RESTRICCIÓN: Costo</a:t>
            </a:r>
          </a:p>
        </p:txBody>
      </p:sp>
    </p:spTree>
    <p:extLst>
      <p:ext uri="{BB962C8B-B14F-4D97-AF65-F5344CB8AC3E}">
        <p14:creationId xmlns:p14="http://schemas.microsoft.com/office/powerpoint/2010/main" val="182466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texto"/>
          <p:cNvSpPr>
            <a:spLocks noGrp="1"/>
          </p:cNvSpPr>
          <p:nvPr>
            <p:ph type="body" sz="half" idx="1"/>
          </p:nvPr>
        </p:nvSpPr>
        <p:spPr/>
        <p:txBody>
          <a:bodyPr/>
          <a:lstStyle/>
          <a:p>
            <a:endParaRPr lang="es-CO"/>
          </a:p>
        </p:txBody>
      </p:sp>
      <p:sp>
        <p:nvSpPr>
          <p:cNvPr id="4" name="3 Marcador de contenido"/>
          <p:cNvSpPr>
            <a:spLocks noGrp="1"/>
          </p:cNvSpPr>
          <p:nvPr>
            <p:ph sz="half" idx="2"/>
          </p:nvPr>
        </p:nvSpPr>
        <p:spPr/>
        <p:txBody>
          <a:bodyPr/>
          <a:lstStyle/>
          <a:p>
            <a:endParaRPr lang="es-CO"/>
          </a:p>
        </p:txBody>
      </p:sp>
      <p:sp>
        <p:nvSpPr>
          <p:cNvPr id="5" name="CuadroTexto 1"/>
          <p:cNvSpPr txBox="1">
            <a:spLocks noChangeArrowheads="1"/>
          </p:cNvSpPr>
          <p:nvPr/>
        </p:nvSpPr>
        <p:spPr bwMode="auto">
          <a:xfrm>
            <a:off x="2916238" y="188913"/>
            <a:ext cx="6081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s-CO" altLang="es-CO"/>
              <a:t>Identificar una base de medición</a:t>
            </a:r>
          </a:p>
        </p:txBody>
      </p:sp>
      <p:graphicFrame>
        <p:nvGraphicFramePr>
          <p:cNvPr id="6" name="Diagrama 1"/>
          <p:cNvGraphicFramePr/>
          <p:nvPr/>
        </p:nvGraphicFramePr>
        <p:xfrm>
          <a:off x="1524000" y="1397000"/>
          <a:ext cx="6864424"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83629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texto"/>
          <p:cNvSpPr>
            <a:spLocks noGrp="1"/>
          </p:cNvSpPr>
          <p:nvPr>
            <p:ph type="body" sz="half" idx="1"/>
          </p:nvPr>
        </p:nvSpPr>
        <p:spPr/>
        <p:txBody>
          <a:bodyPr/>
          <a:lstStyle/>
          <a:p>
            <a:endParaRPr lang="es-CO"/>
          </a:p>
        </p:txBody>
      </p:sp>
      <p:sp>
        <p:nvSpPr>
          <p:cNvPr id="4" name="3 Marcador de contenido"/>
          <p:cNvSpPr>
            <a:spLocks noGrp="1"/>
          </p:cNvSpPr>
          <p:nvPr>
            <p:ph sz="half" idx="2"/>
          </p:nvPr>
        </p:nvSpPr>
        <p:spPr/>
        <p:txBody>
          <a:bodyPr/>
          <a:lstStyle/>
          <a:p>
            <a:endParaRPr lang="es-CO"/>
          </a:p>
        </p:txBody>
      </p:sp>
      <p:sp>
        <p:nvSpPr>
          <p:cNvPr id="5" name="CuadroTexto 1"/>
          <p:cNvSpPr txBox="1">
            <a:spLocks noChangeArrowheads="1"/>
          </p:cNvSpPr>
          <p:nvPr/>
        </p:nvSpPr>
        <p:spPr bwMode="auto">
          <a:xfrm>
            <a:off x="2916238" y="188913"/>
            <a:ext cx="6081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s-CO" altLang="es-CO"/>
              <a:t>Identificar una base de medición</a:t>
            </a:r>
          </a:p>
        </p:txBody>
      </p:sp>
      <p:graphicFrame>
        <p:nvGraphicFramePr>
          <p:cNvPr id="6" name="Diagrama 1"/>
          <p:cNvGraphicFramePr/>
          <p:nvPr/>
        </p:nvGraphicFramePr>
        <p:xfrm>
          <a:off x="1524000" y="1397000"/>
          <a:ext cx="6864424"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54703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texto"/>
          <p:cNvSpPr>
            <a:spLocks noGrp="1"/>
          </p:cNvSpPr>
          <p:nvPr>
            <p:ph type="body" sz="half" idx="1"/>
          </p:nvPr>
        </p:nvSpPr>
        <p:spPr/>
        <p:txBody>
          <a:bodyPr/>
          <a:lstStyle/>
          <a:p>
            <a:endParaRPr lang="es-CO"/>
          </a:p>
        </p:txBody>
      </p:sp>
      <p:sp>
        <p:nvSpPr>
          <p:cNvPr id="4" name="3 Marcador de contenido"/>
          <p:cNvSpPr>
            <a:spLocks noGrp="1"/>
          </p:cNvSpPr>
          <p:nvPr>
            <p:ph sz="half" idx="2"/>
          </p:nvPr>
        </p:nvSpPr>
        <p:spPr/>
        <p:txBody>
          <a:bodyPr/>
          <a:lstStyle/>
          <a:p>
            <a:endParaRPr lang="es-CO"/>
          </a:p>
        </p:txBody>
      </p:sp>
      <p:sp>
        <p:nvSpPr>
          <p:cNvPr id="5" name="CuadroTexto 1"/>
          <p:cNvSpPr txBox="1">
            <a:spLocks noChangeArrowheads="1"/>
          </p:cNvSpPr>
          <p:nvPr/>
        </p:nvSpPr>
        <p:spPr bwMode="auto">
          <a:xfrm>
            <a:off x="3924300" y="188913"/>
            <a:ext cx="4945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s-CO" altLang="es-CO"/>
              <a:t>Medición posterior Activos</a:t>
            </a:r>
          </a:p>
        </p:txBody>
      </p:sp>
      <p:graphicFrame>
        <p:nvGraphicFramePr>
          <p:cNvPr id="6" name="Diagrama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92851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texto"/>
          <p:cNvSpPr>
            <a:spLocks noGrp="1"/>
          </p:cNvSpPr>
          <p:nvPr>
            <p:ph type="body" sz="half" idx="1"/>
          </p:nvPr>
        </p:nvSpPr>
        <p:spPr/>
        <p:txBody>
          <a:bodyPr/>
          <a:lstStyle/>
          <a:p>
            <a:endParaRPr lang="es-CO"/>
          </a:p>
        </p:txBody>
      </p:sp>
      <p:sp>
        <p:nvSpPr>
          <p:cNvPr id="4" name="3 Marcador de contenido"/>
          <p:cNvSpPr>
            <a:spLocks noGrp="1"/>
          </p:cNvSpPr>
          <p:nvPr>
            <p:ph sz="half" idx="2"/>
          </p:nvPr>
        </p:nvSpPr>
        <p:spPr/>
        <p:txBody>
          <a:bodyPr/>
          <a:lstStyle/>
          <a:p>
            <a:endParaRPr lang="es-CO"/>
          </a:p>
        </p:txBody>
      </p:sp>
      <p:sp>
        <p:nvSpPr>
          <p:cNvPr id="5" name="CuadroTexto 1"/>
          <p:cNvSpPr txBox="1">
            <a:spLocks noChangeArrowheads="1"/>
          </p:cNvSpPr>
          <p:nvPr/>
        </p:nvSpPr>
        <p:spPr bwMode="auto">
          <a:xfrm>
            <a:off x="3924300" y="188913"/>
            <a:ext cx="4945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s-CO" altLang="es-CO"/>
              <a:t>Medición posterior Activos</a:t>
            </a:r>
          </a:p>
        </p:txBody>
      </p:sp>
      <p:graphicFrame>
        <p:nvGraphicFramePr>
          <p:cNvPr id="6" name="Diagrama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332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23528" y="1772816"/>
            <a:ext cx="8640960" cy="1446550"/>
          </a:xfrm>
          <a:prstGeom prst="rect">
            <a:avLst/>
          </a:prstGeom>
          <a:noFill/>
        </p:spPr>
        <p:txBody>
          <a:bodyPr>
            <a:spAutoFit/>
          </a:bodyPr>
          <a:lstStyle/>
          <a:p>
            <a:pPr algn="ctr">
              <a:defRPr/>
            </a:pPr>
            <a:r>
              <a:rPr lang="es-E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El MC actual no hace referencia al </a:t>
            </a:r>
            <a:r>
              <a:rPr lang="es-E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des </a:t>
            </a:r>
            <a:r>
              <a:rPr lang="es-E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reconocimiento.  </a:t>
            </a:r>
          </a:p>
        </p:txBody>
      </p:sp>
    </p:spTree>
    <p:extLst>
      <p:ext uri="{BB962C8B-B14F-4D97-AF65-F5344CB8AC3E}">
        <p14:creationId xmlns:p14="http://schemas.microsoft.com/office/powerpoint/2010/main" val="4741442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texto"/>
          <p:cNvSpPr>
            <a:spLocks noGrp="1"/>
          </p:cNvSpPr>
          <p:nvPr>
            <p:ph type="body" sz="half" idx="1"/>
          </p:nvPr>
        </p:nvSpPr>
        <p:spPr/>
        <p:txBody>
          <a:bodyPr/>
          <a:lstStyle/>
          <a:p>
            <a:endParaRPr lang="es-CO"/>
          </a:p>
        </p:txBody>
      </p:sp>
      <p:sp>
        <p:nvSpPr>
          <p:cNvPr id="4" name="3 Marcador de contenido"/>
          <p:cNvSpPr>
            <a:spLocks noGrp="1"/>
          </p:cNvSpPr>
          <p:nvPr>
            <p:ph sz="half" idx="2"/>
          </p:nvPr>
        </p:nvSpPr>
        <p:spPr/>
        <p:txBody>
          <a:bodyPr/>
          <a:lstStyle/>
          <a:p>
            <a:endParaRPr lang="es-CO"/>
          </a:p>
        </p:txBody>
      </p:sp>
      <p:sp>
        <p:nvSpPr>
          <p:cNvPr id="5" name="CuadroTexto 1"/>
          <p:cNvSpPr txBox="1">
            <a:spLocks noChangeArrowheads="1"/>
          </p:cNvSpPr>
          <p:nvPr/>
        </p:nvSpPr>
        <p:spPr bwMode="auto">
          <a:xfrm>
            <a:off x="3924300" y="188913"/>
            <a:ext cx="5081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s-CO" altLang="es-CO" dirty="0"/>
              <a:t>Medición posterior Pasivos</a:t>
            </a:r>
          </a:p>
        </p:txBody>
      </p:sp>
      <p:graphicFrame>
        <p:nvGraphicFramePr>
          <p:cNvPr id="6" name="Diagrama 3"/>
          <p:cNvGraphicFramePr/>
          <p:nvPr/>
        </p:nvGraphicFramePr>
        <p:xfrm>
          <a:off x="1524000" y="1397000"/>
          <a:ext cx="7224464"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60629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texto"/>
          <p:cNvSpPr>
            <a:spLocks noGrp="1"/>
          </p:cNvSpPr>
          <p:nvPr>
            <p:ph type="body" sz="half" idx="1"/>
          </p:nvPr>
        </p:nvSpPr>
        <p:spPr/>
        <p:txBody>
          <a:bodyPr/>
          <a:lstStyle/>
          <a:p>
            <a:endParaRPr lang="es-CO"/>
          </a:p>
        </p:txBody>
      </p:sp>
      <p:sp>
        <p:nvSpPr>
          <p:cNvPr id="4" name="3 Marcador de contenido"/>
          <p:cNvSpPr>
            <a:spLocks noGrp="1"/>
          </p:cNvSpPr>
          <p:nvPr>
            <p:ph sz="half" idx="2"/>
          </p:nvPr>
        </p:nvSpPr>
        <p:spPr/>
        <p:txBody>
          <a:bodyPr/>
          <a:lstStyle/>
          <a:p>
            <a:endParaRPr lang="es-CO"/>
          </a:p>
        </p:txBody>
      </p:sp>
      <p:sp>
        <p:nvSpPr>
          <p:cNvPr id="5" name="CuadroTexto 1"/>
          <p:cNvSpPr txBox="1">
            <a:spLocks noChangeArrowheads="1"/>
          </p:cNvSpPr>
          <p:nvPr/>
        </p:nvSpPr>
        <p:spPr bwMode="auto">
          <a:xfrm>
            <a:off x="3924300" y="188913"/>
            <a:ext cx="5081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a:spcBef>
                <a:spcPct val="20000"/>
              </a:spcBef>
              <a:buChar char="•"/>
              <a:defRPr sz="3200">
                <a:solidFill>
                  <a:schemeClr val="tx1"/>
                </a:solidFill>
                <a:latin typeface="Arial" pitchFamily="34" charset="0"/>
              </a:defRPr>
            </a:lvl1pPr>
            <a:lvl2pPr marL="742950" indent="-285750" algn="just">
              <a:spcBef>
                <a:spcPct val="20000"/>
              </a:spcBef>
              <a:buChar char="–"/>
              <a:defRPr sz="2800">
                <a:solidFill>
                  <a:schemeClr val="tx1"/>
                </a:solidFill>
                <a:latin typeface="Arial" pitchFamily="34" charset="0"/>
              </a:defRPr>
            </a:lvl2pPr>
            <a:lvl3pPr marL="1143000" indent="-228600" algn="just">
              <a:spcBef>
                <a:spcPct val="20000"/>
              </a:spcBef>
              <a:buChar char="•"/>
              <a:defRPr sz="2400">
                <a:solidFill>
                  <a:schemeClr val="tx1"/>
                </a:solidFill>
                <a:latin typeface="Arial" pitchFamily="34" charset="0"/>
              </a:defRPr>
            </a:lvl3pPr>
            <a:lvl4pPr marL="1600200" indent="-228600" algn="just">
              <a:spcBef>
                <a:spcPct val="20000"/>
              </a:spcBef>
              <a:buChar char="–"/>
              <a:defRPr sz="2000">
                <a:solidFill>
                  <a:schemeClr val="tx1"/>
                </a:solidFill>
                <a:latin typeface="Arial" pitchFamily="34" charset="0"/>
              </a:defRPr>
            </a:lvl4pPr>
            <a:lvl5pPr marL="2057400" indent="-228600" algn="just">
              <a:spcBef>
                <a:spcPct val="20000"/>
              </a:spcBef>
              <a:buChar char="»"/>
              <a:defRPr sz="2000">
                <a:solidFill>
                  <a:schemeClr val="tx1"/>
                </a:solidFill>
                <a:latin typeface="Arial" pitchFamily="34" charset="0"/>
              </a:defRPr>
            </a:lvl5pPr>
            <a:lvl6pPr marL="2514600" indent="-228600" algn="just" eaLnBrk="0" fontAlgn="base" hangingPunct="0">
              <a:spcBef>
                <a:spcPct val="20000"/>
              </a:spcBef>
              <a:spcAft>
                <a:spcPct val="0"/>
              </a:spcAft>
              <a:buChar char="»"/>
              <a:defRPr sz="2000">
                <a:solidFill>
                  <a:schemeClr val="tx1"/>
                </a:solidFill>
                <a:latin typeface="Arial" pitchFamily="34" charset="0"/>
              </a:defRPr>
            </a:lvl6pPr>
            <a:lvl7pPr marL="2971800" indent="-228600" algn="just" eaLnBrk="0" fontAlgn="base" hangingPunct="0">
              <a:spcBef>
                <a:spcPct val="20000"/>
              </a:spcBef>
              <a:spcAft>
                <a:spcPct val="0"/>
              </a:spcAft>
              <a:buChar char="»"/>
              <a:defRPr sz="2000">
                <a:solidFill>
                  <a:schemeClr val="tx1"/>
                </a:solidFill>
                <a:latin typeface="Arial" pitchFamily="34" charset="0"/>
              </a:defRPr>
            </a:lvl7pPr>
            <a:lvl8pPr marL="3429000" indent="-228600" algn="just" eaLnBrk="0" fontAlgn="base" hangingPunct="0">
              <a:spcBef>
                <a:spcPct val="20000"/>
              </a:spcBef>
              <a:spcAft>
                <a:spcPct val="0"/>
              </a:spcAft>
              <a:buChar char="»"/>
              <a:defRPr sz="2000">
                <a:solidFill>
                  <a:schemeClr val="tx1"/>
                </a:solidFill>
                <a:latin typeface="Arial" pitchFamily="34" charset="0"/>
              </a:defRPr>
            </a:lvl8pPr>
            <a:lvl9pPr marL="3886200" indent="-228600" algn="just"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ct val="0"/>
              </a:spcBef>
              <a:buFontTx/>
              <a:buNone/>
            </a:pPr>
            <a:r>
              <a:rPr lang="es-CO" altLang="es-CO" dirty="0"/>
              <a:t>Medición posterior Pasivos</a:t>
            </a:r>
          </a:p>
        </p:txBody>
      </p:sp>
      <p:graphicFrame>
        <p:nvGraphicFramePr>
          <p:cNvPr id="6" name="Diagrama 4"/>
          <p:cNvGraphicFramePr/>
          <p:nvPr/>
        </p:nvGraphicFramePr>
        <p:xfrm>
          <a:off x="1524000" y="1397000"/>
          <a:ext cx="6432376"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90593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628800"/>
            <a:ext cx="7056784" cy="3384376"/>
          </a:xfrm>
        </p:spPr>
        <p:txBody>
          <a:bodyPr>
            <a:normAutofit/>
          </a:bodyPr>
          <a:lstStyle/>
          <a:p>
            <a:r>
              <a:rPr lang="es-CO" b="1" dirty="0" smtClean="0"/>
              <a:t>SECCIÓN 7 </a:t>
            </a:r>
            <a:br>
              <a:rPr lang="es-CO" b="1" dirty="0" smtClean="0"/>
            </a:br>
            <a:r>
              <a:rPr lang="es-CO" b="1" dirty="0" smtClean="0"/>
              <a:t>Presentación y Revelación</a:t>
            </a:r>
            <a:endParaRPr lang="es-CO" dirty="0"/>
          </a:p>
        </p:txBody>
      </p:sp>
      <p:sp>
        <p:nvSpPr>
          <p:cNvPr id="3" name="2 CuadroTexto"/>
          <p:cNvSpPr txBox="1"/>
          <p:nvPr/>
        </p:nvSpPr>
        <p:spPr>
          <a:xfrm>
            <a:off x="3779912" y="6002124"/>
            <a:ext cx="5256584" cy="523220"/>
          </a:xfrm>
          <a:prstGeom prst="rect">
            <a:avLst/>
          </a:prstGeom>
          <a:noFill/>
        </p:spPr>
        <p:txBody>
          <a:bodyPr wrap="square" rtlCol="0">
            <a:spAutoFit/>
          </a:bodyPr>
          <a:lstStyle>
            <a:defPPr>
              <a:defRPr lang="es-CO"/>
            </a:defPPr>
            <a:lvl1pPr algn="r">
              <a:defRPr sz="2800" b="1"/>
            </a:lvl1pPr>
          </a:lstStyle>
          <a:p>
            <a:r>
              <a:rPr lang="es-ES" altLang="es-CO" dirty="0">
                <a:solidFill>
                  <a:srgbClr val="000000"/>
                </a:solidFill>
                <a:latin typeface="Times New Roman" pitchFamily="18" charset="0"/>
                <a:ea typeface="Calibri" pitchFamily="34" charset="0"/>
                <a:cs typeface="Times New Roman" pitchFamily="18" charset="0"/>
              </a:rPr>
              <a:t>Nestor Javier Lizarazo Sierra</a:t>
            </a:r>
            <a:r>
              <a:rPr lang="es-CO" dirty="0" smtClean="0"/>
              <a:t> </a:t>
            </a:r>
            <a:endParaRPr lang="es-CO" dirty="0"/>
          </a:p>
        </p:txBody>
      </p:sp>
    </p:spTree>
    <p:extLst>
      <p:ext uri="{BB962C8B-B14F-4D97-AF65-F5344CB8AC3E}">
        <p14:creationId xmlns:p14="http://schemas.microsoft.com/office/powerpoint/2010/main" val="13407331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bwMode="auto">
          <a:xfrm>
            <a:off x="1835696" y="188640"/>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dirty="0" smtClean="0"/>
              <a:t>Presentación y revelación</a:t>
            </a:r>
          </a:p>
        </p:txBody>
      </p:sp>
      <p:graphicFrame>
        <p:nvGraphicFramePr>
          <p:cNvPr id="3" name="2 Diagrama"/>
          <p:cNvGraphicFramePr/>
          <p:nvPr>
            <p:extLst>
              <p:ext uri="{D42A27DB-BD31-4B8C-83A1-F6EECF244321}">
                <p14:modId xmlns:p14="http://schemas.microsoft.com/office/powerpoint/2010/main" val="473606115"/>
              </p:ext>
            </p:extLst>
          </p:nvPr>
        </p:nvGraphicFramePr>
        <p:xfrm>
          <a:off x="971600" y="1397000"/>
          <a:ext cx="7200800"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53886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bwMode="auto">
          <a:xfrm>
            <a:off x="1835696" y="188640"/>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dirty="0" smtClean="0"/>
              <a:t>Presentación y revelación</a:t>
            </a:r>
          </a:p>
        </p:txBody>
      </p:sp>
      <p:graphicFrame>
        <p:nvGraphicFramePr>
          <p:cNvPr id="2" name="1 Diagrama"/>
          <p:cNvGraphicFramePr/>
          <p:nvPr>
            <p:extLst>
              <p:ext uri="{D42A27DB-BD31-4B8C-83A1-F6EECF244321}">
                <p14:modId xmlns:p14="http://schemas.microsoft.com/office/powerpoint/2010/main" val="52751762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9311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bwMode="auto">
          <a:xfrm>
            <a:off x="1835696" y="188640"/>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dirty="0" smtClean="0"/>
              <a:t>Presentación y revelación</a:t>
            </a:r>
          </a:p>
        </p:txBody>
      </p:sp>
      <p:graphicFrame>
        <p:nvGraphicFramePr>
          <p:cNvPr id="3" name="2 Diagrama"/>
          <p:cNvGraphicFramePr/>
          <p:nvPr>
            <p:extLst>
              <p:ext uri="{D42A27DB-BD31-4B8C-83A1-F6EECF244321}">
                <p14:modId xmlns:p14="http://schemas.microsoft.com/office/powerpoint/2010/main" val="3677042453"/>
              </p:ext>
            </p:extLst>
          </p:nvPr>
        </p:nvGraphicFramePr>
        <p:xfrm>
          <a:off x="1524000" y="1397000"/>
          <a:ext cx="6720408"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98563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bwMode="auto">
          <a:xfrm>
            <a:off x="1835696" y="188640"/>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dirty="0" smtClean="0"/>
              <a:t>Presentación y revelación</a:t>
            </a:r>
          </a:p>
        </p:txBody>
      </p:sp>
      <p:graphicFrame>
        <p:nvGraphicFramePr>
          <p:cNvPr id="3" name="2 Diagrama"/>
          <p:cNvGraphicFramePr/>
          <p:nvPr>
            <p:extLst>
              <p:ext uri="{D42A27DB-BD31-4B8C-83A1-F6EECF244321}">
                <p14:modId xmlns:p14="http://schemas.microsoft.com/office/powerpoint/2010/main" val="2405489993"/>
              </p:ext>
            </p:extLst>
          </p:nvPr>
        </p:nvGraphicFramePr>
        <p:xfrm>
          <a:off x="899592" y="1397000"/>
          <a:ext cx="7848872"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68187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bwMode="auto">
          <a:xfrm>
            <a:off x="1835696" y="188640"/>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dirty="0" smtClean="0"/>
              <a:t>Presentación y revelación</a:t>
            </a:r>
          </a:p>
        </p:txBody>
      </p:sp>
      <p:graphicFrame>
        <p:nvGraphicFramePr>
          <p:cNvPr id="2" name="1 Diagrama"/>
          <p:cNvGraphicFramePr/>
          <p:nvPr>
            <p:extLst>
              <p:ext uri="{D42A27DB-BD31-4B8C-83A1-F6EECF244321}">
                <p14:modId xmlns:p14="http://schemas.microsoft.com/office/powerpoint/2010/main" val="397492934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72973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bwMode="auto">
          <a:xfrm>
            <a:off x="1835696" y="188640"/>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dirty="0" smtClean="0"/>
              <a:t>Presentación y revelación</a:t>
            </a:r>
          </a:p>
        </p:txBody>
      </p:sp>
      <p:graphicFrame>
        <p:nvGraphicFramePr>
          <p:cNvPr id="2" name="1 Diagrama"/>
          <p:cNvGraphicFramePr/>
          <p:nvPr>
            <p:extLst>
              <p:ext uri="{D42A27DB-BD31-4B8C-83A1-F6EECF244321}">
                <p14:modId xmlns:p14="http://schemas.microsoft.com/office/powerpoint/2010/main" val="1582119282"/>
              </p:ext>
            </p:extLst>
          </p:nvPr>
        </p:nvGraphicFramePr>
        <p:xfrm>
          <a:off x="1524000" y="1397000"/>
          <a:ext cx="6720408"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06877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bwMode="auto">
          <a:xfrm>
            <a:off x="1835696" y="188640"/>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dirty="0" smtClean="0"/>
              <a:t>Presentación y revelación</a:t>
            </a:r>
          </a:p>
        </p:txBody>
      </p:sp>
      <p:graphicFrame>
        <p:nvGraphicFramePr>
          <p:cNvPr id="2" name="1 Diagrama"/>
          <p:cNvGraphicFramePr/>
          <p:nvPr>
            <p:extLst>
              <p:ext uri="{D42A27DB-BD31-4B8C-83A1-F6EECF244321}">
                <p14:modId xmlns:p14="http://schemas.microsoft.com/office/powerpoint/2010/main" val="4085520325"/>
              </p:ext>
            </p:extLst>
          </p:nvPr>
        </p:nvGraphicFramePr>
        <p:xfrm>
          <a:off x="1524000" y="1397000"/>
          <a:ext cx="6720408"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9950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bwMode="auto">
          <a:xfrm>
            <a:off x="1258888" y="260350"/>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sz="4000" smtClean="0">
                <a:latin typeface="Californian FB" pitchFamily="18" charset="0"/>
              </a:rPr>
              <a:t>Reconocimiento MC 2010</a:t>
            </a:r>
          </a:p>
        </p:txBody>
      </p:sp>
      <p:graphicFrame>
        <p:nvGraphicFramePr>
          <p:cNvPr id="4" name="Diagram 3"/>
          <p:cNvGraphicFramePr/>
          <p:nvPr/>
        </p:nvGraphicFramePr>
        <p:xfrm>
          <a:off x="1391816" y="1268760"/>
          <a:ext cx="6746032"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043608" y="3573016"/>
          <a:ext cx="3168352"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5220072" y="3645024"/>
          <a:ext cx="3312368" cy="25202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198" name="1 Flecha abajo"/>
          <p:cNvSpPr>
            <a:spLocks noChangeArrowheads="1"/>
          </p:cNvSpPr>
          <p:nvPr/>
        </p:nvSpPr>
        <p:spPr bwMode="auto">
          <a:xfrm>
            <a:off x="2411413" y="3284538"/>
            <a:ext cx="431800" cy="504825"/>
          </a:xfrm>
          <a:prstGeom prst="downArrow">
            <a:avLst>
              <a:gd name="adj1" fmla="val 50000"/>
              <a:gd name="adj2" fmla="val 50104"/>
            </a:avLst>
          </a:prstGeom>
          <a:solidFill>
            <a:schemeClr val="accent2"/>
          </a:solidFill>
          <a:ln w="9525" algn="ctr">
            <a:solidFill>
              <a:schemeClr val="tx1"/>
            </a:solidFill>
            <a:round/>
            <a:headEnd/>
            <a:tailEnd/>
          </a:ln>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endParaRPr lang="es-CO" altLang="es-CO" sz="2400"/>
          </a:p>
        </p:txBody>
      </p:sp>
      <p:sp>
        <p:nvSpPr>
          <p:cNvPr id="8199" name="6 Flecha abajo"/>
          <p:cNvSpPr>
            <a:spLocks noChangeArrowheads="1"/>
          </p:cNvSpPr>
          <p:nvPr/>
        </p:nvSpPr>
        <p:spPr bwMode="auto">
          <a:xfrm>
            <a:off x="6443663" y="3284538"/>
            <a:ext cx="431800" cy="504825"/>
          </a:xfrm>
          <a:prstGeom prst="downArrow">
            <a:avLst>
              <a:gd name="adj1" fmla="val 50000"/>
              <a:gd name="adj2" fmla="val 50104"/>
            </a:avLst>
          </a:prstGeom>
          <a:solidFill>
            <a:schemeClr val="accent2"/>
          </a:solidFill>
          <a:ln w="9525" algn="ctr">
            <a:solidFill>
              <a:schemeClr val="tx1"/>
            </a:solidFill>
            <a:round/>
            <a:headEnd/>
            <a:tailEnd/>
          </a:ln>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endParaRPr lang="es-CO" altLang="es-CO" sz="2400"/>
          </a:p>
        </p:txBody>
      </p:sp>
    </p:spTree>
    <p:extLst>
      <p:ext uri="{BB962C8B-B14F-4D97-AF65-F5344CB8AC3E}">
        <p14:creationId xmlns:p14="http://schemas.microsoft.com/office/powerpoint/2010/main" val="13800135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bwMode="auto">
          <a:xfrm>
            <a:off x="1835696" y="188640"/>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dirty="0" smtClean="0"/>
              <a:t>Presentación y revelación</a:t>
            </a:r>
          </a:p>
        </p:txBody>
      </p:sp>
      <p:graphicFrame>
        <p:nvGraphicFramePr>
          <p:cNvPr id="3" name="2 Diagrama"/>
          <p:cNvGraphicFramePr/>
          <p:nvPr>
            <p:extLst>
              <p:ext uri="{D42A27DB-BD31-4B8C-83A1-F6EECF244321}">
                <p14:modId xmlns:p14="http://schemas.microsoft.com/office/powerpoint/2010/main" val="1330601202"/>
              </p:ext>
            </p:extLst>
          </p:nvPr>
        </p:nvGraphicFramePr>
        <p:xfrm>
          <a:off x="1524000" y="1397000"/>
          <a:ext cx="6576392"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04036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bwMode="auto">
          <a:xfrm>
            <a:off x="1835696" y="188640"/>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dirty="0" smtClean="0"/>
              <a:t>Presentación y revelación</a:t>
            </a:r>
          </a:p>
        </p:txBody>
      </p:sp>
      <p:graphicFrame>
        <p:nvGraphicFramePr>
          <p:cNvPr id="2" name="1 Diagrama"/>
          <p:cNvGraphicFramePr/>
          <p:nvPr>
            <p:extLst>
              <p:ext uri="{D42A27DB-BD31-4B8C-83A1-F6EECF244321}">
                <p14:modId xmlns:p14="http://schemas.microsoft.com/office/powerpoint/2010/main" val="1202082451"/>
              </p:ext>
            </p:extLst>
          </p:nvPr>
        </p:nvGraphicFramePr>
        <p:xfrm>
          <a:off x="251520" y="908720"/>
          <a:ext cx="889248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99647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bwMode="auto">
          <a:xfrm>
            <a:off x="1835696" y="188640"/>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dirty="0" smtClean="0"/>
              <a:t>Presentación y revelación</a:t>
            </a:r>
          </a:p>
        </p:txBody>
      </p:sp>
      <p:graphicFrame>
        <p:nvGraphicFramePr>
          <p:cNvPr id="5" name="4 Diagrama"/>
          <p:cNvGraphicFramePr/>
          <p:nvPr>
            <p:extLst>
              <p:ext uri="{D42A27DB-BD31-4B8C-83A1-F6EECF244321}">
                <p14:modId xmlns:p14="http://schemas.microsoft.com/office/powerpoint/2010/main" val="3691035004"/>
              </p:ext>
            </p:extLst>
          </p:nvPr>
        </p:nvGraphicFramePr>
        <p:xfrm>
          <a:off x="683568" y="1340768"/>
          <a:ext cx="799288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6634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bwMode="auto">
          <a:xfrm>
            <a:off x="1835696" y="188640"/>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dirty="0" smtClean="0"/>
              <a:t>Presentación y revelación</a:t>
            </a:r>
          </a:p>
        </p:txBody>
      </p:sp>
      <p:graphicFrame>
        <p:nvGraphicFramePr>
          <p:cNvPr id="4" name="3 Diagrama"/>
          <p:cNvGraphicFramePr/>
          <p:nvPr>
            <p:extLst>
              <p:ext uri="{D42A27DB-BD31-4B8C-83A1-F6EECF244321}">
                <p14:modId xmlns:p14="http://schemas.microsoft.com/office/powerpoint/2010/main" val="2690623758"/>
              </p:ext>
            </p:extLst>
          </p:nvPr>
        </p:nvGraphicFramePr>
        <p:xfrm>
          <a:off x="755576" y="1397000"/>
          <a:ext cx="7416824"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03905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bwMode="auto">
          <a:xfrm>
            <a:off x="1835696" y="188640"/>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dirty="0" smtClean="0"/>
              <a:t>Presentación y revelación</a:t>
            </a:r>
          </a:p>
        </p:txBody>
      </p:sp>
      <p:graphicFrame>
        <p:nvGraphicFramePr>
          <p:cNvPr id="4" name="3 Diagrama"/>
          <p:cNvGraphicFramePr/>
          <p:nvPr>
            <p:extLst>
              <p:ext uri="{D42A27DB-BD31-4B8C-83A1-F6EECF244321}">
                <p14:modId xmlns:p14="http://schemas.microsoft.com/office/powerpoint/2010/main" val="402562730"/>
              </p:ext>
            </p:extLst>
          </p:nvPr>
        </p:nvGraphicFramePr>
        <p:xfrm>
          <a:off x="827584" y="1397000"/>
          <a:ext cx="7344816"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8739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bwMode="auto">
          <a:xfrm>
            <a:off x="1835696" y="188640"/>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dirty="0" smtClean="0"/>
              <a:t>Presentación y revelación</a:t>
            </a:r>
          </a:p>
        </p:txBody>
      </p:sp>
      <p:graphicFrame>
        <p:nvGraphicFramePr>
          <p:cNvPr id="2" name="1 Diagrama"/>
          <p:cNvGraphicFramePr/>
          <p:nvPr>
            <p:extLst>
              <p:ext uri="{D42A27DB-BD31-4B8C-83A1-F6EECF244321}">
                <p14:modId xmlns:p14="http://schemas.microsoft.com/office/powerpoint/2010/main" val="3121220941"/>
              </p:ext>
            </p:extLst>
          </p:nvPr>
        </p:nvGraphicFramePr>
        <p:xfrm>
          <a:off x="611560" y="1268760"/>
          <a:ext cx="792088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55699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bwMode="auto">
          <a:xfrm>
            <a:off x="1835696" y="188640"/>
            <a:ext cx="7010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CO" altLang="es-CO" dirty="0" smtClean="0"/>
              <a:t>Presentación y revelación</a:t>
            </a:r>
          </a:p>
        </p:txBody>
      </p:sp>
      <p:graphicFrame>
        <p:nvGraphicFramePr>
          <p:cNvPr id="3" name="2 Diagrama"/>
          <p:cNvGraphicFramePr/>
          <p:nvPr>
            <p:extLst>
              <p:ext uri="{D42A27DB-BD31-4B8C-83A1-F6EECF244321}">
                <p14:modId xmlns:p14="http://schemas.microsoft.com/office/powerpoint/2010/main" val="1858344805"/>
              </p:ext>
            </p:extLst>
          </p:nvPr>
        </p:nvGraphicFramePr>
        <p:xfrm>
          <a:off x="539552" y="1196752"/>
          <a:ext cx="8136904"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89209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p:cNvPicPr>
            <a:picLocks noChangeAspect="1" noChangeArrowheads="1"/>
          </p:cNvPicPr>
          <p:nvPr/>
        </p:nvPicPr>
        <p:blipFill>
          <a:blip r:embed="rId2" cstate="print">
            <a:lum bright="20000"/>
          </a:blip>
          <a:srcRect l="13982" r="34010" b="8694"/>
          <a:stretch>
            <a:fillRect/>
          </a:stretch>
        </p:blipFill>
        <p:spPr bwMode="auto">
          <a:xfrm>
            <a:off x="4716016" y="692696"/>
            <a:ext cx="4395788" cy="5789613"/>
          </a:xfrm>
          <a:prstGeom prst="rect">
            <a:avLst/>
          </a:prstGeom>
          <a:noFill/>
          <a:ln w="9525">
            <a:noFill/>
            <a:miter lim="800000"/>
            <a:headEnd/>
            <a:tailEnd/>
          </a:ln>
        </p:spPr>
      </p:pic>
      <p:sp>
        <p:nvSpPr>
          <p:cNvPr id="5" name="Rectangle 3"/>
          <p:cNvSpPr>
            <a:spLocks noGrp="1" noChangeArrowheads="1"/>
          </p:cNvSpPr>
          <p:nvPr>
            <p:ph type="title"/>
          </p:nvPr>
        </p:nvSpPr>
        <p:spPr>
          <a:xfrm>
            <a:off x="381000" y="2492896"/>
            <a:ext cx="7772400" cy="685800"/>
          </a:xfrm>
        </p:spPr>
        <p:txBody>
          <a:bodyPr>
            <a:noAutofit/>
          </a:bodyPr>
          <a:lstStyle/>
          <a:p>
            <a:pPr algn="l" eaLnBrk="1" hangingPunct="1"/>
            <a:r>
              <a:rPr lang="es-ES" sz="4000" i="1" dirty="0" smtClean="0">
                <a:solidFill>
                  <a:schemeClr val="tx2">
                    <a:lumMod val="75000"/>
                  </a:schemeClr>
                </a:solidFill>
                <a:latin typeface="Times New Roman" pitchFamily="18" charset="0"/>
                <a:cs typeface="Times New Roman" pitchFamily="18" charset="0"/>
              </a:rPr>
              <a:t>... </a:t>
            </a:r>
            <a:br>
              <a:rPr lang="es-ES" sz="4000" i="1" dirty="0" smtClean="0">
                <a:solidFill>
                  <a:schemeClr val="tx2">
                    <a:lumMod val="75000"/>
                  </a:schemeClr>
                </a:solidFill>
                <a:latin typeface="Times New Roman" pitchFamily="18" charset="0"/>
                <a:cs typeface="Times New Roman" pitchFamily="18" charset="0"/>
              </a:rPr>
            </a:br>
            <a:r>
              <a:rPr lang="es-ES" sz="4000" i="1" dirty="0" smtClean="0">
                <a:solidFill>
                  <a:schemeClr val="tx2">
                    <a:lumMod val="75000"/>
                  </a:schemeClr>
                </a:solidFill>
                <a:latin typeface="Times New Roman" pitchFamily="18" charset="0"/>
                <a:cs typeface="Times New Roman" pitchFamily="18" charset="0"/>
              </a:rPr>
              <a:t>!!! Muchas Gracias</a:t>
            </a:r>
          </a:p>
        </p:txBody>
      </p:sp>
    </p:spTree>
    <p:extLst>
      <p:ext uri="{BB962C8B-B14F-4D97-AF65-F5344CB8AC3E}">
        <p14:creationId xmlns:p14="http://schemas.microsoft.com/office/powerpoint/2010/main" val="3300510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01279" y="908720"/>
            <a:ext cx="7259875"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Restricción del costo</a:t>
            </a:r>
          </a:p>
        </p:txBody>
      </p:sp>
      <p:graphicFrame>
        <p:nvGraphicFramePr>
          <p:cNvPr id="6" name="5 Diagrama"/>
          <p:cNvGraphicFramePr/>
          <p:nvPr/>
        </p:nvGraphicFramePr>
        <p:xfrm>
          <a:off x="1187624" y="1916832"/>
          <a:ext cx="6312024"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5648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115616" y="1268760"/>
          <a:ext cx="6746032"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p:cNvPicPr>
            <a:picLocks noChangeAspect="1" noChangeArrowheads="1"/>
          </p:cNvPicPr>
          <p:nvPr/>
        </p:nvPicPr>
        <p:blipFill>
          <a:blip r:embed="rId7"/>
          <a:srcRect/>
          <a:stretch>
            <a:fillRect/>
          </a:stretch>
        </p:blipFill>
        <p:spPr bwMode="auto">
          <a:xfrm>
            <a:off x="3127375" y="4508500"/>
            <a:ext cx="2828925" cy="16192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0145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3127</Words>
  <Application>Microsoft Office PowerPoint</Application>
  <PresentationFormat>Presentación en pantalla (4:3)</PresentationFormat>
  <Paragraphs>382</Paragraphs>
  <Slides>77</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77</vt:i4>
      </vt:variant>
    </vt:vector>
  </HeadingPairs>
  <TitlesOfParts>
    <vt:vector size="79" baseType="lpstr">
      <vt:lpstr>Tema de Office</vt:lpstr>
      <vt:lpstr>CorelDRAW</vt:lpstr>
      <vt:lpstr>Presentación de PowerPoint</vt:lpstr>
      <vt:lpstr>Presentación de PowerPoint</vt:lpstr>
      <vt:lpstr>Presentación de PowerPoint</vt:lpstr>
      <vt:lpstr>Qué trata la sección 4?</vt:lpstr>
      <vt:lpstr>Por qué no reconocerlo?</vt:lpstr>
      <vt:lpstr>Presentación de PowerPoint</vt:lpstr>
      <vt:lpstr>Reconocimiento MC 2010</vt:lpstr>
      <vt:lpstr>Presentación de PowerPoint</vt:lpstr>
      <vt:lpstr>Presentación de PowerPoint</vt:lpstr>
      <vt:lpstr>Presentación de PowerPoint</vt:lpstr>
      <vt:lpstr>Presentación de PowerPoint</vt:lpstr>
      <vt:lpstr>1. Cambio</vt:lpstr>
      <vt:lpstr>a. Probabilidad</vt:lpstr>
      <vt:lpstr>b. Relevancia y restricción del costo</vt:lpstr>
      <vt:lpstr>c. Representación fiel</vt:lpstr>
      <vt:lpstr>c. Representación fiel</vt:lpstr>
      <vt:lpstr>Reconocimiento </vt:lpstr>
      <vt:lpstr>Reconocimiento </vt:lpstr>
      <vt:lpstr>Desreconocimiento</vt:lpstr>
      <vt:lpstr>Consecuencias del des reconocimiento</vt:lpstr>
      <vt:lpstr>Enfoques</vt:lpstr>
      <vt:lpstr>Enfoques</vt:lpstr>
      <vt:lpstr>Des reconocimiento</vt:lpstr>
      <vt:lpstr>Preguntas para discusión</vt:lpstr>
      <vt:lpstr>Preguntas para discusión</vt:lpstr>
      <vt:lpstr>   </vt:lpstr>
      <vt:lpstr>Sección 5— Definición de Patrimonio y distinción entre pasivo e instrumentos de patrimonio</vt:lpstr>
      <vt:lpstr>Preliminar</vt:lpstr>
      <vt:lpstr>Total patrimonio neto al final de un período</vt:lpstr>
      <vt:lpstr>Términos de Referencia</vt:lpstr>
      <vt:lpstr>Presentación de PowerPoint</vt:lpstr>
      <vt:lpstr>Inversores</vt:lpstr>
      <vt:lpstr>Diferentes clases de patrimonio </vt:lpstr>
      <vt:lpstr>Presentación de PowerPoint</vt:lpstr>
      <vt:lpstr>Estado de cambios en el patrimonio perfeccionado</vt:lpstr>
      <vt:lpstr>Estado de cambios en el patrimonio perfeccionado</vt:lpstr>
      <vt:lpstr>Estado de cambios en el patrimonio perfeccionado</vt:lpstr>
      <vt:lpstr>Estado de cambios en el patrimonio perfeccionado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SECCIÓN 7  Presentación y Revelación</vt:lpstr>
      <vt:lpstr>Presentación y revelación</vt:lpstr>
      <vt:lpstr>Presentación y revelación</vt:lpstr>
      <vt:lpstr>Presentación y revelación</vt:lpstr>
      <vt:lpstr>Presentación y revelación</vt:lpstr>
      <vt:lpstr>Presentación y revelación</vt:lpstr>
      <vt:lpstr>Presentación y revelación</vt:lpstr>
      <vt:lpstr>Presentación y revelación</vt:lpstr>
      <vt:lpstr>Presentación y revelación</vt:lpstr>
      <vt:lpstr>Presentación y revelación</vt:lpstr>
      <vt:lpstr>Presentación y revelación</vt:lpstr>
      <vt:lpstr>Presentación y revelación</vt:lpstr>
      <vt:lpstr>Presentación y revelación</vt:lpstr>
      <vt:lpstr>Presentación y revelación</vt:lpstr>
      <vt:lpstr>Presentación y revelación</vt:lpstr>
      <vt:lpstr>...  !!! 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Sección 5— Definición de Patrimonio y distinción entre pasivo e instrumentos de patrimonio</dc:title>
  <dc:creator>Braulio Adriano Rodriguez Castro</dc:creator>
  <cp:lastModifiedBy>Braulio Adriano Rodriguez Castro</cp:lastModifiedBy>
  <cp:revision>34</cp:revision>
  <dcterms:created xsi:type="dcterms:W3CDTF">2014-06-03T15:54:21Z</dcterms:created>
  <dcterms:modified xsi:type="dcterms:W3CDTF">2014-07-08T01:56:20Z</dcterms:modified>
</cp:coreProperties>
</file>