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6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88" r:id="rId2"/>
    <p:sldId id="389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260" r:id="rId12"/>
    <p:sldId id="261" r:id="rId13"/>
    <p:sldId id="264" r:id="rId14"/>
    <p:sldId id="265" r:id="rId15"/>
    <p:sldId id="266" r:id="rId16"/>
    <p:sldId id="274" r:id="rId17"/>
    <p:sldId id="275" r:id="rId18"/>
    <p:sldId id="276" r:id="rId19"/>
    <p:sldId id="277" r:id="rId20"/>
    <p:sldId id="280" r:id="rId21"/>
    <p:sldId id="283" r:id="rId22"/>
    <p:sldId id="284" r:id="rId23"/>
    <p:sldId id="285" r:id="rId24"/>
    <p:sldId id="286" r:id="rId25"/>
    <p:sldId id="401" r:id="rId26"/>
    <p:sldId id="413" r:id="rId27"/>
    <p:sldId id="369" r:id="rId28"/>
    <p:sldId id="370" r:id="rId29"/>
    <p:sldId id="371" r:id="rId30"/>
    <p:sldId id="373" r:id="rId31"/>
    <p:sldId id="374" r:id="rId32"/>
    <p:sldId id="377" r:id="rId33"/>
    <p:sldId id="390" r:id="rId34"/>
    <p:sldId id="391" r:id="rId35"/>
    <p:sldId id="379" r:id="rId36"/>
    <p:sldId id="380" r:id="rId37"/>
    <p:sldId id="381" r:id="rId38"/>
    <p:sldId id="382" r:id="rId39"/>
    <p:sldId id="395" r:id="rId40"/>
    <p:sldId id="393" r:id="rId41"/>
    <p:sldId id="394" r:id="rId42"/>
    <p:sldId id="392" r:id="rId43"/>
    <p:sldId id="396" r:id="rId44"/>
    <p:sldId id="383" r:id="rId45"/>
    <p:sldId id="384" r:id="rId46"/>
    <p:sldId id="414" r:id="rId47"/>
    <p:sldId id="385" r:id="rId48"/>
    <p:sldId id="387" r:id="rId4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7" autoAdjust="0"/>
    <p:restoredTop sz="94660"/>
  </p:normalViewPr>
  <p:slideViewPr>
    <p:cSldViewPr>
      <p:cViewPr>
        <p:scale>
          <a:sx n="57" d="100"/>
          <a:sy n="57" d="100"/>
        </p:scale>
        <p:origin x="-64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07666-8309-40AB-8EDE-565974FA3C15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786D6B77-23E5-48B2-A9AA-8BD8CCCFDCDC}">
      <dgm:prSet phldrT="[Texto]" custT="1"/>
      <dgm:spPr/>
      <dgm:t>
        <a:bodyPr/>
        <a:lstStyle/>
        <a:p>
          <a:r>
            <a:rPr lang="es-CO" sz="2800" dirty="0" smtClean="0"/>
            <a:t> 1) Estado actual de la implementacion de la NIIF-Pymes</a:t>
          </a:r>
          <a:endParaRPr lang="es-CO" sz="2800" dirty="0"/>
        </a:p>
      </dgm:t>
    </dgm:pt>
    <dgm:pt modelId="{D5AA4FAF-0E26-4058-A688-2F268425E363}" type="parTrans" cxnId="{4754554B-4924-4507-BA54-B70C0059D034}">
      <dgm:prSet/>
      <dgm:spPr/>
      <dgm:t>
        <a:bodyPr/>
        <a:lstStyle/>
        <a:p>
          <a:endParaRPr lang="es-CO"/>
        </a:p>
      </dgm:t>
    </dgm:pt>
    <dgm:pt modelId="{85E67C11-24CC-4986-A363-ED234DE7BC1B}" type="sibTrans" cxnId="{4754554B-4924-4507-BA54-B70C0059D034}">
      <dgm:prSet/>
      <dgm:spPr/>
      <dgm:t>
        <a:bodyPr/>
        <a:lstStyle/>
        <a:p>
          <a:endParaRPr lang="es-CO"/>
        </a:p>
      </dgm:t>
    </dgm:pt>
    <dgm:pt modelId="{7247F553-E6DB-4DE5-9BF2-67E164E80C63}">
      <dgm:prSet phldrT="[Texto]" custT="1"/>
      <dgm:spPr/>
      <dgm:t>
        <a:bodyPr/>
        <a:lstStyle/>
        <a:p>
          <a:r>
            <a:rPr lang="es-CO" sz="2800" dirty="0" smtClean="0"/>
            <a:t> 3) Algunos impactos de la NIIF-Pymes</a:t>
          </a:r>
          <a:endParaRPr lang="es-CO" sz="2800" dirty="0"/>
        </a:p>
      </dgm:t>
    </dgm:pt>
    <dgm:pt modelId="{BC21B4D7-5D35-4CD3-9611-8372202AD5F5}" type="parTrans" cxnId="{BDD60308-08DB-4F50-96B4-FB79877B3BEB}">
      <dgm:prSet/>
      <dgm:spPr/>
      <dgm:t>
        <a:bodyPr/>
        <a:lstStyle/>
        <a:p>
          <a:endParaRPr lang="es-CO"/>
        </a:p>
      </dgm:t>
    </dgm:pt>
    <dgm:pt modelId="{FBF6EAEC-43DF-44AA-BE70-CD90123382BC}" type="sibTrans" cxnId="{BDD60308-08DB-4F50-96B4-FB79877B3BEB}">
      <dgm:prSet/>
      <dgm:spPr/>
      <dgm:t>
        <a:bodyPr/>
        <a:lstStyle/>
        <a:p>
          <a:endParaRPr lang="es-CO"/>
        </a:p>
      </dgm:t>
    </dgm:pt>
    <dgm:pt modelId="{C878E347-8698-0D44-8EFA-DF1A721401A6}">
      <dgm:prSet custT="1"/>
      <dgm:spPr/>
      <dgm:t>
        <a:bodyPr/>
        <a:lstStyle/>
        <a:p>
          <a:r>
            <a:rPr lang="es-ES" sz="2800" dirty="0" smtClean="0"/>
            <a:t> 4) Experiencias en la aplicación las NIIF-plenas</a:t>
          </a:r>
          <a:endParaRPr lang="es-ES" sz="2800" dirty="0"/>
        </a:p>
      </dgm:t>
    </dgm:pt>
    <dgm:pt modelId="{ED8D294A-4A39-A648-85B8-D4B32CA08F8B}" type="parTrans" cxnId="{B185B317-7153-CF4F-A3C7-DB8BA6A2C764}">
      <dgm:prSet/>
      <dgm:spPr/>
      <dgm:t>
        <a:bodyPr/>
        <a:lstStyle/>
        <a:p>
          <a:endParaRPr lang="es-ES"/>
        </a:p>
      </dgm:t>
    </dgm:pt>
    <dgm:pt modelId="{ACF5F8D4-35C9-1C44-8DAD-67258796557E}" type="sibTrans" cxnId="{B185B317-7153-CF4F-A3C7-DB8BA6A2C764}">
      <dgm:prSet/>
      <dgm:spPr/>
      <dgm:t>
        <a:bodyPr/>
        <a:lstStyle/>
        <a:p>
          <a:endParaRPr lang="es-ES"/>
        </a:p>
      </dgm:t>
    </dgm:pt>
    <dgm:pt modelId="{99C886B9-A75C-C540-BD5E-D6FC60EE0021}">
      <dgm:prSet custT="1"/>
      <dgm:spPr/>
      <dgm:t>
        <a:bodyPr/>
        <a:lstStyle/>
        <a:p>
          <a:r>
            <a:rPr lang="es-ES" sz="2800" dirty="0" smtClean="0"/>
            <a:t> 5) Glenif y los grupos de trabajo </a:t>
          </a:r>
          <a:endParaRPr lang="es-ES" sz="2800" dirty="0"/>
        </a:p>
      </dgm:t>
    </dgm:pt>
    <dgm:pt modelId="{09009B15-0C69-6746-B320-97A86E392997}" type="parTrans" cxnId="{5A6CE3B3-B4FD-344A-8E0C-DA9893008EEC}">
      <dgm:prSet/>
      <dgm:spPr/>
      <dgm:t>
        <a:bodyPr/>
        <a:lstStyle/>
        <a:p>
          <a:endParaRPr lang="es-ES"/>
        </a:p>
      </dgm:t>
    </dgm:pt>
    <dgm:pt modelId="{2E3C3342-F22C-5041-8679-BAC7D85C1110}" type="sibTrans" cxnId="{5A6CE3B3-B4FD-344A-8E0C-DA9893008EEC}">
      <dgm:prSet/>
      <dgm:spPr/>
      <dgm:t>
        <a:bodyPr/>
        <a:lstStyle/>
        <a:p>
          <a:endParaRPr lang="es-ES"/>
        </a:p>
      </dgm:t>
    </dgm:pt>
    <dgm:pt modelId="{C42FDB02-8427-CB47-806F-8E1EC030D83A}">
      <dgm:prSet custT="1"/>
      <dgm:spPr/>
      <dgm:t>
        <a:bodyPr/>
        <a:lstStyle/>
        <a:p>
          <a:r>
            <a:rPr lang="es-ES" sz="2800" smtClean="0"/>
            <a:t> 7) </a:t>
          </a:r>
          <a:r>
            <a:rPr lang="es-ES" sz="2800" dirty="0" smtClean="0"/>
            <a:t>Planes de trabajo del CTCP</a:t>
          </a:r>
          <a:endParaRPr lang="es-ES" sz="2800" dirty="0"/>
        </a:p>
      </dgm:t>
    </dgm:pt>
    <dgm:pt modelId="{1B5F58FD-CA9A-5F46-8D4B-253224394637}" type="parTrans" cxnId="{5EA03AE3-9078-994E-B800-14607BAB8500}">
      <dgm:prSet/>
      <dgm:spPr/>
      <dgm:t>
        <a:bodyPr/>
        <a:lstStyle/>
        <a:p>
          <a:endParaRPr lang="es-ES"/>
        </a:p>
      </dgm:t>
    </dgm:pt>
    <dgm:pt modelId="{75E74743-BACE-1846-B608-AFF83F152DA3}" type="sibTrans" cxnId="{5EA03AE3-9078-994E-B800-14607BAB8500}">
      <dgm:prSet/>
      <dgm:spPr/>
      <dgm:t>
        <a:bodyPr/>
        <a:lstStyle/>
        <a:p>
          <a:endParaRPr lang="es-ES"/>
        </a:p>
      </dgm:t>
    </dgm:pt>
    <dgm:pt modelId="{2D910021-9ACD-7548-BC02-7AE14585DD90}">
      <dgm:prSet phldrT="[Texto]" custT="1"/>
      <dgm:spPr/>
      <dgm:t>
        <a:bodyPr/>
        <a:lstStyle/>
        <a:p>
          <a:r>
            <a:rPr lang="es-CO" sz="2800" dirty="0" smtClean="0"/>
            <a:t> 2) Algunos aspectos técnicos de la NIIF-Pymes </a:t>
          </a:r>
          <a:endParaRPr lang="es-CO" sz="2800" dirty="0"/>
        </a:p>
      </dgm:t>
    </dgm:pt>
    <dgm:pt modelId="{DA4F60F6-208F-8641-8137-E31EB21312B6}" type="parTrans" cxnId="{6648A140-CD4E-1D44-AEA4-8439526B9EDC}">
      <dgm:prSet/>
      <dgm:spPr/>
      <dgm:t>
        <a:bodyPr/>
        <a:lstStyle/>
        <a:p>
          <a:endParaRPr lang="es-ES"/>
        </a:p>
      </dgm:t>
    </dgm:pt>
    <dgm:pt modelId="{A13B4FDC-F7D9-1045-9B1C-29AEDFD8C15A}" type="sibTrans" cxnId="{6648A140-CD4E-1D44-AEA4-8439526B9EDC}">
      <dgm:prSet/>
      <dgm:spPr/>
      <dgm:t>
        <a:bodyPr/>
        <a:lstStyle/>
        <a:p>
          <a:endParaRPr lang="es-ES"/>
        </a:p>
      </dgm:t>
    </dgm:pt>
    <dgm:pt modelId="{872A66DC-2275-8342-97FC-6CF8AFBB8320}">
      <dgm:prSet custT="1"/>
      <dgm:spPr/>
      <dgm:t>
        <a:bodyPr/>
        <a:lstStyle/>
        <a:p>
          <a:r>
            <a:rPr lang="es-ES" sz="2800" dirty="0" smtClean="0"/>
            <a:t> 6) Normas expedidas</a:t>
          </a:r>
          <a:endParaRPr lang="es-ES" sz="2800" dirty="0"/>
        </a:p>
      </dgm:t>
    </dgm:pt>
    <dgm:pt modelId="{FF89DE20-5C19-8547-96CE-DB2CF6A4F76A}" type="parTrans" cxnId="{D2B95783-93E6-0543-A525-5B9808C85F31}">
      <dgm:prSet/>
      <dgm:spPr/>
      <dgm:t>
        <a:bodyPr/>
        <a:lstStyle/>
        <a:p>
          <a:endParaRPr lang="es-CO"/>
        </a:p>
      </dgm:t>
    </dgm:pt>
    <dgm:pt modelId="{17B59A26-7A14-9B4C-958C-EFD9A58A3C1C}" type="sibTrans" cxnId="{D2B95783-93E6-0543-A525-5B9808C85F31}">
      <dgm:prSet/>
      <dgm:spPr/>
      <dgm:t>
        <a:bodyPr/>
        <a:lstStyle/>
        <a:p>
          <a:endParaRPr lang="es-CO"/>
        </a:p>
      </dgm:t>
    </dgm:pt>
    <dgm:pt modelId="{B646CFDC-8A75-4FAA-8A8B-A8577AC8E318}" type="pres">
      <dgm:prSet presAssocID="{6F207666-8309-40AB-8EDE-565974FA3C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007EFF-95E5-4F94-9AAA-755FAA2E6D05}" type="pres">
      <dgm:prSet presAssocID="{786D6B77-23E5-48B2-A9AA-8BD8CCCFDCDC}" presName="parentText" presStyleLbl="node1" presStyleIdx="0" presStyleCnt="7" custScaleY="683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BFD17-E30F-4CAA-8437-43AAE93F58CF}" type="pres">
      <dgm:prSet presAssocID="{85E67C11-24CC-4986-A363-ED234DE7BC1B}" presName="spacer" presStyleCnt="0"/>
      <dgm:spPr/>
    </dgm:pt>
    <dgm:pt modelId="{073D6CD5-7667-7640-A5A0-4C1C4EE90568}" type="pres">
      <dgm:prSet presAssocID="{2D910021-9ACD-7548-BC02-7AE14585DD9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96C25-ADA6-D64E-A8FC-620EFE1963D8}" type="pres">
      <dgm:prSet presAssocID="{A13B4FDC-F7D9-1045-9B1C-29AEDFD8C15A}" presName="spacer" presStyleCnt="0"/>
      <dgm:spPr/>
    </dgm:pt>
    <dgm:pt modelId="{3F6928D1-C645-45C1-8C2C-83EBFB0588AA}" type="pres">
      <dgm:prSet presAssocID="{7247F553-E6DB-4DE5-9BF2-67E164E80C6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C1ED82-0303-2546-8F72-9FAD425CD7F9}" type="pres">
      <dgm:prSet presAssocID="{FBF6EAEC-43DF-44AA-BE70-CD90123382BC}" presName="spacer" presStyleCnt="0"/>
      <dgm:spPr/>
    </dgm:pt>
    <dgm:pt modelId="{5102470B-CB35-F84C-94FD-88F12DCE3528}" type="pres">
      <dgm:prSet presAssocID="{C878E347-8698-0D44-8EFA-DF1A721401A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C0F3A-DC34-6E4E-B21D-B0AA4C28CE2A}" type="pres">
      <dgm:prSet presAssocID="{ACF5F8D4-35C9-1C44-8DAD-67258796557E}" presName="spacer" presStyleCnt="0"/>
      <dgm:spPr/>
    </dgm:pt>
    <dgm:pt modelId="{E6C6815A-A213-2543-BD3E-7CBF5C966F2D}" type="pres">
      <dgm:prSet presAssocID="{99C886B9-A75C-C540-BD5E-D6FC60EE002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5D04F-4353-7E4D-9460-28005F039726}" type="pres">
      <dgm:prSet presAssocID="{2E3C3342-F22C-5041-8679-BAC7D85C1110}" presName="spacer" presStyleCnt="0"/>
      <dgm:spPr/>
    </dgm:pt>
    <dgm:pt modelId="{2E79F497-6DC4-CF47-9A4F-096F31D1F07D}" type="pres">
      <dgm:prSet presAssocID="{872A66DC-2275-8342-97FC-6CF8AFBB832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9A2B5-516B-2C44-9B23-486DA735A072}" type="pres">
      <dgm:prSet presAssocID="{17B59A26-7A14-9B4C-958C-EFD9A58A3C1C}" presName="spacer" presStyleCnt="0"/>
      <dgm:spPr/>
    </dgm:pt>
    <dgm:pt modelId="{AE98A835-24E5-7647-9C72-AA25EA35E4BA}" type="pres">
      <dgm:prSet presAssocID="{C42FDB02-8427-CB47-806F-8E1EC030D83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FEE4B7-A65B-BE4B-92F8-E748801253D5}" type="presOf" srcId="{7247F553-E6DB-4DE5-9BF2-67E164E80C63}" destId="{3F6928D1-C645-45C1-8C2C-83EBFB0588AA}" srcOrd="0" destOrd="0" presId="urn:microsoft.com/office/officeart/2005/8/layout/vList2"/>
    <dgm:cxn modelId="{1D5ABB23-BC1E-2D4A-A7A7-4B233FF8A96B}" type="presOf" srcId="{C42FDB02-8427-CB47-806F-8E1EC030D83A}" destId="{AE98A835-24E5-7647-9C72-AA25EA35E4BA}" srcOrd="0" destOrd="0" presId="urn:microsoft.com/office/officeart/2005/8/layout/vList2"/>
    <dgm:cxn modelId="{D2B95783-93E6-0543-A525-5B9808C85F31}" srcId="{6F207666-8309-40AB-8EDE-565974FA3C15}" destId="{872A66DC-2275-8342-97FC-6CF8AFBB8320}" srcOrd="5" destOrd="0" parTransId="{FF89DE20-5C19-8547-96CE-DB2CF6A4F76A}" sibTransId="{17B59A26-7A14-9B4C-958C-EFD9A58A3C1C}"/>
    <dgm:cxn modelId="{8D4E754B-B0FF-BB4F-BA35-6FC5D07D7FDD}" type="presOf" srcId="{6F207666-8309-40AB-8EDE-565974FA3C15}" destId="{B646CFDC-8A75-4FAA-8A8B-A8577AC8E318}" srcOrd="0" destOrd="0" presId="urn:microsoft.com/office/officeart/2005/8/layout/vList2"/>
    <dgm:cxn modelId="{CAE00AF1-36B1-2D4A-813B-7D93B97E169B}" type="presOf" srcId="{C878E347-8698-0D44-8EFA-DF1A721401A6}" destId="{5102470B-CB35-F84C-94FD-88F12DCE3528}" srcOrd="0" destOrd="0" presId="urn:microsoft.com/office/officeart/2005/8/layout/vList2"/>
    <dgm:cxn modelId="{4754554B-4924-4507-BA54-B70C0059D034}" srcId="{6F207666-8309-40AB-8EDE-565974FA3C15}" destId="{786D6B77-23E5-48B2-A9AA-8BD8CCCFDCDC}" srcOrd="0" destOrd="0" parTransId="{D5AA4FAF-0E26-4058-A688-2F268425E363}" sibTransId="{85E67C11-24CC-4986-A363-ED234DE7BC1B}"/>
    <dgm:cxn modelId="{B185B317-7153-CF4F-A3C7-DB8BA6A2C764}" srcId="{6F207666-8309-40AB-8EDE-565974FA3C15}" destId="{C878E347-8698-0D44-8EFA-DF1A721401A6}" srcOrd="3" destOrd="0" parTransId="{ED8D294A-4A39-A648-85B8-D4B32CA08F8B}" sibTransId="{ACF5F8D4-35C9-1C44-8DAD-67258796557E}"/>
    <dgm:cxn modelId="{B7767FC8-B343-5F4D-B97B-A0965D2EE3F9}" type="presOf" srcId="{872A66DC-2275-8342-97FC-6CF8AFBB8320}" destId="{2E79F497-6DC4-CF47-9A4F-096F31D1F07D}" srcOrd="0" destOrd="0" presId="urn:microsoft.com/office/officeart/2005/8/layout/vList2"/>
    <dgm:cxn modelId="{ACFCAF3D-4A38-4C44-8CF8-68B3C6786C41}" type="presOf" srcId="{2D910021-9ACD-7548-BC02-7AE14585DD90}" destId="{073D6CD5-7667-7640-A5A0-4C1C4EE90568}" srcOrd="0" destOrd="0" presId="urn:microsoft.com/office/officeart/2005/8/layout/vList2"/>
    <dgm:cxn modelId="{6648A140-CD4E-1D44-AEA4-8439526B9EDC}" srcId="{6F207666-8309-40AB-8EDE-565974FA3C15}" destId="{2D910021-9ACD-7548-BC02-7AE14585DD90}" srcOrd="1" destOrd="0" parTransId="{DA4F60F6-208F-8641-8137-E31EB21312B6}" sibTransId="{A13B4FDC-F7D9-1045-9B1C-29AEDFD8C15A}"/>
    <dgm:cxn modelId="{6ED9B366-325B-E14B-9D56-B3240CFD85FB}" type="presOf" srcId="{786D6B77-23E5-48B2-A9AA-8BD8CCCFDCDC}" destId="{A7007EFF-95E5-4F94-9AAA-755FAA2E6D05}" srcOrd="0" destOrd="0" presId="urn:microsoft.com/office/officeart/2005/8/layout/vList2"/>
    <dgm:cxn modelId="{557E3D74-9DA7-A540-8CB7-FE3B927FB068}" type="presOf" srcId="{99C886B9-A75C-C540-BD5E-D6FC60EE0021}" destId="{E6C6815A-A213-2543-BD3E-7CBF5C966F2D}" srcOrd="0" destOrd="0" presId="urn:microsoft.com/office/officeart/2005/8/layout/vList2"/>
    <dgm:cxn modelId="{BDD60308-08DB-4F50-96B4-FB79877B3BEB}" srcId="{6F207666-8309-40AB-8EDE-565974FA3C15}" destId="{7247F553-E6DB-4DE5-9BF2-67E164E80C63}" srcOrd="2" destOrd="0" parTransId="{BC21B4D7-5D35-4CD3-9611-8372202AD5F5}" sibTransId="{FBF6EAEC-43DF-44AA-BE70-CD90123382BC}"/>
    <dgm:cxn modelId="{5A6CE3B3-B4FD-344A-8E0C-DA9893008EEC}" srcId="{6F207666-8309-40AB-8EDE-565974FA3C15}" destId="{99C886B9-A75C-C540-BD5E-D6FC60EE0021}" srcOrd="4" destOrd="0" parTransId="{09009B15-0C69-6746-B320-97A86E392997}" sibTransId="{2E3C3342-F22C-5041-8679-BAC7D85C1110}"/>
    <dgm:cxn modelId="{5EA03AE3-9078-994E-B800-14607BAB8500}" srcId="{6F207666-8309-40AB-8EDE-565974FA3C15}" destId="{C42FDB02-8427-CB47-806F-8E1EC030D83A}" srcOrd="6" destOrd="0" parTransId="{1B5F58FD-CA9A-5F46-8D4B-253224394637}" sibTransId="{75E74743-BACE-1846-B608-AFF83F152DA3}"/>
    <dgm:cxn modelId="{6DA86CAE-A81C-0742-A084-AC38BB0EEA24}" type="presParOf" srcId="{B646CFDC-8A75-4FAA-8A8B-A8577AC8E318}" destId="{A7007EFF-95E5-4F94-9AAA-755FAA2E6D05}" srcOrd="0" destOrd="0" presId="urn:microsoft.com/office/officeart/2005/8/layout/vList2"/>
    <dgm:cxn modelId="{B9DC6180-8FB4-3F49-B478-E53855A17B1B}" type="presParOf" srcId="{B646CFDC-8A75-4FAA-8A8B-A8577AC8E318}" destId="{BFDBFD17-E30F-4CAA-8437-43AAE93F58CF}" srcOrd="1" destOrd="0" presId="urn:microsoft.com/office/officeart/2005/8/layout/vList2"/>
    <dgm:cxn modelId="{690D5D56-A85B-F346-BEF1-7CFABB92BFC3}" type="presParOf" srcId="{B646CFDC-8A75-4FAA-8A8B-A8577AC8E318}" destId="{073D6CD5-7667-7640-A5A0-4C1C4EE90568}" srcOrd="2" destOrd="0" presId="urn:microsoft.com/office/officeart/2005/8/layout/vList2"/>
    <dgm:cxn modelId="{698594DF-122F-0C4B-88AC-18B0381E5B5E}" type="presParOf" srcId="{B646CFDC-8A75-4FAA-8A8B-A8577AC8E318}" destId="{A9E96C25-ADA6-D64E-A8FC-620EFE1963D8}" srcOrd="3" destOrd="0" presId="urn:microsoft.com/office/officeart/2005/8/layout/vList2"/>
    <dgm:cxn modelId="{D7A52D82-7BF1-A242-B255-D700BDA928FD}" type="presParOf" srcId="{B646CFDC-8A75-4FAA-8A8B-A8577AC8E318}" destId="{3F6928D1-C645-45C1-8C2C-83EBFB0588AA}" srcOrd="4" destOrd="0" presId="urn:microsoft.com/office/officeart/2005/8/layout/vList2"/>
    <dgm:cxn modelId="{87BF57D1-30E9-F045-BE37-E767B4CA4B01}" type="presParOf" srcId="{B646CFDC-8A75-4FAA-8A8B-A8577AC8E318}" destId="{87C1ED82-0303-2546-8F72-9FAD425CD7F9}" srcOrd="5" destOrd="0" presId="urn:microsoft.com/office/officeart/2005/8/layout/vList2"/>
    <dgm:cxn modelId="{8F888ACD-8446-CD4D-9CB8-A5541D8558B0}" type="presParOf" srcId="{B646CFDC-8A75-4FAA-8A8B-A8577AC8E318}" destId="{5102470B-CB35-F84C-94FD-88F12DCE3528}" srcOrd="6" destOrd="0" presId="urn:microsoft.com/office/officeart/2005/8/layout/vList2"/>
    <dgm:cxn modelId="{C3E4E928-217A-5946-91FF-12D1815EB9A8}" type="presParOf" srcId="{B646CFDC-8A75-4FAA-8A8B-A8577AC8E318}" destId="{DE6C0F3A-DC34-6E4E-B21D-B0AA4C28CE2A}" srcOrd="7" destOrd="0" presId="urn:microsoft.com/office/officeart/2005/8/layout/vList2"/>
    <dgm:cxn modelId="{8D561623-15D8-A348-B68D-9E51CFB324EC}" type="presParOf" srcId="{B646CFDC-8A75-4FAA-8A8B-A8577AC8E318}" destId="{E6C6815A-A213-2543-BD3E-7CBF5C966F2D}" srcOrd="8" destOrd="0" presId="urn:microsoft.com/office/officeart/2005/8/layout/vList2"/>
    <dgm:cxn modelId="{A9BDF998-7877-8446-8D30-2AC66E33B53D}" type="presParOf" srcId="{B646CFDC-8A75-4FAA-8A8B-A8577AC8E318}" destId="{DA15D04F-4353-7E4D-9460-28005F039726}" srcOrd="9" destOrd="0" presId="urn:microsoft.com/office/officeart/2005/8/layout/vList2"/>
    <dgm:cxn modelId="{C57BD9B5-7E49-9346-A0B5-74625A6B5990}" type="presParOf" srcId="{B646CFDC-8A75-4FAA-8A8B-A8577AC8E318}" destId="{2E79F497-6DC4-CF47-9A4F-096F31D1F07D}" srcOrd="10" destOrd="0" presId="urn:microsoft.com/office/officeart/2005/8/layout/vList2"/>
    <dgm:cxn modelId="{379665AE-4DCA-AC49-B0F3-CFCF01107F1B}" type="presParOf" srcId="{B646CFDC-8A75-4FAA-8A8B-A8577AC8E318}" destId="{2379A2B5-516B-2C44-9B23-486DA735A072}" srcOrd="11" destOrd="0" presId="urn:microsoft.com/office/officeart/2005/8/layout/vList2"/>
    <dgm:cxn modelId="{D947B34D-581F-CB47-A812-7E998938749A}" type="presParOf" srcId="{B646CFDC-8A75-4FAA-8A8B-A8577AC8E318}" destId="{AE98A835-24E5-7647-9C72-AA25EA35E4B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3D6C7A-E7F1-4F3C-BC49-705DB69667D0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3D83C3-219C-4B66-A3A4-7FA4E6CEF5F3}">
      <dgm:prSet phldrT="[Texto]"/>
      <dgm:spPr/>
      <dgm:t>
        <a:bodyPr/>
        <a:lstStyle/>
        <a:p>
          <a:r>
            <a:rPr lang="es-CO" dirty="0" smtClean="0"/>
            <a:t>Se omiten temas no relevantes para PYMES</a:t>
          </a:r>
          <a:endParaRPr lang="es-CO" dirty="0"/>
        </a:p>
      </dgm:t>
    </dgm:pt>
    <dgm:pt modelId="{D6A5C33F-4B63-4637-A3CE-671602B49419}" type="parTrans" cxnId="{839886AA-8530-417B-B90E-18EA77097BD6}">
      <dgm:prSet/>
      <dgm:spPr/>
      <dgm:t>
        <a:bodyPr/>
        <a:lstStyle/>
        <a:p>
          <a:endParaRPr lang="es-CO"/>
        </a:p>
      </dgm:t>
    </dgm:pt>
    <dgm:pt modelId="{4229CC31-ACAA-49B9-84A6-BBF9A8625991}" type="sibTrans" cxnId="{839886AA-8530-417B-B90E-18EA77097BD6}">
      <dgm:prSet/>
      <dgm:spPr/>
      <dgm:t>
        <a:bodyPr/>
        <a:lstStyle/>
        <a:p>
          <a:endParaRPr lang="es-CO"/>
        </a:p>
      </dgm:t>
    </dgm:pt>
    <dgm:pt modelId="{0680330B-3B35-4EB9-93D6-5FFB2EEA2481}">
      <dgm:prSet/>
      <dgm:spPr/>
      <dgm:t>
        <a:bodyPr/>
        <a:lstStyle/>
        <a:p>
          <a:r>
            <a:rPr lang="es-CO" dirty="0" smtClean="0"/>
            <a:t>Algunos tratamientos de NIIF plenas están prohibidos y a cambio hay </a:t>
          </a:r>
          <a:r>
            <a:rPr lang="es-CO" dirty="0" smtClean="0">
              <a:solidFill>
                <a:srgbClr val="FF0000"/>
              </a:solidFill>
            </a:rPr>
            <a:t>simplificaciones</a:t>
          </a:r>
          <a:r>
            <a:rPr lang="es-CO" dirty="0" smtClean="0"/>
            <a:t>.</a:t>
          </a:r>
        </a:p>
      </dgm:t>
    </dgm:pt>
    <dgm:pt modelId="{61B2B23F-C9FA-436E-8072-D1FF85220CA8}" type="parTrans" cxnId="{86556A65-D617-4788-8D9B-7866C77364CE}">
      <dgm:prSet/>
      <dgm:spPr/>
      <dgm:t>
        <a:bodyPr/>
        <a:lstStyle/>
        <a:p>
          <a:endParaRPr lang="es-CO"/>
        </a:p>
      </dgm:t>
    </dgm:pt>
    <dgm:pt modelId="{270C1244-1645-4653-9D4D-F922BC6F0C72}" type="sibTrans" cxnId="{86556A65-D617-4788-8D9B-7866C77364CE}">
      <dgm:prSet/>
      <dgm:spPr/>
      <dgm:t>
        <a:bodyPr/>
        <a:lstStyle/>
        <a:p>
          <a:endParaRPr lang="es-CO"/>
        </a:p>
      </dgm:t>
    </dgm:pt>
    <dgm:pt modelId="{B025E204-16A7-49A8-9BC2-BFA1E6BBD3BA}">
      <dgm:prSet/>
      <dgm:spPr/>
      <dgm:t>
        <a:bodyPr/>
        <a:lstStyle/>
        <a:p>
          <a:r>
            <a:rPr lang="es-CO" dirty="0" smtClean="0"/>
            <a:t>Las </a:t>
          </a:r>
          <a:r>
            <a:rPr lang="es-CO" dirty="0" smtClean="0">
              <a:solidFill>
                <a:srgbClr val="FF0000"/>
              </a:solidFill>
            </a:rPr>
            <a:t>revelaciones</a:t>
          </a:r>
          <a:r>
            <a:rPr lang="es-CO" dirty="0" smtClean="0"/>
            <a:t> son mucho más </a:t>
          </a:r>
          <a:r>
            <a:rPr lang="es-CO" dirty="0" smtClean="0">
              <a:solidFill>
                <a:srgbClr val="FF0000"/>
              </a:solidFill>
            </a:rPr>
            <a:t>reducidas</a:t>
          </a:r>
        </a:p>
      </dgm:t>
    </dgm:pt>
    <dgm:pt modelId="{AC825ABA-F8C6-4907-B70F-5666A71347E9}" type="parTrans" cxnId="{781A18AF-813F-4D8F-9A6B-AF17E9989A08}">
      <dgm:prSet/>
      <dgm:spPr/>
      <dgm:t>
        <a:bodyPr/>
        <a:lstStyle/>
        <a:p>
          <a:endParaRPr lang="es-CO"/>
        </a:p>
      </dgm:t>
    </dgm:pt>
    <dgm:pt modelId="{3EDC6546-38FA-4C53-AAB9-3A2E14502AA1}" type="sibTrans" cxnId="{781A18AF-813F-4D8F-9A6B-AF17E9989A08}">
      <dgm:prSet/>
      <dgm:spPr/>
      <dgm:t>
        <a:bodyPr/>
        <a:lstStyle/>
        <a:p>
          <a:endParaRPr lang="es-CO"/>
        </a:p>
      </dgm:t>
    </dgm:pt>
    <dgm:pt modelId="{CFE05CFF-514B-4AD1-8553-A87756EF8FF4}">
      <dgm:prSet/>
      <dgm:spPr/>
      <dgm:t>
        <a:bodyPr/>
        <a:lstStyle/>
        <a:p>
          <a:r>
            <a:rPr lang="es-CO" dirty="0" smtClean="0"/>
            <a:t>En consecuencia, su </a:t>
          </a:r>
          <a:r>
            <a:rPr lang="es-CO" dirty="0" smtClean="0">
              <a:solidFill>
                <a:srgbClr val="FF0000"/>
              </a:solidFill>
            </a:rPr>
            <a:t>contenido </a:t>
          </a:r>
          <a:r>
            <a:rPr lang="es-CO" dirty="0" smtClean="0"/>
            <a:t>total es menos del </a:t>
          </a:r>
          <a:r>
            <a:rPr lang="es-CO" dirty="0" smtClean="0">
              <a:solidFill>
                <a:srgbClr val="FF0000"/>
              </a:solidFill>
            </a:rPr>
            <a:t>10%</a:t>
          </a:r>
          <a:r>
            <a:rPr lang="es-CO" dirty="0" smtClean="0"/>
            <a:t> del de las NIIF </a:t>
          </a:r>
          <a:r>
            <a:rPr lang="es-CO" dirty="0" smtClean="0">
              <a:solidFill>
                <a:srgbClr val="FF0000"/>
              </a:solidFill>
            </a:rPr>
            <a:t>plenas</a:t>
          </a:r>
          <a:r>
            <a:rPr lang="es-CO" dirty="0" smtClean="0"/>
            <a:t>.</a:t>
          </a:r>
          <a:endParaRPr lang="es-CO" dirty="0"/>
        </a:p>
      </dgm:t>
    </dgm:pt>
    <dgm:pt modelId="{A7A15B01-A7BD-4BCD-AAA4-EA2ABDB94718}" type="parTrans" cxnId="{4928D022-B650-4CC3-AC36-A023088080FE}">
      <dgm:prSet/>
      <dgm:spPr/>
      <dgm:t>
        <a:bodyPr/>
        <a:lstStyle/>
        <a:p>
          <a:endParaRPr lang="es-CO"/>
        </a:p>
      </dgm:t>
    </dgm:pt>
    <dgm:pt modelId="{B67983C9-4F0E-4A60-B623-A3F3539ACE00}" type="sibTrans" cxnId="{4928D022-B650-4CC3-AC36-A023088080FE}">
      <dgm:prSet/>
      <dgm:spPr/>
      <dgm:t>
        <a:bodyPr/>
        <a:lstStyle/>
        <a:p>
          <a:endParaRPr lang="es-CO"/>
        </a:p>
      </dgm:t>
    </dgm:pt>
    <dgm:pt modelId="{47CB3DC8-D614-43AE-9485-7CCE5CCF643E}">
      <dgm:prSet phldrT="[Texto]"/>
      <dgm:spPr/>
      <dgm:t>
        <a:bodyPr/>
        <a:lstStyle/>
        <a:p>
          <a:endParaRPr lang="es-CO" dirty="0"/>
        </a:p>
      </dgm:t>
    </dgm:pt>
    <dgm:pt modelId="{27172856-EE17-480C-900E-25527D4BED50}" type="parTrans" cxnId="{5765879A-35D4-4312-A4F9-F78894300F96}">
      <dgm:prSet/>
      <dgm:spPr/>
      <dgm:t>
        <a:bodyPr/>
        <a:lstStyle/>
        <a:p>
          <a:endParaRPr lang="es-CO"/>
        </a:p>
      </dgm:t>
    </dgm:pt>
    <dgm:pt modelId="{6279F073-67E4-4EBD-98C1-2DAFE757B63D}" type="sibTrans" cxnId="{5765879A-35D4-4312-A4F9-F78894300F96}">
      <dgm:prSet/>
      <dgm:spPr/>
      <dgm:t>
        <a:bodyPr/>
        <a:lstStyle/>
        <a:p>
          <a:endParaRPr lang="es-CO"/>
        </a:p>
      </dgm:t>
    </dgm:pt>
    <dgm:pt modelId="{27119FA9-62AF-46F1-A8E1-E92333EE7F0B}">
      <dgm:prSet/>
      <dgm:spPr/>
      <dgm:t>
        <a:bodyPr/>
        <a:lstStyle/>
        <a:p>
          <a:endParaRPr lang="es-CO" dirty="0" smtClean="0"/>
        </a:p>
      </dgm:t>
    </dgm:pt>
    <dgm:pt modelId="{5F3A2A68-A95C-493F-86A4-6D59E7E2AEA5}" type="parTrans" cxnId="{A0F0985C-642D-4F77-9973-63D40BD4D998}">
      <dgm:prSet/>
      <dgm:spPr/>
      <dgm:t>
        <a:bodyPr/>
        <a:lstStyle/>
        <a:p>
          <a:endParaRPr lang="es-CO"/>
        </a:p>
      </dgm:t>
    </dgm:pt>
    <dgm:pt modelId="{48E88938-FEEB-44F2-815D-5860879C4721}" type="sibTrans" cxnId="{A0F0985C-642D-4F77-9973-63D40BD4D998}">
      <dgm:prSet/>
      <dgm:spPr/>
      <dgm:t>
        <a:bodyPr/>
        <a:lstStyle/>
        <a:p>
          <a:endParaRPr lang="es-CO"/>
        </a:p>
      </dgm:t>
    </dgm:pt>
    <dgm:pt modelId="{91D6DD55-A9B8-48EC-96A2-ED0A0C6E8058}">
      <dgm:prSet/>
      <dgm:spPr/>
      <dgm:t>
        <a:bodyPr/>
        <a:lstStyle/>
        <a:p>
          <a:endParaRPr lang="es-CO" dirty="0" smtClean="0"/>
        </a:p>
      </dgm:t>
    </dgm:pt>
    <dgm:pt modelId="{71670246-CE3E-4234-B69E-C843C207BC06}" type="parTrans" cxnId="{CB200D34-A9F7-4CC7-B32C-D3AD4C6CDFA1}">
      <dgm:prSet/>
      <dgm:spPr/>
      <dgm:t>
        <a:bodyPr/>
        <a:lstStyle/>
        <a:p>
          <a:endParaRPr lang="es-CO"/>
        </a:p>
      </dgm:t>
    </dgm:pt>
    <dgm:pt modelId="{ACDA82AE-B418-4684-AFFB-2DCD641C7DF2}" type="sibTrans" cxnId="{CB200D34-A9F7-4CC7-B32C-D3AD4C6CDFA1}">
      <dgm:prSet/>
      <dgm:spPr/>
      <dgm:t>
        <a:bodyPr/>
        <a:lstStyle/>
        <a:p>
          <a:endParaRPr lang="es-CO"/>
        </a:p>
      </dgm:t>
    </dgm:pt>
    <dgm:pt modelId="{2B207344-C323-4AE1-9009-4850EE1E0592}">
      <dgm:prSet/>
      <dgm:spPr/>
      <dgm:t>
        <a:bodyPr/>
        <a:lstStyle/>
        <a:p>
          <a:endParaRPr lang="es-CO" dirty="0"/>
        </a:p>
      </dgm:t>
    </dgm:pt>
    <dgm:pt modelId="{FDAE6F26-D3FB-47C4-9D51-4339491EC1F8}" type="parTrans" cxnId="{7AE578CC-47BA-427D-B2F7-361BD2C0AE24}">
      <dgm:prSet/>
      <dgm:spPr/>
      <dgm:t>
        <a:bodyPr/>
        <a:lstStyle/>
        <a:p>
          <a:endParaRPr lang="es-CO"/>
        </a:p>
      </dgm:t>
    </dgm:pt>
    <dgm:pt modelId="{821E290C-5750-47F1-9128-B0813BAC64B3}" type="sibTrans" cxnId="{7AE578CC-47BA-427D-B2F7-361BD2C0AE24}">
      <dgm:prSet/>
      <dgm:spPr/>
      <dgm:t>
        <a:bodyPr/>
        <a:lstStyle/>
        <a:p>
          <a:endParaRPr lang="es-CO"/>
        </a:p>
      </dgm:t>
    </dgm:pt>
    <dgm:pt modelId="{C997A8B5-4EBE-4D6A-91D6-3629835FA8D4}" type="pres">
      <dgm:prSet presAssocID="{193D6C7A-E7F1-4F3C-BC49-705DB69667D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E6D65EF-7A29-4B5D-BAAB-E694128BAAE7}" type="pres">
      <dgm:prSet presAssocID="{47CB3DC8-D614-43AE-9485-7CCE5CCF643E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05630D-F03D-4B14-A757-A9C4956A1A58}" type="pres">
      <dgm:prSet presAssocID="{47CB3DC8-D614-43AE-9485-7CCE5CCF643E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E935B5-D4FC-43E6-88D0-26FCBFC645DF}" type="pres">
      <dgm:prSet presAssocID="{27119FA9-62AF-46F1-A8E1-E92333EE7F0B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54DC42-AE60-48CA-8575-EAA68CCDC8CB}" type="pres">
      <dgm:prSet presAssocID="{27119FA9-62AF-46F1-A8E1-E92333EE7F0B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3F179E-18EA-487B-9327-824C7FC19619}" type="pres">
      <dgm:prSet presAssocID="{91D6DD55-A9B8-48EC-96A2-ED0A0C6E8058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AF0819-01FC-46AD-9F07-E56DB391A871}" type="pres">
      <dgm:prSet presAssocID="{91D6DD55-A9B8-48EC-96A2-ED0A0C6E8058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7A890D-1639-46DE-B9D8-6C3DFBF434C4}" type="pres">
      <dgm:prSet presAssocID="{2B207344-C323-4AE1-9009-4850EE1E0592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2F2231-027E-492F-A9DC-45CD83E96962}" type="pres">
      <dgm:prSet presAssocID="{2B207344-C323-4AE1-9009-4850EE1E0592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25EEB8D-2996-4FEB-A6A2-91F4BE767B42}" type="presOf" srcId="{CFE05CFF-514B-4AD1-8553-A87756EF8FF4}" destId="{B82F2231-027E-492F-A9DC-45CD83E96962}" srcOrd="0" destOrd="0" presId="urn:microsoft.com/office/officeart/2009/3/layout/IncreasingArrowsProcess"/>
    <dgm:cxn modelId="{8AE95166-B565-4944-9DC6-DBA3CB58FBDA}" type="presOf" srcId="{9E3D83C3-219C-4B66-A3A4-7FA4E6CEF5F3}" destId="{2905630D-F03D-4B14-A757-A9C4956A1A58}" srcOrd="0" destOrd="0" presId="urn:microsoft.com/office/officeart/2009/3/layout/IncreasingArrowsProcess"/>
    <dgm:cxn modelId="{2248DEEF-BFD2-4DF6-BF8B-0A64BF73D7EF}" type="presOf" srcId="{27119FA9-62AF-46F1-A8E1-E92333EE7F0B}" destId="{E0E935B5-D4FC-43E6-88D0-26FCBFC645DF}" srcOrd="0" destOrd="0" presId="urn:microsoft.com/office/officeart/2009/3/layout/IncreasingArrowsProcess"/>
    <dgm:cxn modelId="{16AC7EB9-3CAF-4B9E-823E-569FA4F689E1}" type="presOf" srcId="{193D6C7A-E7F1-4F3C-BC49-705DB69667D0}" destId="{C997A8B5-4EBE-4D6A-91D6-3629835FA8D4}" srcOrd="0" destOrd="0" presId="urn:microsoft.com/office/officeart/2009/3/layout/IncreasingArrowsProcess"/>
    <dgm:cxn modelId="{4928D022-B650-4CC3-AC36-A023088080FE}" srcId="{2B207344-C323-4AE1-9009-4850EE1E0592}" destId="{CFE05CFF-514B-4AD1-8553-A87756EF8FF4}" srcOrd="0" destOrd="0" parTransId="{A7A15B01-A7BD-4BCD-AAA4-EA2ABDB94718}" sibTransId="{B67983C9-4F0E-4A60-B623-A3F3539ACE00}"/>
    <dgm:cxn modelId="{EE17D4CC-DEE4-4ECA-9BB6-0DE88F7BA574}" type="presOf" srcId="{47CB3DC8-D614-43AE-9485-7CCE5CCF643E}" destId="{7E6D65EF-7A29-4B5D-BAAB-E694128BAAE7}" srcOrd="0" destOrd="0" presId="urn:microsoft.com/office/officeart/2009/3/layout/IncreasingArrowsProcess"/>
    <dgm:cxn modelId="{7AE578CC-47BA-427D-B2F7-361BD2C0AE24}" srcId="{193D6C7A-E7F1-4F3C-BC49-705DB69667D0}" destId="{2B207344-C323-4AE1-9009-4850EE1E0592}" srcOrd="3" destOrd="0" parTransId="{FDAE6F26-D3FB-47C4-9D51-4339491EC1F8}" sibTransId="{821E290C-5750-47F1-9128-B0813BAC64B3}"/>
    <dgm:cxn modelId="{781A18AF-813F-4D8F-9A6B-AF17E9989A08}" srcId="{91D6DD55-A9B8-48EC-96A2-ED0A0C6E8058}" destId="{B025E204-16A7-49A8-9BC2-BFA1E6BBD3BA}" srcOrd="0" destOrd="0" parTransId="{AC825ABA-F8C6-4907-B70F-5666A71347E9}" sibTransId="{3EDC6546-38FA-4C53-AAB9-3A2E14502AA1}"/>
    <dgm:cxn modelId="{CB200D34-A9F7-4CC7-B32C-D3AD4C6CDFA1}" srcId="{193D6C7A-E7F1-4F3C-BC49-705DB69667D0}" destId="{91D6DD55-A9B8-48EC-96A2-ED0A0C6E8058}" srcOrd="2" destOrd="0" parTransId="{71670246-CE3E-4234-B69E-C843C207BC06}" sibTransId="{ACDA82AE-B418-4684-AFFB-2DCD641C7DF2}"/>
    <dgm:cxn modelId="{FDA9700B-B6CB-4F92-8F22-4FEC962532E0}" type="presOf" srcId="{B025E204-16A7-49A8-9BC2-BFA1E6BBD3BA}" destId="{0FAF0819-01FC-46AD-9F07-E56DB391A871}" srcOrd="0" destOrd="0" presId="urn:microsoft.com/office/officeart/2009/3/layout/IncreasingArrowsProcess"/>
    <dgm:cxn modelId="{5765879A-35D4-4312-A4F9-F78894300F96}" srcId="{193D6C7A-E7F1-4F3C-BC49-705DB69667D0}" destId="{47CB3DC8-D614-43AE-9485-7CCE5CCF643E}" srcOrd="0" destOrd="0" parTransId="{27172856-EE17-480C-900E-25527D4BED50}" sibTransId="{6279F073-67E4-4EBD-98C1-2DAFE757B63D}"/>
    <dgm:cxn modelId="{86556A65-D617-4788-8D9B-7866C77364CE}" srcId="{27119FA9-62AF-46F1-A8E1-E92333EE7F0B}" destId="{0680330B-3B35-4EB9-93D6-5FFB2EEA2481}" srcOrd="0" destOrd="0" parTransId="{61B2B23F-C9FA-436E-8072-D1FF85220CA8}" sibTransId="{270C1244-1645-4653-9D4D-F922BC6F0C72}"/>
    <dgm:cxn modelId="{4CC07309-7A67-4249-A8AE-7B7C5504A4B2}" type="presOf" srcId="{0680330B-3B35-4EB9-93D6-5FFB2EEA2481}" destId="{FB54DC42-AE60-48CA-8575-EAA68CCDC8CB}" srcOrd="0" destOrd="0" presId="urn:microsoft.com/office/officeart/2009/3/layout/IncreasingArrowsProcess"/>
    <dgm:cxn modelId="{839886AA-8530-417B-B90E-18EA77097BD6}" srcId="{47CB3DC8-D614-43AE-9485-7CCE5CCF643E}" destId="{9E3D83C3-219C-4B66-A3A4-7FA4E6CEF5F3}" srcOrd="0" destOrd="0" parTransId="{D6A5C33F-4B63-4637-A3CE-671602B49419}" sibTransId="{4229CC31-ACAA-49B9-84A6-BBF9A8625991}"/>
    <dgm:cxn modelId="{A3C9EA85-C816-4CE3-A897-ED47AD76133D}" type="presOf" srcId="{2B207344-C323-4AE1-9009-4850EE1E0592}" destId="{D27A890D-1639-46DE-B9D8-6C3DFBF434C4}" srcOrd="0" destOrd="0" presId="urn:microsoft.com/office/officeart/2009/3/layout/IncreasingArrowsProcess"/>
    <dgm:cxn modelId="{A0F0985C-642D-4F77-9973-63D40BD4D998}" srcId="{193D6C7A-E7F1-4F3C-BC49-705DB69667D0}" destId="{27119FA9-62AF-46F1-A8E1-E92333EE7F0B}" srcOrd="1" destOrd="0" parTransId="{5F3A2A68-A95C-493F-86A4-6D59E7E2AEA5}" sibTransId="{48E88938-FEEB-44F2-815D-5860879C4721}"/>
    <dgm:cxn modelId="{61C8B2C6-D596-4A06-8AF7-C3E53ED1EBA9}" type="presOf" srcId="{91D6DD55-A9B8-48EC-96A2-ED0A0C6E8058}" destId="{9E3F179E-18EA-487B-9327-824C7FC19619}" srcOrd="0" destOrd="0" presId="urn:microsoft.com/office/officeart/2009/3/layout/IncreasingArrowsProcess"/>
    <dgm:cxn modelId="{4023A31F-8684-4F77-A577-08BFA164563F}" type="presParOf" srcId="{C997A8B5-4EBE-4D6A-91D6-3629835FA8D4}" destId="{7E6D65EF-7A29-4B5D-BAAB-E694128BAAE7}" srcOrd="0" destOrd="0" presId="urn:microsoft.com/office/officeart/2009/3/layout/IncreasingArrowsProcess"/>
    <dgm:cxn modelId="{593C5E0F-D2C1-4541-BF7C-11B8D2FBB928}" type="presParOf" srcId="{C997A8B5-4EBE-4D6A-91D6-3629835FA8D4}" destId="{2905630D-F03D-4B14-A757-A9C4956A1A58}" srcOrd="1" destOrd="0" presId="urn:microsoft.com/office/officeart/2009/3/layout/IncreasingArrowsProcess"/>
    <dgm:cxn modelId="{E81480EA-A8C2-4B1F-9AB9-37DE8ADB2588}" type="presParOf" srcId="{C997A8B5-4EBE-4D6A-91D6-3629835FA8D4}" destId="{E0E935B5-D4FC-43E6-88D0-26FCBFC645DF}" srcOrd="2" destOrd="0" presId="urn:microsoft.com/office/officeart/2009/3/layout/IncreasingArrowsProcess"/>
    <dgm:cxn modelId="{680CD4A1-8354-42CA-AE09-EBB9C6AE5B94}" type="presParOf" srcId="{C997A8B5-4EBE-4D6A-91D6-3629835FA8D4}" destId="{FB54DC42-AE60-48CA-8575-EAA68CCDC8CB}" srcOrd="3" destOrd="0" presId="urn:microsoft.com/office/officeart/2009/3/layout/IncreasingArrowsProcess"/>
    <dgm:cxn modelId="{E438EB12-B6ED-4A0A-B527-8D2185F48EDF}" type="presParOf" srcId="{C997A8B5-4EBE-4D6A-91D6-3629835FA8D4}" destId="{9E3F179E-18EA-487B-9327-824C7FC19619}" srcOrd="4" destOrd="0" presId="urn:microsoft.com/office/officeart/2009/3/layout/IncreasingArrowsProcess"/>
    <dgm:cxn modelId="{C9740E07-0367-46D6-9F39-255435BCE488}" type="presParOf" srcId="{C997A8B5-4EBE-4D6A-91D6-3629835FA8D4}" destId="{0FAF0819-01FC-46AD-9F07-E56DB391A871}" srcOrd="5" destOrd="0" presId="urn:microsoft.com/office/officeart/2009/3/layout/IncreasingArrowsProcess"/>
    <dgm:cxn modelId="{0B5D1E8E-FEF4-4ADC-A097-C87CA10A1CCD}" type="presParOf" srcId="{C997A8B5-4EBE-4D6A-91D6-3629835FA8D4}" destId="{D27A890D-1639-46DE-B9D8-6C3DFBF434C4}" srcOrd="6" destOrd="0" presId="urn:microsoft.com/office/officeart/2009/3/layout/IncreasingArrowsProcess"/>
    <dgm:cxn modelId="{7BABEA79-B1DD-44FB-A20A-2689228BF51D}" type="presParOf" srcId="{C997A8B5-4EBE-4D6A-91D6-3629835FA8D4}" destId="{B82F2231-027E-492F-A9DC-45CD83E96962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7CF70F-655C-48E1-A3AC-D9897706F0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34E5166-6227-4A90-9BD8-689F8FE60076}">
      <dgm:prSet phldrT="[Texto]"/>
      <dgm:spPr/>
      <dgm:t>
        <a:bodyPr/>
        <a:lstStyle/>
        <a:p>
          <a:r>
            <a:rPr lang="es-CO" dirty="0" smtClean="0"/>
            <a:t>Ganancias por acción </a:t>
          </a:r>
          <a:endParaRPr lang="es-CO" dirty="0"/>
        </a:p>
      </dgm:t>
    </dgm:pt>
    <dgm:pt modelId="{609C35C0-3796-4327-955A-461642184E42}" type="parTrans" cxnId="{1C53EA16-F3D2-468B-99DF-8E5A9D9E0D42}">
      <dgm:prSet/>
      <dgm:spPr/>
      <dgm:t>
        <a:bodyPr/>
        <a:lstStyle/>
        <a:p>
          <a:endParaRPr lang="es-CO"/>
        </a:p>
      </dgm:t>
    </dgm:pt>
    <dgm:pt modelId="{E829D6B3-42F8-4879-871B-CA726B7AA748}" type="sibTrans" cxnId="{1C53EA16-F3D2-468B-99DF-8E5A9D9E0D42}">
      <dgm:prSet/>
      <dgm:spPr/>
      <dgm:t>
        <a:bodyPr/>
        <a:lstStyle/>
        <a:p>
          <a:endParaRPr lang="es-CO"/>
        </a:p>
      </dgm:t>
    </dgm:pt>
    <dgm:pt modelId="{DA8C1F18-A38E-42AA-B798-C75290197BF7}">
      <dgm:prSet/>
      <dgm:spPr/>
      <dgm:t>
        <a:bodyPr/>
        <a:lstStyle/>
        <a:p>
          <a:r>
            <a:rPr lang="es-CO" smtClean="0"/>
            <a:t>Información financiera intermedia </a:t>
          </a:r>
          <a:endParaRPr lang="es-CO" dirty="0"/>
        </a:p>
      </dgm:t>
    </dgm:pt>
    <dgm:pt modelId="{218BAD70-8021-4C5A-907F-89A8C60C4DB5}" type="parTrans" cxnId="{6A45F2DF-E1EC-482A-899C-E1BFEE9301CD}">
      <dgm:prSet/>
      <dgm:spPr/>
      <dgm:t>
        <a:bodyPr/>
        <a:lstStyle/>
        <a:p>
          <a:endParaRPr lang="es-CO"/>
        </a:p>
      </dgm:t>
    </dgm:pt>
    <dgm:pt modelId="{336377FB-ACD2-4349-8D91-0229214F73BD}" type="sibTrans" cxnId="{6A45F2DF-E1EC-482A-899C-E1BFEE9301CD}">
      <dgm:prSet/>
      <dgm:spPr/>
      <dgm:t>
        <a:bodyPr/>
        <a:lstStyle/>
        <a:p>
          <a:endParaRPr lang="es-CO"/>
        </a:p>
      </dgm:t>
    </dgm:pt>
    <dgm:pt modelId="{EBD30E47-08E6-4798-A57C-F7D876C4CCA9}">
      <dgm:prSet/>
      <dgm:spPr/>
      <dgm:t>
        <a:bodyPr/>
        <a:lstStyle/>
        <a:p>
          <a:r>
            <a:rPr lang="es-CO" smtClean="0"/>
            <a:t>Presentación de reportes sobre segmentos </a:t>
          </a:r>
          <a:endParaRPr lang="es-CO" dirty="0"/>
        </a:p>
      </dgm:t>
    </dgm:pt>
    <dgm:pt modelId="{EABBC89D-3CAB-4FDB-892B-82B1A177D897}" type="parTrans" cxnId="{E5981E9C-5B32-4D20-9C8D-875233A924C0}">
      <dgm:prSet/>
      <dgm:spPr/>
      <dgm:t>
        <a:bodyPr/>
        <a:lstStyle/>
        <a:p>
          <a:endParaRPr lang="es-CO"/>
        </a:p>
      </dgm:t>
    </dgm:pt>
    <dgm:pt modelId="{06171F77-D79A-4E5B-ADB7-D760CA22AE1A}" type="sibTrans" cxnId="{E5981E9C-5B32-4D20-9C8D-875233A924C0}">
      <dgm:prSet/>
      <dgm:spPr/>
      <dgm:t>
        <a:bodyPr/>
        <a:lstStyle/>
        <a:p>
          <a:endParaRPr lang="es-CO"/>
        </a:p>
      </dgm:t>
    </dgm:pt>
    <dgm:pt modelId="{4BFC9E0D-0CBF-4AEA-B222-561F5B8D0D94}">
      <dgm:prSet/>
      <dgm:spPr/>
      <dgm:t>
        <a:bodyPr/>
        <a:lstStyle/>
        <a:p>
          <a:r>
            <a:rPr lang="es-CO" smtClean="0"/>
            <a:t>Contabilidad especial de activos mantenidos para la venta</a:t>
          </a:r>
          <a:endParaRPr lang="es-CO" dirty="0"/>
        </a:p>
      </dgm:t>
    </dgm:pt>
    <dgm:pt modelId="{967CC4FB-0B37-4219-8D13-918EE6760A0E}" type="parTrans" cxnId="{FB27053D-966D-42F4-91B1-F871994EBBA7}">
      <dgm:prSet/>
      <dgm:spPr/>
      <dgm:t>
        <a:bodyPr/>
        <a:lstStyle/>
        <a:p>
          <a:endParaRPr lang="es-CO"/>
        </a:p>
      </dgm:t>
    </dgm:pt>
    <dgm:pt modelId="{A1AB92A3-36C9-41D0-AAA9-23D5D440A812}" type="sibTrans" cxnId="{FB27053D-966D-42F4-91B1-F871994EBBA7}">
      <dgm:prSet/>
      <dgm:spPr/>
      <dgm:t>
        <a:bodyPr/>
        <a:lstStyle/>
        <a:p>
          <a:endParaRPr lang="es-CO"/>
        </a:p>
      </dgm:t>
    </dgm:pt>
    <dgm:pt modelId="{A5CED619-6D12-4F11-8F62-8A188491FD2E}" type="pres">
      <dgm:prSet presAssocID="{4D7CF70F-655C-48E1-A3AC-D9897706F02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18E2EC2-218E-4B93-B14B-AD75E9551168}" type="pres">
      <dgm:prSet presAssocID="{134E5166-6227-4A90-9BD8-689F8FE60076}" presName="composite" presStyleCnt="0"/>
      <dgm:spPr/>
    </dgm:pt>
    <dgm:pt modelId="{D2144C79-6B44-48DB-ADEF-06F0AB1492A5}" type="pres">
      <dgm:prSet presAssocID="{134E5166-6227-4A90-9BD8-689F8FE60076}" presName="LShape" presStyleLbl="alignNode1" presStyleIdx="0" presStyleCnt="7"/>
      <dgm:spPr/>
    </dgm:pt>
    <dgm:pt modelId="{B60E6BB5-D26E-418C-BD8C-B1AF2C714CE2}" type="pres">
      <dgm:prSet presAssocID="{134E5166-6227-4A90-9BD8-689F8FE6007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D09C08-54FB-4947-A730-A43AA4B1CE8E}" type="pres">
      <dgm:prSet presAssocID="{134E5166-6227-4A90-9BD8-689F8FE60076}" presName="Triangle" presStyleLbl="alignNode1" presStyleIdx="1" presStyleCnt="7"/>
      <dgm:spPr/>
    </dgm:pt>
    <dgm:pt modelId="{A77CB389-76D3-41ED-9E58-7A5745944D20}" type="pres">
      <dgm:prSet presAssocID="{E829D6B3-42F8-4879-871B-CA726B7AA748}" presName="sibTrans" presStyleCnt="0"/>
      <dgm:spPr/>
    </dgm:pt>
    <dgm:pt modelId="{38AF6EEA-7490-4256-872A-7B34572A724D}" type="pres">
      <dgm:prSet presAssocID="{E829D6B3-42F8-4879-871B-CA726B7AA748}" presName="space" presStyleCnt="0"/>
      <dgm:spPr/>
    </dgm:pt>
    <dgm:pt modelId="{6D5A2F96-3942-4D53-83A0-85188C06EE97}" type="pres">
      <dgm:prSet presAssocID="{DA8C1F18-A38E-42AA-B798-C75290197BF7}" presName="composite" presStyleCnt="0"/>
      <dgm:spPr/>
    </dgm:pt>
    <dgm:pt modelId="{4531FB84-4410-4883-BD39-D5BA77EC38BE}" type="pres">
      <dgm:prSet presAssocID="{DA8C1F18-A38E-42AA-B798-C75290197BF7}" presName="LShape" presStyleLbl="alignNode1" presStyleIdx="2" presStyleCnt="7"/>
      <dgm:spPr/>
    </dgm:pt>
    <dgm:pt modelId="{E0EC6EFC-BED4-4DDC-9994-DF5B95940213}" type="pres">
      <dgm:prSet presAssocID="{DA8C1F18-A38E-42AA-B798-C75290197BF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B7518E-3E99-45E9-9F27-1970C1080C8E}" type="pres">
      <dgm:prSet presAssocID="{DA8C1F18-A38E-42AA-B798-C75290197BF7}" presName="Triangle" presStyleLbl="alignNode1" presStyleIdx="3" presStyleCnt="7"/>
      <dgm:spPr/>
    </dgm:pt>
    <dgm:pt modelId="{19352523-6331-41DB-BCC0-6519CB5E56DE}" type="pres">
      <dgm:prSet presAssocID="{336377FB-ACD2-4349-8D91-0229214F73BD}" presName="sibTrans" presStyleCnt="0"/>
      <dgm:spPr/>
    </dgm:pt>
    <dgm:pt modelId="{A37FF578-A573-4575-AE83-580281156884}" type="pres">
      <dgm:prSet presAssocID="{336377FB-ACD2-4349-8D91-0229214F73BD}" presName="space" presStyleCnt="0"/>
      <dgm:spPr/>
    </dgm:pt>
    <dgm:pt modelId="{61E0AB4F-6200-4C10-9891-7549B9297328}" type="pres">
      <dgm:prSet presAssocID="{EBD30E47-08E6-4798-A57C-F7D876C4CCA9}" presName="composite" presStyleCnt="0"/>
      <dgm:spPr/>
    </dgm:pt>
    <dgm:pt modelId="{8D195B2E-8EC9-4004-8852-985A4AFE5ABA}" type="pres">
      <dgm:prSet presAssocID="{EBD30E47-08E6-4798-A57C-F7D876C4CCA9}" presName="LShape" presStyleLbl="alignNode1" presStyleIdx="4" presStyleCnt="7"/>
      <dgm:spPr/>
    </dgm:pt>
    <dgm:pt modelId="{A460D374-26C6-47DB-8B71-D28CF02A88BE}" type="pres">
      <dgm:prSet presAssocID="{EBD30E47-08E6-4798-A57C-F7D876C4CCA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85C32C-2FAB-4FAF-AC73-0BECF919475B}" type="pres">
      <dgm:prSet presAssocID="{EBD30E47-08E6-4798-A57C-F7D876C4CCA9}" presName="Triangle" presStyleLbl="alignNode1" presStyleIdx="5" presStyleCnt="7"/>
      <dgm:spPr/>
    </dgm:pt>
    <dgm:pt modelId="{15C24313-1DE3-4BF1-8874-B7F42FD8C34B}" type="pres">
      <dgm:prSet presAssocID="{06171F77-D79A-4E5B-ADB7-D760CA22AE1A}" presName="sibTrans" presStyleCnt="0"/>
      <dgm:spPr/>
    </dgm:pt>
    <dgm:pt modelId="{D9F97338-C2FC-4AF4-AB27-70B1C47E0493}" type="pres">
      <dgm:prSet presAssocID="{06171F77-D79A-4E5B-ADB7-D760CA22AE1A}" presName="space" presStyleCnt="0"/>
      <dgm:spPr/>
    </dgm:pt>
    <dgm:pt modelId="{1FF15C4C-0855-43F5-8ED5-FE7324D9ABC5}" type="pres">
      <dgm:prSet presAssocID="{4BFC9E0D-0CBF-4AEA-B222-561F5B8D0D94}" presName="composite" presStyleCnt="0"/>
      <dgm:spPr/>
    </dgm:pt>
    <dgm:pt modelId="{95AF24C4-CAB5-4471-9292-FC0BC6F031CC}" type="pres">
      <dgm:prSet presAssocID="{4BFC9E0D-0CBF-4AEA-B222-561F5B8D0D94}" presName="LShape" presStyleLbl="alignNode1" presStyleIdx="6" presStyleCnt="7"/>
      <dgm:spPr/>
    </dgm:pt>
    <dgm:pt modelId="{91BF6D27-9264-4B03-81F8-B3EC8DF39551}" type="pres">
      <dgm:prSet presAssocID="{4BFC9E0D-0CBF-4AEA-B222-561F5B8D0D9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CBF0870-50F4-49ED-AC2B-B59CCEF7CCE0}" type="presOf" srcId="{4D7CF70F-655C-48E1-A3AC-D9897706F021}" destId="{A5CED619-6D12-4F11-8F62-8A188491FD2E}" srcOrd="0" destOrd="0" presId="urn:microsoft.com/office/officeart/2009/3/layout/StepUpProcess"/>
    <dgm:cxn modelId="{FB27053D-966D-42F4-91B1-F871994EBBA7}" srcId="{4D7CF70F-655C-48E1-A3AC-D9897706F021}" destId="{4BFC9E0D-0CBF-4AEA-B222-561F5B8D0D94}" srcOrd="3" destOrd="0" parTransId="{967CC4FB-0B37-4219-8D13-918EE6760A0E}" sibTransId="{A1AB92A3-36C9-41D0-AAA9-23D5D440A812}"/>
    <dgm:cxn modelId="{1C53EA16-F3D2-468B-99DF-8E5A9D9E0D42}" srcId="{4D7CF70F-655C-48E1-A3AC-D9897706F021}" destId="{134E5166-6227-4A90-9BD8-689F8FE60076}" srcOrd="0" destOrd="0" parTransId="{609C35C0-3796-4327-955A-461642184E42}" sibTransId="{E829D6B3-42F8-4879-871B-CA726B7AA748}"/>
    <dgm:cxn modelId="{550AE7D4-1203-47DB-B68D-735BEA6B8306}" type="presOf" srcId="{134E5166-6227-4A90-9BD8-689F8FE60076}" destId="{B60E6BB5-D26E-418C-BD8C-B1AF2C714CE2}" srcOrd="0" destOrd="0" presId="urn:microsoft.com/office/officeart/2009/3/layout/StepUpProcess"/>
    <dgm:cxn modelId="{4027BDC8-090E-44EE-8947-BCFE3D7D09A8}" type="presOf" srcId="{EBD30E47-08E6-4798-A57C-F7D876C4CCA9}" destId="{A460D374-26C6-47DB-8B71-D28CF02A88BE}" srcOrd="0" destOrd="0" presId="urn:microsoft.com/office/officeart/2009/3/layout/StepUpProcess"/>
    <dgm:cxn modelId="{6A45F2DF-E1EC-482A-899C-E1BFEE9301CD}" srcId="{4D7CF70F-655C-48E1-A3AC-D9897706F021}" destId="{DA8C1F18-A38E-42AA-B798-C75290197BF7}" srcOrd="1" destOrd="0" parTransId="{218BAD70-8021-4C5A-907F-89A8C60C4DB5}" sibTransId="{336377FB-ACD2-4349-8D91-0229214F73BD}"/>
    <dgm:cxn modelId="{E5981E9C-5B32-4D20-9C8D-875233A924C0}" srcId="{4D7CF70F-655C-48E1-A3AC-D9897706F021}" destId="{EBD30E47-08E6-4798-A57C-F7D876C4CCA9}" srcOrd="2" destOrd="0" parTransId="{EABBC89D-3CAB-4FDB-892B-82B1A177D897}" sibTransId="{06171F77-D79A-4E5B-ADB7-D760CA22AE1A}"/>
    <dgm:cxn modelId="{EB0A8245-0286-4FB9-A787-0B8080B5F0B1}" type="presOf" srcId="{DA8C1F18-A38E-42AA-B798-C75290197BF7}" destId="{E0EC6EFC-BED4-4DDC-9994-DF5B95940213}" srcOrd="0" destOrd="0" presId="urn:microsoft.com/office/officeart/2009/3/layout/StepUpProcess"/>
    <dgm:cxn modelId="{68497784-3816-45A5-97C7-7EA67652E789}" type="presOf" srcId="{4BFC9E0D-0CBF-4AEA-B222-561F5B8D0D94}" destId="{91BF6D27-9264-4B03-81F8-B3EC8DF39551}" srcOrd="0" destOrd="0" presId="urn:microsoft.com/office/officeart/2009/3/layout/StepUpProcess"/>
    <dgm:cxn modelId="{ED72D221-D4A2-43FF-9054-542E0EB61E01}" type="presParOf" srcId="{A5CED619-6D12-4F11-8F62-8A188491FD2E}" destId="{118E2EC2-218E-4B93-B14B-AD75E9551168}" srcOrd="0" destOrd="0" presId="urn:microsoft.com/office/officeart/2009/3/layout/StepUpProcess"/>
    <dgm:cxn modelId="{B0839D99-4888-40AC-88AF-7F466C360CC4}" type="presParOf" srcId="{118E2EC2-218E-4B93-B14B-AD75E9551168}" destId="{D2144C79-6B44-48DB-ADEF-06F0AB1492A5}" srcOrd="0" destOrd="0" presId="urn:microsoft.com/office/officeart/2009/3/layout/StepUpProcess"/>
    <dgm:cxn modelId="{619B488C-1DA0-4DC6-A861-E9A3FF671579}" type="presParOf" srcId="{118E2EC2-218E-4B93-B14B-AD75E9551168}" destId="{B60E6BB5-D26E-418C-BD8C-B1AF2C714CE2}" srcOrd="1" destOrd="0" presId="urn:microsoft.com/office/officeart/2009/3/layout/StepUpProcess"/>
    <dgm:cxn modelId="{19F0F8CF-B352-40D8-B7A7-985F83FCD96D}" type="presParOf" srcId="{118E2EC2-218E-4B93-B14B-AD75E9551168}" destId="{16D09C08-54FB-4947-A730-A43AA4B1CE8E}" srcOrd="2" destOrd="0" presId="urn:microsoft.com/office/officeart/2009/3/layout/StepUpProcess"/>
    <dgm:cxn modelId="{FD228C0C-C895-419A-BB34-E74973043613}" type="presParOf" srcId="{A5CED619-6D12-4F11-8F62-8A188491FD2E}" destId="{A77CB389-76D3-41ED-9E58-7A5745944D20}" srcOrd="1" destOrd="0" presId="urn:microsoft.com/office/officeart/2009/3/layout/StepUpProcess"/>
    <dgm:cxn modelId="{262D18CD-63FE-49E9-AFE4-B1FD70691C28}" type="presParOf" srcId="{A77CB389-76D3-41ED-9E58-7A5745944D20}" destId="{38AF6EEA-7490-4256-872A-7B34572A724D}" srcOrd="0" destOrd="0" presId="urn:microsoft.com/office/officeart/2009/3/layout/StepUpProcess"/>
    <dgm:cxn modelId="{304691CB-8391-450C-9762-1B3F302F0B12}" type="presParOf" srcId="{A5CED619-6D12-4F11-8F62-8A188491FD2E}" destId="{6D5A2F96-3942-4D53-83A0-85188C06EE97}" srcOrd="2" destOrd="0" presId="urn:microsoft.com/office/officeart/2009/3/layout/StepUpProcess"/>
    <dgm:cxn modelId="{268E0AEC-05B0-4A63-B258-EFAFC0992834}" type="presParOf" srcId="{6D5A2F96-3942-4D53-83A0-85188C06EE97}" destId="{4531FB84-4410-4883-BD39-D5BA77EC38BE}" srcOrd="0" destOrd="0" presId="urn:microsoft.com/office/officeart/2009/3/layout/StepUpProcess"/>
    <dgm:cxn modelId="{C79D7E86-EAA4-402B-8020-35B4D2320760}" type="presParOf" srcId="{6D5A2F96-3942-4D53-83A0-85188C06EE97}" destId="{E0EC6EFC-BED4-4DDC-9994-DF5B95940213}" srcOrd="1" destOrd="0" presId="urn:microsoft.com/office/officeart/2009/3/layout/StepUpProcess"/>
    <dgm:cxn modelId="{DC8475E8-D919-4D02-9EED-6575723887D6}" type="presParOf" srcId="{6D5A2F96-3942-4D53-83A0-85188C06EE97}" destId="{35B7518E-3E99-45E9-9F27-1970C1080C8E}" srcOrd="2" destOrd="0" presId="urn:microsoft.com/office/officeart/2009/3/layout/StepUpProcess"/>
    <dgm:cxn modelId="{48B84135-9951-47BA-BF5B-02EF00BBF830}" type="presParOf" srcId="{A5CED619-6D12-4F11-8F62-8A188491FD2E}" destId="{19352523-6331-41DB-BCC0-6519CB5E56DE}" srcOrd="3" destOrd="0" presId="urn:microsoft.com/office/officeart/2009/3/layout/StepUpProcess"/>
    <dgm:cxn modelId="{7B028C89-6F87-471F-AE8A-2BCCCC7F7D05}" type="presParOf" srcId="{19352523-6331-41DB-BCC0-6519CB5E56DE}" destId="{A37FF578-A573-4575-AE83-580281156884}" srcOrd="0" destOrd="0" presId="urn:microsoft.com/office/officeart/2009/3/layout/StepUpProcess"/>
    <dgm:cxn modelId="{C8536921-D11A-4AFD-9A25-761DE7D29B8F}" type="presParOf" srcId="{A5CED619-6D12-4F11-8F62-8A188491FD2E}" destId="{61E0AB4F-6200-4C10-9891-7549B9297328}" srcOrd="4" destOrd="0" presId="urn:microsoft.com/office/officeart/2009/3/layout/StepUpProcess"/>
    <dgm:cxn modelId="{CBBB8598-DDE0-4A6D-BE40-F1DBB54CAE19}" type="presParOf" srcId="{61E0AB4F-6200-4C10-9891-7549B9297328}" destId="{8D195B2E-8EC9-4004-8852-985A4AFE5ABA}" srcOrd="0" destOrd="0" presId="urn:microsoft.com/office/officeart/2009/3/layout/StepUpProcess"/>
    <dgm:cxn modelId="{95AD80EE-863F-40C1-8BBB-9F879044EE80}" type="presParOf" srcId="{61E0AB4F-6200-4C10-9891-7549B9297328}" destId="{A460D374-26C6-47DB-8B71-D28CF02A88BE}" srcOrd="1" destOrd="0" presId="urn:microsoft.com/office/officeart/2009/3/layout/StepUpProcess"/>
    <dgm:cxn modelId="{AC4807A3-BFFD-42D8-A283-4220190963DD}" type="presParOf" srcId="{61E0AB4F-6200-4C10-9891-7549B9297328}" destId="{4285C32C-2FAB-4FAF-AC73-0BECF919475B}" srcOrd="2" destOrd="0" presId="urn:microsoft.com/office/officeart/2009/3/layout/StepUpProcess"/>
    <dgm:cxn modelId="{B4D92AAB-1D1A-425C-866B-283D14EE7EC2}" type="presParOf" srcId="{A5CED619-6D12-4F11-8F62-8A188491FD2E}" destId="{15C24313-1DE3-4BF1-8874-B7F42FD8C34B}" srcOrd="5" destOrd="0" presId="urn:microsoft.com/office/officeart/2009/3/layout/StepUpProcess"/>
    <dgm:cxn modelId="{2B146344-06A6-4617-9073-BF613ED5790C}" type="presParOf" srcId="{15C24313-1DE3-4BF1-8874-B7F42FD8C34B}" destId="{D9F97338-C2FC-4AF4-AB27-70B1C47E0493}" srcOrd="0" destOrd="0" presId="urn:microsoft.com/office/officeart/2009/3/layout/StepUpProcess"/>
    <dgm:cxn modelId="{F76F1C4C-0105-4BC4-B373-F853B49E101F}" type="presParOf" srcId="{A5CED619-6D12-4F11-8F62-8A188491FD2E}" destId="{1FF15C4C-0855-43F5-8ED5-FE7324D9ABC5}" srcOrd="6" destOrd="0" presId="urn:microsoft.com/office/officeart/2009/3/layout/StepUpProcess"/>
    <dgm:cxn modelId="{BAF9D944-289F-42A7-8A9A-FDD41B8F13BE}" type="presParOf" srcId="{1FF15C4C-0855-43F5-8ED5-FE7324D9ABC5}" destId="{95AF24C4-CAB5-4471-9292-FC0BC6F031CC}" srcOrd="0" destOrd="0" presId="urn:microsoft.com/office/officeart/2009/3/layout/StepUpProcess"/>
    <dgm:cxn modelId="{6AFC9D8D-E463-4FB9-8A1A-7C1048445D2B}" type="presParOf" srcId="{1FF15C4C-0855-43F5-8ED5-FE7324D9ABC5}" destId="{91BF6D27-9264-4B03-81F8-B3EC8DF3955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13BE35-5400-4021-A8F5-3C2BC5A93E35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EF90A20-298D-460B-8B7D-DC6EB5117BAD}">
      <dgm:prSet phldrT="[Texto]"/>
      <dgm:spPr/>
      <dgm:t>
        <a:bodyPr/>
        <a:lstStyle/>
        <a:p>
          <a:r>
            <a:rPr lang="es-ES" u="sng" smtClean="0"/>
            <a:t>Asociadas.</a:t>
          </a:r>
          <a:r>
            <a:rPr lang="es-ES" smtClean="0"/>
            <a:t> </a:t>
          </a:r>
          <a:endParaRPr lang="es-CO" dirty="0"/>
        </a:p>
      </dgm:t>
    </dgm:pt>
    <dgm:pt modelId="{E969A45E-611F-45B9-A5A5-07D1ED22CFD5}" type="parTrans" cxnId="{9189B38F-724C-4A93-B623-0175277AFFCF}">
      <dgm:prSet/>
      <dgm:spPr/>
      <dgm:t>
        <a:bodyPr/>
        <a:lstStyle/>
        <a:p>
          <a:endParaRPr lang="es-CO"/>
        </a:p>
      </dgm:t>
    </dgm:pt>
    <dgm:pt modelId="{7F38642F-8046-4BB9-9717-28335807CEC3}" type="sibTrans" cxnId="{9189B38F-724C-4A93-B623-0175277AFFCF}">
      <dgm:prSet/>
      <dgm:spPr/>
      <dgm:t>
        <a:bodyPr/>
        <a:lstStyle/>
        <a:p>
          <a:endParaRPr lang="es-CO"/>
        </a:p>
      </dgm:t>
    </dgm:pt>
    <dgm:pt modelId="{EA7F0191-0060-4206-811A-288A1BF72D52}">
      <dgm:prSet/>
      <dgm:spPr/>
      <dgm:t>
        <a:bodyPr/>
        <a:lstStyle/>
        <a:p>
          <a:r>
            <a:rPr lang="es-ES" dirty="0" smtClean="0"/>
            <a:t>Se permite el </a:t>
          </a:r>
          <a:r>
            <a:rPr lang="es-ES" dirty="0" smtClean="0">
              <a:solidFill>
                <a:srgbClr val="00B050"/>
              </a:solidFill>
            </a:rPr>
            <a:t>costo</a:t>
          </a:r>
          <a:r>
            <a:rPr lang="es-ES" dirty="0" smtClean="0"/>
            <a:t>, el </a:t>
          </a:r>
          <a:r>
            <a:rPr lang="es-ES" dirty="0" smtClean="0">
              <a:solidFill>
                <a:srgbClr val="00B050"/>
              </a:solidFill>
            </a:rPr>
            <a:t>método</a:t>
          </a:r>
          <a:r>
            <a:rPr lang="es-ES" dirty="0" smtClean="0"/>
            <a:t> de la </a:t>
          </a:r>
          <a:r>
            <a:rPr lang="es-ES" dirty="0" smtClean="0">
              <a:solidFill>
                <a:srgbClr val="00B050"/>
              </a:solidFill>
            </a:rPr>
            <a:t>participación</a:t>
          </a:r>
          <a:r>
            <a:rPr lang="es-ES" dirty="0" smtClean="0"/>
            <a:t> y el </a:t>
          </a:r>
          <a:r>
            <a:rPr lang="es-ES" dirty="0" smtClean="0">
              <a:solidFill>
                <a:srgbClr val="00B050"/>
              </a:solidFill>
            </a:rPr>
            <a:t>valor razonable </a:t>
          </a:r>
          <a:r>
            <a:rPr lang="es-ES" dirty="0" smtClean="0"/>
            <a:t>con cambios en resultados. </a:t>
          </a:r>
        </a:p>
      </dgm:t>
    </dgm:pt>
    <dgm:pt modelId="{92F13243-18C4-46DA-AE06-726E576CD400}" type="parTrans" cxnId="{CA04257D-D133-498C-90E3-92B5BCA2E405}">
      <dgm:prSet/>
      <dgm:spPr/>
      <dgm:t>
        <a:bodyPr/>
        <a:lstStyle/>
        <a:p>
          <a:endParaRPr lang="es-CO"/>
        </a:p>
      </dgm:t>
    </dgm:pt>
    <dgm:pt modelId="{032368FB-C5E5-4F03-BED7-866868F05C7A}" type="sibTrans" cxnId="{CA04257D-D133-498C-90E3-92B5BCA2E405}">
      <dgm:prSet/>
      <dgm:spPr/>
      <dgm:t>
        <a:bodyPr/>
        <a:lstStyle/>
        <a:p>
          <a:endParaRPr lang="es-CO"/>
        </a:p>
      </dgm:t>
    </dgm:pt>
    <dgm:pt modelId="{ACD99EDB-A0B5-48E1-A8B1-9556AAAE494C}">
      <dgm:prSet/>
      <dgm:spPr/>
      <dgm:t>
        <a:bodyPr/>
        <a:lstStyle/>
        <a:p>
          <a:r>
            <a:rPr lang="es-ES" u="sng" smtClean="0"/>
            <a:t>Costos por préstamos.</a:t>
          </a:r>
          <a:r>
            <a:rPr lang="es-ES" smtClean="0"/>
            <a:t> </a:t>
          </a:r>
          <a:endParaRPr lang="es-ES" dirty="0" smtClean="0"/>
        </a:p>
      </dgm:t>
    </dgm:pt>
    <dgm:pt modelId="{FABAE9ED-D3A6-412B-A036-9DEC0D34F167}" type="parTrans" cxnId="{4897BF2A-8A06-4A8D-9274-680741192CF5}">
      <dgm:prSet/>
      <dgm:spPr/>
      <dgm:t>
        <a:bodyPr/>
        <a:lstStyle/>
        <a:p>
          <a:endParaRPr lang="es-CO"/>
        </a:p>
      </dgm:t>
    </dgm:pt>
    <dgm:pt modelId="{803FC029-6134-42AC-9A47-F85600C9DE98}" type="sibTrans" cxnId="{4897BF2A-8A06-4A8D-9274-680741192CF5}">
      <dgm:prSet/>
      <dgm:spPr/>
      <dgm:t>
        <a:bodyPr/>
        <a:lstStyle/>
        <a:p>
          <a:endParaRPr lang="es-CO"/>
        </a:p>
      </dgm:t>
    </dgm:pt>
    <dgm:pt modelId="{2511B390-ECA8-4FAB-ADCD-ADA063290E6C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No</a:t>
          </a:r>
          <a:r>
            <a:rPr lang="es-ES" dirty="0" smtClean="0"/>
            <a:t> se pueden capitalizar los costos financieros, mientras en la NIC 23, es la única opción permitida.</a:t>
          </a:r>
        </a:p>
      </dgm:t>
    </dgm:pt>
    <dgm:pt modelId="{496A97CA-B5E0-4FB9-8CF9-0D2DBBF1CFA9}" type="parTrans" cxnId="{D19287D3-05F7-490B-A143-1C48DB2890C5}">
      <dgm:prSet/>
      <dgm:spPr/>
      <dgm:t>
        <a:bodyPr/>
        <a:lstStyle/>
        <a:p>
          <a:endParaRPr lang="es-CO"/>
        </a:p>
      </dgm:t>
    </dgm:pt>
    <dgm:pt modelId="{676B38D1-D336-45A5-A202-1D0009C52F59}" type="sibTrans" cxnId="{D19287D3-05F7-490B-A143-1C48DB2890C5}">
      <dgm:prSet/>
      <dgm:spPr/>
      <dgm:t>
        <a:bodyPr/>
        <a:lstStyle/>
        <a:p>
          <a:endParaRPr lang="es-CO"/>
        </a:p>
      </dgm:t>
    </dgm:pt>
    <dgm:pt modelId="{3A99CD0E-EABA-401A-AEC0-8177113241A2}">
      <dgm:prSet/>
      <dgm:spPr/>
      <dgm:t>
        <a:bodyPr/>
        <a:lstStyle/>
        <a:p>
          <a:r>
            <a:rPr lang="es-ES" u="sng" smtClean="0"/>
            <a:t>Costos de desarrollo.</a:t>
          </a:r>
          <a:r>
            <a:rPr lang="es-ES" smtClean="0"/>
            <a:t> </a:t>
          </a:r>
          <a:endParaRPr lang="es-ES" dirty="0" smtClean="0"/>
        </a:p>
      </dgm:t>
    </dgm:pt>
    <dgm:pt modelId="{8D19261A-D38B-4E20-A65F-441C61AD553E}" type="parTrans" cxnId="{D0DF725C-A9F8-4D97-A3D9-B27DC9C4FF7C}">
      <dgm:prSet/>
      <dgm:spPr/>
      <dgm:t>
        <a:bodyPr/>
        <a:lstStyle/>
        <a:p>
          <a:endParaRPr lang="es-CO"/>
        </a:p>
      </dgm:t>
    </dgm:pt>
    <dgm:pt modelId="{1BE18A8A-ED77-43CD-8239-43FF527D6C22}" type="sibTrans" cxnId="{D0DF725C-A9F8-4D97-A3D9-B27DC9C4FF7C}">
      <dgm:prSet/>
      <dgm:spPr/>
      <dgm:t>
        <a:bodyPr/>
        <a:lstStyle/>
        <a:p>
          <a:endParaRPr lang="es-CO"/>
        </a:p>
      </dgm:t>
    </dgm:pt>
    <dgm:pt modelId="{7F50060B-BAFF-4304-9F40-0E7514886483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No </a:t>
          </a:r>
          <a:r>
            <a:rPr lang="es-ES" dirty="0" smtClean="0"/>
            <a:t>se permite la capitalización de desarrollo en el estándar, contrario a lo que prescribe la NIC 38.</a:t>
          </a:r>
          <a:endParaRPr lang="es-CO" dirty="0"/>
        </a:p>
      </dgm:t>
    </dgm:pt>
    <dgm:pt modelId="{6AF6AAD3-4458-4E6F-B6F4-EC676E337830}" type="parTrans" cxnId="{5654587E-AEB1-4633-8E4E-F67A3D470A4D}">
      <dgm:prSet/>
      <dgm:spPr/>
      <dgm:t>
        <a:bodyPr/>
        <a:lstStyle/>
        <a:p>
          <a:endParaRPr lang="es-CO"/>
        </a:p>
      </dgm:t>
    </dgm:pt>
    <dgm:pt modelId="{60FFFC54-2793-4BFB-8D9C-00D9AD479690}" type="sibTrans" cxnId="{5654587E-AEB1-4633-8E4E-F67A3D470A4D}">
      <dgm:prSet/>
      <dgm:spPr/>
      <dgm:t>
        <a:bodyPr/>
        <a:lstStyle/>
        <a:p>
          <a:endParaRPr lang="es-CO"/>
        </a:p>
      </dgm:t>
    </dgm:pt>
    <dgm:pt modelId="{9E5EF9B5-4384-4426-B671-216DEE5BAF34}">
      <dgm:prSet/>
      <dgm:spPr/>
      <dgm:t>
        <a:bodyPr/>
        <a:lstStyle/>
        <a:p>
          <a:r>
            <a:rPr lang="es-ES" u="sng" smtClean="0"/>
            <a:t>Activos intangibles y propiedades, planta y equipo.</a:t>
          </a:r>
          <a:r>
            <a:rPr lang="es-ES" smtClean="0"/>
            <a:t> </a:t>
          </a:r>
          <a:endParaRPr lang="es-ES" dirty="0" smtClean="0"/>
        </a:p>
      </dgm:t>
    </dgm:pt>
    <dgm:pt modelId="{47561721-C78A-4C48-9A30-825DE8019DA2}" type="parTrans" cxnId="{7B20B98D-B2FC-4C97-AD71-7AF28FCE2904}">
      <dgm:prSet/>
      <dgm:spPr/>
      <dgm:t>
        <a:bodyPr/>
        <a:lstStyle/>
        <a:p>
          <a:endParaRPr lang="es-CO"/>
        </a:p>
      </dgm:t>
    </dgm:pt>
    <dgm:pt modelId="{35DBA5BF-B0B6-4EB5-B224-62D26BFC10B0}" type="sibTrans" cxnId="{7B20B98D-B2FC-4C97-AD71-7AF28FCE2904}">
      <dgm:prSet/>
      <dgm:spPr/>
      <dgm:t>
        <a:bodyPr/>
        <a:lstStyle/>
        <a:p>
          <a:endParaRPr lang="es-CO"/>
        </a:p>
      </dgm:t>
    </dgm:pt>
    <dgm:pt modelId="{5C3FBCD7-01F8-41F9-8B77-6644FDD4B171}">
      <dgm:prSet/>
      <dgm:spPr/>
      <dgm:t>
        <a:bodyPr/>
        <a:lstStyle/>
        <a:p>
          <a:r>
            <a:rPr lang="es-ES" dirty="0" smtClean="0"/>
            <a:t>El único </a:t>
          </a:r>
          <a:r>
            <a:rPr lang="es-ES" dirty="0" smtClean="0">
              <a:solidFill>
                <a:srgbClr val="00B050"/>
              </a:solidFill>
            </a:rPr>
            <a:t>modelo admitido es el costo</a:t>
          </a:r>
          <a:r>
            <a:rPr lang="es-ES" dirty="0" smtClean="0"/>
            <a:t>, por lo tanto </a:t>
          </a:r>
          <a:r>
            <a:rPr lang="es-ES" dirty="0" smtClean="0">
              <a:solidFill>
                <a:srgbClr val="00B050"/>
              </a:solidFill>
            </a:rPr>
            <a:t>no</a:t>
          </a:r>
          <a:r>
            <a:rPr lang="es-ES" dirty="0" smtClean="0"/>
            <a:t> se acepta el modelo de </a:t>
          </a:r>
          <a:r>
            <a:rPr lang="es-ES" dirty="0" smtClean="0">
              <a:solidFill>
                <a:srgbClr val="00B050"/>
              </a:solidFill>
            </a:rPr>
            <a:t>revaluación</a:t>
          </a:r>
          <a:r>
            <a:rPr lang="es-ES" dirty="0" smtClean="0"/>
            <a:t>.</a:t>
          </a:r>
          <a:endParaRPr lang="es-CO" dirty="0"/>
        </a:p>
      </dgm:t>
    </dgm:pt>
    <dgm:pt modelId="{ABAA0675-2123-4D36-9C7E-2D20DB0349F5}" type="parTrans" cxnId="{AC146A59-CCB8-4D0A-A0A7-B0AFEAF73E7D}">
      <dgm:prSet/>
      <dgm:spPr/>
      <dgm:t>
        <a:bodyPr/>
        <a:lstStyle/>
        <a:p>
          <a:endParaRPr lang="es-CO"/>
        </a:p>
      </dgm:t>
    </dgm:pt>
    <dgm:pt modelId="{D0680B8D-6BFA-4142-B84A-FAFF6F1F77C1}" type="sibTrans" cxnId="{AC146A59-CCB8-4D0A-A0A7-B0AFEAF73E7D}">
      <dgm:prSet/>
      <dgm:spPr/>
      <dgm:t>
        <a:bodyPr/>
        <a:lstStyle/>
        <a:p>
          <a:endParaRPr lang="es-CO"/>
        </a:p>
      </dgm:t>
    </dgm:pt>
    <dgm:pt modelId="{AAAE5AB2-BE39-4DDA-9CBC-CE88308E913D}" type="pres">
      <dgm:prSet presAssocID="{2913BE35-5400-4021-A8F5-3C2BC5A93E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5CFEFCD-A4F9-4BE6-A237-2A9791DB45D7}" type="pres">
      <dgm:prSet presAssocID="{CEF90A20-298D-460B-8B7D-DC6EB5117BAD}" presName="linNode" presStyleCnt="0"/>
      <dgm:spPr/>
    </dgm:pt>
    <dgm:pt modelId="{C568CAD2-F331-4A77-AA61-72A97B21EE25}" type="pres">
      <dgm:prSet presAssocID="{CEF90A20-298D-460B-8B7D-DC6EB5117BAD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07DE4F-AB26-4E86-AEE3-2ADA043621F8}" type="pres">
      <dgm:prSet presAssocID="{CEF90A20-298D-460B-8B7D-DC6EB5117BAD}" presName="bracket" presStyleLbl="parChTrans1D1" presStyleIdx="0" presStyleCnt="4"/>
      <dgm:spPr/>
    </dgm:pt>
    <dgm:pt modelId="{8E07EF83-9101-42AA-AB8B-C0B839482346}" type="pres">
      <dgm:prSet presAssocID="{CEF90A20-298D-460B-8B7D-DC6EB5117BAD}" presName="spH" presStyleCnt="0"/>
      <dgm:spPr/>
    </dgm:pt>
    <dgm:pt modelId="{4D4119F1-C495-499B-997F-E1A71517AD28}" type="pres">
      <dgm:prSet presAssocID="{CEF90A20-298D-460B-8B7D-DC6EB5117BAD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D0EDCD-6857-4FB3-8274-1EBE0F30AA94}" type="pres">
      <dgm:prSet presAssocID="{7F38642F-8046-4BB9-9717-28335807CEC3}" presName="spV" presStyleCnt="0"/>
      <dgm:spPr/>
    </dgm:pt>
    <dgm:pt modelId="{4214DABF-ED7F-449E-8905-DD3049D0ACFA}" type="pres">
      <dgm:prSet presAssocID="{ACD99EDB-A0B5-48E1-A8B1-9556AAAE494C}" presName="linNode" presStyleCnt="0"/>
      <dgm:spPr/>
    </dgm:pt>
    <dgm:pt modelId="{F65405E6-1084-4E7C-97E8-986708F811FB}" type="pres">
      <dgm:prSet presAssocID="{ACD99EDB-A0B5-48E1-A8B1-9556AAAE494C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112121-822E-4B3A-93B6-B69253C25E42}" type="pres">
      <dgm:prSet presAssocID="{ACD99EDB-A0B5-48E1-A8B1-9556AAAE494C}" presName="bracket" presStyleLbl="parChTrans1D1" presStyleIdx="1" presStyleCnt="4"/>
      <dgm:spPr/>
    </dgm:pt>
    <dgm:pt modelId="{D3BC566B-FC18-4AF6-A74C-13A2F741D2B8}" type="pres">
      <dgm:prSet presAssocID="{ACD99EDB-A0B5-48E1-A8B1-9556AAAE494C}" presName="spH" presStyleCnt="0"/>
      <dgm:spPr/>
    </dgm:pt>
    <dgm:pt modelId="{9243F5DB-DCED-41A9-8BCA-DBF63434B672}" type="pres">
      <dgm:prSet presAssocID="{ACD99EDB-A0B5-48E1-A8B1-9556AAAE494C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3BD630-497E-4CE3-BB8C-03919A6B334B}" type="pres">
      <dgm:prSet presAssocID="{803FC029-6134-42AC-9A47-F85600C9DE98}" presName="spV" presStyleCnt="0"/>
      <dgm:spPr/>
    </dgm:pt>
    <dgm:pt modelId="{D9A2F817-AAA2-46A8-8DFD-440049D58745}" type="pres">
      <dgm:prSet presAssocID="{3A99CD0E-EABA-401A-AEC0-8177113241A2}" presName="linNode" presStyleCnt="0"/>
      <dgm:spPr/>
    </dgm:pt>
    <dgm:pt modelId="{0CA0C9B4-912D-4756-AE9F-24581B1151B9}" type="pres">
      <dgm:prSet presAssocID="{3A99CD0E-EABA-401A-AEC0-8177113241A2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577A14-9705-457C-A834-F9897C507640}" type="pres">
      <dgm:prSet presAssocID="{3A99CD0E-EABA-401A-AEC0-8177113241A2}" presName="bracket" presStyleLbl="parChTrans1D1" presStyleIdx="2" presStyleCnt="4"/>
      <dgm:spPr/>
    </dgm:pt>
    <dgm:pt modelId="{E4458779-882E-4B87-9B55-AB885DF2A5E2}" type="pres">
      <dgm:prSet presAssocID="{3A99CD0E-EABA-401A-AEC0-8177113241A2}" presName="spH" presStyleCnt="0"/>
      <dgm:spPr/>
    </dgm:pt>
    <dgm:pt modelId="{0F9562B5-2C2D-40D9-A777-8D43668A3E33}" type="pres">
      <dgm:prSet presAssocID="{3A99CD0E-EABA-401A-AEC0-8177113241A2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B70437-B339-4056-9BAD-1C8B5572A354}" type="pres">
      <dgm:prSet presAssocID="{1BE18A8A-ED77-43CD-8239-43FF527D6C22}" presName="spV" presStyleCnt="0"/>
      <dgm:spPr/>
    </dgm:pt>
    <dgm:pt modelId="{260E20E7-B87A-4170-8F23-6A29F3A9265E}" type="pres">
      <dgm:prSet presAssocID="{9E5EF9B5-4384-4426-B671-216DEE5BAF34}" presName="linNode" presStyleCnt="0"/>
      <dgm:spPr/>
    </dgm:pt>
    <dgm:pt modelId="{1A9CA3E2-765C-4561-A05F-DDFA49F4CBCE}" type="pres">
      <dgm:prSet presAssocID="{9E5EF9B5-4384-4426-B671-216DEE5BAF34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45A77D-9A2D-401B-8002-8D852938BE75}" type="pres">
      <dgm:prSet presAssocID="{9E5EF9B5-4384-4426-B671-216DEE5BAF34}" presName="bracket" presStyleLbl="parChTrans1D1" presStyleIdx="3" presStyleCnt="4"/>
      <dgm:spPr/>
    </dgm:pt>
    <dgm:pt modelId="{7687E5D0-EAF7-42D1-AFC0-0E97C520F30A}" type="pres">
      <dgm:prSet presAssocID="{9E5EF9B5-4384-4426-B671-216DEE5BAF34}" presName="spH" presStyleCnt="0"/>
      <dgm:spPr/>
    </dgm:pt>
    <dgm:pt modelId="{920721BF-93B9-44A4-AE2F-ECF5A190676C}" type="pres">
      <dgm:prSet presAssocID="{9E5EF9B5-4384-4426-B671-216DEE5BAF34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C146A59-CCB8-4D0A-A0A7-B0AFEAF73E7D}" srcId="{9E5EF9B5-4384-4426-B671-216DEE5BAF34}" destId="{5C3FBCD7-01F8-41F9-8B77-6644FDD4B171}" srcOrd="0" destOrd="0" parTransId="{ABAA0675-2123-4D36-9C7E-2D20DB0349F5}" sibTransId="{D0680B8D-6BFA-4142-B84A-FAFF6F1F77C1}"/>
    <dgm:cxn modelId="{63C3AA65-10D0-45D5-B5E0-C06D4664DC92}" type="presOf" srcId="{2913BE35-5400-4021-A8F5-3C2BC5A93E35}" destId="{AAAE5AB2-BE39-4DDA-9CBC-CE88308E913D}" srcOrd="0" destOrd="0" presId="urn:diagrams.loki3.com/BracketList+Icon"/>
    <dgm:cxn modelId="{ECEE2D86-6387-4ADA-8A49-C399B5D2F9E0}" type="presOf" srcId="{EA7F0191-0060-4206-811A-288A1BF72D52}" destId="{4D4119F1-C495-499B-997F-E1A71517AD28}" srcOrd="0" destOrd="0" presId="urn:diagrams.loki3.com/BracketList+Icon"/>
    <dgm:cxn modelId="{6D8A79BB-CF1C-4839-9EAD-86746D517757}" type="presOf" srcId="{CEF90A20-298D-460B-8B7D-DC6EB5117BAD}" destId="{C568CAD2-F331-4A77-AA61-72A97B21EE25}" srcOrd="0" destOrd="0" presId="urn:diagrams.loki3.com/BracketList+Icon"/>
    <dgm:cxn modelId="{D19287D3-05F7-490B-A143-1C48DB2890C5}" srcId="{ACD99EDB-A0B5-48E1-A8B1-9556AAAE494C}" destId="{2511B390-ECA8-4FAB-ADCD-ADA063290E6C}" srcOrd="0" destOrd="0" parTransId="{496A97CA-B5E0-4FB9-8CF9-0D2DBBF1CFA9}" sibTransId="{676B38D1-D336-45A5-A202-1D0009C52F59}"/>
    <dgm:cxn modelId="{C6E8C579-A462-4138-A5A4-CFD4DACE99A8}" type="presOf" srcId="{ACD99EDB-A0B5-48E1-A8B1-9556AAAE494C}" destId="{F65405E6-1084-4E7C-97E8-986708F811FB}" srcOrd="0" destOrd="0" presId="urn:diagrams.loki3.com/BracketList+Icon"/>
    <dgm:cxn modelId="{4380379B-39F4-47F4-8293-305BCC80C512}" type="presOf" srcId="{9E5EF9B5-4384-4426-B671-216DEE5BAF34}" destId="{1A9CA3E2-765C-4561-A05F-DDFA49F4CBCE}" srcOrd="0" destOrd="0" presId="urn:diagrams.loki3.com/BracketList+Icon"/>
    <dgm:cxn modelId="{969E61E1-D3F5-42F2-9DED-8DE9F0E18E3E}" type="presOf" srcId="{5C3FBCD7-01F8-41F9-8B77-6644FDD4B171}" destId="{920721BF-93B9-44A4-AE2F-ECF5A190676C}" srcOrd="0" destOrd="0" presId="urn:diagrams.loki3.com/BracketList+Icon"/>
    <dgm:cxn modelId="{6930DCFE-37A5-41E8-812B-1281D4268625}" type="presOf" srcId="{2511B390-ECA8-4FAB-ADCD-ADA063290E6C}" destId="{9243F5DB-DCED-41A9-8BCA-DBF63434B672}" srcOrd="0" destOrd="0" presId="urn:diagrams.loki3.com/BracketList+Icon"/>
    <dgm:cxn modelId="{5654587E-AEB1-4633-8E4E-F67A3D470A4D}" srcId="{3A99CD0E-EABA-401A-AEC0-8177113241A2}" destId="{7F50060B-BAFF-4304-9F40-0E7514886483}" srcOrd="0" destOrd="0" parTransId="{6AF6AAD3-4458-4E6F-B6F4-EC676E337830}" sibTransId="{60FFFC54-2793-4BFB-8D9C-00D9AD479690}"/>
    <dgm:cxn modelId="{1F86AAD2-FF84-4F9C-8A55-7E72CE6B8F3E}" type="presOf" srcId="{7F50060B-BAFF-4304-9F40-0E7514886483}" destId="{0F9562B5-2C2D-40D9-A777-8D43668A3E33}" srcOrd="0" destOrd="0" presId="urn:diagrams.loki3.com/BracketList+Icon"/>
    <dgm:cxn modelId="{4897BF2A-8A06-4A8D-9274-680741192CF5}" srcId="{2913BE35-5400-4021-A8F5-3C2BC5A93E35}" destId="{ACD99EDB-A0B5-48E1-A8B1-9556AAAE494C}" srcOrd="1" destOrd="0" parTransId="{FABAE9ED-D3A6-412B-A036-9DEC0D34F167}" sibTransId="{803FC029-6134-42AC-9A47-F85600C9DE98}"/>
    <dgm:cxn modelId="{9189B38F-724C-4A93-B623-0175277AFFCF}" srcId="{2913BE35-5400-4021-A8F5-3C2BC5A93E35}" destId="{CEF90A20-298D-460B-8B7D-DC6EB5117BAD}" srcOrd="0" destOrd="0" parTransId="{E969A45E-611F-45B9-A5A5-07D1ED22CFD5}" sibTransId="{7F38642F-8046-4BB9-9717-28335807CEC3}"/>
    <dgm:cxn modelId="{7B20B98D-B2FC-4C97-AD71-7AF28FCE2904}" srcId="{2913BE35-5400-4021-A8F5-3C2BC5A93E35}" destId="{9E5EF9B5-4384-4426-B671-216DEE5BAF34}" srcOrd="3" destOrd="0" parTransId="{47561721-C78A-4C48-9A30-825DE8019DA2}" sibTransId="{35DBA5BF-B0B6-4EB5-B224-62D26BFC10B0}"/>
    <dgm:cxn modelId="{D0DF725C-A9F8-4D97-A3D9-B27DC9C4FF7C}" srcId="{2913BE35-5400-4021-A8F5-3C2BC5A93E35}" destId="{3A99CD0E-EABA-401A-AEC0-8177113241A2}" srcOrd="2" destOrd="0" parTransId="{8D19261A-D38B-4E20-A65F-441C61AD553E}" sibTransId="{1BE18A8A-ED77-43CD-8239-43FF527D6C22}"/>
    <dgm:cxn modelId="{6A003BE8-A4B1-4D30-95F5-751F1A162D89}" type="presOf" srcId="{3A99CD0E-EABA-401A-AEC0-8177113241A2}" destId="{0CA0C9B4-912D-4756-AE9F-24581B1151B9}" srcOrd="0" destOrd="0" presId="urn:diagrams.loki3.com/BracketList+Icon"/>
    <dgm:cxn modelId="{CA04257D-D133-498C-90E3-92B5BCA2E405}" srcId="{CEF90A20-298D-460B-8B7D-DC6EB5117BAD}" destId="{EA7F0191-0060-4206-811A-288A1BF72D52}" srcOrd="0" destOrd="0" parTransId="{92F13243-18C4-46DA-AE06-726E576CD400}" sibTransId="{032368FB-C5E5-4F03-BED7-866868F05C7A}"/>
    <dgm:cxn modelId="{6474C3B7-CD88-49BF-A9CA-943431DF88FF}" type="presParOf" srcId="{AAAE5AB2-BE39-4DDA-9CBC-CE88308E913D}" destId="{45CFEFCD-A4F9-4BE6-A237-2A9791DB45D7}" srcOrd="0" destOrd="0" presId="urn:diagrams.loki3.com/BracketList+Icon"/>
    <dgm:cxn modelId="{88871767-62D4-4B70-AA11-417F5E7C0BD0}" type="presParOf" srcId="{45CFEFCD-A4F9-4BE6-A237-2A9791DB45D7}" destId="{C568CAD2-F331-4A77-AA61-72A97B21EE25}" srcOrd="0" destOrd="0" presId="urn:diagrams.loki3.com/BracketList+Icon"/>
    <dgm:cxn modelId="{271ED0B1-4111-442A-B6B7-D89105AE8E95}" type="presParOf" srcId="{45CFEFCD-A4F9-4BE6-A237-2A9791DB45D7}" destId="{AE07DE4F-AB26-4E86-AEE3-2ADA043621F8}" srcOrd="1" destOrd="0" presId="urn:diagrams.loki3.com/BracketList+Icon"/>
    <dgm:cxn modelId="{DAC37B48-4860-4233-969E-D4D0AFD83DD5}" type="presParOf" srcId="{45CFEFCD-A4F9-4BE6-A237-2A9791DB45D7}" destId="{8E07EF83-9101-42AA-AB8B-C0B839482346}" srcOrd="2" destOrd="0" presId="urn:diagrams.loki3.com/BracketList+Icon"/>
    <dgm:cxn modelId="{B5A4B857-05EF-4B2B-A343-5EB8F5D624D0}" type="presParOf" srcId="{45CFEFCD-A4F9-4BE6-A237-2A9791DB45D7}" destId="{4D4119F1-C495-499B-997F-E1A71517AD28}" srcOrd="3" destOrd="0" presId="urn:diagrams.loki3.com/BracketList+Icon"/>
    <dgm:cxn modelId="{B2AE4A02-3A08-42B1-8F4E-5C38A22D2570}" type="presParOf" srcId="{AAAE5AB2-BE39-4DDA-9CBC-CE88308E913D}" destId="{9AD0EDCD-6857-4FB3-8274-1EBE0F30AA94}" srcOrd="1" destOrd="0" presId="urn:diagrams.loki3.com/BracketList+Icon"/>
    <dgm:cxn modelId="{CC4FA175-C778-4502-947B-D064851ED35F}" type="presParOf" srcId="{AAAE5AB2-BE39-4DDA-9CBC-CE88308E913D}" destId="{4214DABF-ED7F-449E-8905-DD3049D0ACFA}" srcOrd="2" destOrd="0" presId="urn:diagrams.loki3.com/BracketList+Icon"/>
    <dgm:cxn modelId="{7102DB98-7156-4DA8-AC4C-E5CB36740AAF}" type="presParOf" srcId="{4214DABF-ED7F-449E-8905-DD3049D0ACFA}" destId="{F65405E6-1084-4E7C-97E8-986708F811FB}" srcOrd="0" destOrd="0" presId="urn:diagrams.loki3.com/BracketList+Icon"/>
    <dgm:cxn modelId="{72F16602-20AD-431E-B321-B2F915FE48BA}" type="presParOf" srcId="{4214DABF-ED7F-449E-8905-DD3049D0ACFA}" destId="{0B112121-822E-4B3A-93B6-B69253C25E42}" srcOrd="1" destOrd="0" presId="urn:diagrams.loki3.com/BracketList+Icon"/>
    <dgm:cxn modelId="{7358DAC7-75D1-4D8A-99D6-7A09E11E27BF}" type="presParOf" srcId="{4214DABF-ED7F-449E-8905-DD3049D0ACFA}" destId="{D3BC566B-FC18-4AF6-A74C-13A2F741D2B8}" srcOrd="2" destOrd="0" presId="urn:diagrams.loki3.com/BracketList+Icon"/>
    <dgm:cxn modelId="{2BF8FE9B-BE29-41E6-B975-436FB8AE3F4A}" type="presParOf" srcId="{4214DABF-ED7F-449E-8905-DD3049D0ACFA}" destId="{9243F5DB-DCED-41A9-8BCA-DBF63434B672}" srcOrd="3" destOrd="0" presId="urn:diagrams.loki3.com/BracketList+Icon"/>
    <dgm:cxn modelId="{CF987A08-2FF2-40C3-80B5-15B5860186E3}" type="presParOf" srcId="{AAAE5AB2-BE39-4DDA-9CBC-CE88308E913D}" destId="{0C3BD630-497E-4CE3-BB8C-03919A6B334B}" srcOrd="3" destOrd="0" presId="urn:diagrams.loki3.com/BracketList+Icon"/>
    <dgm:cxn modelId="{78E8E173-0DC2-468F-BC3D-FEDE2D6C1AE3}" type="presParOf" srcId="{AAAE5AB2-BE39-4DDA-9CBC-CE88308E913D}" destId="{D9A2F817-AAA2-46A8-8DFD-440049D58745}" srcOrd="4" destOrd="0" presId="urn:diagrams.loki3.com/BracketList+Icon"/>
    <dgm:cxn modelId="{ACD5472A-9315-4C24-9896-ED3982A25F53}" type="presParOf" srcId="{D9A2F817-AAA2-46A8-8DFD-440049D58745}" destId="{0CA0C9B4-912D-4756-AE9F-24581B1151B9}" srcOrd="0" destOrd="0" presId="urn:diagrams.loki3.com/BracketList+Icon"/>
    <dgm:cxn modelId="{469C70E2-BD35-441B-97FA-5A9BBDFA7339}" type="presParOf" srcId="{D9A2F817-AAA2-46A8-8DFD-440049D58745}" destId="{21577A14-9705-457C-A834-F9897C507640}" srcOrd="1" destOrd="0" presId="urn:diagrams.loki3.com/BracketList+Icon"/>
    <dgm:cxn modelId="{B61AFDF3-6A5C-4CD3-9E6E-F33886FEAE3B}" type="presParOf" srcId="{D9A2F817-AAA2-46A8-8DFD-440049D58745}" destId="{E4458779-882E-4B87-9B55-AB885DF2A5E2}" srcOrd="2" destOrd="0" presId="urn:diagrams.loki3.com/BracketList+Icon"/>
    <dgm:cxn modelId="{95DF68E3-D47C-4D2A-B781-94E7CB57507B}" type="presParOf" srcId="{D9A2F817-AAA2-46A8-8DFD-440049D58745}" destId="{0F9562B5-2C2D-40D9-A777-8D43668A3E33}" srcOrd="3" destOrd="0" presId="urn:diagrams.loki3.com/BracketList+Icon"/>
    <dgm:cxn modelId="{CC50C212-E308-4948-87BE-6E51B521DE63}" type="presParOf" srcId="{AAAE5AB2-BE39-4DDA-9CBC-CE88308E913D}" destId="{50B70437-B339-4056-9BAD-1C8B5572A354}" srcOrd="5" destOrd="0" presId="urn:diagrams.loki3.com/BracketList+Icon"/>
    <dgm:cxn modelId="{55106ABF-C1C7-47A0-8821-27A0AD6A9C6F}" type="presParOf" srcId="{AAAE5AB2-BE39-4DDA-9CBC-CE88308E913D}" destId="{260E20E7-B87A-4170-8F23-6A29F3A9265E}" srcOrd="6" destOrd="0" presId="urn:diagrams.loki3.com/BracketList+Icon"/>
    <dgm:cxn modelId="{3A13A1E2-9AB7-44D2-8FF4-3A07F43DF2D2}" type="presParOf" srcId="{260E20E7-B87A-4170-8F23-6A29F3A9265E}" destId="{1A9CA3E2-765C-4561-A05F-DDFA49F4CBCE}" srcOrd="0" destOrd="0" presId="urn:diagrams.loki3.com/BracketList+Icon"/>
    <dgm:cxn modelId="{1C10B0CA-33AA-4664-9CA3-0FB45EF1EF1E}" type="presParOf" srcId="{260E20E7-B87A-4170-8F23-6A29F3A9265E}" destId="{3145A77D-9A2D-401B-8002-8D852938BE75}" srcOrd="1" destOrd="0" presId="urn:diagrams.loki3.com/BracketList+Icon"/>
    <dgm:cxn modelId="{8005EA4F-D7EE-4339-A8C0-C260573EAF04}" type="presParOf" srcId="{260E20E7-B87A-4170-8F23-6A29F3A9265E}" destId="{7687E5D0-EAF7-42D1-AFC0-0E97C520F30A}" srcOrd="2" destOrd="0" presId="urn:diagrams.loki3.com/BracketList+Icon"/>
    <dgm:cxn modelId="{F3596C26-DDA6-46F3-8D46-0B3643D213B2}" type="presParOf" srcId="{260E20E7-B87A-4170-8F23-6A29F3A9265E}" destId="{920721BF-93B9-44A4-AE2F-ECF5A190676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E97ED6-0515-4745-BC3B-DDFA9B1CFC56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0F093FC-E9E2-4D61-AC04-746277ED49A7}">
      <dgm:prSet phldrT="[Texto]"/>
      <dgm:spPr/>
      <dgm:t>
        <a:bodyPr/>
        <a:lstStyle/>
        <a:p>
          <a:r>
            <a:rPr lang="es-ES" u="sng" smtClean="0"/>
            <a:t>Propiedades de inversión.</a:t>
          </a:r>
          <a:r>
            <a:rPr lang="es-ES" smtClean="0"/>
            <a:t> </a:t>
          </a:r>
          <a:endParaRPr lang="es-CO" dirty="0"/>
        </a:p>
      </dgm:t>
    </dgm:pt>
    <dgm:pt modelId="{AEE80424-6623-411D-A1D5-97E48E32F0B6}" type="parTrans" cxnId="{804447E6-C295-40F2-B018-B73CF2F784A2}">
      <dgm:prSet/>
      <dgm:spPr/>
      <dgm:t>
        <a:bodyPr/>
        <a:lstStyle/>
        <a:p>
          <a:endParaRPr lang="es-CO"/>
        </a:p>
      </dgm:t>
    </dgm:pt>
    <dgm:pt modelId="{30392951-77AC-4696-A9BB-A237AE90043F}" type="sibTrans" cxnId="{804447E6-C295-40F2-B018-B73CF2F784A2}">
      <dgm:prSet/>
      <dgm:spPr/>
      <dgm:t>
        <a:bodyPr/>
        <a:lstStyle/>
        <a:p>
          <a:endParaRPr lang="es-CO"/>
        </a:p>
      </dgm:t>
    </dgm:pt>
    <dgm:pt modelId="{F1CBE269-023D-404D-BAEC-0F49F6BB6376}">
      <dgm:prSet/>
      <dgm:spPr/>
      <dgm:t>
        <a:bodyPr/>
        <a:lstStyle/>
        <a:p>
          <a:r>
            <a:rPr lang="es-ES" dirty="0" smtClean="0"/>
            <a:t>El </a:t>
          </a:r>
          <a:r>
            <a:rPr lang="es-ES" dirty="0" smtClean="0">
              <a:solidFill>
                <a:srgbClr val="00B050"/>
              </a:solidFill>
            </a:rPr>
            <a:t>valor razonable </a:t>
          </a:r>
          <a:r>
            <a:rPr lang="es-ES" dirty="0" smtClean="0"/>
            <a:t>solamente se utiliza si </a:t>
          </a:r>
          <a:r>
            <a:rPr lang="es-ES" dirty="0" smtClean="0">
              <a:solidFill>
                <a:srgbClr val="00B050"/>
              </a:solidFill>
            </a:rPr>
            <a:t>no</a:t>
          </a:r>
          <a:r>
            <a:rPr lang="es-ES" dirty="0" smtClean="0"/>
            <a:t> hay costo o esfuerzo </a:t>
          </a:r>
          <a:r>
            <a:rPr lang="es-ES" dirty="0" smtClean="0">
              <a:solidFill>
                <a:srgbClr val="00B050"/>
              </a:solidFill>
            </a:rPr>
            <a:t>desproporcionado</a:t>
          </a:r>
          <a:r>
            <a:rPr lang="es-ES" dirty="0" smtClean="0"/>
            <a:t>. </a:t>
          </a:r>
        </a:p>
      </dgm:t>
    </dgm:pt>
    <dgm:pt modelId="{F7783ACF-DAD1-4E1B-8F79-6B4DD1FA8C00}" type="parTrans" cxnId="{66CC1037-A024-4DD0-A716-20197B5F0436}">
      <dgm:prSet/>
      <dgm:spPr/>
      <dgm:t>
        <a:bodyPr/>
        <a:lstStyle/>
        <a:p>
          <a:endParaRPr lang="es-CO"/>
        </a:p>
      </dgm:t>
    </dgm:pt>
    <dgm:pt modelId="{EDD6F3CB-F6F7-46ED-B677-7C17BC718863}" type="sibTrans" cxnId="{66CC1037-A024-4DD0-A716-20197B5F0436}">
      <dgm:prSet/>
      <dgm:spPr/>
      <dgm:t>
        <a:bodyPr/>
        <a:lstStyle/>
        <a:p>
          <a:endParaRPr lang="es-CO"/>
        </a:p>
      </dgm:t>
    </dgm:pt>
    <dgm:pt modelId="{699FE5F9-3179-4237-9E1B-C57AEE5A3563}">
      <dgm:prSet/>
      <dgm:spPr/>
      <dgm:t>
        <a:bodyPr/>
        <a:lstStyle/>
        <a:p>
          <a:r>
            <a:rPr lang="es-ES" u="sng" smtClean="0"/>
            <a:t>Subvenciones del gobierno.</a:t>
          </a:r>
          <a:r>
            <a:rPr lang="es-ES" smtClean="0"/>
            <a:t> </a:t>
          </a:r>
          <a:endParaRPr lang="es-ES" dirty="0" smtClean="0"/>
        </a:p>
      </dgm:t>
    </dgm:pt>
    <dgm:pt modelId="{DAF1E1BD-9986-4F12-A741-52EC80D5D7A5}" type="parTrans" cxnId="{3B032509-4349-436B-AB72-9E209FF4CFD4}">
      <dgm:prSet/>
      <dgm:spPr/>
      <dgm:t>
        <a:bodyPr/>
        <a:lstStyle/>
        <a:p>
          <a:endParaRPr lang="es-CO"/>
        </a:p>
      </dgm:t>
    </dgm:pt>
    <dgm:pt modelId="{F1CB394A-A330-4621-A37F-3F2BAB730DEC}" type="sibTrans" cxnId="{3B032509-4349-436B-AB72-9E209FF4CFD4}">
      <dgm:prSet/>
      <dgm:spPr/>
      <dgm:t>
        <a:bodyPr/>
        <a:lstStyle/>
        <a:p>
          <a:endParaRPr lang="es-CO"/>
        </a:p>
      </dgm:t>
    </dgm:pt>
    <dgm:pt modelId="{425E207B-8B17-4920-BCC1-646FC272BA64}">
      <dgm:prSet/>
      <dgm:spPr/>
      <dgm:t>
        <a:bodyPr/>
        <a:lstStyle/>
        <a:p>
          <a:r>
            <a:rPr lang="es-ES" dirty="0" smtClean="0"/>
            <a:t>En el caso de activos, se miden por el </a:t>
          </a:r>
          <a:r>
            <a:rPr lang="es-ES" dirty="0" smtClean="0">
              <a:solidFill>
                <a:srgbClr val="00B050"/>
              </a:solidFill>
            </a:rPr>
            <a:t>valor razonable </a:t>
          </a:r>
          <a:r>
            <a:rPr lang="es-ES" dirty="0" smtClean="0"/>
            <a:t>y no se puede usar un valor simbólico, como lo permite la NIC 20.</a:t>
          </a:r>
          <a:endParaRPr lang="es-CO" dirty="0"/>
        </a:p>
      </dgm:t>
    </dgm:pt>
    <dgm:pt modelId="{A527B3B4-2D9F-489D-BD4D-1695BE7FB4B5}" type="parTrans" cxnId="{9BC4FFD7-3453-4B00-B627-1F20C3310F21}">
      <dgm:prSet/>
      <dgm:spPr/>
      <dgm:t>
        <a:bodyPr/>
        <a:lstStyle/>
        <a:p>
          <a:endParaRPr lang="es-CO"/>
        </a:p>
      </dgm:t>
    </dgm:pt>
    <dgm:pt modelId="{D8C0F0B7-6286-4CB6-8808-1454600B538C}" type="sibTrans" cxnId="{9BC4FFD7-3453-4B00-B627-1F20C3310F21}">
      <dgm:prSet/>
      <dgm:spPr/>
      <dgm:t>
        <a:bodyPr/>
        <a:lstStyle/>
        <a:p>
          <a:endParaRPr lang="es-CO"/>
        </a:p>
      </dgm:t>
    </dgm:pt>
    <dgm:pt modelId="{A01809B6-F7D5-47BA-B742-8A2C4069D7A7}" type="pres">
      <dgm:prSet presAssocID="{DFE97ED6-0515-4745-BC3B-DDFA9B1CFC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C31F681-2BCB-4F74-A11F-755DC55F7649}" type="pres">
      <dgm:prSet presAssocID="{20F093FC-E9E2-4D61-AC04-746277ED49A7}" presName="linNode" presStyleCnt="0"/>
      <dgm:spPr/>
    </dgm:pt>
    <dgm:pt modelId="{764A2470-D4DB-4209-A5DF-0BACBBB51BF3}" type="pres">
      <dgm:prSet presAssocID="{20F093FC-E9E2-4D61-AC04-746277ED49A7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A2DBE3-BDD5-4CDE-9849-8F64D99A054F}" type="pres">
      <dgm:prSet presAssocID="{20F093FC-E9E2-4D61-AC04-746277ED49A7}" presName="bracket" presStyleLbl="parChTrans1D1" presStyleIdx="0" presStyleCnt="2"/>
      <dgm:spPr/>
    </dgm:pt>
    <dgm:pt modelId="{CDA5D47A-1463-4D33-951D-12676906BBBC}" type="pres">
      <dgm:prSet presAssocID="{20F093FC-E9E2-4D61-AC04-746277ED49A7}" presName="spH" presStyleCnt="0"/>
      <dgm:spPr/>
    </dgm:pt>
    <dgm:pt modelId="{D23879B0-90FC-42EB-9690-0A3E778420D5}" type="pres">
      <dgm:prSet presAssocID="{20F093FC-E9E2-4D61-AC04-746277ED49A7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322705-7C36-4192-A760-79FC4951C342}" type="pres">
      <dgm:prSet presAssocID="{30392951-77AC-4696-A9BB-A237AE90043F}" presName="spV" presStyleCnt="0"/>
      <dgm:spPr/>
    </dgm:pt>
    <dgm:pt modelId="{97AB4BCE-675C-47D6-B0AF-D62D09D1B039}" type="pres">
      <dgm:prSet presAssocID="{699FE5F9-3179-4237-9E1B-C57AEE5A3563}" presName="linNode" presStyleCnt="0"/>
      <dgm:spPr/>
    </dgm:pt>
    <dgm:pt modelId="{48848A2C-A655-493F-A178-50FB8BB184E0}" type="pres">
      <dgm:prSet presAssocID="{699FE5F9-3179-4237-9E1B-C57AEE5A3563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6F0E04-8BD9-4445-9C1E-DCAD5BC0EFB1}" type="pres">
      <dgm:prSet presAssocID="{699FE5F9-3179-4237-9E1B-C57AEE5A3563}" presName="bracket" presStyleLbl="parChTrans1D1" presStyleIdx="1" presStyleCnt="2"/>
      <dgm:spPr/>
    </dgm:pt>
    <dgm:pt modelId="{A676C843-DDBC-403F-828F-3D9C87F34C8A}" type="pres">
      <dgm:prSet presAssocID="{699FE5F9-3179-4237-9E1B-C57AEE5A3563}" presName="spH" presStyleCnt="0"/>
      <dgm:spPr/>
    </dgm:pt>
    <dgm:pt modelId="{3E2F0618-7018-485A-9227-5CFC10684521}" type="pres">
      <dgm:prSet presAssocID="{699FE5F9-3179-4237-9E1B-C57AEE5A3563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BA3177D-4DF7-41F2-9EF9-58DE4E893747}" type="presOf" srcId="{425E207B-8B17-4920-BCC1-646FC272BA64}" destId="{3E2F0618-7018-485A-9227-5CFC10684521}" srcOrd="0" destOrd="0" presId="urn:diagrams.loki3.com/BracketList+Icon"/>
    <dgm:cxn modelId="{026E622F-6ECA-42D7-AA9B-A8BFE92464BB}" type="presOf" srcId="{20F093FC-E9E2-4D61-AC04-746277ED49A7}" destId="{764A2470-D4DB-4209-A5DF-0BACBBB51BF3}" srcOrd="0" destOrd="0" presId="urn:diagrams.loki3.com/BracketList+Icon"/>
    <dgm:cxn modelId="{B47F598B-D9BF-4C7F-9FD4-CCA6BDC87C3C}" type="presOf" srcId="{F1CBE269-023D-404D-BAEC-0F49F6BB6376}" destId="{D23879B0-90FC-42EB-9690-0A3E778420D5}" srcOrd="0" destOrd="0" presId="urn:diagrams.loki3.com/BracketList+Icon"/>
    <dgm:cxn modelId="{9BC4FFD7-3453-4B00-B627-1F20C3310F21}" srcId="{699FE5F9-3179-4237-9E1B-C57AEE5A3563}" destId="{425E207B-8B17-4920-BCC1-646FC272BA64}" srcOrd="0" destOrd="0" parTransId="{A527B3B4-2D9F-489D-BD4D-1695BE7FB4B5}" sibTransId="{D8C0F0B7-6286-4CB6-8808-1454600B538C}"/>
    <dgm:cxn modelId="{66CC1037-A024-4DD0-A716-20197B5F0436}" srcId="{20F093FC-E9E2-4D61-AC04-746277ED49A7}" destId="{F1CBE269-023D-404D-BAEC-0F49F6BB6376}" srcOrd="0" destOrd="0" parTransId="{F7783ACF-DAD1-4E1B-8F79-6B4DD1FA8C00}" sibTransId="{EDD6F3CB-F6F7-46ED-B677-7C17BC718863}"/>
    <dgm:cxn modelId="{804447E6-C295-40F2-B018-B73CF2F784A2}" srcId="{DFE97ED6-0515-4745-BC3B-DDFA9B1CFC56}" destId="{20F093FC-E9E2-4D61-AC04-746277ED49A7}" srcOrd="0" destOrd="0" parTransId="{AEE80424-6623-411D-A1D5-97E48E32F0B6}" sibTransId="{30392951-77AC-4696-A9BB-A237AE90043F}"/>
    <dgm:cxn modelId="{7FC51F66-6FF1-4A4B-AD6A-74705413BFFD}" type="presOf" srcId="{699FE5F9-3179-4237-9E1B-C57AEE5A3563}" destId="{48848A2C-A655-493F-A178-50FB8BB184E0}" srcOrd="0" destOrd="0" presId="urn:diagrams.loki3.com/BracketList+Icon"/>
    <dgm:cxn modelId="{3B032509-4349-436B-AB72-9E209FF4CFD4}" srcId="{DFE97ED6-0515-4745-BC3B-DDFA9B1CFC56}" destId="{699FE5F9-3179-4237-9E1B-C57AEE5A3563}" srcOrd="1" destOrd="0" parTransId="{DAF1E1BD-9986-4F12-A741-52EC80D5D7A5}" sibTransId="{F1CB394A-A330-4621-A37F-3F2BAB730DEC}"/>
    <dgm:cxn modelId="{019F1563-EBAE-4FD9-9206-11B7D74A098A}" type="presOf" srcId="{DFE97ED6-0515-4745-BC3B-DDFA9B1CFC56}" destId="{A01809B6-F7D5-47BA-B742-8A2C4069D7A7}" srcOrd="0" destOrd="0" presId="urn:diagrams.loki3.com/BracketList+Icon"/>
    <dgm:cxn modelId="{5E8AE291-E4A8-472E-8DAE-A505493E8EFB}" type="presParOf" srcId="{A01809B6-F7D5-47BA-B742-8A2C4069D7A7}" destId="{7C31F681-2BCB-4F74-A11F-755DC55F7649}" srcOrd="0" destOrd="0" presId="urn:diagrams.loki3.com/BracketList+Icon"/>
    <dgm:cxn modelId="{AA855F6E-B789-4E14-A3DF-D909F0E51440}" type="presParOf" srcId="{7C31F681-2BCB-4F74-A11F-755DC55F7649}" destId="{764A2470-D4DB-4209-A5DF-0BACBBB51BF3}" srcOrd="0" destOrd="0" presId="urn:diagrams.loki3.com/BracketList+Icon"/>
    <dgm:cxn modelId="{07886645-D1FB-436E-9BAC-169EC4C2E973}" type="presParOf" srcId="{7C31F681-2BCB-4F74-A11F-755DC55F7649}" destId="{ADA2DBE3-BDD5-4CDE-9849-8F64D99A054F}" srcOrd="1" destOrd="0" presId="urn:diagrams.loki3.com/BracketList+Icon"/>
    <dgm:cxn modelId="{004864BC-AB40-495F-85B0-CD9B23AFFC29}" type="presParOf" srcId="{7C31F681-2BCB-4F74-A11F-755DC55F7649}" destId="{CDA5D47A-1463-4D33-951D-12676906BBBC}" srcOrd="2" destOrd="0" presId="urn:diagrams.loki3.com/BracketList+Icon"/>
    <dgm:cxn modelId="{FEAA3F78-0CDF-4FA8-A771-87A2BE02FD6D}" type="presParOf" srcId="{7C31F681-2BCB-4F74-A11F-755DC55F7649}" destId="{D23879B0-90FC-42EB-9690-0A3E778420D5}" srcOrd="3" destOrd="0" presId="urn:diagrams.loki3.com/BracketList+Icon"/>
    <dgm:cxn modelId="{17406D01-21D7-4C7D-9386-56767574BC5D}" type="presParOf" srcId="{A01809B6-F7D5-47BA-B742-8A2C4069D7A7}" destId="{EA322705-7C36-4192-A760-79FC4951C342}" srcOrd="1" destOrd="0" presId="urn:diagrams.loki3.com/BracketList+Icon"/>
    <dgm:cxn modelId="{3088651A-EA72-4423-B9C1-B3D190AA0AAE}" type="presParOf" srcId="{A01809B6-F7D5-47BA-B742-8A2C4069D7A7}" destId="{97AB4BCE-675C-47D6-B0AF-D62D09D1B039}" srcOrd="2" destOrd="0" presId="urn:diagrams.loki3.com/BracketList+Icon"/>
    <dgm:cxn modelId="{B817136F-0801-416C-84F7-40557AB4C78C}" type="presParOf" srcId="{97AB4BCE-675C-47D6-B0AF-D62D09D1B039}" destId="{48848A2C-A655-493F-A178-50FB8BB184E0}" srcOrd="0" destOrd="0" presId="urn:diagrams.loki3.com/BracketList+Icon"/>
    <dgm:cxn modelId="{B2F6F605-1B44-4A7D-81C4-C46711526F69}" type="presParOf" srcId="{97AB4BCE-675C-47D6-B0AF-D62D09D1B039}" destId="{FF6F0E04-8BD9-4445-9C1E-DCAD5BC0EFB1}" srcOrd="1" destOrd="0" presId="urn:diagrams.loki3.com/BracketList+Icon"/>
    <dgm:cxn modelId="{3249479C-8203-4EE8-8FBD-30137E4533B2}" type="presParOf" srcId="{97AB4BCE-675C-47D6-B0AF-D62D09D1B039}" destId="{A676C843-DDBC-403F-828F-3D9C87F34C8A}" srcOrd="2" destOrd="0" presId="urn:diagrams.loki3.com/BracketList+Icon"/>
    <dgm:cxn modelId="{498819CB-AE71-4AE1-A4ED-A91E7C3B9E64}" type="presParOf" srcId="{97AB4BCE-675C-47D6-B0AF-D62D09D1B039}" destId="{3E2F0618-7018-485A-9227-5CFC10684521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8F389E-F20D-4E01-876C-4211D529D226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506581D-2559-46E0-8217-82FFB23B9184}">
      <dgm:prSet phldrT="[Texto]"/>
      <dgm:spPr/>
      <dgm:t>
        <a:bodyPr/>
        <a:lstStyle/>
        <a:p>
          <a:r>
            <a:rPr lang="es-ES" u="sng" smtClean="0"/>
            <a:t>Instrumentos financieros. </a:t>
          </a:r>
          <a:endParaRPr lang="es-CO" dirty="0"/>
        </a:p>
      </dgm:t>
    </dgm:pt>
    <dgm:pt modelId="{E6BD7188-85F3-4961-9E02-5A54887BE1B7}" type="parTrans" cxnId="{0FC6F2A4-0CE4-43E0-8FF4-48F73781EB3F}">
      <dgm:prSet/>
      <dgm:spPr/>
      <dgm:t>
        <a:bodyPr/>
        <a:lstStyle/>
        <a:p>
          <a:endParaRPr lang="es-CO"/>
        </a:p>
      </dgm:t>
    </dgm:pt>
    <dgm:pt modelId="{23A564A8-6E11-4FC7-AA45-16E75945B7FA}" type="sibTrans" cxnId="{0FC6F2A4-0CE4-43E0-8FF4-48F73781EB3F}">
      <dgm:prSet/>
      <dgm:spPr/>
      <dgm:t>
        <a:bodyPr/>
        <a:lstStyle/>
        <a:p>
          <a:endParaRPr lang="es-CO"/>
        </a:p>
      </dgm:t>
    </dgm:pt>
    <dgm:pt modelId="{A84FBC83-5DF2-4DBD-B2C1-6A64B2875F67}">
      <dgm:prSet custT="1"/>
      <dgm:spPr/>
      <dgm:t>
        <a:bodyPr/>
        <a:lstStyle/>
        <a:p>
          <a:r>
            <a:rPr lang="es-ES" sz="2000" dirty="0" smtClean="0"/>
            <a:t>Sección 11: instrumentos financieros básicos; </a:t>
          </a:r>
        </a:p>
      </dgm:t>
    </dgm:pt>
    <dgm:pt modelId="{10CF9523-CBFC-4272-BD23-311EE905C32E}" type="parTrans" cxnId="{9212F5E2-B513-4A39-93F5-AED4CA06F885}">
      <dgm:prSet/>
      <dgm:spPr/>
      <dgm:t>
        <a:bodyPr/>
        <a:lstStyle/>
        <a:p>
          <a:endParaRPr lang="es-CO"/>
        </a:p>
      </dgm:t>
    </dgm:pt>
    <dgm:pt modelId="{0CAC79EF-2DD4-4039-A672-F08910155BD2}" type="sibTrans" cxnId="{9212F5E2-B513-4A39-93F5-AED4CA06F885}">
      <dgm:prSet/>
      <dgm:spPr/>
      <dgm:t>
        <a:bodyPr/>
        <a:lstStyle/>
        <a:p>
          <a:endParaRPr lang="es-CO"/>
        </a:p>
      </dgm:t>
    </dgm:pt>
    <dgm:pt modelId="{80C17BAA-41F8-48CB-A464-0116832EC8DE}">
      <dgm:prSet custT="1"/>
      <dgm:spPr/>
      <dgm:t>
        <a:bodyPr/>
        <a:lstStyle/>
        <a:p>
          <a:r>
            <a:rPr lang="es-ES" sz="2000" dirty="0" smtClean="0"/>
            <a:t>Sección 12: instrumentos financieros complejos. </a:t>
          </a:r>
        </a:p>
      </dgm:t>
    </dgm:pt>
    <dgm:pt modelId="{76C93C65-83E8-41EA-9A1D-A5534593BB5A}" type="parTrans" cxnId="{C4B584F8-C2DB-428A-807C-9E664CD6B7BB}">
      <dgm:prSet/>
      <dgm:spPr/>
      <dgm:t>
        <a:bodyPr/>
        <a:lstStyle/>
        <a:p>
          <a:endParaRPr lang="es-CO"/>
        </a:p>
      </dgm:t>
    </dgm:pt>
    <dgm:pt modelId="{89EC4ABA-8CBC-48DF-B687-79D6ADD9B137}" type="sibTrans" cxnId="{C4B584F8-C2DB-428A-807C-9E664CD6B7BB}">
      <dgm:prSet/>
      <dgm:spPr/>
      <dgm:t>
        <a:bodyPr/>
        <a:lstStyle/>
        <a:p>
          <a:endParaRPr lang="es-CO"/>
        </a:p>
      </dgm:t>
    </dgm:pt>
    <dgm:pt modelId="{C05EE4C0-1755-4DBA-ADCB-97491CAD4E39}">
      <dgm:prSet custT="1"/>
      <dgm:spPr/>
      <dgm:t>
        <a:bodyPr/>
        <a:lstStyle/>
        <a:p>
          <a:r>
            <a:rPr lang="es-ES" sz="2000" dirty="0" smtClean="0">
              <a:solidFill>
                <a:srgbClr val="FF0000"/>
              </a:solidFill>
            </a:rPr>
            <a:t>Opción libre de decidir si se usa esta sección o  se prefiere acoger los requerimientos de la NIC 39</a:t>
          </a:r>
          <a:r>
            <a:rPr lang="es-ES" sz="2000" dirty="0" smtClean="0"/>
            <a:t>.</a:t>
          </a:r>
        </a:p>
      </dgm:t>
    </dgm:pt>
    <dgm:pt modelId="{E41A154F-473E-4EA3-A826-649E4D073974}" type="parTrans" cxnId="{0972F7E2-9F0E-46EC-8266-689A4C89B6EF}">
      <dgm:prSet/>
      <dgm:spPr/>
      <dgm:t>
        <a:bodyPr/>
        <a:lstStyle/>
        <a:p>
          <a:endParaRPr lang="es-CO"/>
        </a:p>
      </dgm:t>
    </dgm:pt>
    <dgm:pt modelId="{47AADEC6-507D-46B1-B0E0-6771575ECAC7}" type="sibTrans" cxnId="{0972F7E2-9F0E-46EC-8266-689A4C89B6EF}">
      <dgm:prSet/>
      <dgm:spPr/>
      <dgm:t>
        <a:bodyPr/>
        <a:lstStyle/>
        <a:p>
          <a:endParaRPr lang="es-CO"/>
        </a:p>
      </dgm:t>
    </dgm:pt>
    <dgm:pt modelId="{D3053ABF-069B-4E7F-A067-7D0A6801FDB5}">
      <dgm:prSet/>
      <dgm:spPr/>
      <dgm:t>
        <a:bodyPr/>
        <a:lstStyle/>
        <a:p>
          <a:r>
            <a:rPr lang="es-ES" u="sng" smtClean="0"/>
            <a:t>Amortización de la plusvalía y activos intangibles de vida útil indefinida.</a:t>
          </a:r>
          <a:r>
            <a:rPr lang="es-ES" smtClean="0"/>
            <a:t> </a:t>
          </a:r>
          <a:endParaRPr lang="es-ES" dirty="0" smtClean="0"/>
        </a:p>
      </dgm:t>
    </dgm:pt>
    <dgm:pt modelId="{E2D2FC3C-4524-46C0-9ADA-0F31E7E4208D}" type="parTrans" cxnId="{DD7090FF-8531-417A-B976-9084741D7CAF}">
      <dgm:prSet/>
      <dgm:spPr/>
      <dgm:t>
        <a:bodyPr/>
        <a:lstStyle/>
        <a:p>
          <a:endParaRPr lang="es-CO"/>
        </a:p>
      </dgm:t>
    </dgm:pt>
    <dgm:pt modelId="{8F46F815-02A6-44AA-8C34-DF6FABE279CB}" type="sibTrans" cxnId="{DD7090FF-8531-417A-B976-9084741D7CAF}">
      <dgm:prSet/>
      <dgm:spPr/>
      <dgm:t>
        <a:bodyPr/>
        <a:lstStyle/>
        <a:p>
          <a:endParaRPr lang="es-CO"/>
        </a:p>
      </dgm:t>
    </dgm:pt>
    <dgm:pt modelId="{5362ED60-64F9-4933-9823-A9DF28FE162D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No</a:t>
          </a:r>
          <a:r>
            <a:rPr lang="es-ES" dirty="0" smtClean="0"/>
            <a:t> hay activos de </a:t>
          </a:r>
          <a:r>
            <a:rPr lang="es-ES" dirty="0" smtClean="0">
              <a:solidFill>
                <a:srgbClr val="00B050"/>
              </a:solidFill>
            </a:rPr>
            <a:t>vida útil indefinida</a:t>
          </a:r>
          <a:r>
            <a:rPr lang="es-ES" dirty="0" smtClean="0"/>
            <a:t>, por lo cual todos se amortizan, incluyendo la plusvalía, contrario a lo que prescriben la NIC 38 y la NIIF 3.</a:t>
          </a:r>
          <a:endParaRPr lang="es-CO" dirty="0"/>
        </a:p>
      </dgm:t>
    </dgm:pt>
    <dgm:pt modelId="{53662A8F-2187-4BC6-B572-4AEF2D49A26A}" type="parTrans" cxnId="{307E129E-5F5E-4511-87DA-5BDB03FE9032}">
      <dgm:prSet/>
      <dgm:spPr/>
      <dgm:t>
        <a:bodyPr/>
        <a:lstStyle/>
        <a:p>
          <a:endParaRPr lang="es-CO"/>
        </a:p>
      </dgm:t>
    </dgm:pt>
    <dgm:pt modelId="{8A01B4A5-C143-4BE1-9EE4-86E9BEE7148C}" type="sibTrans" cxnId="{307E129E-5F5E-4511-87DA-5BDB03FE9032}">
      <dgm:prSet/>
      <dgm:spPr/>
      <dgm:t>
        <a:bodyPr/>
        <a:lstStyle/>
        <a:p>
          <a:endParaRPr lang="es-CO"/>
        </a:p>
      </dgm:t>
    </dgm:pt>
    <dgm:pt modelId="{F5D97705-37F6-407B-8A2D-A0DB079A85D9}" type="pres">
      <dgm:prSet presAssocID="{DD8F389E-F20D-4E01-876C-4211D529D22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FB13B59-72DF-44CB-A4CE-15618B4D5333}" type="pres">
      <dgm:prSet presAssocID="{A506581D-2559-46E0-8217-82FFB23B9184}" presName="compositeNode" presStyleCnt="0">
        <dgm:presLayoutVars>
          <dgm:bulletEnabled val="1"/>
        </dgm:presLayoutVars>
      </dgm:prSet>
      <dgm:spPr/>
    </dgm:pt>
    <dgm:pt modelId="{782691BF-39B3-4441-8254-DAF2CE2E0E81}" type="pres">
      <dgm:prSet presAssocID="{A506581D-2559-46E0-8217-82FFB23B9184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B7D9DF2-D755-426D-9CA4-C81DD9124912}" type="pres">
      <dgm:prSet presAssocID="{A506581D-2559-46E0-8217-82FFB23B918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486C82-C8AD-47CE-A479-9DDF8DB05D9B}" type="pres">
      <dgm:prSet presAssocID="{A506581D-2559-46E0-8217-82FFB23B9184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EDDF00-C742-4FF1-8AF1-F09E56F2C6A9}" type="pres">
      <dgm:prSet presAssocID="{23A564A8-6E11-4FC7-AA45-16E75945B7FA}" presName="sibTrans" presStyleCnt="0"/>
      <dgm:spPr/>
    </dgm:pt>
    <dgm:pt modelId="{CDA5EBC5-8037-487A-A31C-41142A1FFC2A}" type="pres">
      <dgm:prSet presAssocID="{D3053ABF-069B-4E7F-A067-7D0A6801FDB5}" presName="compositeNode" presStyleCnt="0">
        <dgm:presLayoutVars>
          <dgm:bulletEnabled val="1"/>
        </dgm:presLayoutVars>
      </dgm:prSet>
      <dgm:spPr/>
    </dgm:pt>
    <dgm:pt modelId="{859FC3B5-6DFC-4FD8-A88D-26E13ED2B909}" type="pres">
      <dgm:prSet presAssocID="{D3053ABF-069B-4E7F-A067-7D0A6801FDB5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7010B9-CD92-4B9F-8B04-FBF4D6F96353}" type="pres">
      <dgm:prSet presAssocID="{D3053ABF-069B-4E7F-A067-7D0A6801FDB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EA7D6E-639A-48E0-ABE3-2C732AEAABED}" type="pres">
      <dgm:prSet presAssocID="{D3053ABF-069B-4E7F-A067-7D0A6801FDB5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B584F8-C2DB-428A-807C-9E664CD6B7BB}" srcId="{A506581D-2559-46E0-8217-82FFB23B9184}" destId="{80C17BAA-41F8-48CB-A464-0116832EC8DE}" srcOrd="1" destOrd="0" parTransId="{76C93C65-83E8-41EA-9A1D-A5534593BB5A}" sibTransId="{89EC4ABA-8CBC-48DF-B687-79D6ADD9B137}"/>
    <dgm:cxn modelId="{EE8C4ED3-ACDA-4EB1-AAF5-2296FCA64EC5}" type="presOf" srcId="{D3053ABF-069B-4E7F-A067-7D0A6801FDB5}" destId="{83EA7D6E-639A-48E0-ABE3-2C732AEAABED}" srcOrd="0" destOrd="0" presId="urn:microsoft.com/office/officeart/2005/8/layout/hList2"/>
    <dgm:cxn modelId="{5765DFB6-6C32-42E6-87E2-D8847CF92D64}" type="presOf" srcId="{A506581D-2559-46E0-8217-82FFB23B9184}" destId="{C7486C82-C8AD-47CE-A479-9DDF8DB05D9B}" srcOrd="0" destOrd="0" presId="urn:microsoft.com/office/officeart/2005/8/layout/hList2"/>
    <dgm:cxn modelId="{36316360-98A8-4B2D-BAB7-C1D81D9B0A4C}" type="presOf" srcId="{A84FBC83-5DF2-4DBD-B2C1-6A64B2875F67}" destId="{1B7D9DF2-D755-426D-9CA4-C81DD9124912}" srcOrd="0" destOrd="0" presId="urn:microsoft.com/office/officeart/2005/8/layout/hList2"/>
    <dgm:cxn modelId="{0FC6F2A4-0CE4-43E0-8FF4-48F73781EB3F}" srcId="{DD8F389E-F20D-4E01-876C-4211D529D226}" destId="{A506581D-2559-46E0-8217-82FFB23B9184}" srcOrd="0" destOrd="0" parTransId="{E6BD7188-85F3-4961-9E02-5A54887BE1B7}" sibTransId="{23A564A8-6E11-4FC7-AA45-16E75945B7FA}"/>
    <dgm:cxn modelId="{9212F5E2-B513-4A39-93F5-AED4CA06F885}" srcId="{A506581D-2559-46E0-8217-82FFB23B9184}" destId="{A84FBC83-5DF2-4DBD-B2C1-6A64B2875F67}" srcOrd="0" destOrd="0" parTransId="{10CF9523-CBFC-4272-BD23-311EE905C32E}" sibTransId="{0CAC79EF-2DD4-4039-A672-F08910155BD2}"/>
    <dgm:cxn modelId="{DD7090FF-8531-417A-B976-9084741D7CAF}" srcId="{DD8F389E-F20D-4E01-876C-4211D529D226}" destId="{D3053ABF-069B-4E7F-A067-7D0A6801FDB5}" srcOrd="1" destOrd="0" parTransId="{E2D2FC3C-4524-46C0-9ADA-0F31E7E4208D}" sibTransId="{8F46F815-02A6-44AA-8C34-DF6FABE279CB}"/>
    <dgm:cxn modelId="{307E129E-5F5E-4511-87DA-5BDB03FE9032}" srcId="{D3053ABF-069B-4E7F-A067-7D0A6801FDB5}" destId="{5362ED60-64F9-4933-9823-A9DF28FE162D}" srcOrd="0" destOrd="0" parTransId="{53662A8F-2187-4BC6-B572-4AEF2D49A26A}" sibTransId="{8A01B4A5-C143-4BE1-9EE4-86E9BEE7148C}"/>
    <dgm:cxn modelId="{42DEAF92-5F33-4194-9DD3-C271F83F66F5}" type="presOf" srcId="{5362ED60-64F9-4933-9823-A9DF28FE162D}" destId="{617010B9-CD92-4B9F-8B04-FBF4D6F96353}" srcOrd="0" destOrd="0" presId="urn:microsoft.com/office/officeart/2005/8/layout/hList2"/>
    <dgm:cxn modelId="{A7F85444-BB82-47AC-AAC8-6749DE3B04F1}" type="presOf" srcId="{C05EE4C0-1755-4DBA-ADCB-97491CAD4E39}" destId="{1B7D9DF2-D755-426D-9CA4-C81DD9124912}" srcOrd="0" destOrd="2" presId="urn:microsoft.com/office/officeart/2005/8/layout/hList2"/>
    <dgm:cxn modelId="{0972F7E2-9F0E-46EC-8266-689A4C89B6EF}" srcId="{A506581D-2559-46E0-8217-82FFB23B9184}" destId="{C05EE4C0-1755-4DBA-ADCB-97491CAD4E39}" srcOrd="2" destOrd="0" parTransId="{E41A154F-473E-4EA3-A826-649E4D073974}" sibTransId="{47AADEC6-507D-46B1-B0E0-6771575ECAC7}"/>
    <dgm:cxn modelId="{AF5C5D5A-F59A-4374-B292-A7AC2CF5EF67}" type="presOf" srcId="{80C17BAA-41F8-48CB-A464-0116832EC8DE}" destId="{1B7D9DF2-D755-426D-9CA4-C81DD9124912}" srcOrd="0" destOrd="1" presId="urn:microsoft.com/office/officeart/2005/8/layout/hList2"/>
    <dgm:cxn modelId="{886CE16D-3495-4495-8CC1-23E103B74F20}" type="presOf" srcId="{DD8F389E-F20D-4E01-876C-4211D529D226}" destId="{F5D97705-37F6-407B-8A2D-A0DB079A85D9}" srcOrd="0" destOrd="0" presId="urn:microsoft.com/office/officeart/2005/8/layout/hList2"/>
    <dgm:cxn modelId="{1DB3F03A-42DC-427E-8BB1-AB20416FE5D6}" type="presParOf" srcId="{F5D97705-37F6-407B-8A2D-A0DB079A85D9}" destId="{4FB13B59-72DF-44CB-A4CE-15618B4D5333}" srcOrd="0" destOrd="0" presId="urn:microsoft.com/office/officeart/2005/8/layout/hList2"/>
    <dgm:cxn modelId="{E6BE6F49-CEDF-42F2-A5F1-F14C40EF83DC}" type="presParOf" srcId="{4FB13B59-72DF-44CB-A4CE-15618B4D5333}" destId="{782691BF-39B3-4441-8254-DAF2CE2E0E81}" srcOrd="0" destOrd="0" presId="urn:microsoft.com/office/officeart/2005/8/layout/hList2"/>
    <dgm:cxn modelId="{674D4CE5-F0AC-4C73-81F9-FC2D54AD926E}" type="presParOf" srcId="{4FB13B59-72DF-44CB-A4CE-15618B4D5333}" destId="{1B7D9DF2-D755-426D-9CA4-C81DD9124912}" srcOrd="1" destOrd="0" presId="urn:microsoft.com/office/officeart/2005/8/layout/hList2"/>
    <dgm:cxn modelId="{3AAF3A5C-49E1-4ACF-BBF0-F623A4FE8A6E}" type="presParOf" srcId="{4FB13B59-72DF-44CB-A4CE-15618B4D5333}" destId="{C7486C82-C8AD-47CE-A479-9DDF8DB05D9B}" srcOrd="2" destOrd="0" presId="urn:microsoft.com/office/officeart/2005/8/layout/hList2"/>
    <dgm:cxn modelId="{C916A1F0-1D66-4067-A471-3FC71AA26040}" type="presParOf" srcId="{F5D97705-37F6-407B-8A2D-A0DB079A85D9}" destId="{51EDDF00-C742-4FF1-8AF1-F09E56F2C6A9}" srcOrd="1" destOrd="0" presId="urn:microsoft.com/office/officeart/2005/8/layout/hList2"/>
    <dgm:cxn modelId="{3F5F2CFE-6113-4F31-8553-A7D16032C628}" type="presParOf" srcId="{F5D97705-37F6-407B-8A2D-A0DB079A85D9}" destId="{CDA5EBC5-8037-487A-A31C-41142A1FFC2A}" srcOrd="2" destOrd="0" presId="urn:microsoft.com/office/officeart/2005/8/layout/hList2"/>
    <dgm:cxn modelId="{090BCB16-6598-4A3B-889A-BEBF780521B9}" type="presParOf" srcId="{CDA5EBC5-8037-487A-A31C-41142A1FFC2A}" destId="{859FC3B5-6DFC-4FD8-A88D-26E13ED2B909}" srcOrd="0" destOrd="0" presId="urn:microsoft.com/office/officeart/2005/8/layout/hList2"/>
    <dgm:cxn modelId="{ED69A134-6BA0-4FE8-916D-D458AA8CF782}" type="presParOf" srcId="{CDA5EBC5-8037-487A-A31C-41142A1FFC2A}" destId="{617010B9-CD92-4B9F-8B04-FBF4D6F96353}" srcOrd="1" destOrd="0" presId="urn:microsoft.com/office/officeart/2005/8/layout/hList2"/>
    <dgm:cxn modelId="{0AD768B5-8DF9-44A9-BC16-403825ECD75D}" type="presParOf" srcId="{CDA5EBC5-8037-487A-A31C-41142A1FFC2A}" destId="{83EA7D6E-639A-48E0-ABE3-2C732AEAABE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8E3BAF-6E40-4A7D-93AD-0CD59293B59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BF3B89B-71D5-464B-AD98-25B95C85A85A}">
      <dgm:prSet phldrT="[Texto]"/>
      <dgm:spPr/>
      <dgm:t>
        <a:bodyPr/>
        <a:lstStyle/>
        <a:p>
          <a:r>
            <a:rPr lang="es-CO" dirty="0" smtClean="0"/>
            <a:t>La NIIF para PYMES, a pesar de muchas similitudes, también tiene </a:t>
          </a:r>
          <a:r>
            <a:rPr lang="es-CO" dirty="0" smtClean="0">
              <a:solidFill>
                <a:srgbClr val="00B050"/>
              </a:solidFill>
            </a:rPr>
            <a:t>diferencias</a:t>
          </a:r>
          <a:r>
            <a:rPr lang="es-CO" dirty="0" smtClean="0"/>
            <a:t> con respecto a las NIIF plenas.</a:t>
          </a:r>
          <a:endParaRPr lang="es-CO" dirty="0"/>
        </a:p>
      </dgm:t>
    </dgm:pt>
    <dgm:pt modelId="{C6B6270A-842A-4D6A-8F8A-1EB70205F5C2}" type="parTrans" cxnId="{239FD483-F477-4E1A-B88C-4F864CE6CEF1}">
      <dgm:prSet/>
      <dgm:spPr/>
      <dgm:t>
        <a:bodyPr/>
        <a:lstStyle/>
        <a:p>
          <a:endParaRPr lang="es-CO"/>
        </a:p>
      </dgm:t>
    </dgm:pt>
    <dgm:pt modelId="{D03C606E-7B81-4937-8668-C77C8B2DA1F9}" type="sibTrans" cxnId="{239FD483-F477-4E1A-B88C-4F864CE6CEF1}">
      <dgm:prSet/>
      <dgm:spPr/>
      <dgm:t>
        <a:bodyPr/>
        <a:lstStyle/>
        <a:p>
          <a:endParaRPr lang="es-CO"/>
        </a:p>
      </dgm:t>
    </dgm:pt>
    <dgm:pt modelId="{18B2FC1F-270B-4F7C-AA25-52510000CC9B}">
      <dgm:prSet/>
      <dgm:spPr/>
      <dgm:t>
        <a:bodyPr/>
        <a:lstStyle/>
        <a:p>
          <a:r>
            <a:rPr lang="es-CO" dirty="0" smtClean="0"/>
            <a:t>Estar previamente bajo NIIF plenas, no implica automáticamente el cumplimiento de NIIF para PYMES</a:t>
          </a:r>
        </a:p>
      </dgm:t>
    </dgm:pt>
    <dgm:pt modelId="{6BA3B1BA-1C17-4D77-AEC6-64FA4F125289}" type="parTrans" cxnId="{A033284F-E77E-4990-869C-779891F6DBF5}">
      <dgm:prSet/>
      <dgm:spPr/>
      <dgm:t>
        <a:bodyPr/>
        <a:lstStyle/>
        <a:p>
          <a:endParaRPr lang="es-CO"/>
        </a:p>
      </dgm:t>
    </dgm:pt>
    <dgm:pt modelId="{F9230496-AB49-47BA-B6BF-41BF24214226}" type="sibTrans" cxnId="{A033284F-E77E-4990-869C-779891F6DBF5}">
      <dgm:prSet/>
      <dgm:spPr/>
      <dgm:t>
        <a:bodyPr/>
        <a:lstStyle/>
        <a:p>
          <a:endParaRPr lang="es-CO"/>
        </a:p>
      </dgm:t>
    </dgm:pt>
    <dgm:pt modelId="{1914034D-6F5F-4097-B773-2DC96E5B87D8}">
      <dgm:prSet/>
      <dgm:spPr/>
      <dgm:t>
        <a:bodyPr/>
        <a:lstStyle/>
        <a:p>
          <a:r>
            <a:rPr lang="es-CO" dirty="0" smtClean="0"/>
            <a:t>En consecuencia, la Sección 35 aplica para:</a:t>
          </a:r>
        </a:p>
      </dgm:t>
    </dgm:pt>
    <dgm:pt modelId="{2DF33156-8C2D-4F23-A6DD-B19481659EFF}" type="parTrans" cxnId="{C24C92BB-FE8B-49DC-88F1-2F5C6793F9A8}">
      <dgm:prSet/>
      <dgm:spPr/>
      <dgm:t>
        <a:bodyPr/>
        <a:lstStyle/>
        <a:p>
          <a:endParaRPr lang="es-CO"/>
        </a:p>
      </dgm:t>
    </dgm:pt>
    <dgm:pt modelId="{1A9FD1CF-83FD-4443-BA29-CBA411346BA1}" type="sibTrans" cxnId="{C24C92BB-FE8B-49DC-88F1-2F5C6793F9A8}">
      <dgm:prSet/>
      <dgm:spPr/>
      <dgm:t>
        <a:bodyPr/>
        <a:lstStyle/>
        <a:p>
          <a:endParaRPr lang="es-CO"/>
        </a:p>
      </dgm:t>
    </dgm:pt>
    <dgm:pt modelId="{2089BA3E-D7C7-40A5-A188-D2D835BC0247}">
      <dgm:prSet/>
      <dgm:spPr/>
      <dgm:t>
        <a:bodyPr/>
        <a:lstStyle/>
        <a:p>
          <a:r>
            <a:rPr lang="es-CO" smtClean="0"/>
            <a:t>Quienes adopten </a:t>
          </a:r>
          <a:r>
            <a:rPr lang="es-CO" smtClean="0">
              <a:solidFill>
                <a:srgbClr val="006600"/>
              </a:solidFill>
            </a:rPr>
            <a:t>por primera vez </a:t>
          </a:r>
          <a:r>
            <a:rPr lang="es-CO" smtClean="0"/>
            <a:t>la NIIF para PYMES</a:t>
          </a:r>
          <a:endParaRPr lang="es-CO" dirty="0" smtClean="0"/>
        </a:p>
      </dgm:t>
    </dgm:pt>
    <dgm:pt modelId="{A85C837C-4D9B-44AC-8970-DD9ECDE3D892}" type="parTrans" cxnId="{5567D41F-D7A5-4318-AC76-CA0CDB318776}">
      <dgm:prSet/>
      <dgm:spPr/>
      <dgm:t>
        <a:bodyPr/>
        <a:lstStyle/>
        <a:p>
          <a:endParaRPr lang="es-CO"/>
        </a:p>
      </dgm:t>
    </dgm:pt>
    <dgm:pt modelId="{F65B268D-7D04-4AF3-9949-159C74D81652}" type="sibTrans" cxnId="{5567D41F-D7A5-4318-AC76-CA0CDB318776}">
      <dgm:prSet/>
      <dgm:spPr/>
      <dgm:t>
        <a:bodyPr/>
        <a:lstStyle/>
        <a:p>
          <a:endParaRPr lang="es-CO"/>
        </a:p>
      </dgm:t>
    </dgm:pt>
    <dgm:pt modelId="{DAFAD637-7437-4DE1-8B6D-1D4D90D3AC35}" type="pres">
      <dgm:prSet presAssocID="{928E3BAF-6E40-4A7D-93AD-0CD59293B5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CF273D7-3790-4E9B-8B08-F70D4CA16378}" type="pres">
      <dgm:prSet presAssocID="{0BF3B89B-71D5-464B-AD98-25B95C85A85A}" presName="composite" presStyleCnt="0"/>
      <dgm:spPr/>
    </dgm:pt>
    <dgm:pt modelId="{248C8287-1437-40D1-890B-FF874F6C42BF}" type="pres">
      <dgm:prSet presAssocID="{0BF3B89B-71D5-464B-AD98-25B95C85A85A}" presName="rect1" presStyleLbl="trAlignAcc1" presStyleIdx="0" presStyleCnt="3" custScaleY="1459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F79D7A-7599-48DB-AD75-41C768875993}" type="pres">
      <dgm:prSet presAssocID="{0BF3B89B-71D5-464B-AD98-25B95C85A85A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000" r="-111000"/>
          </a:stretch>
        </a:blipFill>
      </dgm:spPr>
    </dgm:pt>
    <dgm:pt modelId="{2EE996B3-D717-4209-BF46-68D466053CCC}" type="pres">
      <dgm:prSet presAssocID="{D03C606E-7B81-4937-8668-C77C8B2DA1F9}" presName="sibTrans" presStyleCnt="0"/>
      <dgm:spPr/>
    </dgm:pt>
    <dgm:pt modelId="{784A4F16-9F6D-4020-A9AE-9C77712D47E0}" type="pres">
      <dgm:prSet presAssocID="{18B2FC1F-270B-4F7C-AA25-52510000CC9B}" presName="composite" presStyleCnt="0"/>
      <dgm:spPr/>
    </dgm:pt>
    <dgm:pt modelId="{A3E4EFDD-9F66-43E0-AD61-B6DEA4D838C3}" type="pres">
      <dgm:prSet presAssocID="{18B2FC1F-270B-4F7C-AA25-52510000CC9B}" presName="rect1" presStyleLbl="trAlignAcc1" presStyleIdx="1" presStyleCnt="3" custScaleY="1578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65ED0B-CFAF-4532-8D2E-16A57A17E84A}" type="pres">
      <dgm:prSet presAssocID="{18B2FC1F-270B-4F7C-AA25-52510000CC9B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E075FAF-EF06-4B7F-BD64-278B5214623B}" type="pres">
      <dgm:prSet presAssocID="{F9230496-AB49-47BA-B6BF-41BF24214226}" presName="sibTrans" presStyleCnt="0"/>
      <dgm:spPr/>
    </dgm:pt>
    <dgm:pt modelId="{C8B33A39-B0C8-4608-B85F-4743336399ED}" type="pres">
      <dgm:prSet presAssocID="{1914034D-6F5F-4097-B773-2DC96E5B87D8}" presName="composite" presStyleCnt="0"/>
      <dgm:spPr/>
    </dgm:pt>
    <dgm:pt modelId="{C190EBE7-3FF5-4B55-97DB-1BE89FF87FA5}" type="pres">
      <dgm:prSet presAssocID="{1914034D-6F5F-4097-B773-2DC96E5B87D8}" presName="rect1" presStyleLbl="trAlignAcc1" presStyleIdx="2" presStyleCnt="3" custScaleY="1441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91FB55-C790-42F7-A903-2B982B243B98}" type="pres">
      <dgm:prSet presAssocID="{1914034D-6F5F-4097-B773-2DC96E5B87D8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704E2C73-1FA1-4DA0-B7BF-F12A9E0EB5A2}" type="presOf" srcId="{18B2FC1F-270B-4F7C-AA25-52510000CC9B}" destId="{A3E4EFDD-9F66-43E0-AD61-B6DEA4D838C3}" srcOrd="0" destOrd="0" presId="urn:microsoft.com/office/officeart/2008/layout/PictureStrips"/>
    <dgm:cxn modelId="{0832336A-0F4F-44FC-8B98-29341C6621F2}" type="presOf" srcId="{2089BA3E-D7C7-40A5-A188-D2D835BC0247}" destId="{C190EBE7-3FF5-4B55-97DB-1BE89FF87FA5}" srcOrd="0" destOrd="1" presId="urn:microsoft.com/office/officeart/2008/layout/PictureStrips"/>
    <dgm:cxn modelId="{A2038007-093F-4381-BCA6-328BC355B3AB}" type="presOf" srcId="{1914034D-6F5F-4097-B773-2DC96E5B87D8}" destId="{C190EBE7-3FF5-4B55-97DB-1BE89FF87FA5}" srcOrd="0" destOrd="0" presId="urn:microsoft.com/office/officeart/2008/layout/PictureStrips"/>
    <dgm:cxn modelId="{F096B846-8BC3-42E0-AF2B-7ED902E52BD5}" type="presOf" srcId="{0BF3B89B-71D5-464B-AD98-25B95C85A85A}" destId="{248C8287-1437-40D1-890B-FF874F6C42BF}" srcOrd="0" destOrd="0" presId="urn:microsoft.com/office/officeart/2008/layout/PictureStrips"/>
    <dgm:cxn modelId="{239FD483-F477-4E1A-B88C-4F864CE6CEF1}" srcId="{928E3BAF-6E40-4A7D-93AD-0CD59293B59B}" destId="{0BF3B89B-71D5-464B-AD98-25B95C85A85A}" srcOrd="0" destOrd="0" parTransId="{C6B6270A-842A-4D6A-8F8A-1EB70205F5C2}" sibTransId="{D03C606E-7B81-4937-8668-C77C8B2DA1F9}"/>
    <dgm:cxn modelId="{C24C92BB-FE8B-49DC-88F1-2F5C6793F9A8}" srcId="{928E3BAF-6E40-4A7D-93AD-0CD59293B59B}" destId="{1914034D-6F5F-4097-B773-2DC96E5B87D8}" srcOrd="2" destOrd="0" parTransId="{2DF33156-8C2D-4F23-A6DD-B19481659EFF}" sibTransId="{1A9FD1CF-83FD-4443-BA29-CBA411346BA1}"/>
    <dgm:cxn modelId="{5567D41F-D7A5-4318-AC76-CA0CDB318776}" srcId="{1914034D-6F5F-4097-B773-2DC96E5B87D8}" destId="{2089BA3E-D7C7-40A5-A188-D2D835BC0247}" srcOrd="0" destOrd="0" parTransId="{A85C837C-4D9B-44AC-8970-DD9ECDE3D892}" sibTransId="{F65B268D-7D04-4AF3-9949-159C74D81652}"/>
    <dgm:cxn modelId="{8ABDA86D-32A8-4790-BE81-878DFFAFB346}" type="presOf" srcId="{928E3BAF-6E40-4A7D-93AD-0CD59293B59B}" destId="{DAFAD637-7437-4DE1-8B6D-1D4D90D3AC35}" srcOrd="0" destOrd="0" presId="urn:microsoft.com/office/officeart/2008/layout/PictureStrips"/>
    <dgm:cxn modelId="{A033284F-E77E-4990-869C-779891F6DBF5}" srcId="{928E3BAF-6E40-4A7D-93AD-0CD59293B59B}" destId="{18B2FC1F-270B-4F7C-AA25-52510000CC9B}" srcOrd="1" destOrd="0" parTransId="{6BA3B1BA-1C17-4D77-AEC6-64FA4F125289}" sibTransId="{F9230496-AB49-47BA-B6BF-41BF24214226}"/>
    <dgm:cxn modelId="{184D2E74-E292-4831-8A49-59E6F1038332}" type="presParOf" srcId="{DAFAD637-7437-4DE1-8B6D-1D4D90D3AC35}" destId="{DCF273D7-3790-4E9B-8B08-F70D4CA16378}" srcOrd="0" destOrd="0" presId="urn:microsoft.com/office/officeart/2008/layout/PictureStrips"/>
    <dgm:cxn modelId="{8AF12EDD-4882-4487-AD26-DD27CDC1FFB2}" type="presParOf" srcId="{DCF273D7-3790-4E9B-8B08-F70D4CA16378}" destId="{248C8287-1437-40D1-890B-FF874F6C42BF}" srcOrd="0" destOrd="0" presId="urn:microsoft.com/office/officeart/2008/layout/PictureStrips"/>
    <dgm:cxn modelId="{4F57C1FC-5A46-42C0-A961-CD8AB1AF33E1}" type="presParOf" srcId="{DCF273D7-3790-4E9B-8B08-F70D4CA16378}" destId="{93F79D7A-7599-48DB-AD75-41C768875993}" srcOrd="1" destOrd="0" presId="urn:microsoft.com/office/officeart/2008/layout/PictureStrips"/>
    <dgm:cxn modelId="{9FFB7CC7-B350-4466-9043-808BE854BB8B}" type="presParOf" srcId="{DAFAD637-7437-4DE1-8B6D-1D4D90D3AC35}" destId="{2EE996B3-D717-4209-BF46-68D466053CCC}" srcOrd="1" destOrd="0" presId="urn:microsoft.com/office/officeart/2008/layout/PictureStrips"/>
    <dgm:cxn modelId="{BCA89A6E-D30B-4927-ACE4-FD6EA835D660}" type="presParOf" srcId="{DAFAD637-7437-4DE1-8B6D-1D4D90D3AC35}" destId="{784A4F16-9F6D-4020-A9AE-9C77712D47E0}" srcOrd="2" destOrd="0" presId="urn:microsoft.com/office/officeart/2008/layout/PictureStrips"/>
    <dgm:cxn modelId="{67B4DF8B-3026-40A0-8DDD-0DE73D9B6546}" type="presParOf" srcId="{784A4F16-9F6D-4020-A9AE-9C77712D47E0}" destId="{A3E4EFDD-9F66-43E0-AD61-B6DEA4D838C3}" srcOrd="0" destOrd="0" presId="urn:microsoft.com/office/officeart/2008/layout/PictureStrips"/>
    <dgm:cxn modelId="{3B82B2E5-326C-47FD-BB31-24E1707338D7}" type="presParOf" srcId="{784A4F16-9F6D-4020-A9AE-9C77712D47E0}" destId="{F665ED0B-CFAF-4532-8D2E-16A57A17E84A}" srcOrd="1" destOrd="0" presId="urn:microsoft.com/office/officeart/2008/layout/PictureStrips"/>
    <dgm:cxn modelId="{B7C8201A-967A-4CB7-85D7-747CA89CB0CF}" type="presParOf" srcId="{DAFAD637-7437-4DE1-8B6D-1D4D90D3AC35}" destId="{BE075FAF-EF06-4B7F-BD64-278B5214623B}" srcOrd="3" destOrd="0" presId="urn:microsoft.com/office/officeart/2008/layout/PictureStrips"/>
    <dgm:cxn modelId="{F2971D0A-232C-4D52-B190-BFB0E43CDA6E}" type="presParOf" srcId="{DAFAD637-7437-4DE1-8B6D-1D4D90D3AC35}" destId="{C8B33A39-B0C8-4608-B85F-4743336399ED}" srcOrd="4" destOrd="0" presId="urn:microsoft.com/office/officeart/2008/layout/PictureStrips"/>
    <dgm:cxn modelId="{9AEE8A5D-C978-45B3-ABD2-EF3C806BFAEF}" type="presParOf" srcId="{C8B33A39-B0C8-4608-B85F-4743336399ED}" destId="{C190EBE7-3FF5-4B55-97DB-1BE89FF87FA5}" srcOrd="0" destOrd="0" presId="urn:microsoft.com/office/officeart/2008/layout/PictureStrips"/>
    <dgm:cxn modelId="{CF13EF1D-76CE-4821-A73F-BB9AC002854E}" type="presParOf" srcId="{C8B33A39-B0C8-4608-B85F-4743336399ED}" destId="{B891FB55-C790-42F7-A903-2B982B243B9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AF75BA-82F8-4E26-8DEB-5BE5DC27051A}" type="doc">
      <dgm:prSet loTypeId="urn:microsoft.com/office/officeart/2005/8/layout/defaul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9B98B8A1-54DC-4504-927C-B10B2CD04045}">
      <dgm:prSet phldrT="[Texto]"/>
      <dgm:spPr/>
      <dgm:t>
        <a:bodyPr/>
        <a:lstStyle/>
        <a:p>
          <a:r>
            <a:rPr lang="es-ES" smtClean="0"/>
            <a:t>Las revelaciones implican una carga significativa de trabajo en las NIIF plenas. </a:t>
          </a:r>
          <a:endParaRPr lang="es-CO" dirty="0"/>
        </a:p>
      </dgm:t>
    </dgm:pt>
    <dgm:pt modelId="{3314CDFA-2913-4923-9659-751D491D4C05}" type="parTrans" cxnId="{5D5FFF16-83D1-44E9-A427-92CA87892196}">
      <dgm:prSet/>
      <dgm:spPr/>
      <dgm:t>
        <a:bodyPr/>
        <a:lstStyle/>
        <a:p>
          <a:endParaRPr lang="es-CO"/>
        </a:p>
      </dgm:t>
    </dgm:pt>
    <dgm:pt modelId="{138B879E-C94B-472B-B2A5-999A73E0276D}" type="sibTrans" cxnId="{5D5FFF16-83D1-44E9-A427-92CA87892196}">
      <dgm:prSet/>
      <dgm:spPr/>
      <dgm:t>
        <a:bodyPr/>
        <a:lstStyle/>
        <a:p>
          <a:endParaRPr lang="es-CO"/>
        </a:p>
      </dgm:t>
    </dgm:pt>
    <dgm:pt modelId="{2E08E6D1-A3D9-4939-ACA0-64DC442F44C3}">
      <dgm:prSet/>
      <dgm:spPr/>
      <dgm:t>
        <a:bodyPr/>
        <a:lstStyle/>
        <a:p>
          <a:r>
            <a:rPr lang="es-ES" dirty="0" smtClean="0"/>
            <a:t>  NIIF para las Pymes, la exigencia de revelaciones se ha reducido significativamente, pensando en la relevancia de la información  en función de los posibles usuarios de la información.</a:t>
          </a:r>
          <a:endParaRPr lang="es-CO" dirty="0"/>
        </a:p>
      </dgm:t>
    </dgm:pt>
    <dgm:pt modelId="{BA245D81-CDE4-4B71-8D24-197E568F74EA}" type="parTrans" cxnId="{5F0D4C04-054C-4987-8856-CDFAB669D4AD}">
      <dgm:prSet/>
      <dgm:spPr/>
      <dgm:t>
        <a:bodyPr/>
        <a:lstStyle/>
        <a:p>
          <a:endParaRPr lang="es-CO"/>
        </a:p>
      </dgm:t>
    </dgm:pt>
    <dgm:pt modelId="{9EA0B123-34F4-442B-8CE2-8CEB36C4EB49}" type="sibTrans" cxnId="{5F0D4C04-054C-4987-8856-CDFAB669D4AD}">
      <dgm:prSet/>
      <dgm:spPr/>
      <dgm:t>
        <a:bodyPr/>
        <a:lstStyle/>
        <a:p>
          <a:endParaRPr lang="es-CO"/>
        </a:p>
      </dgm:t>
    </dgm:pt>
    <dgm:pt modelId="{D2978C3F-D014-4A64-85E6-62CC7235A01E}" type="pres">
      <dgm:prSet presAssocID="{E8AF75BA-82F8-4E26-8DEB-5BE5DC2705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07EDE2F-B3A5-4FDF-9D63-7EEB97844EC6}" type="pres">
      <dgm:prSet presAssocID="{9B98B8A1-54DC-4504-927C-B10B2CD04045}" presName="node" presStyleLbl="node1" presStyleIdx="0" presStyleCnt="2" custScaleY="1332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C921C0-22B6-4801-AF5D-BD056C9D49EE}" type="pres">
      <dgm:prSet presAssocID="{138B879E-C94B-472B-B2A5-999A73E0276D}" presName="sibTrans" presStyleCnt="0"/>
      <dgm:spPr/>
    </dgm:pt>
    <dgm:pt modelId="{534038FA-4DC9-4838-B2CB-AA08E3AFA293}" type="pres">
      <dgm:prSet presAssocID="{2E08E6D1-A3D9-4939-ACA0-64DC442F44C3}" presName="node" presStyleLbl="node1" presStyleIdx="1" presStyleCnt="2" custScaleY="1332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A36F039-0F34-4A89-BA95-990A14492150}" type="presOf" srcId="{E8AF75BA-82F8-4E26-8DEB-5BE5DC27051A}" destId="{D2978C3F-D014-4A64-85E6-62CC7235A01E}" srcOrd="0" destOrd="0" presId="urn:microsoft.com/office/officeart/2005/8/layout/default"/>
    <dgm:cxn modelId="{5D5FFF16-83D1-44E9-A427-92CA87892196}" srcId="{E8AF75BA-82F8-4E26-8DEB-5BE5DC27051A}" destId="{9B98B8A1-54DC-4504-927C-B10B2CD04045}" srcOrd="0" destOrd="0" parTransId="{3314CDFA-2913-4923-9659-751D491D4C05}" sibTransId="{138B879E-C94B-472B-B2A5-999A73E0276D}"/>
    <dgm:cxn modelId="{5F0D4C04-054C-4987-8856-CDFAB669D4AD}" srcId="{E8AF75BA-82F8-4E26-8DEB-5BE5DC27051A}" destId="{2E08E6D1-A3D9-4939-ACA0-64DC442F44C3}" srcOrd="1" destOrd="0" parTransId="{BA245D81-CDE4-4B71-8D24-197E568F74EA}" sibTransId="{9EA0B123-34F4-442B-8CE2-8CEB36C4EB49}"/>
    <dgm:cxn modelId="{2C88FD4B-2223-4776-8797-92A70248510D}" type="presOf" srcId="{2E08E6D1-A3D9-4939-ACA0-64DC442F44C3}" destId="{534038FA-4DC9-4838-B2CB-AA08E3AFA293}" srcOrd="0" destOrd="0" presId="urn:microsoft.com/office/officeart/2005/8/layout/default"/>
    <dgm:cxn modelId="{BB55A0DC-5B65-4771-94F1-6C6D04F04A3D}" type="presOf" srcId="{9B98B8A1-54DC-4504-927C-B10B2CD04045}" destId="{307EDE2F-B3A5-4FDF-9D63-7EEB97844EC6}" srcOrd="0" destOrd="0" presId="urn:microsoft.com/office/officeart/2005/8/layout/default"/>
    <dgm:cxn modelId="{632F2969-2272-4853-A51B-19A65F260E17}" type="presParOf" srcId="{D2978C3F-D014-4A64-85E6-62CC7235A01E}" destId="{307EDE2F-B3A5-4FDF-9D63-7EEB97844EC6}" srcOrd="0" destOrd="0" presId="urn:microsoft.com/office/officeart/2005/8/layout/default"/>
    <dgm:cxn modelId="{4C81373B-2CFE-4F78-A20F-B49966A80CA5}" type="presParOf" srcId="{D2978C3F-D014-4A64-85E6-62CC7235A01E}" destId="{D8C921C0-22B6-4801-AF5D-BD056C9D49EE}" srcOrd="1" destOrd="0" presId="urn:microsoft.com/office/officeart/2005/8/layout/default"/>
    <dgm:cxn modelId="{8D5BA8B8-1087-4EFE-B978-32484F4CE699}" type="presParOf" srcId="{D2978C3F-D014-4A64-85E6-62CC7235A01E}" destId="{534038FA-4DC9-4838-B2CB-AA08E3AFA29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D97C0B7-5619-49BC-A8B0-17E8BB8729B3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0AA0AA2-E2A3-4BB8-8481-10B9E9C43E1D}">
      <dgm:prSet phldrT="[Texto]"/>
      <dgm:spPr/>
      <dgm:t>
        <a:bodyPr/>
        <a:lstStyle/>
        <a:p>
          <a:r>
            <a:rPr lang="es-ES" smtClean="0"/>
            <a:t>La redacción ha pretendido ser tan simple, que en algunos casos obtiene el efecto contrario: es decir, no da suficientes elementos para entender lo que se pretende decir. </a:t>
          </a:r>
          <a:endParaRPr lang="es-CO" dirty="0"/>
        </a:p>
      </dgm:t>
    </dgm:pt>
    <dgm:pt modelId="{3E97D872-DCA5-475E-95CA-7D7243027E59}" type="parTrans" cxnId="{AFD230E3-228C-407E-B1D2-450C21A68124}">
      <dgm:prSet/>
      <dgm:spPr/>
      <dgm:t>
        <a:bodyPr/>
        <a:lstStyle/>
        <a:p>
          <a:endParaRPr lang="es-CO"/>
        </a:p>
      </dgm:t>
    </dgm:pt>
    <dgm:pt modelId="{C863689F-3001-43BB-8FCA-21C21719E84D}" type="sibTrans" cxnId="{AFD230E3-228C-407E-B1D2-450C21A68124}">
      <dgm:prSet/>
      <dgm:spPr/>
      <dgm:t>
        <a:bodyPr/>
        <a:lstStyle/>
        <a:p>
          <a:endParaRPr lang="es-CO"/>
        </a:p>
      </dgm:t>
    </dgm:pt>
    <dgm:pt modelId="{A833437E-C746-4DE3-8094-A839EB5B5928}">
      <dgm:prSet/>
      <dgm:spPr/>
      <dgm:t>
        <a:bodyPr/>
        <a:lstStyle/>
        <a:p>
          <a:r>
            <a:rPr lang="es-ES" smtClean="0"/>
            <a:t>Por esta razón, muchas definiciones que son necesarias para aplicar el estándar no están presentes, siendo necesario recurrir a las NIIF plenas para encontrarlas.</a:t>
          </a:r>
          <a:endParaRPr lang="es-CO" dirty="0"/>
        </a:p>
      </dgm:t>
    </dgm:pt>
    <dgm:pt modelId="{1CDE3391-FEE4-4D8C-A535-67159327E534}" type="parTrans" cxnId="{E867F797-A330-4E86-9A32-E6E1309B86E0}">
      <dgm:prSet/>
      <dgm:spPr/>
      <dgm:t>
        <a:bodyPr/>
        <a:lstStyle/>
        <a:p>
          <a:endParaRPr lang="es-CO"/>
        </a:p>
      </dgm:t>
    </dgm:pt>
    <dgm:pt modelId="{CD54D991-4482-447D-8B7D-650E881DDB3A}" type="sibTrans" cxnId="{E867F797-A330-4E86-9A32-E6E1309B86E0}">
      <dgm:prSet/>
      <dgm:spPr/>
      <dgm:t>
        <a:bodyPr/>
        <a:lstStyle/>
        <a:p>
          <a:endParaRPr lang="es-CO"/>
        </a:p>
      </dgm:t>
    </dgm:pt>
    <dgm:pt modelId="{1DF38E42-5F8C-4485-A165-4DF83ED2379B}" type="pres">
      <dgm:prSet presAssocID="{1D97C0B7-5619-49BC-A8B0-17E8BB8729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00D9EF5-770C-438A-8419-5E5088E02C5D}" type="pres">
      <dgm:prSet presAssocID="{40AA0AA2-E2A3-4BB8-8481-10B9E9C43E1D}" presName="composite" presStyleCnt="0"/>
      <dgm:spPr/>
    </dgm:pt>
    <dgm:pt modelId="{55006199-117F-42F7-8BC8-3A69EEAB6EDE}" type="pres">
      <dgm:prSet presAssocID="{40AA0AA2-E2A3-4BB8-8481-10B9E9C43E1D}" presName="LShape" presStyleLbl="alignNode1" presStyleIdx="0" presStyleCnt="3"/>
      <dgm:spPr/>
    </dgm:pt>
    <dgm:pt modelId="{0A36F9BC-B651-424B-BEA2-BE41AD578241}" type="pres">
      <dgm:prSet presAssocID="{40AA0AA2-E2A3-4BB8-8481-10B9E9C43E1D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93F177-3BD2-4857-BF76-4D1EDBB64004}" type="pres">
      <dgm:prSet presAssocID="{40AA0AA2-E2A3-4BB8-8481-10B9E9C43E1D}" presName="Triangle" presStyleLbl="alignNode1" presStyleIdx="1" presStyleCnt="3"/>
      <dgm:spPr/>
    </dgm:pt>
    <dgm:pt modelId="{2E2564FC-3CF0-4995-8EEB-B1CCAE2E6CA2}" type="pres">
      <dgm:prSet presAssocID="{C863689F-3001-43BB-8FCA-21C21719E84D}" presName="sibTrans" presStyleCnt="0"/>
      <dgm:spPr/>
    </dgm:pt>
    <dgm:pt modelId="{72AE235B-5A0D-480C-BFCB-34C6FA32A2C7}" type="pres">
      <dgm:prSet presAssocID="{C863689F-3001-43BB-8FCA-21C21719E84D}" presName="space" presStyleCnt="0"/>
      <dgm:spPr/>
    </dgm:pt>
    <dgm:pt modelId="{6820FEAF-5C6B-4347-AA0E-B32F1AB95DA1}" type="pres">
      <dgm:prSet presAssocID="{A833437E-C746-4DE3-8094-A839EB5B5928}" presName="composite" presStyleCnt="0"/>
      <dgm:spPr/>
    </dgm:pt>
    <dgm:pt modelId="{940B2427-1621-419C-B93F-6851B23FC619}" type="pres">
      <dgm:prSet presAssocID="{A833437E-C746-4DE3-8094-A839EB5B5928}" presName="LShape" presStyleLbl="alignNode1" presStyleIdx="2" presStyleCnt="3"/>
      <dgm:spPr/>
    </dgm:pt>
    <dgm:pt modelId="{480D752E-4B40-4DCB-9320-0921212F6369}" type="pres">
      <dgm:prSet presAssocID="{A833437E-C746-4DE3-8094-A839EB5B592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FD230E3-228C-407E-B1D2-450C21A68124}" srcId="{1D97C0B7-5619-49BC-A8B0-17E8BB8729B3}" destId="{40AA0AA2-E2A3-4BB8-8481-10B9E9C43E1D}" srcOrd="0" destOrd="0" parTransId="{3E97D872-DCA5-475E-95CA-7D7243027E59}" sibTransId="{C863689F-3001-43BB-8FCA-21C21719E84D}"/>
    <dgm:cxn modelId="{E867F797-A330-4E86-9A32-E6E1309B86E0}" srcId="{1D97C0B7-5619-49BC-A8B0-17E8BB8729B3}" destId="{A833437E-C746-4DE3-8094-A839EB5B5928}" srcOrd="1" destOrd="0" parTransId="{1CDE3391-FEE4-4D8C-A535-67159327E534}" sibTransId="{CD54D991-4482-447D-8B7D-650E881DDB3A}"/>
    <dgm:cxn modelId="{F0EDDC53-2C76-476F-9080-23D833CC979B}" type="presOf" srcId="{40AA0AA2-E2A3-4BB8-8481-10B9E9C43E1D}" destId="{0A36F9BC-B651-424B-BEA2-BE41AD578241}" srcOrd="0" destOrd="0" presId="urn:microsoft.com/office/officeart/2009/3/layout/StepUpProcess"/>
    <dgm:cxn modelId="{0A422A43-A676-425D-9FA3-FE6F3DC73451}" type="presOf" srcId="{1D97C0B7-5619-49BC-A8B0-17E8BB8729B3}" destId="{1DF38E42-5F8C-4485-A165-4DF83ED2379B}" srcOrd="0" destOrd="0" presId="urn:microsoft.com/office/officeart/2009/3/layout/StepUpProcess"/>
    <dgm:cxn modelId="{F5E3CAEC-4B2C-49F5-AA01-FD37162FA085}" type="presOf" srcId="{A833437E-C746-4DE3-8094-A839EB5B5928}" destId="{480D752E-4B40-4DCB-9320-0921212F6369}" srcOrd="0" destOrd="0" presId="urn:microsoft.com/office/officeart/2009/3/layout/StepUpProcess"/>
    <dgm:cxn modelId="{73D4D7A0-4B33-4E98-B738-5A180A250B63}" type="presParOf" srcId="{1DF38E42-5F8C-4485-A165-4DF83ED2379B}" destId="{A00D9EF5-770C-438A-8419-5E5088E02C5D}" srcOrd="0" destOrd="0" presId="urn:microsoft.com/office/officeart/2009/3/layout/StepUpProcess"/>
    <dgm:cxn modelId="{145FF083-E349-4A54-861D-FDDB6172452E}" type="presParOf" srcId="{A00D9EF5-770C-438A-8419-5E5088E02C5D}" destId="{55006199-117F-42F7-8BC8-3A69EEAB6EDE}" srcOrd="0" destOrd="0" presId="urn:microsoft.com/office/officeart/2009/3/layout/StepUpProcess"/>
    <dgm:cxn modelId="{FB67A738-ECC1-47A4-9C4B-82DB5091F051}" type="presParOf" srcId="{A00D9EF5-770C-438A-8419-5E5088E02C5D}" destId="{0A36F9BC-B651-424B-BEA2-BE41AD578241}" srcOrd="1" destOrd="0" presId="urn:microsoft.com/office/officeart/2009/3/layout/StepUpProcess"/>
    <dgm:cxn modelId="{48EEC074-C38B-4C18-B7A3-08B8BFFB1849}" type="presParOf" srcId="{A00D9EF5-770C-438A-8419-5E5088E02C5D}" destId="{5A93F177-3BD2-4857-BF76-4D1EDBB64004}" srcOrd="2" destOrd="0" presId="urn:microsoft.com/office/officeart/2009/3/layout/StepUpProcess"/>
    <dgm:cxn modelId="{787E1017-1528-490C-9508-85F4249E22C0}" type="presParOf" srcId="{1DF38E42-5F8C-4485-A165-4DF83ED2379B}" destId="{2E2564FC-3CF0-4995-8EEB-B1CCAE2E6CA2}" srcOrd="1" destOrd="0" presId="urn:microsoft.com/office/officeart/2009/3/layout/StepUpProcess"/>
    <dgm:cxn modelId="{996F3B0F-DDCB-43D2-A3FF-2D89D9C5DFE2}" type="presParOf" srcId="{2E2564FC-3CF0-4995-8EEB-B1CCAE2E6CA2}" destId="{72AE235B-5A0D-480C-BFCB-34C6FA32A2C7}" srcOrd="0" destOrd="0" presId="urn:microsoft.com/office/officeart/2009/3/layout/StepUpProcess"/>
    <dgm:cxn modelId="{3718122D-4F87-413B-B31D-033B5DA92106}" type="presParOf" srcId="{1DF38E42-5F8C-4485-A165-4DF83ED2379B}" destId="{6820FEAF-5C6B-4347-AA0E-B32F1AB95DA1}" srcOrd="2" destOrd="0" presId="urn:microsoft.com/office/officeart/2009/3/layout/StepUpProcess"/>
    <dgm:cxn modelId="{464D2915-78D3-4249-B4FE-930BBD3886B8}" type="presParOf" srcId="{6820FEAF-5C6B-4347-AA0E-B32F1AB95DA1}" destId="{940B2427-1621-419C-B93F-6851B23FC619}" srcOrd="0" destOrd="0" presId="urn:microsoft.com/office/officeart/2009/3/layout/StepUpProcess"/>
    <dgm:cxn modelId="{75648B09-25F6-4388-AEA8-442077D94523}" type="presParOf" srcId="{6820FEAF-5C6B-4347-AA0E-B32F1AB95DA1}" destId="{480D752E-4B40-4DCB-9320-0921212F636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r>
            <a:rPr lang="es-ES" sz="2400" dirty="0" smtClean="0"/>
            <a:t>Pregunta 1—Definición de "en calidad de fiduciario" </a:t>
          </a:r>
          <a:endParaRPr lang="es-CO" sz="2400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r>
            <a:rPr lang="es-ES" sz="2400" dirty="0" smtClean="0"/>
            <a:t>Pregunta 2—Contabilidad del impuesto a las ganancias </a:t>
          </a:r>
          <a:endParaRPr lang="es-CO" sz="2400" dirty="0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r>
            <a:rPr lang="es-ES" sz="2400" dirty="0" smtClean="0"/>
            <a:t>  Pregunta 3—Otras modificaciones propuestas a la NIIF para las PYMES </a:t>
          </a:r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A0685FEF-D68A-4F0C-8CEA-537A782CF719}">
      <dgm:prSet phldrT="[Texto]" custT="1"/>
      <dgm:spPr/>
      <dgm:t>
        <a:bodyPr/>
        <a:lstStyle/>
        <a:p>
          <a:r>
            <a:rPr lang="es-ES" sz="2400" dirty="0" smtClean="0"/>
            <a:t> Pregunta 4—Cuestiones adicionales </a:t>
          </a:r>
        </a:p>
      </dgm:t>
    </dgm:pt>
    <dgm:pt modelId="{2BCC223B-9CA5-4738-9CB1-13EE0618D5E7}" type="parTrans" cxnId="{B0CB9847-C660-44BC-8BAF-EAE572F75198}">
      <dgm:prSet/>
      <dgm:spPr/>
      <dgm:t>
        <a:bodyPr/>
        <a:lstStyle/>
        <a:p>
          <a:endParaRPr lang="es-CO"/>
        </a:p>
      </dgm:t>
    </dgm:pt>
    <dgm:pt modelId="{04A2C6D5-2B7B-412D-A11D-BFE79AB4CBDD}" type="sibTrans" cxnId="{B0CB9847-C660-44BC-8BAF-EAE572F75198}">
      <dgm:prSet/>
      <dgm:spPr/>
      <dgm:t>
        <a:bodyPr/>
        <a:lstStyle/>
        <a:p>
          <a:endParaRPr lang="es-CO"/>
        </a:p>
      </dgm:t>
    </dgm:pt>
    <dgm:pt modelId="{C3F9C55F-C6D0-4CB2-BF23-A41A5C21ABE1}">
      <dgm:prSet phldrT="[Texto]" custT="1"/>
      <dgm:spPr/>
      <dgm:t>
        <a:bodyPr/>
        <a:lstStyle/>
        <a:p>
          <a:r>
            <a:rPr lang="es-ES" sz="2400" dirty="0" smtClean="0"/>
            <a:t> Pregunta 5—Disposiciones de transición </a:t>
          </a:r>
        </a:p>
      </dgm:t>
    </dgm:pt>
    <dgm:pt modelId="{599D40F7-A545-4962-B7B3-3BF171E74288}" type="parTrans" cxnId="{5A57B66F-27AF-493C-AE2B-C45C82907997}">
      <dgm:prSet/>
      <dgm:spPr/>
      <dgm:t>
        <a:bodyPr/>
        <a:lstStyle/>
        <a:p>
          <a:endParaRPr lang="es-CO"/>
        </a:p>
      </dgm:t>
    </dgm:pt>
    <dgm:pt modelId="{CF2D41A1-202C-49EA-9619-D7BA507BD04E}" type="sibTrans" cxnId="{5A57B66F-27AF-493C-AE2B-C45C82907997}">
      <dgm:prSet/>
      <dgm:spPr/>
      <dgm:t>
        <a:bodyPr/>
        <a:lstStyle/>
        <a:p>
          <a:endParaRPr lang="es-CO"/>
        </a:p>
      </dgm:t>
    </dgm:pt>
    <dgm:pt modelId="{EF3AFD98-027A-43CD-8445-45E209080C46}">
      <dgm:prSet phldrT="[Texto]" custT="1"/>
      <dgm:spPr/>
      <dgm:t>
        <a:bodyPr/>
        <a:lstStyle/>
        <a:p>
          <a:r>
            <a:rPr lang="es-ES" sz="2400" dirty="0" smtClean="0"/>
            <a:t> Pregunta 6—Fecha de vigencia </a:t>
          </a:r>
        </a:p>
      </dgm:t>
    </dgm:pt>
    <dgm:pt modelId="{E73F04E5-5C81-480B-8C5B-57A27799320B}" type="parTrans" cxnId="{3FFD4437-312E-4F21-A9AF-5655901144C1}">
      <dgm:prSet/>
      <dgm:spPr/>
      <dgm:t>
        <a:bodyPr/>
        <a:lstStyle/>
        <a:p>
          <a:endParaRPr lang="es-CO"/>
        </a:p>
      </dgm:t>
    </dgm:pt>
    <dgm:pt modelId="{82FDCE99-5EA1-4EC4-90D3-B3FFEEEE2D12}" type="sibTrans" cxnId="{3FFD4437-312E-4F21-A9AF-5655901144C1}">
      <dgm:prSet/>
      <dgm:spPr/>
      <dgm:t>
        <a:bodyPr/>
        <a:lstStyle/>
        <a:p>
          <a:endParaRPr lang="es-CO"/>
        </a:p>
      </dgm:t>
    </dgm:pt>
    <dgm:pt modelId="{EA63861F-8336-3B43-9EDD-DA6866CB9F56}">
      <dgm:prSet phldrT="[Texto]" custT="1"/>
      <dgm:spPr/>
      <dgm:t>
        <a:bodyPr/>
        <a:lstStyle/>
        <a:p>
          <a:r>
            <a:rPr lang="es-ES" sz="2400" dirty="0" smtClean="0"/>
            <a:t>Pregunta 7—Revisiones futuras de la NIIF para las PYMES </a:t>
          </a:r>
        </a:p>
      </dgm:t>
    </dgm:pt>
    <dgm:pt modelId="{94E6A5DB-79AF-5D46-B641-8D4F7A83CA26}" type="parTrans" cxnId="{CFF071F1-DE1C-C345-A4DE-474B28D17DC7}">
      <dgm:prSet/>
      <dgm:spPr/>
      <dgm:t>
        <a:bodyPr/>
        <a:lstStyle/>
        <a:p>
          <a:endParaRPr lang="es-ES"/>
        </a:p>
      </dgm:t>
    </dgm:pt>
    <dgm:pt modelId="{B534C97B-AFB2-0C4A-A5EF-5802D7895814}" type="sibTrans" cxnId="{CFF071F1-DE1C-C345-A4DE-474B28D17DC7}">
      <dgm:prSet/>
      <dgm:spPr/>
      <dgm:t>
        <a:bodyPr/>
        <a:lstStyle/>
        <a:p>
          <a:endParaRPr lang="es-ES"/>
        </a:p>
      </dgm:t>
    </dgm:pt>
    <dgm:pt modelId="{395934B6-96D3-384B-ADAA-D99D62542314}">
      <dgm:prSet phldrT="[Texto]" custT="1"/>
      <dgm:spPr/>
      <dgm:t>
        <a:bodyPr/>
        <a:lstStyle/>
        <a:p>
          <a:r>
            <a:rPr lang="es-ES" sz="2400" dirty="0" smtClean="0"/>
            <a:t>Pregunta 8—Algún otro comentario </a:t>
          </a:r>
        </a:p>
      </dgm:t>
    </dgm:pt>
    <dgm:pt modelId="{DAA4AB8C-8AA2-0841-8325-3F99F10DFDC5}" type="parTrans" cxnId="{812E4C1E-5D33-074E-9A61-79F704E08006}">
      <dgm:prSet/>
      <dgm:spPr/>
      <dgm:t>
        <a:bodyPr/>
        <a:lstStyle/>
        <a:p>
          <a:endParaRPr lang="es-ES"/>
        </a:p>
      </dgm:t>
    </dgm:pt>
    <dgm:pt modelId="{120AB891-CD84-CC43-9CFC-E4ABFE94BD71}" type="sibTrans" cxnId="{812E4C1E-5D33-074E-9A61-79F704E08006}">
      <dgm:prSet/>
      <dgm:spPr/>
      <dgm:t>
        <a:bodyPr/>
        <a:lstStyle/>
        <a:p>
          <a:endParaRPr lang="es-ES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E7A8E90-DAA9-F34C-A93A-7CB6ADCB32D6}" type="pres">
      <dgm:prSet presAssocID="{395934B6-96D3-384B-ADAA-D99D62542314}" presName="boxAndChildren" presStyleCnt="0"/>
      <dgm:spPr/>
    </dgm:pt>
    <dgm:pt modelId="{F46682CB-07D9-6747-B02B-D5564E8B8AD7}" type="pres">
      <dgm:prSet presAssocID="{395934B6-96D3-384B-ADAA-D99D62542314}" presName="parentTextBox" presStyleLbl="node1" presStyleIdx="0" presStyleCnt="8"/>
      <dgm:spPr/>
      <dgm:t>
        <a:bodyPr/>
        <a:lstStyle/>
        <a:p>
          <a:endParaRPr lang="es-ES"/>
        </a:p>
      </dgm:t>
    </dgm:pt>
    <dgm:pt modelId="{E14E7C00-3EB5-B247-8590-7F5C1F650CFB}" type="pres">
      <dgm:prSet presAssocID="{B534C97B-AFB2-0C4A-A5EF-5802D7895814}" presName="sp" presStyleCnt="0"/>
      <dgm:spPr/>
    </dgm:pt>
    <dgm:pt modelId="{59D71BE3-1D76-B545-951A-1A98FEDA49C5}" type="pres">
      <dgm:prSet presAssocID="{EA63861F-8336-3B43-9EDD-DA6866CB9F56}" presName="arrowAndChildren" presStyleCnt="0"/>
      <dgm:spPr/>
    </dgm:pt>
    <dgm:pt modelId="{AF2DA448-3512-9D40-8E99-E431C5D1A1A5}" type="pres">
      <dgm:prSet presAssocID="{EA63861F-8336-3B43-9EDD-DA6866CB9F56}" presName="parentTextArrow" presStyleLbl="node1" presStyleIdx="1" presStyleCnt="8"/>
      <dgm:spPr/>
      <dgm:t>
        <a:bodyPr/>
        <a:lstStyle/>
        <a:p>
          <a:endParaRPr lang="es-ES"/>
        </a:p>
      </dgm:t>
    </dgm:pt>
    <dgm:pt modelId="{702A05B5-8E2C-CF4C-98D8-086F7C064D26}" type="pres">
      <dgm:prSet presAssocID="{82FDCE99-5EA1-4EC4-90D3-B3FFEEEE2D12}" presName="sp" presStyleCnt="0"/>
      <dgm:spPr/>
    </dgm:pt>
    <dgm:pt modelId="{073A8AFD-8E5F-D54A-9A97-B1D639ABD69D}" type="pres">
      <dgm:prSet presAssocID="{EF3AFD98-027A-43CD-8445-45E209080C46}" presName="arrowAndChildren" presStyleCnt="0"/>
      <dgm:spPr/>
    </dgm:pt>
    <dgm:pt modelId="{A12D9741-BF07-3844-ACD3-0F4142ED1399}" type="pres">
      <dgm:prSet presAssocID="{EF3AFD98-027A-43CD-8445-45E209080C46}" presName="parentTextArrow" presStyleLbl="node1" presStyleIdx="2" presStyleCnt="8"/>
      <dgm:spPr/>
      <dgm:t>
        <a:bodyPr/>
        <a:lstStyle/>
        <a:p>
          <a:endParaRPr lang="es-ES"/>
        </a:p>
      </dgm:t>
    </dgm:pt>
    <dgm:pt modelId="{75ABC82E-9E5B-4464-A771-343B511ADA00}" type="pres">
      <dgm:prSet presAssocID="{CF2D41A1-202C-49EA-9619-D7BA507BD04E}" presName="sp" presStyleCnt="0"/>
      <dgm:spPr/>
    </dgm:pt>
    <dgm:pt modelId="{9C13FFBC-9A90-4DB5-8AA5-968777D82715}" type="pres">
      <dgm:prSet presAssocID="{C3F9C55F-C6D0-4CB2-BF23-A41A5C21ABE1}" presName="arrowAndChildren" presStyleCnt="0"/>
      <dgm:spPr/>
    </dgm:pt>
    <dgm:pt modelId="{6240A13D-AAED-491D-B40C-3C8E7E0E1BBB}" type="pres">
      <dgm:prSet presAssocID="{C3F9C55F-C6D0-4CB2-BF23-A41A5C21ABE1}" presName="parentTextArrow" presStyleLbl="node1" presStyleIdx="3" presStyleCnt="8" custLinFactNeighborX="-3374" custLinFactNeighborY="-328"/>
      <dgm:spPr/>
      <dgm:t>
        <a:bodyPr/>
        <a:lstStyle/>
        <a:p>
          <a:endParaRPr lang="es-CO"/>
        </a:p>
      </dgm:t>
    </dgm:pt>
    <dgm:pt modelId="{C45534A1-2EA0-413F-A6DC-70741EE171A6}" type="pres">
      <dgm:prSet presAssocID="{04A2C6D5-2B7B-412D-A11D-BFE79AB4CBDD}" presName="sp" presStyleCnt="0"/>
      <dgm:spPr/>
    </dgm:pt>
    <dgm:pt modelId="{C44D67FB-1B82-4F5F-BD78-1327BC0EECBB}" type="pres">
      <dgm:prSet presAssocID="{A0685FEF-D68A-4F0C-8CEA-537A782CF719}" presName="arrowAndChildren" presStyleCnt="0"/>
      <dgm:spPr/>
    </dgm:pt>
    <dgm:pt modelId="{CA187C3E-821D-4759-A950-EFF1960AB47C}" type="pres">
      <dgm:prSet presAssocID="{A0685FEF-D68A-4F0C-8CEA-537A782CF719}" presName="parentTextArrow" presStyleLbl="node1" presStyleIdx="4" presStyleCnt="8"/>
      <dgm:spPr/>
      <dgm:t>
        <a:bodyPr/>
        <a:lstStyle/>
        <a:p>
          <a:endParaRPr lang="es-CO"/>
        </a:p>
      </dgm:t>
    </dgm:pt>
    <dgm:pt modelId="{7A3A974C-39C1-4599-9711-55E63C3EA30A}" type="pres">
      <dgm:prSet presAssocID="{D27DE460-925C-4EC9-BE6C-DF500DC07006}" presName="sp" presStyleCnt="0"/>
      <dgm:spPr/>
    </dgm:pt>
    <dgm:pt modelId="{DB86AFAF-EB51-497E-986E-5D836C5EA2BA}" type="pres">
      <dgm:prSet presAssocID="{B0032CAE-BFE0-412F-AA25-9570352353C2}" presName="arrowAndChildren" presStyleCnt="0"/>
      <dgm:spPr/>
    </dgm:pt>
    <dgm:pt modelId="{C1143241-FCA7-4B37-9AD0-C1F81F8EC826}" type="pres">
      <dgm:prSet presAssocID="{B0032CAE-BFE0-412F-AA25-9570352353C2}" presName="parentTextArrow" presStyleLbl="node1" presStyleIdx="5" presStyleCnt="8" custScaleY="126094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6" presStyleCnt="8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7" presStyleCnt="8"/>
      <dgm:spPr/>
      <dgm:t>
        <a:bodyPr/>
        <a:lstStyle/>
        <a:p>
          <a:endParaRPr lang="es-CO"/>
        </a:p>
      </dgm:t>
    </dgm:pt>
  </dgm:ptLst>
  <dgm:cxnLst>
    <dgm:cxn modelId="{E5584E5B-4E6C-D748-BD3B-CB6E61FD55DE}" type="presOf" srcId="{C3F9C55F-C6D0-4CB2-BF23-A41A5C21ABE1}" destId="{6240A13D-AAED-491D-B40C-3C8E7E0E1BBB}" srcOrd="0" destOrd="0" presId="urn:microsoft.com/office/officeart/2005/8/layout/process4"/>
    <dgm:cxn modelId="{40E79ED1-6AEB-E64F-AAD2-A68AB9C7FC38}" type="presOf" srcId="{395934B6-96D3-384B-ADAA-D99D62542314}" destId="{F46682CB-07D9-6747-B02B-D5564E8B8AD7}" srcOrd="0" destOrd="0" presId="urn:microsoft.com/office/officeart/2005/8/layout/process4"/>
    <dgm:cxn modelId="{CFF071F1-DE1C-C345-A4DE-474B28D17DC7}" srcId="{6193014F-59FC-46DE-8FAA-13A5A4C7F601}" destId="{EA63861F-8336-3B43-9EDD-DA6866CB9F56}" srcOrd="6" destOrd="0" parTransId="{94E6A5DB-79AF-5D46-B641-8D4F7A83CA26}" sibTransId="{B534C97B-AFB2-0C4A-A5EF-5802D7895814}"/>
    <dgm:cxn modelId="{A40AEDA6-26FF-7749-8FC0-E2C60AB0221F}" type="presOf" srcId="{6193014F-59FC-46DE-8FAA-13A5A4C7F601}" destId="{CD1AF0A3-293B-417A-B091-800DD2E4F86D}" srcOrd="0" destOrd="0" presId="urn:microsoft.com/office/officeart/2005/8/layout/process4"/>
    <dgm:cxn modelId="{812E4C1E-5D33-074E-9A61-79F704E08006}" srcId="{6193014F-59FC-46DE-8FAA-13A5A4C7F601}" destId="{395934B6-96D3-384B-ADAA-D99D62542314}" srcOrd="7" destOrd="0" parTransId="{DAA4AB8C-8AA2-0841-8325-3F99F10DFDC5}" sibTransId="{120AB891-CD84-CC43-9CFC-E4ABFE94BD71}"/>
    <dgm:cxn modelId="{5A57B66F-27AF-493C-AE2B-C45C82907997}" srcId="{6193014F-59FC-46DE-8FAA-13A5A4C7F601}" destId="{C3F9C55F-C6D0-4CB2-BF23-A41A5C21ABE1}" srcOrd="4" destOrd="0" parTransId="{599D40F7-A545-4962-B7B3-3BF171E74288}" sibTransId="{CF2D41A1-202C-49EA-9619-D7BA507BD04E}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141D9515-E3F7-D246-8F8B-573A6AF5B022}" type="presOf" srcId="{EA63861F-8336-3B43-9EDD-DA6866CB9F56}" destId="{AF2DA448-3512-9D40-8E99-E431C5D1A1A5}" srcOrd="0" destOrd="0" presId="urn:microsoft.com/office/officeart/2005/8/layout/process4"/>
    <dgm:cxn modelId="{214E85F2-D281-1944-86B1-5A4F9F0E6194}" type="presOf" srcId="{3251BA05-9897-475E-9CE9-B0907AC2546F}" destId="{0B4864E5-D3DC-46DF-8E4B-7DF845361E3B}" srcOrd="0" destOrd="0" presId="urn:microsoft.com/office/officeart/2005/8/layout/process4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B82645C7-4D5A-C84B-8E86-8A9D0123D31F}" type="presOf" srcId="{B0032CAE-BFE0-412F-AA25-9570352353C2}" destId="{C1143241-FCA7-4B37-9AD0-C1F81F8EC826}" srcOrd="0" destOrd="0" presId="urn:microsoft.com/office/officeart/2005/8/layout/process4"/>
    <dgm:cxn modelId="{B0CB9847-C660-44BC-8BAF-EAE572F75198}" srcId="{6193014F-59FC-46DE-8FAA-13A5A4C7F601}" destId="{A0685FEF-D68A-4F0C-8CEA-537A782CF719}" srcOrd="3" destOrd="0" parTransId="{2BCC223B-9CA5-4738-9CB1-13EE0618D5E7}" sibTransId="{04A2C6D5-2B7B-412D-A11D-BFE79AB4CBDD}"/>
    <dgm:cxn modelId="{DCF28693-48B6-6446-ACEA-300B07304FF4}" type="presOf" srcId="{EF3AFD98-027A-43CD-8445-45E209080C46}" destId="{A12D9741-BF07-3844-ACD3-0F4142ED1399}" srcOrd="0" destOrd="0" presId="urn:microsoft.com/office/officeart/2005/8/layout/process4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905578BC-7FFB-D143-ACAB-EBEBC1EB66F0}" type="presOf" srcId="{4AF05A01-5513-4B3B-B3C7-D348FEE88080}" destId="{2308E507-869C-4D48-8601-62633D890DDA}" srcOrd="0" destOrd="0" presId="urn:microsoft.com/office/officeart/2005/8/layout/process4"/>
    <dgm:cxn modelId="{3FFD4437-312E-4F21-A9AF-5655901144C1}" srcId="{6193014F-59FC-46DE-8FAA-13A5A4C7F601}" destId="{EF3AFD98-027A-43CD-8445-45E209080C46}" srcOrd="5" destOrd="0" parTransId="{E73F04E5-5C81-480B-8C5B-57A27799320B}" sibTransId="{82FDCE99-5EA1-4EC4-90D3-B3FFEEEE2D12}"/>
    <dgm:cxn modelId="{34C56705-6110-A946-BA34-0B5234B7E612}" type="presOf" srcId="{A0685FEF-D68A-4F0C-8CEA-537A782CF719}" destId="{CA187C3E-821D-4759-A950-EFF1960AB47C}" srcOrd="0" destOrd="0" presId="urn:microsoft.com/office/officeart/2005/8/layout/process4"/>
    <dgm:cxn modelId="{D24D9AEC-94EA-334D-AE6E-262CF90F6376}" type="presParOf" srcId="{CD1AF0A3-293B-417A-B091-800DD2E4F86D}" destId="{9E7A8E90-DAA9-F34C-A93A-7CB6ADCB32D6}" srcOrd="0" destOrd="0" presId="urn:microsoft.com/office/officeart/2005/8/layout/process4"/>
    <dgm:cxn modelId="{C5F1AED4-7593-674A-A92A-72ECB274FE93}" type="presParOf" srcId="{9E7A8E90-DAA9-F34C-A93A-7CB6ADCB32D6}" destId="{F46682CB-07D9-6747-B02B-D5564E8B8AD7}" srcOrd="0" destOrd="0" presId="urn:microsoft.com/office/officeart/2005/8/layout/process4"/>
    <dgm:cxn modelId="{71BAD8BC-FEA7-4949-90A4-ABB6AA9584AC}" type="presParOf" srcId="{CD1AF0A3-293B-417A-B091-800DD2E4F86D}" destId="{E14E7C00-3EB5-B247-8590-7F5C1F650CFB}" srcOrd="1" destOrd="0" presId="urn:microsoft.com/office/officeart/2005/8/layout/process4"/>
    <dgm:cxn modelId="{26B6384E-D5B9-E648-8023-D42FDEA390E7}" type="presParOf" srcId="{CD1AF0A3-293B-417A-B091-800DD2E4F86D}" destId="{59D71BE3-1D76-B545-951A-1A98FEDA49C5}" srcOrd="2" destOrd="0" presId="urn:microsoft.com/office/officeart/2005/8/layout/process4"/>
    <dgm:cxn modelId="{5852CBB3-BB48-C54D-9A64-06EDF1A63271}" type="presParOf" srcId="{59D71BE3-1D76-B545-951A-1A98FEDA49C5}" destId="{AF2DA448-3512-9D40-8E99-E431C5D1A1A5}" srcOrd="0" destOrd="0" presId="urn:microsoft.com/office/officeart/2005/8/layout/process4"/>
    <dgm:cxn modelId="{7D68BB38-F1B8-124A-8C06-C3CA5AA8CC34}" type="presParOf" srcId="{CD1AF0A3-293B-417A-B091-800DD2E4F86D}" destId="{702A05B5-8E2C-CF4C-98D8-086F7C064D26}" srcOrd="3" destOrd="0" presId="urn:microsoft.com/office/officeart/2005/8/layout/process4"/>
    <dgm:cxn modelId="{03F44B73-249B-EE4F-9142-A899D89AAE9A}" type="presParOf" srcId="{CD1AF0A3-293B-417A-B091-800DD2E4F86D}" destId="{073A8AFD-8E5F-D54A-9A97-B1D639ABD69D}" srcOrd="4" destOrd="0" presId="urn:microsoft.com/office/officeart/2005/8/layout/process4"/>
    <dgm:cxn modelId="{457DBCEA-BBD3-1644-B069-EC52B6A629A4}" type="presParOf" srcId="{073A8AFD-8E5F-D54A-9A97-B1D639ABD69D}" destId="{A12D9741-BF07-3844-ACD3-0F4142ED1399}" srcOrd="0" destOrd="0" presId="urn:microsoft.com/office/officeart/2005/8/layout/process4"/>
    <dgm:cxn modelId="{EC777C14-024F-A646-8CB7-6DEEC91E34EA}" type="presParOf" srcId="{CD1AF0A3-293B-417A-B091-800DD2E4F86D}" destId="{75ABC82E-9E5B-4464-A771-343B511ADA00}" srcOrd="5" destOrd="0" presId="urn:microsoft.com/office/officeart/2005/8/layout/process4"/>
    <dgm:cxn modelId="{11218CD1-25FF-B146-B375-FEC8456CAA92}" type="presParOf" srcId="{CD1AF0A3-293B-417A-B091-800DD2E4F86D}" destId="{9C13FFBC-9A90-4DB5-8AA5-968777D82715}" srcOrd="6" destOrd="0" presId="urn:microsoft.com/office/officeart/2005/8/layout/process4"/>
    <dgm:cxn modelId="{93F9415F-DDD8-FE47-8294-F00815010AF8}" type="presParOf" srcId="{9C13FFBC-9A90-4DB5-8AA5-968777D82715}" destId="{6240A13D-AAED-491D-B40C-3C8E7E0E1BBB}" srcOrd="0" destOrd="0" presId="urn:microsoft.com/office/officeart/2005/8/layout/process4"/>
    <dgm:cxn modelId="{794BEBB2-C8C8-1A4C-A586-15316EE6279B}" type="presParOf" srcId="{CD1AF0A3-293B-417A-B091-800DD2E4F86D}" destId="{C45534A1-2EA0-413F-A6DC-70741EE171A6}" srcOrd="7" destOrd="0" presId="urn:microsoft.com/office/officeart/2005/8/layout/process4"/>
    <dgm:cxn modelId="{B296D0A1-F5E3-4D4B-9DF0-271B93677D6D}" type="presParOf" srcId="{CD1AF0A3-293B-417A-B091-800DD2E4F86D}" destId="{C44D67FB-1B82-4F5F-BD78-1327BC0EECBB}" srcOrd="8" destOrd="0" presId="urn:microsoft.com/office/officeart/2005/8/layout/process4"/>
    <dgm:cxn modelId="{7441114E-5E4C-B845-B52C-17A4A60F27E5}" type="presParOf" srcId="{C44D67FB-1B82-4F5F-BD78-1327BC0EECBB}" destId="{CA187C3E-821D-4759-A950-EFF1960AB47C}" srcOrd="0" destOrd="0" presId="urn:microsoft.com/office/officeart/2005/8/layout/process4"/>
    <dgm:cxn modelId="{4D77B382-8F2E-3B45-913F-B7E8204423F8}" type="presParOf" srcId="{CD1AF0A3-293B-417A-B091-800DD2E4F86D}" destId="{7A3A974C-39C1-4599-9711-55E63C3EA30A}" srcOrd="9" destOrd="0" presId="urn:microsoft.com/office/officeart/2005/8/layout/process4"/>
    <dgm:cxn modelId="{6D60F571-03AF-234A-9C37-9C6F39440B18}" type="presParOf" srcId="{CD1AF0A3-293B-417A-B091-800DD2E4F86D}" destId="{DB86AFAF-EB51-497E-986E-5D836C5EA2BA}" srcOrd="10" destOrd="0" presId="urn:microsoft.com/office/officeart/2005/8/layout/process4"/>
    <dgm:cxn modelId="{C21AD84F-81EC-BD4E-A127-2A227249F0CD}" type="presParOf" srcId="{DB86AFAF-EB51-497E-986E-5D836C5EA2BA}" destId="{C1143241-FCA7-4B37-9AD0-C1F81F8EC826}" srcOrd="0" destOrd="0" presId="urn:microsoft.com/office/officeart/2005/8/layout/process4"/>
    <dgm:cxn modelId="{3A88A1FC-6651-074C-956D-5F0E7681BAC3}" type="presParOf" srcId="{CD1AF0A3-293B-417A-B091-800DD2E4F86D}" destId="{7EC79983-1EE9-47A5-8122-A1B6F2E949E1}" srcOrd="11" destOrd="0" presId="urn:microsoft.com/office/officeart/2005/8/layout/process4"/>
    <dgm:cxn modelId="{0EB8DF65-607F-9349-A896-320E5FCBA313}" type="presParOf" srcId="{CD1AF0A3-293B-417A-B091-800DD2E4F86D}" destId="{02D23FDC-02EC-45ED-A334-E0D8DB8A5507}" srcOrd="12" destOrd="0" presId="urn:microsoft.com/office/officeart/2005/8/layout/process4"/>
    <dgm:cxn modelId="{1FAC82E1-1EE7-4E46-AEE9-CDA97A1F8061}" type="presParOf" srcId="{02D23FDC-02EC-45ED-A334-E0D8DB8A5507}" destId="{0B4864E5-D3DC-46DF-8E4B-7DF845361E3B}" srcOrd="0" destOrd="0" presId="urn:microsoft.com/office/officeart/2005/8/layout/process4"/>
    <dgm:cxn modelId="{98C9E6B6-EE89-744D-8174-E1E005EEEA97}" type="presParOf" srcId="{CD1AF0A3-293B-417A-B091-800DD2E4F86D}" destId="{AD5012E1-E083-4CB4-99A3-DA0FF56F4413}" srcOrd="13" destOrd="0" presId="urn:microsoft.com/office/officeart/2005/8/layout/process4"/>
    <dgm:cxn modelId="{51482284-3FCA-C449-B1D2-C374EB0E49CA}" type="presParOf" srcId="{CD1AF0A3-293B-417A-B091-800DD2E4F86D}" destId="{77987D68-1041-415B-9CFA-EF5FB0D67B4A}" srcOrd="14" destOrd="0" presId="urn:microsoft.com/office/officeart/2005/8/layout/process4"/>
    <dgm:cxn modelId="{B9FF94A8-30BF-2A46-9C0B-EC73341FC157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CDB429B-3E47-BF42-A112-E26A1742686B}">
      <dgm:prSet custT="1"/>
      <dgm:spPr/>
      <dgm:t>
        <a:bodyPr/>
        <a:lstStyle/>
        <a:p>
          <a:r>
            <a:rPr lang="es-MX" sz="2400" b="1" dirty="0" smtClean="0"/>
            <a:t>Europa: </a:t>
          </a:r>
          <a:r>
            <a:rPr lang="es-MX" sz="2400" dirty="0" smtClean="0"/>
            <a:t>Suiza, Irlanda.</a:t>
          </a:r>
          <a:endParaRPr lang="es-ES_tradnl" sz="2400" dirty="0"/>
        </a:p>
      </dgm:t>
    </dgm:pt>
    <dgm:pt modelId="{52387FD4-48E4-514E-8585-FC88C4C56476}" type="parTrans" cxnId="{79D32539-12F0-2E44-B1E4-9465717057F5}">
      <dgm:prSet/>
      <dgm:spPr/>
      <dgm:t>
        <a:bodyPr/>
        <a:lstStyle/>
        <a:p>
          <a:endParaRPr lang="es-ES"/>
        </a:p>
      </dgm:t>
    </dgm:pt>
    <dgm:pt modelId="{BF7A24B8-0382-C844-9446-83C06718A491}" type="sibTrans" cxnId="{79D32539-12F0-2E44-B1E4-9465717057F5}">
      <dgm:prSet/>
      <dgm:spPr/>
      <dgm:t>
        <a:bodyPr/>
        <a:lstStyle/>
        <a:p>
          <a:endParaRPr lang="es-ES"/>
        </a:p>
      </dgm:t>
    </dgm:pt>
    <dgm:pt modelId="{784EE5FB-6D89-294B-BE9E-BAC17E30ED58}">
      <dgm:prSet custT="1"/>
      <dgm:spPr/>
      <dgm:t>
        <a:bodyPr/>
        <a:lstStyle/>
        <a:p>
          <a:r>
            <a:rPr lang="es-MX" sz="2400" b="1" dirty="0" smtClean="0"/>
            <a:t>Suramérica: </a:t>
          </a:r>
          <a:r>
            <a:rPr lang="es-MX" sz="2400" dirty="0" smtClean="0"/>
            <a:t>Argentina, Brasil, Perú, Venezuela, y Chile, Ecuador.</a:t>
          </a:r>
          <a:endParaRPr lang="es-ES_tradnl" sz="2400" dirty="0"/>
        </a:p>
      </dgm:t>
    </dgm:pt>
    <dgm:pt modelId="{F106B7E5-6236-4F44-ADA1-BBF340885BF2}" type="parTrans" cxnId="{44D7CBB7-EAC5-6240-8F1D-5C44319B2C87}">
      <dgm:prSet/>
      <dgm:spPr/>
      <dgm:t>
        <a:bodyPr/>
        <a:lstStyle/>
        <a:p>
          <a:endParaRPr lang="es-ES"/>
        </a:p>
      </dgm:t>
    </dgm:pt>
    <dgm:pt modelId="{E07D16AF-0B9D-B04A-82A5-063198A5FF44}" type="sibTrans" cxnId="{44D7CBB7-EAC5-6240-8F1D-5C44319B2C87}">
      <dgm:prSet/>
      <dgm:spPr/>
      <dgm:t>
        <a:bodyPr/>
        <a:lstStyle/>
        <a:p>
          <a:endParaRPr lang="es-ES"/>
        </a:p>
      </dgm:t>
    </dgm:pt>
    <dgm:pt modelId="{80EE72AF-424A-FE4A-BC92-7B71234A321F}">
      <dgm:prSet custT="1"/>
      <dgm:spPr/>
      <dgm:t>
        <a:bodyPr/>
        <a:lstStyle/>
        <a:p>
          <a:r>
            <a:rPr lang="es-MX" sz="2400" b="1" dirty="0" smtClean="0"/>
            <a:t>Centroamérica: </a:t>
          </a:r>
          <a:r>
            <a:rPr lang="es-MX" sz="2400" dirty="0" smtClean="0"/>
            <a:t>República Dominicana, Aruba, Barbados.</a:t>
          </a:r>
          <a:endParaRPr lang="es-ES_tradnl" sz="2400" dirty="0"/>
        </a:p>
      </dgm:t>
    </dgm:pt>
    <dgm:pt modelId="{CB78A293-ED22-3546-A705-69CB082A1AB8}" type="parTrans" cxnId="{41CAB142-7468-D044-87B3-288AA3BC963A}">
      <dgm:prSet/>
      <dgm:spPr/>
      <dgm:t>
        <a:bodyPr/>
        <a:lstStyle/>
        <a:p>
          <a:endParaRPr lang="es-ES"/>
        </a:p>
      </dgm:t>
    </dgm:pt>
    <dgm:pt modelId="{823244F3-1306-CC4E-AE7F-4AA92AC5349D}" type="sibTrans" cxnId="{41CAB142-7468-D044-87B3-288AA3BC963A}">
      <dgm:prSet/>
      <dgm:spPr/>
      <dgm:t>
        <a:bodyPr/>
        <a:lstStyle/>
        <a:p>
          <a:endParaRPr lang="es-ES"/>
        </a:p>
      </dgm:t>
    </dgm:pt>
    <dgm:pt modelId="{02BCDE78-BC2F-5F4C-85E3-5B371ED9840D}">
      <dgm:prSet custT="1"/>
      <dgm:spPr/>
      <dgm:t>
        <a:bodyPr/>
        <a:lstStyle/>
        <a:p>
          <a:r>
            <a:rPr lang="es-MX" sz="2400" b="1" dirty="0" smtClean="0"/>
            <a:t>Asia: </a:t>
          </a:r>
          <a:r>
            <a:rPr lang="es-MX" sz="2400" dirty="0" smtClean="0"/>
            <a:t>Hong Kong, Singapur Filipinas, Israel.</a:t>
          </a:r>
          <a:endParaRPr lang="es-ES_tradnl" sz="2400" dirty="0"/>
        </a:p>
      </dgm:t>
    </dgm:pt>
    <dgm:pt modelId="{17A05DED-A11D-A945-A7EC-5B6081D78D6D}" type="parTrans" cxnId="{A8F2A692-95AA-3848-A64C-DB7DD4631B3A}">
      <dgm:prSet/>
      <dgm:spPr/>
      <dgm:t>
        <a:bodyPr/>
        <a:lstStyle/>
        <a:p>
          <a:endParaRPr lang="es-ES"/>
        </a:p>
      </dgm:t>
    </dgm:pt>
    <dgm:pt modelId="{A537F7B3-350A-014E-8A3C-0CF41E727C3B}" type="sibTrans" cxnId="{A8F2A692-95AA-3848-A64C-DB7DD4631B3A}">
      <dgm:prSet/>
      <dgm:spPr/>
      <dgm:t>
        <a:bodyPr/>
        <a:lstStyle/>
        <a:p>
          <a:endParaRPr lang="es-ES"/>
        </a:p>
      </dgm:t>
    </dgm:pt>
    <dgm:pt modelId="{F141224C-6C35-A94F-A53D-06A81243DDD7}">
      <dgm:prSet custT="1"/>
      <dgm:spPr/>
      <dgm:t>
        <a:bodyPr/>
        <a:lstStyle/>
        <a:p>
          <a:r>
            <a:rPr lang="es-MX" sz="2400" b="1" dirty="0" smtClean="0"/>
            <a:t>Eurasia:</a:t>
          </a:r>
          <a:r>
            <a:rPr lang="es-MX" sz="2400" dirty="0" smtClean="0"/>
            <a:t> Turquía, Azerbaiyán, Kirguistán.</a:t>
          </a:r>
          <a:endParaRPr lang="es-ES_tradnl" sz="2400" dirty="0"/>
        </a:p>
      </dgm:t>
    </dgm:pt>
    <dgm:pt modelId="{D674CC9F-9B5A-EC4A-8693-ECD31F745929}" type="parTrans" cxnId="{4FD9FF5F-CDBD-1341-A949-6832C947DFA8}">
      <dgm:prSet/>
      <dgm:spPr/>
      <dgm:t>
        <a:bodyPr/>
        <a:lstStyle/>
        <a:p>
          <a:endParaRPr lang="es-ES"/>
        </a:p>
      </dgm:t>
    </dgm:pt>
    <dgm:pt modelId="{21E93F28-0A93-0C4F-9724-8745EA847700}" type="sibTrans" cxnId="{4FD9FF5F-CDBD-1341-A949-6832C947DFA8}">
      <dgm:prSet/>
      <dgm:spPr/>
      <dgm:t>
        <a:bodyPr/>
        <a:lstStyle/>
        <a:p>
          <a:endParaRPr lang="es-ES"/>
        </a:p>
      </dgm:t>
    </dgm:pt>
    <dgm:pt modelId="{E1DE8048-946B-BE4E-9023-6797A51FC712}">
      <dgm:prSet custT="1"/>
      <dgm:spPr/>
      <dgm:t>
        <a:bodyPr/>
        <a:lstStyle/>
        <a:p>
          <a:r>
            <a:rPr lang="es-MX" sz="2400" b="1" dirty="0" smtClean="0"/>
            <a:t>África: </a:t>
          </a:r>
          <a:r>
            <a:rPr lang="es-MX" sz="2400" dirty="0" smtClean="0"/>
            <a:t>Suráfrica, Egipto</a:t>
          </a:r>
          <a:r>
            <a:rPr lang="es-ES" sz="2400" dirty="0" smtClean="0"/>
            <a:t> </a:t>
          </a:r>
          <a:endParaRPr lang="es-ES_tradnl" sz="2400" dirty="0"/>
        </a:p>
      </dgm:t>
    </dgm:pt>
    <dgm:pt modelId="{B1CA61C7-6886-C643-BB33-DE5D68EEE288}" type="parTrans" cxnId="{B3333B28-A457-3A44-B1AD-9B53C910646B}">
      <dgm:prSet/>
      <dgm:spPr/>
      <dgm:t>
        <a:bodyPr/>
        <a:lstStyle/>
        <a:p>
          <a:endParaRPr lang="es-ES"/>
        </a:p>
      </dgm:t>
    </dgm:pt>
    <dgm:pt modelId="{A8678D64-9D1D-844F-AA97-8D22A5859CCA}" type="sibTrans" cxnId="{B3333B28-A457-3A44-B1AD-9B53C910646B}">
      <dgm:prSet/>
      <dgm:spPr/>
      <dgm:t>
        <a:bodyPr/>
        <a:lstStyle/>
        <a:p>
          <a:endParaRPr lang="es-ES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A707014-90CF-814D-B0F4-AAF7EF5271B2}" type="pres">
      <dgm:prSet presAssocID="{E1DE8048-946B-BE4E-9023-6797A51FC712}" presName="boxAndChildren" presStyleCnt="0"/>
      <dgm:spPr/>
    </dgm:pt>
    <dgm:pt modelId="{CBA92797-9188-E745-80C7-61ED385B6864}" type="pres">
      <dgm:prSet presAssocID="{E1DE8048-946B-BE4E-9023-6797A51FC712}" presName="parentTextBox" presStyleLbl="node1" presStyleIdx="0" presStyleCnt="6"/>
      <dgm:spPr/>
      <dgm:t>
        <a:bodyPr/>
        <a:lstStyle/>
        <a:p>
          <a:endParaRPr lang="es-ES"/>
        </a:p>
      </dgm:t>
    </dgm:pt>
    <dgm:pt modelId="{61DCA512-3BB6-6645-93A3-820AFE4EC0E5}" type="pres">
      <dgm:prSet presAssocID="{21E93F28-0A93-0C4F-9724-8745EA847700}" presName="sp" presStyleCnt="0"/>
      <dgm:spPr/>
    </dgm:pt>
    <dgm:pt modelId="{CB60E099-836E-E249-B13B-457865496616}" type="pres">
      <dgm:prSet presAssocID="{F141224C-6C35-A94F-A53D-06A81243DDD7}" presName="arrowAndChildren" presStyleCnt="0"/>
      <dgm:spPr/>
    </dgm:pt>
    <dgm:pt modelId="{1721C294-087B-704A-847A-03A4F1A678F5}" type="pres">
      <dgm:prSet presAssocID="{F141224C-6C35-A94F-A53D-06A81243DDD7}" presName="parentTextArrow" presStyleLbl="node1" presStyleIdx="1" presStyleCnt="6"/>
      <dgm:spPr/>
      <dgm:t>
        <a:bodyPr/>
        <a:lstStyle/>
        <a:p>
          <a:endParaRPr lang="es-CO"/>
        </a:p>
      </dgm:t>
    </dgm:pt>
    <dgm:pt modelId="{C69D252B-CCC9-9E4A-BD00-D535D07CA321}" type="pres">
      <dgm:prSet presAssocID="{A537F7B3-350A-014E-8A3C-0CF41E727C3B}" presName="sp" presStyleCnt="0"/>
      <dgm:spPr/>
    </dgm:pt>
    <dgm:pt modelId="{D56C1E63-A8EE-634F-B669-E9BF70EE1594}" type="pres">
      <dgm:prSet presAssocID="{02BCDE78-BC2F-5F4C-85E3-5B371ED9840D}" presName="arrowAndChildren" presStyleCnt="0"/>
      <dgm:spPr/>
    </dgm:pt>
    <dgm:pt modelId="{604A0076-8C89-7241-93B6-56EEBB37C6B3}" type="pres">
      <dgm:prSet presAssocID="{02BCDE78-BC2F-5F4C-85E3-5B371ED9840D}" presName="parentTextArrow" presStyleLbl="node1" presStyleIdx="2" presStyleCnt="6"/>
      <dgm:spPr/>
      <dgm:t>
        <a:bodyPr/>
        <a:lstStyle/>
        <a:p>
          <a:endParaRPr lang="es-CO"/>
        </a:p>
      </dgm:t>
    </dgm:pt>
    <dgm:pt modelId="{0F2A0B41-DB91-7A42-BD5A-DD8916D84460}" type="pres">
      <dgm:prSet presAssocID="{823244F3-1306-CC4E-AE7F-4AA92AC5349D}" presName="sp" presStyleCnt="0"/>
      <dgm:spPr/>
    </dgm:pt>
    <dgm:pt modelId="{0DDA0B69-5D07-AE48-A8B7-14ABAEDA437B}" type="pres">
      <dgm:prSet presAssocID="{80EE72AF-424A-FE4A-BC92-7B71234A321F}" presName="arrowAndChildren" presStyleCnt="0"/>
      <dgm:spPr/>
    </dgm:pt>
    <dgm:pt modelId="{B4B706FC-4689-2942-AF71-2208343DFC68}" type="pres">
      <dgm:prSet presAssocID="{80EE72AF-424A-FE4A-BC92-7B71234A321F}" presName="parentTextArrow" presStyleLbl="node1" presStyleIdx="3" presStyleCnt="6"/>
      <dgm:spPr/>
      <dgm:t>
        <a:bodyPr/>
        <a:lstStyle/>
        <a:p>
          <a:endParaRPr lang="es-CO"/>
        </a:p>
      </dgm:t>
    </dgm:pt>
    <dgm:pt modelId="{64F01B1D-DCE5-0E47-B22F-9A509432FE4C}" type="pres">
      <dgm:prSet presAssocID="{E07D16AF-0B9D-B04A-82A5-063198A5FF44}" presName="sp" presStyleCnt="0"/>
      <dgm:spPr/>
    </dgm:pt>
    <dgm:pt modelId="{18792F78-20BE-8948-BF23-45B154D18B9E}" type="pres">
      <dgm:prSet presAssocID="{784EE5FB-6D89-294B-BE9E-BAC17E30ED58}" presName="arrowAndChildren" presStyleCnt="0"/>
      <dgm:spPr/>
    </dgm:pt>
    <dgm:pt modelId="{83A50D68-0367-6349-B699-A022A06FCA7D}" type="pres">
      <dgm:prSet presAssocID="{784EE5FB-6D89-294B-BE9E-BAC17E30ED58}" presName="parentTextArrow" presStyleLbl="node1" presStyleIdx="4" presStyleCnt="6" custScaleY="121446"/>
      <dgm:spPr/>
      <dgm:t>
        <a:bodyPr/>
        <a:lstStyle/>
        <a:p>
          <a:endParaRPr lang="es-CO"/>
        </a:p>
      </dgm:t>
    </dgm:pt>
    <dgm:pt modelId="{428995F4-208E-7447-BB42-D0CCB6FB7380}" type="pres">
      <dgm:prSet presAssocID="{BF7A24B8-0382-C844-9446-83C06718A491}" presName="sp" presStyleCnt="0"/>
      <dgm:spPr/>
    </dgm:pt>
    <dgm:pt modelId="{4E0F3618-5E1A-F64C-A573-148A7DA32565}" type="pres">
      <dgm:prSet presAssocID="{6CDB429B-3E47-BF42-A112-E26A1742686B}" presName="arrowAndChildren" presStyleCnt="0"/>
      <dgm:spPr/>
    </dgm:pt>
    <dgm:pt modelId="{852C91C3-CF95-E74D-9E45-EA53A4E57E02}" type="pres">
      <dgm:prSet presAssocID="{6CDB429B-3E47-BF42-A112-E26A1742686B}" presName="parentTextArrow" presStyleLbl="node1" presStyleIdx="5" presStyleCnt="6" custScaleY="90095"/>
      <dgm:spPr/>
      <dgm:t>
        <a:bodyPr/>
        <a:lstStyle/>
        <a:p>
          <a:endParaRPr lang="es-CO"/>
        </a:p>
      </dgm:t>
    </dgm:pt>
  </dgm:ptLst>
  <dgm:cxnLst>
    <dgm:cxn modelId="{CD9287D0-4DA8-1D47-AE05-DFD2C55A8071}" type="presOf" srcId="{784EE5FB-6D89-294B-BE9E-BAC17E30ED58}" destId="{83A50D68-0367-6349-B699-A022A06FCA7D}" srcOrd="0" destOrd="0" presId="urn:microsoft.com/office/officeart/2005/8/layout/process4"/>
    <dgm:cxn modelId="{41CAB142-7468-D044-87B3-288AA3BC963A}" srcId="{6193014F-59FC-46DE-8FAA-13A5A4C7F601}" destId="{80EE72AF-424A-FE4A-BC92-7B71234A321F}" srcOrd="2" destOrd="0" parTransId="{CB78A293-ED22-3546-A705-69CB082A1AB8}" sibTransId="{823244F3-1306-CC4E-AE7F-4AA92AC5349D}"/>
    <dgm:cxn modelId="{0DC9F93C-FA36-654E-BD04-1C3170B0B9EF}" type="presOf" srcId="{6193014F-59FC-46DE-8FAA-13A5A4C7F601}" destId="{CD1AF0A3-293B-417A-B091-800DD2E4F86D}" srcOrd="0" destOrd="0" presId="urn:microsoft.com/office/officeart/2005/8/layout/process4"/>
    <dgm:cxn modelId="{44D7CBB7-EAC5-6240-8F1D-5C44319B2C87}" srcId="{6193014F-59FC-46DE-8FAA-13A5A4C7F601}" destId="{784EE5FB-6D89-294B-BE9E-BAC17E30ED58}" srcOrd="1" destOrd="0" parTransId="{F106B7E5-6236-4F44-ADA1-BBF340885BF2}" sibTransId="{E07D16AF-0B9D-B04A-82A5-063198A5FF44}"/>
    <dgm:cxn modelId="{BDC33956-32AE-024F-987C-C56755D70FC0}" type="presOf" srcId="{F141224C-6C35-A94F-A53D-06A81243DDD7}" destId="{1721C294-087B-704A-847A-03A4F1A678F5}" srcOrd="0" destOrd="0" presId="urn:microsoft.com/office/officeart/2005/8/layout/process4"/>
    <dgm:cxn modelId="{ACC3D200-8CAA-B24B-A9AB-E136234DD100}" type="presOf" srcId="{02BCDE78-BC2F-5F4C-85E3-5B371ED9840D}" destId="{604A0076-8C89-7241-93B6-56EEBB37C6B3}" srcOrd="0" destOrd="0" presId="urn:microsoft.com/office/officeart/2005/8/layout/process4"/>
    <dgm:cxn modelId="{C53F125A-E4FE-9E4D-BD3E-A4E6A3EFEC2D}" type="presOf" srcId="{6CDB429B-3E47-BF42-A112-E26A1742686B}" destId="{852C91C3-CF95-E74D-9E45-EA53A4E57E02}" srcOrd="0" destOrd="0" presId="urn:microsoft.com/office/officeart/2005/8/layout/process4"/>
    <dgm:cxn modelId="{41451D96-E604-8243-9EE6-BF8BD1582212}" type="presOf" srcId="{E1DE8048-946B-BE4E-9023-6797A51FC712}" destId="{CBA92797-9188-E745-80C7-61ED385B6864}" srcOrd="0" destOrd="0" presId="urn:microsoft.com/office/officeart/2005/8/layout/process4"/>
    <dgm:cxn modelId="{B3333B28-A457-3A44-B1AD-9B53C910646B}" srcId="{6193014F-59FC-46DE-8FAA-13A5A4C7F601}" destId="{E1DE8048-946B-BE4E-9023-6797A51FC712}" srcOrd="5" destOrd="0" parTransId="{B1CA61C7-6886-C643-BB33-DE5D68EEE288}" sibTransId="{A8678D64-9D1D-844F-AA97-8D22A5859CCA}"/>
    <dgm:cxn modelId="{79D32539-12F0-2E44-B1E4-9465717057F5}" srcId="{6193014F-59FC-46DE-8FAA-13A5A4C7F601}" destId="{6CDB429B-3E47-BF42-A112-E26A1742686B}" srcOrd="0" destOrd="0" parTransId="{52387FD4-48E4-514E-8585-FC88C4C56476}" sibTransId="{BF7A24B8-0382-C844-9446-83C06718A491}"/>
    <dgm:cxn modelId="{4FD9FF5F-CDBD-1341-A949-6832C947DFA8}" srcId="{6193014F-59FC-46DE-8FAA-13A5A4C7F601}" destId="{F141224C-6C35-A94F-A53D-06A81243DDD7}" srcOrd="4" destOrd="0" parTransId="{D674CC9F-9B5A-EC4A-8693-ECD31F745929}" sibTransId="{21E93F28-0A93-0C4F-9724-8745EA847700}"/>
    <dgm:cxn modelId="{A8F2A692-95AA-3848-A64C-DB7DD4631B3A}" srcId="{6193014F-59FC-46DE-8FAA-13A5A4C7F601}" destId="{02BCDE78-BC2F-5F4C-85E3-5B371ED9840D}" srcOrd="3" destOrd="0" parTransId="{17A05DED-A11D-A945-A7EC-5B6081D78D6D}" sibTransId="{A537F7B3-350A-014E-8A3C-0CF41E727C3B}"/>
    <dgm:cxn modelId="{67138ED5-AD8E-2F4E-946D-2C89A6BA749D}" type="presOf" srcId="{80EE72AF-424A-FE4A-BC92-7B71234A321F}" destId="{B4B706FC-4689-2942-AF71-2208343DFC68}" srcOrd="0" destOrd="0" presId="urn:microsoft.com/office/officeart/2005/8/layout/process4"/>
    <dgm:cxn modelId="{969FF1C4-B800-7B4E-AAA7-9EDEBA6C3924}" type="presParOf" srcId="{CD1AF0A3-293B-417A-B091-800DD2E4F86D}" destId="{AA707014-90CF-814D-B0F4-AAF7EF5271B2}" srcOrd="0" destOrd="0" presId="urn:microsoft.com/office/officeart/2005/8/layout/process4"/>
    <dgm:cxn modelId="{E119FB23-B568-1549-99B6-18FDBDD98C06}" type="presParOf" srcId="{AA707014-90CF-814D-B0F4-AAF7EF5271B2}" destId="{CBA92797-9188-E745-80C7-61ED385B6864}" srcOrd="0" destOrd="0" presId="urn:microsoft.com/office/officeart/2005/8/layout/process4"/>
    <dgm:cxn modelId="{22936D74-A29C-8644-91BE-43B7F5A460D5}" type="presParOf" srcId="{CD1AF0A3-293B-417A-B091-800DD2E4F86D}" destId="{61DCA512-3BB6-6645-93A3-820AFE4EC0E5}" srcOrd="1" destOrd="0" presId="urn:microsoft.com/office/officeart/2005/8/layout/process4"/>
    <dgm:cxn modelId="{616DA060-885E-0F4D-B3B0-888B43A79825}" type="presParOf" srcId="{CD1AF0A3-293B-417A-B091-800DD2E4F86D}" destId="{CB60E099-836E-E249-B13B-457865496616}" srcOrd="2" destOrd="0" presId="urn:microsoft.com/office/officeart/2005/8/layout/process4"/>
    <dgm:cxn modelId="{0B90A8A7-A7B0-BD4F-AAF5-DDA3E31BC914}" type="presParOf" srcId="{CB60E099-836E-E249-B13B-457865496616}" destId="{1721C294-087B-704A-847A-03A4F1A678F5}" srcOrd="0" destOrd="0" presId="urn:microsoft.com/office/officeart/2005/8/layout/process4"/>
    <dgm:cxn modelId="{FC86A370-F4CC-1C48-BE7D-BAB18405778F}" type="presParOf" srcId="{CD1AF0A3-293B-417A-B091-800DD2E4F86D}" destId="{C69D252B-CCC9-9E4A-BD00-D535D07CA321}" srcOrd="3" destOrd="0" presId="urn:microsoft.com/office/officeart/2005/8/layout/process4"/>
    <dgm:cxn modelId="{1592653C-0C45-1F40-BB39-307AEE8157C3}" type="presParOf" srcId="{CD1AF0A3-293B-417A-B091-800DD2E4F86D}" destId="{D56C1E63-A8EE-634F-B669-E9BF70EE1594}" srcOrd="4" destOrd="0" presId="urn:microsoft.com/office/officeart/2005/8/layout/process4"/>
    <dgm:cxn modelId="{AD411128-BB74-B649-B7F4-EDCBB008B625}" type="presParOf" srcId="{D56C1E63-A8EE-634F-B669-E9BF70EE1594}" destId="{604A0076-8C89-7241-93B6-56EEBB37C6B3}" srcOrd="0" destOrd="0" presId="urn:microsoft.com/office/officeart/2005/8/layout/process4"/>
    <dgm:cxn modelId="{9BB0023E-03A1-FC46-8025-A1B574FAEBE5}" type="presParOf" srcId="{CD1AF0A3-293B-417A-B091-800DD2E4F86D}" destId="{0F2A0B41-DB91-7A42-BD5A-DD8916D84460}" srcOrd="5" destOrd="0" presId="urn:microsoft.com/office/officeart/2005/8/layout/process4"/>
    <dgm:cxn modelId="{4FE2497A-8C45-8B41-8775-21E7AB4FCBC4}" type="presParOf" srcId="{CD1AF0A3-293B-417A-B091-800DD2E4F86D}" destId="{0DDA0B69-5D07-AE48-A8B7-14ABAEDA437B}" srcOrd="6" destOrd="0" presId="urn:microsoft.com/office/officeart/2005/8/layout/process4"/>
    <dgm:cxn modelId="{DE1FBC3E-CB4C-6A41-ACDF-4F07263ECC6D}" type="presParOf" srcId="{0DDA0B69-5D07-AE48-A8B7-14ABAEDA437B}" destId="{B4B706FC-4689-2942-AF71-2208343DFC68}" srcOrd="0" destOrd="0" presId="urn:microsoft.com/office/officeart/2005/8/layout/process4"/>
    <dgm:cxn modelId="{086F0E6E-F449-514B-B0D9-FDEEB6C8F5FC}" type="presParOf" srcId="{CD1AF0A3-293B-417A-B091-800DD2E4F86D}" destId="{64F01B1D-DCE5-0E47-B22F-9A509432FE4C}" srcOrd="7" destOrd="0" presId="urn:microsoft.com/office/officeart/2005/8/layout/process4"/>
    <dgm:cxn modelId="{34A42BB5-B0AB-F94A-AEB1-0B665E47760F}" type="presParOf" srcId="{CD1AF0A3-293B-417A-B091-800DD2E4F86D}" destId="{18792F78-20BE-8948-BF23-45B154D18B9E}" srcOrd="8" destOrd="0" presId="urn:microsoft.com/office/officeart/2005/8/layout/process4"/>
    <dgm:cxn modelId="{DEB8C1C2-F242-1040-ABEB-84852D524C72}" type="presParOf" srcId="{18792F78-20BE-8948-BF23-45B154D18B9E}" destId="{83A50D68-0367-6349-B699-A022A06FCA7D}" srcOrd="0" destOrd="0" presId="urn:microsoft.com/office/officeart/2005/8/layout/process4"/>
    <dgm:cxn modelId="{5ACC4CB2-6CA1-AC4A-A39F-C673D5B39346}" type="presParOf" srcId="{CD1AF0A3-293B-417A-B091-800DD2E4F86D}" destId="{428995F4-208E-7447-BB42-D0CCB6FB7380}" srcOrd="9" destOrd="0" presId="urn:microsoft.com/office/officeart/2005/8/layout/process4"/>
    <dgm:cxn modelId="{C79A1093-2EAF-964B-99C9-A73A0C814CAB}" type="presParOf" srcId="{CD1AF0A3-293B-417A-B091-800DD2E4F86D}" destId="{4E0F3618-5E1A-F64C-A573-148A7DA32565}" srcOrd="10" destOrd="0" presId="urn:microsoft.com/office/officeart/2005/8/layout/process4"/>
    <dgm:cxn modelId="{24B7DB62-C08D-C146-9663-1C864F9802E0}" type="presParOf" srcId="{4E0F3618-5E1A-F64C-A573-148A7DA32565}" destId="{852C91C3-CF95-E74D-9E45-EA53A4E57E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40E61-3AA3-47DD-AB28-5F97DB47A9A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5308D843-8C61-4629-ADEE-993B6F735AA4}">
      <dgm:prSet phldrT="[Texto]" custT="1"/>
      <dgm:spPr/>
      <dgm:t>
        <a:bodyPr/>
        <a:lstStyle/>
        <a:p>
          <a:r>
            <a:rPr lang="es-CO" sz="4400" dirty="0" smtClean="0"/>
            <a:t>Grupo 2 – NIIF Pymes</a:t>
          </a:r>
          <a:endParaRPr lang="es-CO" sz="4400" dirty="0"/>
        </a:p>
      </dgm:t>
    </dgm:pt>
    <dgm:pt modelId="{51E95A2E-913B-47EB-A589-8B01E2F50F87}" type="parTrans" cxnId="{A0AD099B-D168-45D4-B4C7-C7916F7FEA3D}">
      <dgm:prSet/>
      <dgm:spPr/>
      <dgm:t>
        <a:bodyPr/>
        <a:lstStyle/>
        <a:p>
          <a:endParaRPr lang="es-CO"/>
        </a:p>
      </dgm:t>
    </dgm:pt>
    <dgm:pt modelId="{3C3672EE-8C13-4849-9AE1-58B8875EA11D}" type="sibTrans" cxnId="{A0AD099B-D168-45D4-B4C7-C7916F7FEA3D}">
      <dgm:prSet/>
      <dgm:spPr/>
      <dgm:t>
        <a:bodyPr/>
        <a:lstStyle/>
        <a:p>
          <a:endParaRPr lang="es-CO"/>
        </a:p>
      </dgm:t>
    </dgm:pt>
    <dgm:pt modelId="{FE3D4881-4D4F-4CFF-AA3C-236A8B873FA9}">
      <dgm:prSet phldrT="[Texto]" custT="1"/>
      <dgm:spPr/>
      <dgm:t>
        <a:bodyPr/>
        <a:lstStyle/>
        <a:p>
          <a:r>
            <a:rPr lang="es-CO" sz="2400" dirty="0" smtClean="0"/>
            <a:t>Entidades con activos superiores a </a:t>
          </a:r>
          <a:r>
            <a:rPr lang="es-CO" sz="2400" dirty="0" smtClean="0">
              <a:solidFill>
                <a:srgbClr val="FF0000"/>
              </a:solidFill>
            </a:rPr>
            <a:t>30.000 SMLMV o con más de 200</a:t>
          </a:r>
          <a:r>
            <a:rPr lang="es-CO" sz="2400" dirty="0" smtClean="0"/>
            <a:t> empleados que no pertenezcan al Grupo 1 </a:t>
          </a:r>
          <a:endParaRPr lang="es-CO" sz="2400" dirty="0"/>
        </a:p>
      </dgm:t>
    </dgm:pt>
    <dgm:pt modelId="{128B39BB-6921-4D26-99F6-927440EBFE03}" type="parTrans" cxnId="{434518FF-42B1-49E0-8C79-03FFAAA50E11}">
      <dgm:prSet/>
      <dgm:spPr/>
      <dgm:t>
        <a:bodyPr/>
        <a:lstStyle/>
        <a:p>
          <a:endParaRPr lang="es-CO"/>
        </a:p>
      </dgm:t>
    </dgm:pt>
    <dgm:pt modelId="{7DB1D611-990D-494F-8E68-F0ACE92442AA}" type="sibTrans" cxnId="{434518FF-42B1-49E0-8C79-03FFAAA50E11}">
      <dgm:prSet/>
      <dgm:spPr/>
      <dgm:t>
        <a:bodyPr/>
        <a:lstStyle/>
        <a:p>
          <a:endParaRPr lang="es-CO"/>
        </a:p>
      </dgm:t>
    </dgm:pt>
    <dgm:pt modelId="{AD9DB0F3-09B1-4939-955A-D0D5242BB425}">
      <dgm:prSet custT="1"/>
      <dgm:spPr/>
      <dgm:t>
        <a:bodyPr/>
        <a:lstStyle/>
        <a:p>
          <a:r>
            <a:rPr lang="es-CO" sz="2400" dirty="0" smtClean="0"/>
            <a:t>Entidades con activos totales </a:t>
          </a:r>
          <a:r>
            <a:rPr lang="es-CO" sz="2400" dirty="0" smtClean="0">
              <a:solidFill>
                <a:srgbClr val="FF0000"/>
              </a:solidFill>
            </a:rPr>
            <a:t>entre 500 y 30.000 </a:t>
          </a:r>
          <a:r>
            <a:rPr lang="es-CO" sz="2400" dirty="0" smtClean="0"/>
            <a:t>SMLMV o que tengan entre </a:t>
          </a:r>
          <a:r>
            <a:rPr lang="es-CO" sz="2400" dirty="0" smtClean="0">
              <a:solidFill>
                <a:srgbClr val="00B050"/>
              </a:solidFill>
            </a:rPr>
            <a:t>11 y 200 </a:t>
          </a:r>
          <a:r>
            <a:rPr lang="es-CO" sz="2400" dirty="0" smtClean="0"/>
            <a:t>empleados y que no sean emisores de valores ni entidades de interés público; y</a:t>
          </a:r>
          <a:endParaRPr lang="es-CO" sz="2400" dirty="0"/>
        </a:p>
      </dgm:t>
    </dgm:pt>
    <dgm:pt modelId="{30164BC4-30B1-432E-8DCF-F1BDDBF6C52C}" type="parTrans" cxnId="{925361EC-901D-4A3C-8876-3D29A5CE6144}">
      <dgm:prSet/>
      <dgm:spPr/>
      <dgm:t>
        <a:bodyPr/>
        <a:lstStyle/>
        <a:p>
          <a:endParaRPr lang="es-CO"/>
        </a:p>
      </dgm:t>
    </dgm:pt>
    <dgm:pt modelId="{1F06FC74-A22C-44C7-8A89-8197216E2EF2}" type="sibTrans" cxnId="{925361EC-901D-4A3C-8876-3D29A5CE6144}">
      <dgm:prSet/>
      <dgm:spPr/>
      <dgm:t>
        <a:bodyPr/>
        <a:lstStyle/>
        <a:p>
          <a:endParaRPr lang="es-CO"/>
        </a:p>
      </dgm:t>
    </dgm:pt>
    <dgm:pt modelId="{B0EAEE1B-2F68-4418-A244-B7DDE38C7B49}">
      <dgm:prSet custT="1"/>
      <dgm:spPr/>
      <dgm:t>
        <a:bodyPr/>
        <a:lstStyle/>
        <a:p>
          <a:r>
            <a:rPr lang="es-CO" sz="2400" dirty="0" smtClean="0">
              <a:solidFill>
                <a:srgbClr val="00B050"/>
              </a:solidFill>
            </a:rPr>
            <a:t>Microempresas </a:t>
          </a:r>
          <a:r>
            <a:rPr lang="es-CO" sz="2400" dirty="0" smtClean="0"/>
            <a:t>con activos de no más de 500 SMLMV y 10 empleados y cuyos </a:t>
          </a:r>
          <a:r>
            <a:rPr lang="es-CO" sz="2400" dirty="0" smtClean="0">
              <a:solidFill>
                <a:srgbClr val="FF0000"/>
              </a:solidFill>
            </a:rPr>
            <a:t>ingresos brutos</a:t>
          </a:r>
          <a:r>
            <a:rPr lang="es-CO" sz="2400" dirty="0" smtClean="0"/>
            <a:t> anuales sean iguales o superiores a </a:t>
          </a:r>
          <a:r>
            <a:rPr lang="es-CO" sz="2400" dirty="0" smtClean="0">
              <a:solidFill>
                <a:srgbClr val="FF0000"/>
              </a:solidFill>
            </a:rPr>
            <a:t>6.000 SMMLV</a:t>
          </a:r>
          <a:r>
            <a:rPr lang="es-CO" sz="2400" dirty="0" smtClean="0"/>
            <a:t>.  </a:t>
          </a:r>
          <a:endParaRPr lang="es-CO" sz="2400" dirty="0"/>
        </a:p>
      </dgm:t>
    </dgm:pt>
    <dgm:pt modelId="{A6100968-D6CB-4C3B-97FA-35057FD62C6F}" type="parTrans" cxnId="{451C5012-DC32-4D92-A058-6A5BBA6FB350}">
      <dgm:prSet/>
      <dgm:spPr/>
      <dgm:t>
        <a:bodyPr/>
        <a:lstStyle/>
        <a:p>
          <a:endParaRPr lang="es-CO"/>
        </a:p>
      </dgm:t>
    </dgm:pt>
    <dgm:pt modelId="{B771EBAD-DD4A-4F1B-976F-8E382F163CC8}" type="sibTrans" cxnId="{451C5012-DC32-4D92-A058-6A5BBA6FB350}">
      <dgm:prSet/>
      <dgm:spPr/>
      <dgm:t>
        <a:bodyPr/>
        <a:lstStyle/>
        <a:p>
          <a:endParaRPr lang="es-CO"/>
        </a:p>
      </dgm:t>
    </dgm:pt>
    <dgm:pt modelId="{1612E963-D555-AD45-AE84-455928187809}">
      <dgm:prSet phldrT="[Texto]" custT="1"/>
      <dgm:spPr/>
      <dgm:t>
        <a:bodyPr/>
        <a:lstStyle/>
        <a:p>
          <a:r>
            <a:rPr lang="es-CO" sz="2400" dirty="0" smtClean="0"/>
            <a:t>Negocios fiduciarios que no cumplan con los requisitos del artículo 1° del Decreto 2784 de 2012 y cuyos fideicomitentes pertenezcan al Grupo 2,   administrados por entidades vigiladas por la SFC</a:t>
          </a:r>
          <a:endParaRPr lang="es-CO" sz="2400" dirty="0"/>
        </a:p>
      </dgm:t>
    </dgm:pt>
    <dgm:pt modelId="{C788F2F3-CA25-4243-94CE-D7898CEB0FCC}" type="parTrans" cxnId="{D7311A3F-1071-4A4B-85A3-C1E805E5D8AD}">
      <dgm:prSet/>
      <dgm:spPr/>
      <dgm:t>
        <a:bodyPr/>
        <a:lstStyle/>
        <a:p>
          <a:endParaRPr lang="es-ES"/>
        </a:p>
      </dgm:t>
    </dgm:pt>
    <dgm:pt modelId="{DD60BAEF-321C-1644-AD19-ECF65764EE9D}" type="sibTrans" cxnId="{D7311A3F-1071-4A4B-85A3-C1E805E5D8AD}">
      <dgm:prSet/>
      <dgm:spPr/>
      <dgm:t>
        <a:bodyPr/>
        <a:lstStyle/>
        <a:p>
          <a:endParaRPr lang="es-ES"/>
        </a:p>
      </dgm:t>
    </dgm:pt>
    <dgm:pt modelId="{F7D0BC2F-EB07-4C65-8467-067F73DE8A16}" type="pres">
      <dgm:prSet presAssocID="{3A140E61-3AA3-47DD-AB28-5F97DB47A9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2871091-D2A2-4C83-84F9-B57739DB562A}" type="pres">
      <dgm:prSet presAssocID="{5308D843-8C61-4629-ADEE-993B6F735AA4}" presName="root1" presStyleCnt="0"/>
      <dgm:spPr/>
    </dgm:pt>
    <dgm:pt modelId="{DF38926B-0D49-4450-BC78-C2B609060955}" type="pres">
      <dgm:prSet presAssocID="{5308D843-8C61-4629-ADEE-993B6F735AA4}" presName="LevelOneTextNode" presStyleLbl="node0" presStyleIdx="0" presStyleCnt="1" custScaleX="129288" custScaleY="82973" custLinFactX="-27726" custLinFactNeighborX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781B57-E70E-4CCA-8A15-AD8387866C8C}" type="pres">
      <dgm:prSet presAssocID="{5308D843-8C61-4629-ADEE-993B6F735AA4}" presName="level2hierChild" presStyleCnt="0"/>
      <dgm:spPr/>
    </dgm:pt>
    <dgm:pt modelId="{A5784DBF-00DE-4CED-B533-67227511E833}" type="pres">
      <dgm:prSet presAssocID="{128B39BB-6921-4D26-99F6-927440EBFE03}" presName="conn2-1" presStyleLbl="parChTrans1D2" presStyleIdx="0" presStyleCnt="4"/>
      <dgm:spPr/>
      <dgm:t>
        <a:bodyPr/>
        <a:lstStyle/>
        <a:p>
          <a:endParaRPr lang="es-CO"/>
        </a:p>
      </dgm:t>
    </dgm:pt>
    <dgm:pt modelId="{A098C903-130E-4C08-9F70-FEC5271D7539}" type="pres">
      <dgm:prSet presAssocID="{128B39BB-6921-4D26-99F6-927440EBFE03}" presName="connTx" presStyleLbl="parChTrans1D2" presStyleIdx="0" presStyleCnt="4"/>
      <dgm:spPr/>
      <dgm:t>
        <a:bodyPr/>
        <a:lstStyle/>
        <a:p>
          <a:endParaRPr lang="es-CO"/>
        </a:p>
      </dgm:t>
    </dgm:pt>
    <dgm:pt modelId="{B7EEEFAA-6DEC-4D17-81FB-AD72E2B0A89F}" type="pres">
      <dgm:prSet presAssocID="{FE3D4881-4D4F-4CFF-AA3C-236A8B873FA9}" presName="root2" presStyleCnt="0"/>
      <dgm:spPr/>
    </dgm:pt>
    <dgm:pt modelId="{ACAA4A14-579A-48E0-BE8A-DA1E78428104}" type="pres">
      <dgm:prSet presAssocID="{FE3D4881-4D4F-4CFF-AA3C-236A8B873FA9}" presName="LevelTwoTextNode" presStyleLbl="node2" presStyleIdx="0" presStyleCnt="4" custScaleX="201394" custScaleY="1420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51EB2A-7190-44D8-92F0-E80B8EC8AFD7}" type="pres">
      <dgm:prSet presAssocID="{FE3D4881-4D4F-4CFF-AA3C-236A8B873FA9}" presName="level3hierChild" presStyleCnt="0"/>
      <dgm:spPr/>
    </dgm:pt>
    <dgm:pt modelId="{ECD73512-0EC4-4E42-AEF4-E556D9ECDB81}" type="pres">
      <dgm:prSet presAssocID="{C788F2F3-CA25-4243-94CE-D7898CEB0FCC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A8526ED4-6FEC-4F4B-9C9E-DFDD6F1080CC}" type="pres">
      <dgm:prSet presAssocID="{C788F2F3-CA25-4243-94CE-D7898CEB0FCC}" presName="connTx" presStyleLbl="parChTrans1D2" presStyleIdx="1" presStyleCnt="4"/>
      <dgm:spPr/>
      <dgm:t>
        <a:bodyPr/>
        <a:lstStyle/>
        <a:p>
          <a:endParaRPr lang="es-ES"/>
        </a:p>
      </dgm:t>
    </dgm:pt>
    <dgm:pt modelId="{83B08546-581D-6948-A140-8037C7EF232A}" type="pres">
      <dgm:prSet presAssocID="{1612E963-D555-AD45-AE84-455928187809}" presName="root2" presStyleCnt="0"/>
      <dgm:spPr/>
    </dgm:pt>
    <dgm:pt modelId="{010A30A6-43CE-0741-828A-9EF0D537DAD7}" type="pres">
      <dgm:prSet presAssocID="{1612E963-D555-AD45-AE84-455928187809}" presName="LevelTwoTextNode" presStyleLbl="node2" presStyleIdx="1" presStyleCnt="4" custScaleX="199069" custScaleY="142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593B0C-86EF-E447-A093-B4A7E56CC5BF}" type="pres">
      <dgm:prSet presAssocID="{1612E963-D555-AD45-AE84-455928187809}" presName="level3hierChild" presStyleCnt="0"/>
      <dgm:spPr/>
    </dgm:pt>
    <dgm:pt modelId="{C3B24B70-BF55-4FBF-BFED-206BAFF49F5D}" type="pres">
      <dgm:prSet presAssocID="{30164BC4-30B1-432E-8DCF-F1BDDBF6C52C}" presName="conn2-1" presStyleLbl="parChTrans1D2" presStyleIdx="2" presStyleCnt="4"/>
      <dgm:spPr/>
      <dgm:t>
        <a:bodyPr/>
        <a:lstStyle/>
        <a:p>
          <a:endParaRPr lang="es-CO"/>
        </a:p>
      </dgm:t>
    </dgm:pt>
    <dgm:pt modelId="{F32B40FB-3256-4650-999B-E2DF3BC23BE3}" type="pres">
      <dgm:prSet presAssocID="{30164BC4-30B1-432E-8DCF-F1BDDBF6C52C}" presName="connTx" presStyleLbl="parChTrans1D2" presStyleIdx="2" presStyleCnt="4"/>
      <dgm:spPr/>
      <dgm:t>
        <a:bodyPr/>
        <a:lstStyle/>
        <a:p>
          <a:endParaRPr lang="es-CO"/>
        </a:p>
      </dgm:t>
    </dgm:pt>
    <dgm:pt modelId="{8D11ED98-7608-4A01-A341-212F981CDD78}" type="pres">
      <dgm:prSet presAssocID="{AD9DB0F3-09B1-4939-955A-D0D5242BB425}" presName="root2" presStyleCnt="0"/>
      <dgm:spPr/>
    </dgm:pt>
    <dgm:pt modelId="{D79B026F-CF23-4461-9FFF-EE5ACB8F7364}" type="pres">
      <dgm:prSet presAssocID="{AD9DB0F3-09B1-4939-955A-D0D5242BB425}" presName="LevelTwoTextNode" presStyleLbl="node2" presStyleIdx="2" presStyleCnt="4" custScaleX="198165" custScaleY="1420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A6A52C-45C7-41DB-A135-0F15E1676FBF}" type="pres">
      <dgm:prSet presAssocID="{AD9DB0F3-09B1-4939-955A-D0D5242BB425}" presName="level3hierChild" presStyleCnt="0"/>
      <dgm:spPr/>
    </dgm:pt>
    <dgm:pt modelId="{68A84E30-7E4E-4BAA-A0B7-C4BEF39AF65D}" type="pres">
      <dgm:prSet presAssocID="{A6100968-D6CB-4C3B-97FA-35057FD62C6F}" presName="conn2-1" presStyleLbl="parChTrans1D2" presStyleIdx="3" presStyleCnt="4"/>
      <dgm:spPr/>
      <dgm:t>
        <a:bodyPr/>
        <a:lstStyle/>
        <a:p>
          <a:endParaRPr lang="es-CO"/>
        </a:p>
      </dgm:t>
    </dgm:pt>
    <dgm:pt modelId="{5E65D5F6-3E85-418E-88C8-572327187849}" type="pres">
      <dgm:prSet presAssocID="{A6100968-D6CB-4C3B-97FA-35057FD62C6F}" presName="connTx" presStyleLbl="parChTrans1D2" presStyleIdx="3" presStyleCnt="4"/>
      <dgm:spPr/>
      <dgm:t>
        <a:bodyPr/>
        <a:lstStyle/>
        <a:p>
          <a:endParaRPr lang="es-CO"/>
        </a:p>
      </dgm:t>
    </dgm:pt>
    <dgm:pt modelId="{57F9BC8B-0873-412A-A461-0483B97F0914}" type="pres">
      <dgm:prSet presAssocID="{B0EAEE1B-2F68-4418-A244-B7DDE38C7B49}" presName="root2" presStyleCnt="0"/>
      <dgm:spPr/>
    </dgm:pt>
    <dgm:pt modelId="{8FC29BC2-58C8-42E4-9B32-5E92A28289F8}" type="pres">
      <dgm:prSet presAssocID="{B0EAEE1B-2F68-4418-A244-B7DDE38C7B49}" presName="LevelTwoTextNode" presStyleLbl="node2" presStyleIdx="3" presStyleCnt="4" custScaleX="201393" custScaleY="1420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950205-E463-4431-8634-BAB3116DA53C}" type="pres">
      <dgm:prSet presAssocID="{B0EAEE1B-2F68-4418-A244-B7DDE38C7B49}" presName="level3hierChild" presStyleCnt="0"/>
      <dgm:spPr/>
    </dgm:pt>
  </dgm:ptLst>
  <dgm:cxnLst>
    <dgm:cxn modelId="{24AB9755-3E4E-414F-9C7F-1B52E0641E7E}" type="presOf" srcId="{128B39BB-6921-4D26-99F6-927440EBFE03}" destId="{A5784DBF-00DE-4CED-B533-67227511E833}" srcOrd="0" destOrd="0" presId="urn:microsoft.com/office/officeart/2008/layout/HorizontalMultiLevelHierarchy"/>
    <dgm:cxn modelId="{60DE9894-7AA2-DE4A-A5BF-6D5C71500E11}" type="presOf" srcId="{128B39BB-6921-4D26-99F6-927440EBFE03}" destId="{A098C903-130E-4C08-9F70-FEC5271D7539}" srcOrd="1" destOrd="0" presId="urn:microsoft.com/office/officeart/2008/layout/HorizontalMultiLevelHierarchy"/>
    <dgm:cxn modelId="{03925B68-90A6-2141-977E-1638ADBB4405}" type="presOf" srcId="{C788F2F3-CA25-4243-94CE-D7898CEB0FCC}" destId="{A8526ED4-6FEC-4F4B-9C9E-DFDD6F1080CC}" srcOrd="1" destOrd="0" presId="urn:microsoft.com/office/officeart/2008/layout/HorizontalMultiLevelHierarchy"/>
    <dgm:cxn modelId="{DF60B004-9519-1F40-B35F-51A4C6CE4529}" type="presOf" srcId="{C788F2F3-CA25-4243-94CE-D7898CEB0FCC}" destId="{ECD73512-0EC4-4E42-AEF4-E556D9ECDB81}" srcOrd="0" destOrd="0" presId="urn:microsoft.com/office/officeart/2008/layout/HorizontalMultiLevelHierarchy"/>
    <dgm:cxn modelId="{8BAD8C49-3B5D-7340-887B-3BCECEA536D8}" type="presOf" srcId="{30164BC4-30B1-432E-8DCF-F1BDDBF6C52C}" destId="{C3B24B70-BF55-4FBF-BFED-206BAFF49F5D}" srcOrd="0" destOrd="0" presId="urn:microsoft.com/office/officeart/2008/layout/HorizontalMultiLevelHierarchy"/>
    <dgm:cxn modelId="{451C5012-DC32-4D92-A058-6A5BBA6FB350}" srcId="{5308D843-8C61-4629-ADEE-993B6F735AA4}" destId="{B0EAEE1B-2F68-4418-A244-B7DDE38C7B49}" srcOrd="3" destOrd="0" parTransId="{A6100968-D6CB-4C3B-97FA-35057FD62C6F}" sibTransId="{B771EBAD-DD4A-4F1B-976F-8E382F163CC8}"/>
    <dgm:cxn modelId="{A0AD099B-D168-45D4-B4C7-C7916F7FEA3D}" srcId="{3A140E61-3AA3-47DD-AB28-5F97DB47A9A8}" destId="{5308D843-8C61-4629-ADEE-993B6F735AA4}" srcOrd="0" destOrd="0" parTransId="{51E95A2E-913B-47EB-A589-8B01E2F50F87}" sibTransId="{3C3672EE-8C13-4849-9AE1-58B8875EA11D}"/>
    <dgm:cxn modelId="{925361EC-901D-4A3C-8876-3D29A5CE6144}" srcId="{5308D843-8C61-4629-ADEE-993B6F735AA4}" destId="{AD9DB0F3-09B1-4939-955A-D0D5242BB425}" srcOrd="2" destOrd="0" parTransId="{30164BC4-30B1-432E-8DCF-F1BDDBF6C52C}" sibTransId="{1F06FC74-A22C-44C7-8A89-8197216E2EF2}"/>
    <dgm:cxn modelId="{776E5A72-8901-B449-A8DF-E546536CCDA2}" type="presOf" srcId="{5308D843-8C61-4629-ADEE-993B6F735AA4}" destId="{DF38926B-0D49-4450-BC78-C2B609060955}" srcOrd="0" destOrd="0" presId="urn:microsoft.com/office/officeart/2008/layout/HorizontalMultiLevelHierarchy"/>
    <dgm:cxn modelId="{25DD1379-5228-374E-8D55-DDF8380AE1F4}" type="presOf" srcId="{1612E963-D555-AD45-AE84-455928187809}" destId="{010A30A6-43CE-0741-828A-9EF0D537DAD7}" srcOrd="0" destOrd="0" presId="urn:microsoft.com/office/officeart/2008/layout/HorizontalMultiLevelHierarchy"/>
    <dgm:cxn modelId="{1EEFC5DE-8EA5-F94C-9DFA-7C98D9F5069E}" type="presOf" srcId="{AD9DB0F3-09B1-4939-955A-D0D5242BB425}" destId="{D79B026F-CF23-4461-9FFF-EE5ACB8F7364}" srcOrd="0" destOrd="0" presId="urn:microsoft.com/office/officeart/2008/layout/HorizontalMultiLevelHierarchy"/>
    <dgm:cxn modelId="{434518FF-42B1-49E0-8C79-03FFAAA50E11}" srcId="{5308D843-8C61-4629-ADEE-993B6F735AA4}" destId="{FE3D4881-4D4F-4CFF-AA3C-236A8B873FA9}" srcOrd="0" destOrd="0" parTransId="{128B39BB-6921-4D26-99F6-927440EBFE03}" sibTransId="{7DB1D611-990D-494F-8E68-F0ACE92442AA}"/>
    <dgm:cxn modelId="{D7311A3F-1071-4A4B-85A3-C1E805E5D8AD}" srcId="{5308D843-8C61-4629-ADEE-993B6F735AA4}" destId="{1612E963-D555-AD45-AE84-455928187809}" srcOrd="1" destOrd="0" parTransId="{C788F2F3-CA25-4243-94CE-D7898CEB0FCC}" sibTransId="{DD60BAEF-321C-1644-AD19-ECF65764EE9D}"/>
    <dgm:cxn modelId="{75A71EEA-740D-4F49-95A0-2DFD34C96C84}" type="presOf" srcId="{A6100968-D6CB-4C3B-97FA-35057FD62C6F}" destId="{68A84E30-7E4E-4BAA-A0B7-C4BEF39AF65D}" srcOrd="0" destOrd="0" presId="urn:microsoft.com/office/officeart/2008/layout/HorizontalMultiLevelHierarchy"/>
    <dgm:cxn modelId="{F8F8EB23-68B6-3946-B627-37D4E4B78E63}" type="presOf" srcId="{30164BC4-30B1-432E-8DCF-F1BDDBF6C52C}" destId="{F32B40FB-3256-4650-999B-E2DF3BC23BE3}" srcOrd="1" destOrd="0" presId="urn:microsoft.com/office/officeart/2008/layout/HorizontalMultiLevelHierarchy"/>
    <dgm:cxn modelId="{F3B3484B-3D26-8644-9FB5-DF8D804FCB0A}" type="presOf" srcId="{FE3D4881-4D4F-4CFF-AA3C-236A8B873FA9}" destId="{ACAA4A14-579A-48E0-BE8A-DA1E78428104}" srcOrd="0" destOrd="0" presId="urn:microsoft.com/office/officeart/2008/layout/HorizontalMultiLevelHierarchy"/>
    <dgm:cxn modelId="{73CAC69D-8F69-2A48-9301-D992C75A6B84}" type="presOf" srcId="{A6100968-D6CB-4C3B-97FA-35057FD62C6F}" destId="{5E65D5F6-3E85-418E-88C8-572327187849}" srcOrd="1" destOrd="0" presId="urn:microsoft.com/office/officeart/2008/layout/HorizontalMultiLevelHierarchy"/>
    <dgm:cxn modelId="{6A5F1EDD-7079-CF43-86D6-FC11619C304F}" type="presOf" srcId="{3A140E61-3AA3-47DD-AB28-5F97DB47A9A8}" destId="{F7D0BC2F-EB07-4C65-8467-067F73DE8A16}" srcOrd="0" destOrd="0" presId="urn:microsoft.com/office/officeart/2008/layout/HorizontalMultiLevelHierarchy"/>
    <dgm:cxn modelId="{A8399421-4B59-1A48-91B9-6254C481B8A1}" type="presOf" srcId="{B0EAEE1B-2F68-4418-A244-B7DDE38C7B49}" destId="{8FC29BC2-58C8-42E4-9B32-5E92A28289F8}" srcOrd="0" destOrd="0" presId="urn:microsoft.com/office/officeart/2008/layout/HorizontalMultiLevelHierarchy"/>
    <dgm:cxn modelId="{BE2FCB0B-1860-1B41-9177-617A74738E9C}" type="presParOf" srcId="{F7D0BC2F-EB07-4C65-8467-067F73DE8A16}" destId="{82871091-D2A2-4C83-84F9-B57739DB562A}" srcOrd="0" destOrd="0" presId="urn:microsoft.com/office/officeart/2008/layout/HorizontalMultiLevelHierarchy"/>
    <dgm:cxn modelId="{B8F24862-8D09-AD49-9433-F4ECCA414D1B}" type="presParOf" srcId="{82871091-D2A2-4C83-84F9-B57739DB562A}" destId="{DF38926B-0D49-4450-BC78-C2B609060955}" srcOrd="0" destOrd="0" presId="urn:microsoft.com/office/officeart/2008/layout/HorizontalMultiLevelHierarchy"/>
    <dgm:cxn modelId="{8D4FE048-1F06-3F47-BA7B-3D65119C7AC5}" type="presParOf" srcId="{82871091-D2A2-4C83-84F9-B57739DB562A}" destId="{CA781B57-E70E-4CCA-8A15-AD8387866C8C}" srcOrd="1" destOrd="0" presId="urn:microsoft.com/office/officeart/2008/layout/HorizontalMultiLevelHierarchy"/>
    <dgm:cxn modelId="{BB283112-E18F-AD42-8E32-05832CA20A8C}" type="presParOf" srcId="{CA781B57-E70E-4CCA-8A15-AD8387866C8C}" destId="{A5784DBF-00DE-4CED-B533-67227511E833}" srcOrd="0" destOrd="0" presId="urn:microsoft.com/office/officeart/2008/layout/HorizontalMultiLevelHierarchy"/>
    <dgm:cxn modelId="{DA3CEC26-A6D0-464D-9DC8-D5708EDE7ED1}" type="presParOf" srcId="{A5784DBF-00DE-4CED-B533-67227511E833}" destId="{A098C903-130E-4C08-9F70-FEC5271D7539}" srcOrd="0" destOrd="0" presId="urn:microsoft.com/office/officeart/2008/layout/HorizontalMultiLevelHierarchy"/>
    <dgm:cxn modelId="{536834E0-7EC6-104D-A680-2B5D8043A215}" type="presParOf" srcId="{CA781B57-E70E-4CCA-8A15-AD8387866C8C}" destId="{B7EEEFAA-6DEC-4D17-81FB-AD72E2B0A89F}" srcOrd="1" destOrd="0" presId="urn:microsoft.com/office/officeart/2008/layout/HorizontalMultiLevelHierarchy"/>
    <dgm:cxn modelId="{C929E415-1917-4D44-8BFE-AB75BD6FA4F9}" type="presParOf" srcId="{B7EEEFAA-6DEC-4D17-81FB-AD72E2B0A89F}" destId="{ACAA4A14-579A-48E0-BE8A-DA1E78428104}" srcOrd="0" destOrd="0" presId="urn:microsoft.com/office/officeart/2008/layout/HorizontalMultiLevelHierarchy"/>
    <dgm:cxn modelId="{F715B027-5A2C-5A45-ADAB-3364BE364B21}" type="presParOf" srcId="{B7EEEFAA-6DEC-4D17-81FB-AD72E2B0A89F}" destId="{B651EB2A-7190-44D8-92F0-E80B8EC8AFD7}" srcOrd="1" destOrd="0" presId="urn:microsoft.com/office/officeart/2008/layout/HorizontalMultiLevelHierarchy"/>
    <dgm:cxn modelId="{498C7153-01CE-1849-8FEC-043D1F8153ED}" type="presParOf" srcId="{CA781B57-E70E-4CCA-8A15-AD8387866C8C}" destId="{ECD73512-0EC4-4E42-AEF4-E556D9ECDB81}" srcOrd="2" destOrd="0" presId="urn:microsoft.com/office/officeart/2008/layout/HorizontalMultiLevelHierarchy"/>
    <dgm:cxn modelId="{A73B1462-2C7D-6641-BE90-11EC8C5E255D}" type="presParOf" srcId="{ECD73512-0EC4-4E42-AEF4-E556D9ECDB81}" destId="{A8526ED4-6FEC-4F4B-9C9E-DFDD6F1080CC}" srcOrd="0" destOrd="0" presId="urn:microsoft.com/office/officeart/2008/layout/HorizontalMultiLevelHierarchy"/>
    <dgm:cxn modelId="{20BA6984-6B2F-304A-B3C9-37C5BF6A8F6D}" type="presParOf" srcId="{CA781B57-E70E-4CCA-8A15-AD8387866C8C}" destId="{83B08546-581D-6948-A140-8037C7EF232A}" srcOrd="3" destOrd="0" presId="urn:microsoft.com/office/officeart/2008/layout/HorizontalMultiLevelHierarchy"/>
    <dgm:cxn modelId="{F9F1DD48-B369-9648-AF41-A2CB0CA2906E}" type="presParOf" srcId="{83B08546-581D-6948-A140-8037C7EF232A}" destId="{010A30A6-43CE-0741-828A-9EF0D537DAD7}" srcOrd="0" destOrd="0" presId="urn:microsoft.com/office/officeart/2008/layout/HorizontalMultiLevelHierarchy"/>
    <dgm:cxn modelId="{0E0AA5B4-DF72-454B-87AC-0FB94211D53D}" type="presParOf" srcId="{83B08546-581D-6948-A140-8037C7EF232A}" destId="{0C593B0C-86EF-E447-A093-B4A7E56CC5BF}" srcOrd="1" destOrd="0" presId="urn:microsoft.com/office/officeart/2008/layout/HorizontalMultiLevelHierarchy"/>
    <dgm:cxn modelId="{FE59CE04-8852-A749-A349-0D9BC220ADB9}" type="presParOf" srcId="{CA781B57-E70E-4CCA-8A15-AD8387866C8C}" destId="{C3B24B70-BF55-4FBF-BFED-206BAFF49F5D}" srcOrd="4" destOrd="0" presId="urn:microsoft.com/office/officeart/2008/layout/HorizontalMultiLevelHierarchy"/>
    <dgm:cxn modelId="{7BAE8845-B947-4843-9965-49B0EA950AC2}" type="presParOf" srcId="{C3B24B70-BF55-4FBF-BFED-206BAFF49F5D}" destId="{F32B40FB-3256-4650-999B-E2DF3BC23BE3}" srcOrd="0" destOrd="0" presId="urn:microsoft.com/office/officeart/2008/layout/HorizontalMultiLevelHierarchy"/>
    <dgm:cxn modelId="{5F9E52A6-E25D-ED4E-9C3A-BD6EFB1F22BA}" type="presParOf" srcId="{CA781B57-E70E-4CCA-8A15-AD8387866C8C}" destId="{8D11ED98-7608-4A01-A341-212F981CDD78}" srcOrd="5" destOrd="0" presId="urn:microsoft.com/office/officeart/2008/layout/HorizontalMultiLevelHierarchy"/>
    <dgm:cxn modelId="{A25FDD20-497F-C34B-989E-6EFDA7161739}" type="presParOf" srcId="{8D11ED98-7608-4A01-A341-212F981CDD78}" destId="{D79B026F-CF23-4461-9FFF-EE5ACB8F7364}" srcOrd="0" destOrd="0" presId="urn:microsoft.com/office/officeart/2008/layout/HorizontalMultiLevelHierarchy"/>
    <dgm:cxn modelId="{5D4FF7D2-73E0-C443-B4CE-A9163D63C5AE}" type="presParOf" srcId="{8D11ED98-7608-4A01-A341-212F981CDD78}" destId="{92A6A52C-45C7-41DB-A135-0F15E1676FBF}" srcOrd="1" destOrd="0" presId="urn:microsoft.com/office/officeart/2008/layout/HorizontalMultiLevelHierarchy"/>
    <dgm:cxn modelId="{96F207D3-FB96-1445-867D-AD7A885F1373}" type="presParOf" srcId="{CA781B57-E70E-4CCA-8A15-AD8387866C8C}" destId="{68A84E30-7E4E-4BAA-A0B7-C4BEF39AF65D}" srcOrd="6" destOrd="0" presId="urn:microsoft.com/office/officeart/2008/layout/HorizontalMultiLevelHierarchy"/>
    <dgm:cxn modelId="{8C870123-9258-D042-AD78-DB505A0D00E4}" type="presParOf" srcId="{68A84E30-7E4E-4BAA-A0B7-C4BEF39AF65D}" destId="{5E65D5F6-3E85-418E-88C8-572327187849}" srcOrd="0" destOrd="0" presId="urn:microsoft.com/office/officeart/2008/layout/HorizontalMultiLevelHierarchy"/>
    <dgm:cxn modelId="{D2C18544-FA81-734A-B9C2-6C2E2B03C688}" type="presParOf" srcId="{CA781B57-E70E-4CCA-8A15-AD8387866C8C}" destId="{57F9BC8B-0873-412A-A461-0483B97F0914}" srcOrd="7" destOrd="0" presId="urn:microsoft.com/office/officeart/2008/layout/HorizontalMultiLevelHierarchy"/>
    <dgm:cxn modelId="{42CFA94C-C134-D840-9FDE-6189578FA14A}" type="presParOf" srcId="{57F9BC8B-0873-412A-A461-0483B97F0914}" destId="{8FC29BC2-58C8-42E4-9B32-5E92A28289F8}" srcOrd="0" destOrd="0" presId="urn:microsoft.com/office/officeart/2008/layout/HorizontalMultiLevelHierarchy"/>
    <dgm:cxn modelId="{32A760B7-EC31-C744-97A5-D2DF3646D6BA}" type="presParOf" srcId="{57F9BC8B-0873-412A-A461-0483B97F0914}" destId="{A4950205-E463-4431-8634-BAB3116DA5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71D432C-ECD0-4B21-AC5A-2E6C422DC694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FDB5047-E61A-41B4-A0B0-3B623D5C811E}">
      <dgm:prSet phldrT="[Texto]" custT="1"/>
      <dgm:spPr/>
      <dgm:t>
        <a:bodyPr/>
        <a:lstStyle/>
        <a:p>
          <a:r>
            <a:rPr lang="es-ES" sz="1600" b="0" dirty="0" smtClean="0"/>
            <a:t>En el estado de situación financiera y en los resultados de sus operaciones</a:t>
          </a:r>
          <a:endParaRPr lang="es-CO" sz="1600" b="0" dirty="0"/>
        </a:p>
      </dgm:t>
    </dgm:pt>
    <dgm:pt modelId="{FF968B5A-2E00-4A14-82BD-187FAEA8A7E5}" type="parTrans" cxnId="{2C59E5D2-7E6F-4956-8E40-F24FF5769F69}">
      <dgm:prSet/>
      <dgm:spPr/>
      <dgm:t>
        <a:bodyPr/>
        <a:lstStyle/>
        <a:p>
          <a:endParaRPr lang="es-CO" sz="1300" b="0"/>
        </a:p>
      </dgm:t>
    </dgm:pt>
    <dgm:pt modelId="{D7167B81-5501-43F6-BBF4-008156D9E4AC}" type="sibTrans" cxnId="{2C59E5D2-7E6F-4956-8E40-F24FF5769F69}">
      <dgm:prSet/>
      <dgm:spPr/>
      <dgm:t>
        <a:bodyPr/>
        <a:lstStyle/>
        <a:p>
          <a:endParaRPr lang="es-CO" sz="1300" b="0"/>
        </a:p>
      </dgm:t>
    </dgm:pt>
    <dgm:pt modelId="{4CCFC819-9C01-4A29-AB6A-F9BD0D7B3FFF}">
      <dgm:prSet custT="1"/>
      <dgm:spPr/>
      <dgm:t>
        <a:bodyPr/>
        <a:lstStyle/>
        <a:p>
          <a:r>
            <a:rPr lang="es-ES" sz="1400" b="0" dirty="0" smtClean="0"/>
            <a:t>Efectos por ajustes, corrección de errores y reclasificaciones</a:t>
          </a:r>
        </a:p>
      </dgm:t>
    </dgm:pt>
    <dgm:pt modelId="{CC36A54F-B1D7-4289-A2D0-8DE36CE965D4}" type="parTrans" cxnId="{AD03EC50-F49C-4BC4-A65B-0BA60F96081B}">
      <dgm:prSet/>
      <dgm:spPr/>
      <dgm:t>
        <a:bodyPr/>
        <a:lstStyle/>
        <a:p>
          <a:endParaRPr lang="es-CO" sz="1300" b="0"/>
        </a:p>
      </dgm:t>
    </dgm:pt>
    <dgm:pt modelId="{2C509982-789D-4835-88EC-F5C511FA288E}" type="sibTrans" cxnId="{AD03EC50-F49C-4BC4-A65B-0BA60F96081B}">
      <dgm:prSet/>
      <dgm:spPr/>
      <dgm:t>
        <a:bodyPr/>
        <a:lstStyle/>
        <a:p>
          <a:endParaRPr lang="es-CO" sz="1300" b="0"/>
        </a:p>
      </dgm:t>
    </dgm:pt>
    <dgm:pt modelId="{BFB6499B-4D1C-4843-B905-7D55CC5CFE6D}">
      <dgm:prSet custT="1"/>
      <dgm:spPr/>
      <dgm:t>
        <a:bodyPr/>
        <a:lstStyle/>
        <a:p>
          <a:r>
            <a:rPr lang="es-ES" sz="1400" b="0" dirty="0" smtClean="0"/>
            <a:t>Efectos por la inclusión y exclusión de activos y pasivos</a:t>
          </a:r>
        </a:p>
      </dgm:t>
    </dgm:pt>
    <dgm:pt modelId="{BF92100E-C8DD-43B9-9C9F-C4733A47A788}" type="parTrans" cxnId="{255DD54D-B737-497A-B85F-956BB8D9234D}">
      <dgm:prSet/>
      <dgm:spPr/>
      <dgm:t>
        <a:bodyPr/>
        <a:lstStyle/>
        <a:p>
          <a:endParaRPr lang="es-CO" sz="1300" b="0"/>
        </a:p>
      </dgm:t>
    </dgm:pt>
    <dgm:pt modelId="{865D26A6-B43A-4471-A5EF-F12002D4C2DA}" type="sibTrans" cxnId="{255DD54D-B737-497A-B85F-956BB8D9234D}">
      <dgm:prSet/>
      <dgm:spPr/>
      <dgm:t>
        <a:bodyPr/>
        <a:lstStyle/>
        <a:p>
          <a:endParaRPr lang="es-CO" sz="1300" b="0"/>
        </a:p>
      </dgm:t>
    </dgm:pt>
    <dgm:pt modelId="{EC86802B-C4BF-4CDF-A2AD-8DF04447958E}">
      <dgm:prSet custT="1"/>
      <dgm:spPr/>
      <dgm:t>
        <a:bodyPr/>
        <a:lstStyle/>
        <a:p>
          <a:r>
            <a:rPr lang="es-ES" sz="1400" b="0" dirty="0" smtClean="0"/>
            <a:t>Efectos en el patrimonio en la aplicación por primera vez</a:t>
          </a:r>
        </a:p>
      </dgm:t>
    </dgm:pt>
    <dgm:pt modelId="{7014095B-4214-45FF-A410-C302F9E395C1}" type="parTrans" cxnId="{B55BD8C0-3C39-42EC-9B07-E62A700AA0A1}">
      <dgm:prSet/>
      <dgm:spPr/>
      <dgm:t>
        <a:bodyPr/>
        <a:lstStyle/>
        <a:p>
          <a:endParaRPr lang="es-CO" sz="1300" b="0"/>
        </a:p>
      </dgm:t>
    </dgm:pt>
    <dgm:pt modelId="{A3C1F59C-9781-46D6-BCA1-BF4DB56C6367}" type="sibTrans" cxnId="{B55BD8C0-3C39-42EC-9B07-E62A700AA0A1}">
      <dgm:prSet/>
      <dgm:spPr/>
      <dgm:t>
        <a:bodyPr/>
        <a:lstStyle/>
        <a:p>
          <a:endParaRPr lang="es-CO" sz="1300" b="0"/>
        </a:p>
      </dgm:t>
    </dgm:pt>
    <dgm:pt modelId="{A8CACB84-BC79-442F-B417-D60C284C004F}">
      <dgm:prSet custT="1"/>
      <dgm:spPr/>
      <dgm:t>
        <a:bodyPr/>
        <a:lstStyle/>
        <a:p>
          <a:r>
            <a:rPr lang="es-ES" sz="1400" b="0" dirty="0" smtClean="0"/>
            <a:t>Efectos en las utilidades de </a:t>
          </a:r>
          <a:r>
            <a:rPr lang="es-ES" sz="1600" b="0" dirty="0" smtClean="0"/>
            <a:t>ejercicios posteriores</a:t>
          </a:r>
        </a:p>
      </dgm:t>
    </dgm:pt>
    <dgm:pt modelId="{C302645F-A34E-41DF-90AE-61EB31A39096}" type="parTrans" cxnId="{413B2A75-9595-45F3-AFF3-20578AED913D}">
      <dgm:prSet/>
      <dgm:spPr/>
      <dgm:t>
        <a:bodyPr/>
        <a:lstStyle/>
        <a:p>
          <a:endParaRPr lang="es-CO" sz="1300" b="0"/>
        </a:p>
      </dgm:t>
    </dgm:pt>
    <dgm:pt modelId="{82F61270-1019-4EA7-B0CD-64DBEA0A7F92}" type="sibTrans" cxnId="{413B2A75-9595-45F3-AFF3-20578AED913D}">
      <dgm:prSet/>
      <dgm:spPr/>
      <dgm:t>
        <a:bodyPr/>
        <a:lstStyle/>
        <a:p>
          <a:endParaRPr lang="es-CO" sz="1300" b="0"/>
        </a:p>
      </dgm:t>
    </dgm:pt>
    <dgm:pt modelId="{2DD9DEE2-D083-4C86-B85F-1F9BF186EA85}">
      <dgm:prSet custT="1"/>
      <dgm:spPr/>
      <dgm:t>
        <a:bodyPr/>
        <a:lstStyle/>
        <a:p>
          <a:r>
            <a:rPr lang="es-ES" sz="1600" b="0" dirty="0" smtClean="0"/>
            <a:t>En los sistemas de información y en los reportes gerenciales</a:t>
          </a:r>
        </a:p>
      </dgm:t>
    </dgm:pt>
    <dgm:pt modelId="{D6F4C009-56A5-4A55-90CA-39814CD02774}" type="parTrans" cxnId="{990B88C8-5181-46B8-9532-1844D446179B}">
      <dgm:prSet/>
      <dgm:spPr/>
      <dgm:t>
        <a:bodyPr/>
        <a:lstStyle/>
        <a:p>
          <a:endParaRPr lang="es-CO" sz="1300" b="0"/>
        </a:p>
      </dgm:t>
    </dgm:pt>
    <dgm:pt modelId="{3C9B3ABC-F851-4B6E-BE97-30A65D3B39E9}" type="sibTrans" cxnId="{990B88C8-5181-46B8-9532-1844D446179B}">
      <dgm:prSet/>
      <dgm:spPr/>
      <dgm:t>
        <a:bodyPr/>
        <a:lstStyle/>
        <a:p>
          <a:endParaRPr lang="es-CO" sz="1300" b="0"/>
        </a:p>
      </dgm:t>
    </dgm:pt>
    <dgm:pt modelId="{390B4C97-8E82-405F-93D0-82DCE4926532}">
      <dgm:prSet custT="1"/>
      <dgm:spPr/>
      <dgm:t>
        <a:bodyPr/>
        <a:lstStyle/>
        <a:p>
          <a:r>
            <a:rPr lang="es-ES" sz="1600" b="0" dirty="0" smtClean="0"/>
            <a:t>Inversión en hardware y software</a:t>
          </a:r>
          <a:endParaRPr lang="es-ES" sz="1600" b="0" dirty="0"/>
        </a:p>
      </dgm:t>
    </dgm:pt>
    <dgm:pt modelId="{39061A07-329A-4857-8432-56EF07004CC9}" type="parTrans" cxnId="{A62508DE-7721-477B-BB00-A88002A6BC39}">
      <dgm:prSet/>
      <dgm:spPr/>
      <dgm:t>
        <a:bodyPr/>
        <a:lstStyle/>
        <a:p>
          <a:endParaRPr lang="es-CO" sz="1300" b="0"/>
        </a:p>
      </dgm:t>
    </dgm:pt>
    <dgm:pt modelId="{D806575B-9821-4C7D-AEFF-9A88536EF8D7}" type="sibTrans" cxnId="{A62508DE-7721-477B-BB00-A88002A6BC39}">
      <dgm:prSet/>
      <dgm:spPr/>
      <dgm:t>
        <a:bodyPr/>
        <a:lstStyle/>
        <a:p>
          <a:endParaRPr lang="es-CO" sz="1300" b="0"/>
        </a:p>
      </dgm:t>
    </dgm:pt>
    <dgm:pt modelId="{B2181B32-798F-4943-8D87-EB039C731E79}">
      <dgm:prSet custT="1"/>
      <dgm:spPr/>
      <dgm:t>
        <a:bodyPr/>
        <a:lstStyle/>
        <a:p>
          <a:r>
            <a:rPr lang="es-ES" sz="1600" b="0" dirty="0" smtClean="0"/>
            <a:t>Adaptación </a:t>
          </a:r>
          <a:endParaRPr lang="es-ES" sz="1600" b="0" dirty="0"/>
        </a:p>
      </dgm:t>
    </dgm:pt>
    <dgm:pt modelId="{4521EF11-581E-494D-8133-783BBF1723FA}" type="parTrans" cxnId="{A0361BF5-249E-4B58-A61F-E4A4A12E97B1}">
      <dgm:prSet/>
      <dgm:spPr/>
      <dgm:t>
        <a:bodyPr/>
        <a:lstStyle/>
        <a:p>
          <a:endParaRPr lang="es-CO" sz="1300" b="0"/>
        </a:p>
      </dgm:t>
    </dgm:pt>
    <dgm:pt modelId="{5041073E-9004-4372-AF91-D44E1E3443A7}" type="sibTrans" cxnId="{A0361BF5-249E-4B58-A61F-E4A4A12E97B1}">
      <dgm:prSet/>
      <dgm:spPr/>
      <dgm:t>
        <a:bodyPr/>
        <a:lstStyle/>
        <a:p>
          <a:endParaRPr lang="es-CO" sz="1300" b="0"/>
        </a:p>
      </dgm:t>
    </dgm:pt>
    <dgm:pt modelId="{1E2433CD-1256-4FE2-9FF6-F42C247C5997}">
      <dgm:prSet custT="1"/>
      <dgm:spPr/>
      <dgm:t>
        <a:bodyPr/>
        <a:lstStyle/>
        <a:p>
          <a:r>
            <a:rPr lang="es-ES" sz="1600" b="0" dirty="0" smtClean="0"/>
            <a:t>Desarrollo interno</a:t>
          </a:r>
          <a:endParaRPr lang="es-ES" sz="1600" b="0" dirty="0"/>
        </a:p>
      </dgm:t>
    </dgm:pt>
    <dgm:pt modelId="{D9E62B4F-2E8F-4F8D-8F8A-6F56F81FEDBD}" type="parTrans" cxnId="{4D540349-52D8-40BE-B657-CE055F64F74B}">
      <dgm:prSet/>
      <dgm:spPr/>
      <dgm:t>
        <a:bodyPr/>
        <a:lstStyle/>
        <a:p>
          <a:endParaRPr lang="es-CO" sz="1300" b="0"/>
        </a:p>
      </dgm:t>
    </dgm:pt>
    <dgm:pt modelId="{3443565F-7B2E-4559-A9E2-14B66F0535DB}" type="sibTrans" cxnId="{4D540349-52D8-40BE-B657-CE055F64F74B}">
      <dgm:prSet/>
      <dgm:spPr/>
      <dgm:t>
        <a:bodyPr/>
        <a:lstStyle/>
        <a:p>
          <a:endParaRPr lang="es-CO" sz="1300" b="0"/>
        </a:p>
      </dgm:t>
    </dgm:pt>
    <dgm:pt modelId="{5FB905AA-DC4F-4638-9B4A-DB33B6207EB8}">
      <dgm:prSet custT="1"/>
      <dgm:spPr/>
      <dgm:t>
        <a:bodyPr/>
        <a:lstStyle/>
        <a:p>
          <a:r>
            <a:rPr lang="es-ES" sz="1600" b="0" dirty="0" smtClean="0"/>
            <a:t>Adquisición</a:t>
          </a:r>
        </a:p>
      </dgm:t>
    </dgm:pt>
    <dgm:pt modelId="{4403F811-19B7-4048-AF09-DBCFE37B1160}" type="parTrans" cxnId="{5A369659-84A7-4B95-B237-1B2C2B7E4917}">
      <dgm:prSet/>
      <dgm:spPr/>
      <dgm:t>
        <a:bodyPr/>
        <a:lstStyle/>
        <a:p>
          <a:endParaRPr lang="es-CO" sz="1300" b="0"/>
        </a:p>
      </dgm:t>
    </dgm:pt>
    <dgm:pt modelId="{59EC4503-CE73-4B1D-B2D0-2CA4EFC7F9B9}" type="sibTrans" cxnId="{5A369659-84A7-4B95-B237-1B2C2B7E4917}">
      <dgm:prSet/>
      <dgm:spPr/>
      <dgm:t>
        <a:bodyPr/>
        <a:lstStyle/>
        <a:p>
          <a:endParaRPr lang="es-CO" sz="1300" b="0"/>
        </a:p>
      </dgm:t>
    </dgm:pt>
    <dgm:pt modelId="{8E41138C-18A9-4E45-8BC5-D234185BABAB}">
      <dgm:prSet custT="1"/>
      <dgm:spPr/>
      <dgm:t>
        <a:bodyPr/>
        <a:lstStyle/>
        <a:p>
          <a:r>
            <a:rPr lang="es-ES" sz="1600" b="0" dirty="0" smtClean="0"/>
            <a:t>Adaptación o definición de los reportes gerenciales</a:t>
          </a:r>
          <a:endParaRPr lang="es-ES" sz="1600" b="0" dirty="0"/>
        </a:p>
      </dgm:t>
    </dgm:pt>
    <dgm:pt modelId="{C0DFA59A-7350-4D5C-999A-D877252378CC}" type="parTrans" cxnId="{FBF1623A-FFF6-42F6-8896-839D280BF9BE}">
      <dgm:prSet/>
      <dgm:spPr/>
      <dgm:t>
        <a:bodyPr/>
        <a:lstStyle/>
        <a:p>
          <a:endParaRPr lang="es-CO" sz="1300" b="0"/>
        </a:p>
      </dgm:t>
    </dgm:pt>
    <dgm:pt modelId="{992901EC-8914-45E1-B09E-BC9E28C090D3}" type="sibTrans" cxnId="{FBF1623A-FFF6-42F6-8896-839D280BF9BE}">
      <dgm:prSet/>
      <dgm:spPr/>
      <dgm:t>
        <a:bodyPr/>
        <a:lstStyle/>
        <a:p>
          <a:endParaRPr lang="es-CO" sz="1300" b="0"/>
        </a:p>
      </dgm:t>
    </dgm:pt>
    <dgm:pt modelId="{41580C47-3932-45B7-ADED-E2D754EE395B}" type="pres">
      <dgm:prSet presAssocID="{171D432C-ECD0-4B21-AC5A-2E6C422DC6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0824EB-E651-47F4-B583-E96DEE70C6DD}" type="pres">
      <dgm:prSet presAssocID="{3FDB5047-E61A-41B4-A0B0-3B623D5C811E}" presName="hierRoot1" presStyleCnt="0">
        <dgm:presLayoutVars>
          <dgm:hierBranch val="init"/>
        </dgm:presLayoutVars>
      </dgm:prSet>
      <dgm:spPr/>
    </dgm:pt>
    <dgm:pt modelId="{CD84C382-E7BD-441E-B5B1-EBA5A590DF2A}" type="pres">
      <dgm:prSet presAssocID="{3FDB5047-E61A-41B4-A0B0-3B623D5C811E}" presName="rootComposite1" presStyleCnt="0"/>
      <dgm:spPr/>
    </dgm:pt>
    <dgm:pt modelId="{12FFFEE3-9C9F-4116-9825-2952E8C48F1F}" type="pres">
      <dgm:prSet presAssocID="{3FDB5047-E61A-41B4-A0B0-3B623D5C811E}" presName="rootText1" presStyleLbl="node0" presStyleIdx="0" presStyleCnt="2" custScaleY="207243" custLinFactNeighborX="-32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B32268-FDBD-414B-B133-FF9F2D47C0A8}" type="pres">
      <dgm:prSet presAssocID="{3FDB5047-E61A-41B4-A0B0-3B623D5C811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0195B04-0672-4492-B47E-12EBF09649CB}" type="pres">
      <dgm:prSet presAssocID="{3FDB5047-E61A-41B4-A0B0-3B623D5C811E}" presName="hierChild2" presStyleCnt="0"/>
      <dgm:spPr/>
    </dgm:pt>
    <dgm:pt modelId="{8BF644BE-F74E-4D0B-BE23-2B3222D915BC}" type="pres">
      <dgm:prSet presAssocID="{CC36A54F-B1D7-4289-A2D0-8DE36CE965D4}" presName="Name64" presStyleLbl="parChTrans1D2" presStyleIdx="0" presStyleCnt="5"/>
      <dgm:spPr/>
      <dgm:t>
        <a:bodyPr/>
        <a:lstStyle/>
        <a:p>
          <a:endParaRPr lang="es-ES"/>
        </a:p>
      </dgm:t>
    </dgm:pt>
    <dgm:pt modelId="{101D9B65-2026-4683-B26D-BCF2E6A08FF2}" type="pres">
      <dgm:prSet presAssocID="{4CCFC819-9C01-4A29-AB6A-F9BD0D7B3FFF}" presName="hierRoot2" presStyleCnt="0">
        <dgm:presLayoutVars>
          <dgm:hierBranch val="init"/>
        </dgm:presLayoutVars>
      </dgm:prSet>
      <dgm:spPr/>
    </dgm:pt>
    <dgm:pt modelId="{63C604FF-B53A-4ACA-A8D2-D536E982BFB3}" type="pres">
      <dgm:prSet presAssocID="{4CCFC819-9C01-4A29-AB6A-F9BD0D7B3FFF}" presName="rootComposite" presStyleCnt="0"/>
      <dgm:spPr/>
    </dgm:pt>
    <dgm:pt modelId="{0BA99999-2EAC-49C9-8D33-8450977227B2}" type="pres">
      <dgm:prSet presAssocID="{4CCFC819-9C01-4A29-AB6A-F9BD0D7B3FF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CAA248-2D73-4E66-9076-19DA574A4D84}" type="pres">
      <dgm:prSet presAssocID="{4CCFC819-9C01-4A29-AB6A-F9BD0D7B3FFF}" presName="rootConnector" presStyleLbl="node2" presStyleIdx="0" presStyleCnt="5"/>
      <dgm:spPr/>
      <dgm:t>
        <a:bodyPr/>
        <a:lstStyle/>
        <a:p>
          <a:endParaRPr lang="es-ES"/>
        </a:p>
      </dgm:t>
    </dgm:pt>
    <dgm:pt modelId="{7947EE7C-8BEC-447F-8129-BBF775752A3D}" type="pres">
      <dgm:prSet presAssocID="{4CCFC819-9C01-4A29-AB6A-F9BD0D7B3FFF}" presName="hierChild4" presStyleCnt="0"/>
      <dgm:spPr/>
    </dgm:pt>
    <dgm:pt modelId="{987D2222-BFDB-433D-B122-CB9D0D90262E}" type="pres">
      <dgm:prSet presAssocID="{4CCFC819-9C01-4A29-AB6A-F9BD0D7B3FFF}" presName="hierChild5" presStyleCnt="0"/>
      <dgm:spPr/>
    </dgm:pt>
    <dgm:pt modelId="{AA833103-D4FC-4034-9E97-B63732836F32}" type="pres">
      <dgm:prSet presAssocID="{BF92100E-C8DD-43B9-9C9F-C4733A47A788}" presName="Name64" presStyleLbl="parChTrans1D2" presStyleIdx="1" presStyleCnt="5"/>
      <dgm:spPr/>
      <dgm:t>
        <a:bodyPr/>
        <a:lstStyle/>
        <a:p>
          <a:endParaRPr lang="es-ES"/>
        </a:p>
      </dgm:t>
    </dgm:pt>
    <dgm:pt modelId="{BCB28607-5C24-4704-A8EA-6D589E18ABD4}" type="pres">
      <dgm:prSet presAssocID="{BFB6499B-4D1C-4843-B905-7D55CC5CFE6D}" presName="hierRoot2" presStyleCnt="0">
        <dgm:presLayoutVars>
          <dgm:hierBranch val="init"/>
        </dgm:presLayoutVars>
      </dgm:prSet>
      <dgm:spPr/>
    </dgm:pt>
    <dgm:pt modelId="{F5093767-0E8B-49E8-B417-2BE77224A092}" type="pres">
      <dgm:prSet presAssocID="{BFB6499B-4D1C-4843-B905-7D55CC5CFE6D}" presName="rootComposite" presStyleCnt="0"/>
      <dgm:spPr/>
    </dgm:pt>
    <dgm:pt modelId="{57919E69-B9CB-4CAD-AE31-5D4F176D5295}" type="pres">
      <dgm:prSet presAssocID="{BFB6499B-4D1C-4843-B905-7D55CC5CFE6D}" presName="rootText" presStyleLbl="node2" presStyleIdx="1" presStyleCnt="5" custScaleY="141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3B59D-42C0-47FD-8B44-BF351A75F3DD}" type="pres">
      <dgm:prSet presAssocID="{BFB6499B-4D1C-4843-B905-7D55CC5CFE6D}" presName="rootConnector" presStyleLbl="node2" presStyleIdx="1" presStyleCnt="5"/>
      <dgm:spPr/>
      <dgm:t>
        <a:bodyPr/>
        <a:lstStyle/>
        <a:p>
          <a:endParaRPr lang="es-ES"/>
        </a:p>
      </dgm:t>
    </dgm:pt>
    <dgm:pt modelId="{7BD44AB2-FD77-468E-9979-07EDD6497117}" type="pres">
      <dgm:prSet presAssocID="{BFB6499B-4D1C-4843-B905-7D55CC5CFE6D}" presName="hierChild4" presStyleCnt="0"/>
      <dgm:spPr/>
    </dgm:pt>
    <dgm:pt modelId="{938ED862-BF81-4F48-8369-5BA0F78D0BDA}" type="pres">
      <dgm:prSet presAssocID="{BFB6499B-4D1C-4843-B905-7D55CC5CFE6D}" presName="hierChild5" presStyleCnt="0"/>
      <dgm:spPr/>
    </dgm:pt>
    <dgm:pt modelId="{177755F9-9605-4B5E-A3A1-9204323A7667}" type="pres">
      <dgm:prSet presAssocID="{7014095B-4214-45FF-A410-C302F9E395C1}" presName="Name64" presStyleLbl="parChTrans1D2" presStyleIdx="2" presStyleCnt="5"/>
      <dgm:spPr/>
      <dgm:t>
        <a:bodyPr/>
        <a:lstStyle/>
        <a:p>
          <a:endParaRPr lang="es-ES"/>
        </a:p>
      </dgm:t>
    </dgm:pt>
    <dgm:pt modelId="{1730DE78-A572-449F-99B3-D6C3441AA358}" type="pres">
      <dgm:prSet presAssocID="{EC86802B-C4BF-4CDF-A2AD-8DF04447958E}" presName="hierRoot2" presStyleCnt="0">
        <dgm:presLayoutVars>
          <dgm:hierBranch val="init"/>
        </dgm:presLayoutVars>
      </dgm:prSet>
      <dgm:spPr/>
    </dgm:pt>
    <dgm:pt modelId="{86CBA357-4122-4ECF-8C62-048BD24AD89D}" type="pres">
      <dgm:prSet presAssocID="{EC86802B-C4BF-4CDF-A2AD-8DF04447958E}" presName="rootComposite" presStyleCnt="0"/>
      <dgm:spPr/>
    </dgm:pt>
    <dgm:pt modelId="{677F108F-CD96-46A2-899E-EC67EDE3BD61}" type="pres">
      <dgm:prSet presAssocID="{EC86802B-C4BF-4CDF-A2AD-8DF04447958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3DBC32-9D56-4E2F-8FAF-38FCA99319AC}" type="pres">
      <dgm:prSet presAssocID="{EC86802B-C4BF-4CDF-A2AD-8DF04447958E}" presName="rootConnector" presStyleLbl="node2" presStyleIdx="2" presStyleCnt="5"/>
      <dgm:spPr/>
      <dgm:t>
        <a:bodyPr/>
        <a:lstStyle/>
        <a:p>
          <a:endParaRPr lang="es-ES"/>
        </a:p>
      </dgm:t>
    </dgm:pt>
    <dgm:pt modelId="{96F99B82-0239-49B9-A736-0F6DAB278124}" type="pres">
      <dgm:prSet presAssocID="{EC86802B-C4BF-4CDF-A2AD-8DF04447958E}" presName="hierChild4" presStyleCnt="0"/>
      <dgm:spPr/>
    </dgm:pt>
    <dgm:pt modelId="{BB67B8B2-A23D-40A3-A4EC-F5ED0818F759}" type="pres">
      <dgm:prSet presAssocID="{EC86802B-C4BF-4CDF-A2AD-8DF04447958E}" presName="hierChild5" presStyleCnt="0"/>
      <dgm:spPr/>
    </dgm:pt>
    <dgm:pt modelId="{6E0342D1-30F5-43C7-B07D-E58424424A70}" type="pres">
      <dgm:prSet presAssocID="{C302645F-A34E-41DF-90AE-61EB31A39096}" presName="Name64" presStyleLbl="parChTrans1D2" presStyleIdx="3" presStyleCnt="5"/>
      <dgm:spPr/>
      <dgm:t>
        <a:bodyPr/>
        <a:lstStyle/>
        <a:p>
          <a:endParaRPr lang="es-ES"/>
        </a:p>
      </dgm:t>
    </dgm:pt>
    <dgm:pt modelId="{768C8EBD-2CB5-431B-BC53-34C0180588D2}" type="pres">
      <dgm:prSet presAssocID="{A8CACB84-BC79-442F-B417-D60C284C004F}" presName="hierRoot2" presStyleCnt="0">
        <dgm:presLayoutVars>
          <dgm:hierBranch val="init"/>
        </dgm:presLayoutVars>
      </dgm:prSet>
      <dgm:spPr/>
    </dgm:pt>
    <dgm:pt modelId="{CB20BDE4-2C25-4004-85A5-12FAF57551F7}" type="pres">
      <dgm:prSet presAssocID="{A8CACB84-BC79-442F-B417-D60C284C004F}" presName="rootComposite" presStyleCnt="0"/>
      <dgm:spPr/>
    </dgm:pt>
    <dgm:pt modelId="{9902730D-D09F-4D8C-976B-C604F12C7C4E}" type="pres">
      <dgm:prSet presAssocID="{A8CACB84-BC79-442F-B417-D60C284C004F}" presName="rootText" presStyleLbl="node2" presStyleIdx="3" presStyleCnt="5" custScaleY="141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6EE9E-7ECF-45E0-AF68-AF30A5B30442}" type="pres">
      <dgm:prSet presAssocID="{A8CACB84-BC79-442F-B417-D60C284C00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9A2A85FC-2EFE-4866-8E37-5CD3CBE015FB}" type="pres">
      <dgm:prSet presAssocID="{A8CACB84-BC79-442F-B417-D60C284C004F}" presName="hierChild4" presStyleCnt="0"/>
      <dgm:spPr/>
    </dgm:pt>
    <dgm:pt modelId="{23E7422B-B071-4595-8F6D-8DD900D59C96}" type="pres">
      <dgm:prSet presAssocID="{A8CACB84-BC79-442F-B417-D60C284C004F}" presName="hierChild5" presStyleCnt="0"/>
      <dgm:spPr/>
    </dgm:pt>
    <dgm:pt modelId="{F774DA0D-9459-4F9D-ADC6-45FE1C8B88D4}" type="pres">
      <dgm:prSet presAssocID="{3FDB5047-E61A-41B4-A0B0-3B623D5C811E}" presName="hierChild3" presStyleCnt="0"/>
      <dgm:spPr/>
    </dgm:pt>
    <dgm:pt modelId="{F58158A2-2663-40C4-8B83-009F40EAA794}" type="pres">
      <dgm:prSet presAssocID="{2DD9DEE2-D083-4C86-B85F-1F9BF186EA85}" presName="hierRoot1" presStyleCnt="0">
        <dgm:presLayoutVars>
          <dgm:hierBranch val="init"/>
        </dgm:presLayoutVars>
      </dgm:prSet>
      <dgm:spPr/>
    </dgm:pt>
    <dgm:pt modelId="{7486A551-B198-4B21-86C2-B4ED21A713FC}" type="pres">
      <dgm:prSet presAssocID="{2DD9DEE2-D083-4C86-B85F-1F9BF186EA85}" presName="rootComposite1" presStyleCnt="0"/>
      <dgm:spPr/>
    </dgm:pt>
    <dgm:pt modelId="{72802CDA-AB09-409A-BB74-00581ED552A6}" type="pres">
      <dgm:prSet presAssocID="{2DD9DEE2-D083-4C86-B85F-1F9BF186EA85}" presName="rootText1" presStyleLbl="node0" presStyleIdx="1" presStyleCnt="2" custScaleY="207243" custLinFactNeighborX="-32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7D13BE-B1AF-49E6-9BEE-D6C1D88BE535}" type="pres">
      <dgm:prSet presAssocID="{2DD9DEE2-D083-4C86-B85F-1F9BF186EA8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AFA690-6A56-40F7-AAAA-80F48F2D4138}" type="pres">
      <dgm:prSet presAssocID="{2DD9DEE2-D083-4C86-B85F-1F9BF186EA85}" presName="hierChild2" presStyleCnt="0"/>
      <dgm:spPr/>
    </dgm:pt>
    <dgm:pt modelId="{81D84C4E-EFAF-4CA8-829C-F6D9EC31D439}" type="pres">
      <dgm:prSet presAssocID="{39061A07-329A-4857-8432-56EF07004CC9}" presName="Name64" presStyleLbl="parChTrans1D2" presStyleIdx="4" presStyleCnt="5"/>
      <dgm:spPr/>
      <dgm:t>
        <a:bodyPr/>
        <a:lstStyle/>
        <a:p>
          <a:endParaRPr lang="es-ES"/>
        </a:p>
      </dgm:t>
    </dgm:pt>
    <dgm:pt modelId="{2EBDABF1-BEF4-4603-8EA5-7D54307051A2}" type="pres">
      <dgm:prSet presAssocID="{390B4C97-8E82-405F-93D0-82DCE4926532}" presName="hierRoot2" presStyleCnt="0">
        <dgm:presLayoutVars>
          <dgm:hierBranch val="init"/>
        </dgm:presLayoutVars>
      </dgm:prSet>
      <dgm:spPr/>
    </dgm:pt>
    <dgm:pt modelId="{0C3897E8-B493-4478-BB25-27F85DEABA09}" type="pres">
      <dgm:prSet presAssocID="{390B4C97-8E82-405F-93D0-82DCE4926532}" presName="rootComposite" presStyleCnt="0"/>
      <dgm:spPr/>
    </dgm:pt>
    <dgm:pt modelId="{10708B64-6CA8-4C82-B4E9-084478D2F7DF}" type="pres">
      <dgm:prSet presAssocID="{390B4C97-8E82-405F-93D0-82DCE492653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884B94-FF5E-45E7-80C0-90B41442E0B5}" type="pres">
      <dgm:prSet presAssocID="{390B4C97-8E82-405F-93D0-82DCE4926532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775B1A-7A34-485F-AC7A-42118DF8488E}" type="pres">
      <dgm:prSet presAssocID="{390B4C97-8E82-405F-93D0-82DCE4926532}" presName="hierChild4" presStyleCnt="0"/>
      <dgm:spPr/>
    </dgm:pt>
    <dgm:pt modelId="{301D6562-CFA8-4461-848C-766A30B2E941}" type="pres">
      <dgm:prSet presAssocID="{4521EF11-581E-494D-8133-783BBF1723FA}" presName="Name64" presStyleLbl="parChTrans1D3" presStyleIdx="0" presStyleCnt="4"/>
      <dgm:spPr/>
      <dgm:t>
        <a:bodyPr/>
        <a:lstStyle/>
        <a:p>
          <a:endParaRPr lang="es-ES"/>
        </a:p>
      </dgm:t>
    </dgm:pt>
    <dgm:pt modelId="{578CD898-70A3-4082-86A1-B7B2FC494F65}" type="pres">
      <dgm:prSet presAssocID="{B2181B32-798F-4943-8D87-EB039C731E79}" presName="hierRoot2" presStyleCnt="0">
        <dgm:presLayoutVars>
          <dgm:hierBranch val="init"/>
        </dgm:presLayoutVars>
      </dgm:prSet>
      <dgm:spPr/>
    </dgm:pt>
    <dgm:pt modelId="{2AC26123-AAE7-42D1-BE3F-73DD4875B5B1}" type="pres">
      <dgm:prSet presAssocID="{B2181B32-798F-4943-8D87-EB039C731E79}" presName="rootComposite" presStyleCnt="0"/>
      <dgm:spPr/>
    </dgm:pt>
    <dgm:pt modelId="{12D07559-9CBD-460B-9918-E69920B106E8}" type="pres">
      <dgm:prSet presAssocID="{B2181B32-798F-4943-8D87-EB039C731E7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84C607-33C5-49DA-9891-771079795393}" type="pres">
      <dgm:prSet presAssocID="{B2181B32-798F-4943-8D87-EB039C731E79}" presName="rootConnector" presStyleLbl="node3" presStyleIdx="0" presStyleCnt="4"/>
      <dgm:spPr/>
      <dgm:t>
        <a:bodyPr/>
        <a:lstStyle/>
        <a:p>
          <a:endParaRPr lang="es-ES"/>
        </a:p>
      </dgm:t>
    </dgm:pt>
    <dgm:pt modelId="{A0F521EC-0FF0-4B77-8E1B-E87223CE653E}" type="pres">
      <dgm:prSet presAssocID="{B2181B32-798F-4943-8D87-EB039C731E79}" presName="hierChild4" presStyleCnt="0"/>
      <dgm:spPr/>
    </dgm:pt>
    <dgm:pt modelId="{95C52879-98AB-4E0F-A553-8C31B3330C75}" type="pres">
      <dgm:prSet presAssocID="{B2181B32-798F-4943-8D87-EB039C731E79}" presName="hierChild5" presStyleCnt="0"/>
      <dgm:spPr/>
    </dgm:pt>
    <dgm:pt modelId="{F087B506-14DE-4AF0-A012-B13F5BE050E9}" type="pres">
      <dgm:prSet presAssocID="{D9E62B4F-2E8F-4F8D-8F8A-6F56F81FEDBD}" presName="Name64" presStyleLbl="parChTrans1D3" presStyleIdx="1" presStyleCnt="4"/>
      <dgm:spPr/>
      <dgm:t>
        <a:bodyPr/>
        <a:lstStyle/>
        <a:p>
          <a:endParaRPr lang="es-ES"/>
        </a:p>
      </dgm:t>
    </dgm:pt>
    <dgm:pt modelId="{A8CE896C-3481-49D7-8F88-4A688164E771}" type="pres">
      <dgm:prSet presAssocID="{1E2433CD-1256-4FE2-9FF6-F42C247C5997}" presName="hierRoot2" presStyleCnt="0">
        <dgm:presLayoutVars>
          <dgm:hierBranch val="init"/>
        </dgm:presLayoutVars>
      </dgm:prSet>
      <dgm:spPr/>
    </dgm:pt>
    <dgm:pt modelId="{A4084618-6C8E-4E6D-AB65-BDE0D974338A}" type="pres">
      <dgm:prSet presAssocID="{1E2433CD-1256-4FE2-9FF6-F42C247C5997}" presName="rootComposite" presStyleCnt="0"/>
      <dgm:spPr/>
    </dgm:pt>
    <dgm:pt modelId="{87CFE4C1-C209-4607-BE32-E2ABD94E382D}" type="pres">
      <dgm:prSet presAssocID="{1E2433CD-1256-4FE2-9FF6-F42C247C599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C5C13-9E71-441E-AEFA-33FC4426042C}" type="pres">
      <dgm:prSet presAssocID="{1E2433CD-1256-4FE2-9FF6-F42C247C599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A93793D-A47C-45A4-A50D-D8BB2D006237}" type="pres">
      <dgm:prSet presAssocID="{1E2433CD-1256-4FE2-9FF6-F42C247C5997}" presName="hierChild4" presStyleCnt="0"/>
      <dgm:spPr/>
    </dgm:pt>
    <dgm:pt modelId="{95DD6468-A3A4-4C5E-A016-F4EC410329CB}" type="pres">
      <dgm:prSet presAssocID="{1E2433CD-1256-4FE2-9FF6-F42C247C5997}" presName="hierChild5" presStyleCnt="0"/>
      <dgm:spPr/>
    </dgm:pt>
    <dgm:pt modelId="{C4DB04FA-FC1E-474D-8248-68F50C461938}" type="pres">
      <dgm:prSet presAssocID="{4403F811-19B7-4048-AF09-DBCFE37B1160}" presName="Name64" presStyleLbl="parChTrans1D3" presStyleIdx="2" presStyleCnt="4"/>
      <dgm:spPr/>
      <dgm:t>
        <a:bodyPr/>
        <a:lstStyle/>
        <a:p>
          <a:endParaRPr lang="es-ES"/>
        </a:p>
      </dgm:t>
    </dgm:pt>
    <dgm:pt modelId="{2DCF99A9-9049-4B4A-8720-69A9E3C324FC}" type="pres">
      <dgm:prSet presAssocID="{5FB905AA-DC4F-4638-9B4A-DB33B6207EB8}" presName="hierRoot2" presStyleCnt="0">
        <dgm:presLayoutVars>
          <dgm:hierBranch val="init"/>
        </dgm:presLayoutVars>
      </dgm:prSet>
      <dgm:spPr/>
    </dgm:pt>
    <dgm:pt modelId="{9F77C6A7-0A2B-4D8F-82B9-148AC970B0C8}" type="pres">
      <dgm:prSet presAssocID="{5FB905AA-DC4F-4638-9B4A-DB33B6207EB8}" presName="rootComposite" presStyleCnt="0"/>
      <dgm:spPr/>
    </dgm:pt>
    <dgm:pt modelId="{8092B3A1-53E4-4681-9E33-5EF9EC882822}" type="pres">
      <dgm:prSet presAssocID="{5FB905AA-DC4F-4638-9B4A-DB33B6207EB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FE7E5-967C-44B9-8A5D-73A063E694B0}" type="pres">
      <dgm:prSet presAssocID="{5FB905AA-DC4F-4638-9B4A-DB33B6207E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24CEA2-B0F4-4FCE-A5D4-D19E9B86C45D}" type="pres">
      <dgm:prSet presAssocID="{5FB905AA-DC4F-4638-9B4A-DB33B6207EB8}" presName="hierChild4" presStyleCnt="0"/>
      <dgm:spPr/>
    </dgm:pt>
    <dgm:pt modelId="{6894279C-AE08-4D13-B57E-744603484EC5}" type="pres">
      <dgm:prSet presAssocID="{5FB905AA-DC4F-4638-9B4A-DB33B6207EB8}" presName="hierChild5" presStyleCnt="0"/>
      <dgm:spPr/>
    </dgm:pt>
    <dgm:pt modelId="{5718167D-9FC9-4AB2-9689-5E8D0BA40523}" type="pres">
      <dgm:prSet presAssocID="{C0DFA59A-7350-4D5C-999A-D877252378CC}" presName="Name64" presStyleLbl="parChTrans1D3" presStyleIdx="3" presStyleCnt="4"/>
      <dgm:spPr/>
      <dgm:t>
        <a:bodyPr/>
        <a:lstStyle/>
        <a:p>
          <a:endParaRPr lang="es-ES"/>
        </a:p>
      </dgm:t>
    </dgm:pt>
    <dgm:pt modelId="{6556730B-F9C1-41B4-8693-1BA5C72ED390}" type="pres">
      <dgm:prSet presAssocID="{8E41138C-18A9-4E45-8BC5-D234185BABAB}" presName="hierRoot2" presStyleCnt="0">
        <dgm:presLayoutVars>
          <dgm:hierBranch val="init"/>
        </dgm:presLayoutVars>
      </dgm:prSet>
      <dgm:spPr/>
    </dgm:pt>
    <dgm:pt modelId="{DD700FD3-2086-4514-98A2-B7AF0CB0E703}" type="pres">
      <dgm:prSet presAssocID="{8E41138C-18A9-4E45-8BC5-D234185BABAB}" presName="rootComposite" presStyleCnt="0"/>
      <dgm:spPr/>
    </dgm:pt>
    <dgm:pt modelId="{B339B019-5F4A-4338-AA94-1CA8A6F6C070}" type="pres">
      <dgm:prSet presAssocID="{8E41138C-18A9-4E45-8BC5-D234185BABAB}" presName="rootText" presStyleLbl="node3" presStyleIdx="3" presStyleCnt="4" custScaleY="1330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9B9D96-95C5-49A1-9980-DBDB178C62BC}" type="pres">
      <dgm:prSet presAssocID="{8E41138C-18A9-4E45-8BC5-D234185BABAB}" presName="rootConnector" presStyleLbl="node3" presStyleIdx="3" presStyleCnt="4"/>
      <dgm:spPr/>
      <dgm:t>
        <a:bodyPr/>
        <a:lstStyle/>
        <a:p>
          <a:endParaRPr lang="es-ES"/>
        </a:p>
      </dgm:t>
    </dgm:pt>
    <dgm:pt modelId="{A5F049A2-0707-437C-B17E-DCE71B41421E}" type="pres">
      <dgm:prSet presAssocID="{8E41138C-18A9-4E45-8BC5-D234185BABAB}" presName="hierChild4" presStyleCnt="0"/>
      <dgm:spPr/>
    </dgm:pt>
    <dgm:pt modelId="{8CBE4AC9-06F9-4135-9473-D95429CF6B32}" type="pres">
      <dgm:prSet presAssocID="{8E41138C-18A9-4E45-8BC5-D234185BABAB}" presName="hierChild5" presStyleCnt="0"/>
      <dgm:spPr/>
    </dgm:pt>
    <dgm:pt modelId="{3AFD34BF-AC9C-46F3-ABE5-B5B75E830004}" type="pres">
      <dgm:prSet presAssocID="{390B4C97-8E82-405F-93D0-82DCE4926532}" presName="hierChild5" presStyleCnt="0"/>
      <dgm:spPr/>
    </dgm:pt>
    <dgm:pt modelId="{6CC632ED-DC41-45D7-ADDE-7E295139AF2C}" type="pres">
      <dgm:prSet presAssocID="{2DD9DEE2-D083-4C86-B85F-1F9BF186EA85}" presName="hierChild3" presStyleCnt="0"/>
      <dgm:spPr/>
    </dgm:pt>
  </dgm:ptLst>
  <dgm:cxnLst>
    <dgm:cxn modelId="{2C59E5D2-7E6F-4956-8E40-F24FF5769F69}" srcId="{171D432C-ECD0-4B21-AC5A-2E6C422DC694}" destId="{3FDB5047-E61A-41B4-A0B0-3B623D5C811E}" srcOrd="0" destOrd="0" parTransId="{FF968B5A-2E00-4A14-82BD-187FAEA8A7E5}" sibTransId="{D7167B81-5501-43F6-BBF4-008156D9E4AC}"/>
    <dgm:cxn modelId="{7C307F61-3B1F-1F4A-95E8-6A6EF4ABA9BA}" type="presOf" srcId="{1E2433CD-1256-4FE2-9FF6-F42C247C5997}" destId="{29FC5C13-9E71-441E-AEFA-33FC4426042C}" srcOrd="1" destOrd="0" presId="urn:microsoft.com/office/officeart/2009/3/layout/HorizontalOrganizationChart"/>
    <dgm:cxn modelId="{48242A23-C5AA-F44B-8C82-2E279CB9E4E2}" type="presOf" srcId="{1E2433CD-1256-4FE2-9FF6-F42C247C5997}" destId="{87CFE4C1-C209-4607-BE32-E2ABD94E382D}" srcOrd="0" destOrd="0" presId="urn:microsoft.com/office/officeart/2009/3/layout/HorizontalOrganizationChart"/>
    <dgm:cxn modelId="{F544DD73-0E7F-D047-8B3F-83E9C8B72B1B}" type="presOf" srcId="{7014095B-4214-45FF-A410-C302F9E395C1}" destId="{177755F9-9605-4B5E-A3A1-9204323A7667}" srcOrd="0" destOrd="0" presId="urn:microsoft.com/office/officeart/2009/3/layout/HorizontalOrganizationChart"/>
    <dgm:cxn modelId="{56465963-62A1-8642-8FE6-319996336608}" type="presOf" srcId="{B2181B32-798F-4943-8D87-EB039C731E79}" destId="{1684C607-33C5-49DA-9891-771079795393}" srcOrd="1" destOrd="0" presId="urn:microsoft.com/office/officeart/2009/3/layout/HorizontalOrganizationChart"/>
    <dgm:cxn modelId="{8513CAD9-F429-D34A-9409-A0CA436389A1}" type="presOf" srcId="{2DD9DEE2-D083-4C86-B85F-1F9BF186EA85}" destId="{537D13BE-B1AF-49E6-9BEE-D6C1D88BE535}" srcOrd="1" destOrd="0" presId="urn:microsoft.com/office/officeart/2009/3/layout/HorizontalOrganizationChart"/>
    <dgm:cxn modelId="{413B2A75-9595-45F3-AFF3-20578AED913D}" srcId="{3FDB5047-E61A-41B4-A0B0-3B623D5C811E}" destId="{A8CACB84-BC79-442F-B417-D60C284C004F}" srcOrd="3" destOrd="0" parTransId="{C302645F-A34E-41DF-90AE-61EB31A39096}" sibTransId="{82F61270-1019-4EA7-B0CD-64DBEA0A7F92}"/>
    <dgm:cxn modelId="{8758A4B8-78E3-3F49-9468-038D49485BE6}" type="presOf" srcId="{4CCFC819-9C01-4A29-AB6A-F9BD0D7B3FFF}" destId="{87CAA248-2D73-4E66-9076-19DA574A4D84}" srcOrd="1" destOrd="0" presId="urn:microsoft.com/office/officeart/2009/3/layout/HorizontalOrganizationChart"/>
    <dgm:cxn modelId="{A0C99EAB-720D-CA41-9E4E-B81BF846AF34}" type="presOf" srcId="{3FDB5047-E61A-41B4-A0B0-3B623D5C811E}" destId="{28B32268-FDBD-414B-B133-FF9F2D47C0A8}" srcOrd="1" destOrd="0" presId="urn:microsoft.com/office/officeart/2009/3/layout/HorizontalOrganizationChart"/>
    <dgm:cxn modelId="{72C54769-8256-6441-95A1-4AC25B94ED45}" type="presOf" srcId="{8E41138C-18A9-4E45-8BC5-D234185BABAB}" destId="{B339B019-5F4A-4338-AA94-1CA8A6F6C070}" srcOrd="0" destOrd="0" presId="urn:microsoft.com/office/officeart/2009/3/layout/HorizontalOrganizationChart"/>
    <dgm:cxn modelId="{15CBD9DC-4937-AF43-B8D1-90D7358AB751}" type="presOf" srcId="{171D432C-ECD0-4B21-AC5A-2E6C422DC694}" destId="{41580C47-3932-45B7-ADED-E2D754EE395B}" srcOrd="0" destOrd="0" presId="urn:microsoft.com/office/officeart/2009/3/layout/HorizontalOrganizationChart"/>
    <dgm:cxn modelId="{B7FD45D8-F95D-CF4E-B7DD-A33D0157B793}" type="presOf" srcId="{B2181B32-798F-4943-8D87-EB039C731E79}" destId="{12D07559-9CBD-460B-9918-E69920B106E8}" srcOrd="0" destOrd="0" presId="urn:microsoft.com/office/officeart/2009/3/layout/HorizontalOrganizationChart"/>
    <dgm:cxn modelId="{AD03EC50-F49C-4BC4-A65B-0BA60F96081B}" srcId="{3FDB5047-E61A-41B4-A0B0-3B623D5C811E}" destId="{4CCFC819-9C01-4A29-AB6A-F9BD0D7B3FFF}" srcOrd="0" destOrd="0" parTransId="{CC36A54F-B1D7-4289-A2D0-8DE36CE965D4}" sibTransId="{2C509982-789D-4835-88EC-F5C511FA288E}"/>
    <dgm:cxn modelId="{EE3E6490-31AB-D049-9A0B-9C61C52E8C0D}" type="presOf" srcId="{EC86802B-C4BF-4CDF-A2AD-8DF04447958E}" destId="{E03DBC32-9D56-4E2F-8FAF-38FCA99319AC}" srcOrd="1" destOrd="0" presId="urn:microsoft.com/office/officeart/2009/3/layout/HorizontalOrganizationChart"/>
    <dgm:cxn modelId="{255DD54D-B737-497A-B85F-956BB8D9234D}" srcId="{3FDB5047-E61A-41B4-A0B0-3B623D5C811E}" destId="{BFB6499B-4D1C-4843-B905-7D55CC5CFE6D}" srcOrd="1" destOrd="0" parTransId="{BF92100E-C8DD-43B9-9C9F-C4733A47A788}" sibTransId="{865D26A6-B43A-4471-A5EF-F12002D4C2DA}"/>
    <dgm:cxn modelId="{0649C88D-26D4-7946-98C1-86EBCC47A494}" type="presOf" srcId="{5FB905AA-DC4F-4638-9B4A-DB33B6207EB8}" destId="{8092B3A1-53E4-4681-9E33-5EF9EC882822}" srcOrd="0" destOrd="0" presId="urn:microsoft.com/office/officeart/2009/3/layout/HorizontalOrganizationChart"/>
    <dgm:cxn modelId="{1E41F4A7-655D-214C-8F42-99F9744B6953}" type="presOf" srcId="{C302645F-A34E-41DF-90AE-61EB31A39096}" destId="{6E0342D1-30F5-43C7-B07D-E58424424A70}" srcOrd="0" destOrd="0" presId="urn:microsoft.com/office/officeart/2009/3/layout/HorizontalOrganizationChart"/>
    <dgm:cxn modelId="{2ED27490-0625-3A4E-9C97-0EB481812C9C}" type="presOf" srcId="{4521EF11-581E-494D-8133-783BBF1723FA}" destId="{301D6562-CFA8-4461-848C-766A30B2E941}" srcOrd="0" destOrd="0" presId="urn:microsoft.com/office/officeart/2009/3/layout/HorizontalOrganizationChart"/>
    <dgm:cxn modelId="{F930CBC3-D063-0648-92EB-9FA7594A6ADE}" type="presOf" srcId="{8E41138C-18A9-4E45-8BC5-D234185BABAB}" destId="{B49B9D96-95C5-49A1-9980-DBDB178C62BC}" srcOrd="1" destOrd="0" presId="urn:microsoft.com/office/officeart/2009/3/layout/HorizontalOrganizationChart"/>
    <dgm:cxn modelId="{A62508DE-7721-477B-BB00-A88002A6BC39}" srcId="{2DD9DEE2-D083-4C86-B85F-1F9BF186EA85}" destId="{390B4C97-8E82-405F-93D0-82DCE4926532}" srcOrd="0" destOrd="0" parTransId="{39061A07-329A-4857-8432-56EF07004CC9}" sibTransId="{D806575B-9821-4C7D-AEFF-9A88536EF8D7}"/>
    <dgm:cxn modelId="{0694141A-78C8-5C4D-A22F-E9DDE7C3BE38}" type="presOf" srcId="{2DD9DEE2-D083-4C86-B85F-1F9BF186EA85}" destId="{72802CDA-AB09-409A-BB74-00581ED552A6}" srcOrd="0" destOrd="0" presId="urn:microsoft.com/office/officeart/2009/3/layout/HorizontalOrganizationChart"/>
    <dgm:cxn modelId="{B55BD8C0-3C39-42EC-9B07-E62A700AA0A1}" srcId="{3FDB5047-E61A-41B4-A0B0-3B623D5C811E}" destId="{EC86802B-C4BF-4CDF-A2AD-8DF04447958E}" srcOrd="2" destOrd="0" parTransId="{7014095B-4214-45FF-A410-C302F9E395C1}" sibTransId="{A3C1F59C-9781-46D6-BCA1-BF4DB56C6367}"/>
    <dgm:cxn modelId="{C0C6429B-2109-4D48-AF6F-C7A82048C15B}" type="presOf" srcId="{CC36A54F-B1D7-4289-A2D0-8DE36CE965D4}" destId="{8BF644BE-F74E-4D0B-BE23-2B3222D915BC}" srcOrd="0" destOrd="0" presId="urn:microsoft.com/office/officeart/2009/3/layout/HorizontalOrganizationChart"/>
    <dgm:cxn modelId="{A0361BF5-249E-4B58-A61F-E4A4A12E97B1}" srcId="{390B4C97-8E82-405F-93D0-82DCE4926532}" destId="{B2181B32-798F-4943-8D87-EB039C731E79}" srcOrd="0" destOrd="0" parTransId="{4521EF11-581E-494D-8133-783BBF1723FA}" sibTransId="{5041073E-9004-4372-AF91-D44E1E3443A7}"/>
    <dgm:cxn modelId="{848EDCB6-2C4A-EC4E-A538-1AFA09FC1227}" type="presOf" srcId="{BF92100E-C8DD-43B9-9C9F-C4733A47A788}" destId="{AA833103-D4FC-4034-9E97-B63732836F32}" srcOrd="0" destOrd="0" presId="urn:microsoft.com/office/officeart/2009/3/layout/HorizontalOrganizationChart"/>
    <dgm:cxn modelId="{86EE8E3E-1104-3E46-8C21-5DC8BF81552D}" type="presOf" srcId="{A8CACB84-BC79-442F-B417-D60C284C004F}" destId="{2786EE9E-7ECF-45E0-AF68-AF30A5B30442}" srcOrd="1" destOrd="0" presId="urn:microsoft.com/office/officeart/2009/3/layout/HorizontalOrganizationChart"/>
    <dgm:cxn modelId="{C4A7853E-B679-2947-8C7B-80A4E1809E8C}" type="presOf" srcId="{3FDB5047-E61A-41B4-A0B0-3B623D5C811E}" destId="{12FFFEE3-9C9F-4116-9825-2952E8C48F1F}" srcOrd="0" destOrd="0" presId="urn:microsoft.com/office/officeart/2009/3/layout/HorizontalOrganizationChart"/>
    <dgm:cxn modelId="{A38615F7-235C-6E4A-921B-36CFF5A78206}" type="presOf" srcId="{BFB6499B-4D1C-4843-B905-7D55CC5CFE6D}" destId="{57919E69-B9CB-4CAD-AE31-5D4F176D5295}" srcOrd="0" destOrd="0" presId="urn:microsoft.com/office/officeart/2009/3/layout/HorizontalOrganizationChart"/>
    <dgm:cxn modelId="{0832C887-0F04-E949-98DA-677DF534A76F}" type="presOf" srcId="{BFB6499B-4D1C-4843-B905-7D55CC5CFE6D}" destId="{21F3B59D-42C0-47FD-8B44-BF351A75F3DD}" srcOrd="1" destOrd="0" presId="urn:microsoft.com/office/officeart/2009/3/layout/HorizontalOrganizationChart"/>
    <dgm:cxn modelId="{051C5CDC-B7C8-1E4C-B57C-3432EAD615E0}" type="presOf" srcId="{EC86802B-C4BF-4CDF-A2AD-8DF04447958E}" destId="{677F108F-CD96-46A2-899E-EC67EDE3BD61}" srcOrd="0" destOrd="0" presId="urn:microsoft.com/office/officeart/2009/3/layout/HorizontalOrganizationChart"/>
    <dgm:cxn modelId="{4D540349-52D8-40BE-B657-CE055F64F74B}" srcId="{390B4C97-8E82-405F-93D0-82DCE4926532}" destId="{1E2433CD-1256-4FE2-9FF6-F42C247C5997}" srcOrd="1" destOrd="0" parTransId="{D9E62B4F-2E8F-4F8D-8F8A-6F56F81FEDBD}" sibTransId="{3443565F-7B2E-4559-A9E2-14B66F0535DB}"/>
    <dgm:cxn modelId="{5A369659-84A7-4B95-B237-1B2C2B7E4917}" srcId="{390B4C97-8E82-405F-93D0-82DCE4926532}" destId="{5FB905AA-DC4F-4638-9B4A-DB33B6207EB8}" srcOrd="2" destOrd="0" parTransId="{4403F811-19B7-4048-AF09-DBCFE37B1160}" sibTransId="{59EC4503-CE73-4B1D-B2D0-2CA4EFC7F9B9}"/>
    <dgm:cxn modelId="{F44BE9D9-4DCA-CC4D-A038-F7958900D3F8}" type="presOf" srcId="{39061A07-329A-4857-8432-56EF07004CC9}" destId="{81D84C4E-EFAF-4CA8-829C-F6D9EC31D439}" srcOrd="0" destOrd="0" presId="urn:microsoft.com/office/officeart/2009/3/layout/HorizontalOrganizationChart"/>
    <dgm:cxn modelId="{FBF1623A-FFF6-42F6-8896-839D280BF9BE}" srcId="{390B4C97-8E82-405F-93D0-82DCE4926532}" destId="{8E41138C-18A9-4E45-8BC5-D234185BABAB}" srcOrd="3" destOrd="0" parTransId="{C0DFA59A-7350-4D5C-999A-D877252378CC}" sibTransId="{992901EC-8914-45E1-B09E-BC9E28C090D3}"/>
    <dgm:cxn modelId="{65BA5BF1-4FAB-4F49-9298-AD977F2F0265}" type="presOf" srcId="{D9E62B4F-2E8F-4F8D-8F8A-6F56F81FEDBD}" destId="{F087B506-14DE-4AF0-A012-B13F5BE050E9}" srcOrd="0" destOrd="0" presId="urn:microsoft.com/office/officeart/2009/3/layout/HorizontalOrganizationChart"/>
    <dgm:cxn modelId="{E72087BE-5615-824D-ABC7-E17DF3641091}" type="presOf" srcId="{390B4C97-8E82-405F-93D0-82DCE4926532}" destId="{10708B64-6CA8-4C82-B4E9-084478D2F7DF}" srcOrd="0" destOrd="0" presId="urn:microsoft.com/office/officeart/2009/3/layout/HorizontalOrganizationChart"/>
    <dgm:cxn modelId="{990B88C8-5181-46B8-9532-1844D446179B}" srcId="{171D432C-ECD0-4B21-AC5A-2E6C422DC694}" destId="{2DD9DEE2-D083-4C86-B85F-1F9BF186EA85}" srcOrd="1" destOrd="0" parTransId="{D6F4C009-56A5-4A55-90CA-39814CD02774}" sibTransId="{3C9B3ABC-F851-4B6E-BE97-30A65D3B39E9}"/>
    <dgm:cxn modelId="{5562C2DC-90C2-B544-8AFC-F92E7A126D6F}" type="presOf" srcId="{4403F811-19B7-4048-AF09-DBCFE37B1160}" destId="{C4DB04FA-FC1E-474D-8248-68F50C461938}" srcOrd="0" destOrd="0" presId="urn:microsoft.com/office/officeart/2009/3/layout/HorizontalOrganizationChart"/>
    <dgm:cxn modelId="{4362594C-7800-6349-9C70-2BEBD78E4EC3}" type="presOf" srcId="{A8CACB84-BC79-442F-B417-D60C284C004F}" destId="{9902730D-D09F-4D8C-976B-C604F12C7C4E}" srcOrd="0" destOrd="0" presId="urn:microsoft.com/office/officeart/2009/3/layout/HorizontalOrganizationChart"/>
    <dgm:cxn modelId="{26F3218A-72F2-034E-A9D8-19769BD35F70}" type="presOf" srcId="{5FB905AA-DC4F-4638-9B4A-DB33B6207EB8}" destId="{0CAFE7E5-967C-44B9-8A5D-73A063E694B0}" srcOrd="1" destOrd="0" presId="urn:microsoft.com/office/officeart/2009/3/layout/HorizontalOrganizationChart"/>
    <dgm:cxn modelId="{E8E4D062-1FD5-F94B-B968-E4CCD2003E66}" type="presOf" srcId="{4CCFC819-9C01-4A29-AB6A-F9BD0D7B3FFF}" destId="{0BA99999-2EAC-49C9-8D33-8450977227B2}" srcOrd="0" destOrd="0" presId="urn:microsoft.com/office/officeart/2009/3/layout/HorizontalOrganizationChart"/>
    <dgm:cxn modelId="{5E6B29C6-6F54-6547-8013-79F578F30FB1}" type="presOf" srcId="{390B4C97-8E82-405F-93D0-82DCE4926532}" destId="{FF884B94-FF5E-45E7-80C0-90B41442E0B5}" srcOrd="1" destOrd="0" presId="urn:microsoft.com/office/officeart/2009/3/layout/HorizontalOrganizationChart"/>
    <dgm:cxn modelId="{905D7CBD-6FEB-A248-8D61-F9CE69BA33E9}" type="presOf" srcId="{C0DFA59A-7350-4D5C-999A-D877252378CC}" destId="{5718167D-9FC9-4AB2-9689-5E8D0BA40523}" srcOrd="0" destOrd="0" presId="urn:microsoft.com/office/officeart/2009/3/layout/HorizontalOrganizationChart"/>
    <dgm:cxn modelId="{5A26694A-19E6-6D40-9B4D-3C3DB53D81A8}" type="presParOf" srcId="{41580C47-3932-45B7-ADED-E2D754EE395B}" destId="{600824EB-E651-47F4-B583-E96DEE70C6DD}" srcOrd="0" destOrd="0" presId="urn:microsoft.com/office/officeart/2009/3/layout/HorizontalOrganizationChart"/>
    <dgm:cxn modelId="{711C4209-7721-F943-9959-C2F6BBA3B8D9}" type="presParOf" srcId="{600824EB-E651-47F4-B583-E96DEE70C6DD}" destId="{CD84C382-E7BD-441E-B5B1-EBA5A590DF2A}" srcOrd="0" destOrd="0" presId="urn:microsoft.com/office/officeart/2009/3/layout/HorizontalOrganizationChart"/>
    <dgm:cxn modelId="{2D0EF293-8183-5F49-B34B-6205B7663136}" type="presParOf" srcId="{CD84C382-E7BD-441E-B5B1-EBA5A590DF2A}" destId="{12FFFEE3-9C9F-4116-9825-2952E8C48F1F}" srcOrd="0" destOrd="0" presId="urn:microsoft.com/office/officeart/2009/3/layout/HorizontalOrganizationChart"/>
    <dgm:cxn modelId="{0F005B22-8E5E-9B42-8320-6BFE87F98A8F}" type="presParOf" srcId="{CD84C382-E7BD-441E-B5B1-EBA5A590DF2A}" destId="{28B32268-FDBD-414B-B133-FF9F2D47C0A8}" srcOrd="1" destOrd="0" presId="urn:microsoft.com/office/officeart/2009/3/layout/HorizontalOrganizationChart"/>
    <dgm:cxn modelId="{E37439F2-34E6-B947-8EAB-033DC7C5C57B}" type="presParOf" srcId="{600824EB-E651-47F4-B583-E96DEE70C6DD}" destId="{70195B04-0672-4492-B47E-12EBF09649CB}" srcOrd="1" destOrd="0" presId="urn:microsoft.com/office/officeart/2009/3/layout/HorizontalOrganizationChart"/>
    <dgm:cxn modelId="{AA2B8FD1-D240-D840-9C69-DCB2E62A207F}" type="presParOf" srcId="{70195B04-0672-4492-B47E-12EBF09649CB}" destId="{8BF644BE-F74E-4D0B-BE23-2B3222D915BC}" srcOrd="0" destOrd="0" presId="urn:microsoft.com/office/officeart/2009/3/layout/HorizontalOrganizationChart"/>
    <dgm:cxn modelId="{EA1BFFD1-78FF-FD45-9944-E9F8C5868D73}" type="presParOf" srcId="{70195B04-0672-4492-B47E-12EBF09649CB}" destId="{101D9B65-2026-4683-B26D-BCF2E6A08FF2}" srcOrd="1" destOrd="0" presId="urn:microsoft.com/office/officeart/2009/3/layout/HorizontalOrganizationChart"/>
    <dgm:cxn modelId="{D8091D39-30EE-BC45-A5F2-9723A4B5A7D6}" type="presParOf" srcId="{101D9B65-2026-4683-B26D-BCF2E6A08FF2}" destId="{63C604FF-B53A-4ACA-A8D2-D536E982BFB3}" srcOrd="0" destOrd="0" presId="urn:microsoft.com/office/officeart/2009/3/layout/HorizontalOrganizationChart"/>
    <dgm:cxn modelId="{88895BC1-D9DC-7F45-9083-E3E3147348E7}" type="presParOf" srcId="{63C604FF-B53A-4ACA-A8D2-D536E982BFB3}" destId="{0BA99999-2EAC-49C9-8D33-8450977227B2}" srcOrd="0" destOrd="0" presId="urn:microsoft.com/office/officeart/2009/3/layout/HorizontalOrganizationChart"/>
    <dgm:cxn modelId="{03F0B151-3CE7-F941-A7F5-446D71C21FC3}" type="presParOf" srcId="{63C604FF-B53A-4ACA-A8D2-D536E982BFB3}" destId="{87CAA248-2D73-4E66-9076-19DA574A4D84}" srcOrd="1" destOrd="0" presId="urn:microsoft.com/office/officeart/2009/3/layout/HorizontalOrganizationChart"/>
    <dgm:cxn modelId="{C6FF36E0-0B67-2441-8534-CC335640F1FE}" type="presParOf" srcId="{101D9B65-2026-4683-B26D-BCF2E6A08FF2}" destId="{7947EE7C-8BEC-447F-8129-BBF775752A3D}" srcOrd="1" destOrd="0" presId="urn:microsoft.com/office/officeart/2009/3/layout/HorizontalOrganizationChart"/>
    <dgm:cxn modelId="{DC40AFA1-0E74-3743-B73E-45A590C4AA89}" type="presParOf" srcId="{101D9B65-2026-4683-B26D-BCF2E6A08FF2}" destId="{987D2222-BFDB-433D-B122-CB9D0D90262E}" srcOrd="2" destOrd="0" presId="urn:microsoft.com/office/officeart/2009/3/layout/HorizontalOrganizationChart"/>
    <dgm:cxn modelId="{527B3CCD-DA89-CB43-A4CF-37ACBD6DB5AC}" type="presParOf" srcId="{70195B04-0672-4492-B47E-12EBF09649CB}" destId="{AA833103-D4FC-4034-9E97-B63732836F32}" srcOrd="2" destOrd="0" presId="urn:microsoft.com/office/officeart/2009/3/layout/HorizontalOrganizationChart"/>
    <dgm:cxn modelId="{6E47E474-D860-534E-9746-E838717393BF}" type="presParOf" srcId="{70195B04-0672-4492-B47E-12EBF09649CB}" destId="{BCB28607-5C24-4704-A8EA-6D589E18ABD4}" srcOrd="3" destOrd="0" presId="urn:microsoft.com/office/officeart/2009/3/layout/HorizontalOrganizationChart"/>
    <dgm:cxn modelId="{768D2F5C-FC5F-A242-B513-CEC78F6A1C64}" type="presParOf" srcId="{BCB28607-5C24-4704-A8EA-6D589E18ABD4}" destId="{F5093767-0E8B-49E8-B417-2BE77224A092}" srcOrd="0" destOrd="0" presId="urn:microsoft.com/office/officeart/2009/3/layout/HorizontalOrganizationChart"/>
    <dgm:cxn modelId="{C4A54BD5-1160-314A-A450-8CA2603B1CE5}" type="presParOf" srcId="{F5093767-0E8B-49E8-B417-2BE77224A092}" destId="{57919E69-B9CB-4CAD-AE31-5D4F176D5295}" srcOrd="0" destOrd="0" presId="urn:microsoft.com/office/officeart/2009/3/layout/HorizontalOrganizationChart"/>
    <dgm:cxn modelId="{5CBF8224-034A-5649-896F-6B05C39806A5}" type="presParOf" srcId="{F5093767-0E8B-49E8-B417-2BE77224A092}" destId="{21F3B59D-42C0-47FD-8B44-BF351A75F3DD}" srcOrd="1" destOrd="0" presId="urn:microsoft.com/office/officeart/2009/3/layout/HorizontalOrganizationChart"/>
    <dgm:cxn modelId="{5D08D6A9-2C83-5149-9EA7-EA8AAC4807DC}" type="presParOf" srcId="{BCB28607-5C24-4704-A8EA-6D589E18ABD4}" destId="{7BD44AB2-FD77-468E-9979-07EDD6497117}" srcOrd="1" destOrd="0" presId="urn:microsoft.com/office/officeart/2009/3/layout/HorizontalOrganizationChart"/>
    <dgm:cxn modelId="{B0BF1075-8F17-2C41-B2DC-E48AE89FDC8A}" type="presParOf" srcId="{BCB28607-5C24-4704-A8EA-6D589E18ABD4}" destId="{938ED862-BF81-4F48-8369-5BA0F78D0BDA}" srcOrd="2" destOrd="0" presId="urn:microsoft.com/office/officeart/2009/3/layout/HorizontalOrganizationChart"/>
    <dgm:cxn modelId="{2C5368C5-270E-D942-8DB9-57ED9A1F750B}" type="presParOf" srcId="{70195B04-0672-4492-B47E-12EBF09649CB}" destId="{177755F9-9605-4B5E-A3A1-9204323A7667}" srcOrd="4" destOrd="0" presId="urn:microsoft.com/office/officeart/2009/3/layout/HorizontalOrganizationChart"/>
    <dgm:cxn modelId="{CA963A2F-52B7-794E-9AC4-23C0B40E5951}" type="presParOf" srcId="{70195B04-0672-4492-B47E-12EBF09649CB}" destId="{1730DE78-A572-449F-99B3-D6C3441AA358}" srcOrd="5" destOrd="0" presId="urn:microsoft.com/office/officeart/2009/3/layout/HorizontalOrganizationChart"/>
    <dgm:cxn modelId="{BC37703C-BACE-3D45-8944-EEE178B4F910}" type="presParOf" srcId="{1730DE78-A572-449F-99B3-D6C3441AA358}" destId="{86CBA357-4122-4ECF-8C62-048BD24AD89D}" srcOrd="0" destOrd="0" presId="urn:microsoft.com/office/officeart/2009/3/layout/HorizontalOrganizationChart"/>
    <dgm:cxn modelId="{87057C82-DE35-4544-8C4A-9DA9C1EBB86C}" type="presParOf" srcId="{86CBA357-4122-4ECF-8C62-048BD24AD89D}" destId="{677F108F-CD96-46A2-899E-EC67EDE3BD61}" srcOrd="0" destOrd="0" presId="urn:microsoft.com/office/officeart/2009/3/layout/HorizontalOrganizationChart"/>
    <dgm:cxn modelId="{C196A875-0C8B-EB41-A50E-EC4A5315A015}" type="presParOf" srcId="{86CBA357-4122-4ECF-8C62-048BD24AD89D}" destId="{E03DBC32-9D56-4E2F-8FAF-38FCA99319AC}" srcOrd="1" destOrd="0" presId="urn:microsoft.com/office/officeart/2009/3/layout/HorizontalOrganizationChart"/>
    <dgm:cxn modelId="{C6DDB991-46EE-8A4A-A3D6-7C6FFCC35CCC}" type="presParOf" srcId="{1730DE78-A572-449F-99B3-D6C3441AA358}" destId="{96F99B82-0239-49B9-A736-0F6DAB278124}" srcOrd="1" destOrd="0" presId="urn:microsoft.com/office/officeart/2009/3/layout/HorizontalOrganizationChart"/>
    <dgm:cxn modelId="{0D432D8B-F9E2-CC42-B51E-7E37266AB39B}" type="presParOf" srcId="{1730DE78-A572-449F-99B3-D6C3441AA358}" destId="{BB67B8B2-A23D-40A3-A4EC-F5ED0818F759}" srcOrd="2" destOrd="0" presId="urn:microsoft.com/office/officeart/2009/3/layout/HorizontalOrganizationChart"/>
    <dgm:cxn modelId="{447807F5-F744-1A4C-B0ED-06D8252FF0B0}" type="presParOf" srcId="{70195B04-0672-4492-B47E-12EBF09649CB}" destId="{6E0342D1-30F5-43C7-B07D-E58424424A70}" srcOrd="6" destOrd="0" presId="urn:microsoft.com/office/officeart/2009/3/layout/HorizontalOrganizationChart"/>
    <dgm:cxn modelId="{47C9E6A5-5B9F-1B41-8729-DC14CFF79CA1}" type="presParOf" srcId="{70195B04-0672-4492-B47E-12EBF09649CB}" destId="{768C8EBD-2CB5-431B-BC53-34C0180588D2}" srcOrd="7" destOrd="0" presId="urn:microsoft.com/office/officeart/2009/3/layout/HorizontalOrganizationChart"/>
    <dgm:cxn modelId="{122044A2-4CFC-234A-93D9-3DFCB95A0BE3}" type="presParOf" srcId="{768C8EBD-2CB5-431B-BC53-34C0180588D2}" destId="{CB20BDE4-2C25-4004-85A5-12FAF57551F7}" srcOrd="0" destOrd="0" presId="urn:microsoft.com/office/officeart/2009/3/layout/HorizontalOrganizationChart"/>
    <dgm:cxn modelId="{64022031-024E-0246-A532-2E85A252ECE6}" type="presParOf" srcId="{CB20BDE4-2C25-4004-85A5-12FAF57551F7}" destId="{9902730D-D09F-4D8C-976B-C604F12C7C4E}" srcOrd="0" destOrd="0" presId="urn:microsoft.com/office/officeart/2009/3/layout/HorizontalOrganizationChart"/>
    <dgm:cxn modelId="{2116095A-87FE-424E-BDEE-EF6F04930D40}" type="presParOf" srcId="{CB20BDE4-2C25-4004-85A5-12FAF57551F7}" destId="{2786EE9E-7ECF-45E0-AF68-AF30A5B30442}" srcOrd="1" destOrd="0" presId="urn:microsoft.com/office/officeart/2009/3/layout/HorizontalOrganizationChart"/>
    <dgm:cxn modelId="{D5B18B77-0E6D-F548-805B-D4E5E38717F7}" type="presParOf" srcId="{768C8EBD-2CB5-431B-BC53-34C0180588D2}" destId="{9A2A85FC-2EFE-4866-8E37-5CD3CBE015FB}" srcOrd="1" destOrd="0" presId="urn:microsoft.com/office/officeart/2009/3/layout/HorizontalOrganizationChart"/>
    <dgm:cxn modelId="{BBDD8FAB-F9AE-304C-A9E1-82257113E111}" type="presParOf" srcId="{768C8EBD-2CB5-431B-BC53-34C0180588D2}" destId="{23E7422B-B071-4595-8F6D-8DD900D59C96}" srcOrd="2" destOrd="0" presId="urn:microsoft.com/office/officeart/2009/3/layout/HorizontalOrganizationChart"/>
    <dgm:cxn modelId="{B1653658-4DF3-884D-8543-586C3AFDEFAB}" type="presParOf" srcId="{600824EB-E651-47F4-B583-E96DEE70C6DD}" destId="{F774DA0D-9459-4F9D-ADC6-45FE1C8B88D4}" srcOrd="2" destOrd="0" presId="urn:microsoft.com/office/officeart/2009/3/layout/HorizontalOrganizationChart"/>
    <dgm:cxn modelId="{D2E3BFD5-E0DC-D643-8647-50D9F67F9D65}" type="presParOf" srcId="{41580C47-3932-45B7-ADED-E2D754EE395B}" destId="{F58158A2-2663-40C4-8B83-009F40EAA794}" srcOrd="1" destOrd="0" presId="urn:microsoft.com/office/officeart/2009/3/layout/HorizontalOrganizationChart"/>
    <dgm:cxn modelId="{151A1527-394B-FA4C-892F-C1F0E6C69227}" type="presParOf" srcId="{F58158A2-2663-40C4-8B83-009F40EAA794}" destId="{7486A551-B198-4B21-86C2-B4ED21A713FC}" srcOrd="0" destOrd="0" presId="urn:microsoft.com/office/officeart/2009/3/layout/HorizontalOrganizationChart"/>
    <dgm:cxn modelId="{B613381C-D3C6-5B42-B102-29EC9784ADED}" type="presParOf" srcId="{7486A551-B198-4B21-86C2-B4ED21A713FC}" destId="{72802CDA-AB09-409A-BB74-00581ED552A6}" srcOrd="0" destOrd="0" presId="urn:microsoft.com/office/officeart/2009/3/layout/HorizontalOrganizationChart"/>
    <dgm:cxn modelId="{9D034467-F634-C443-8081-88355600AE70}" type="presParOf" srcId="{7486A551-B198-4B21-86C2-B4ED21A713FC}" destId="{537D13BE-B1AF-49E6-9BEE-D6C1D88BE535}" srcOrd="1" destOrd="0" presId="urn:microsoft.com/office/officeart/2009/3/layout/HorizontalOrganizationChart"/>
    <dgm:cxn modelId="{24E6221D-C10B-1845-83AC-91978B00E872}" type="presParOf" srcId="{F58158A2-2663-40C4-8B83-009F40EAA794}" destId="{68AFA690-6A56-40F7-AAAA-80F48F2D4138}" srcOrd="1" destOrd="0" presId="urn:microsoft.com/office/officeart/2009/3/layout/HorizontalOrganizationChart"/>
    <dgm:cxn modelId="{E9BD668C-AF04-3B43-8173-5B01DF671408}" type="presParOf" srcId="{68AFA690-6A56-40F7-AAAA-80F48F2D4138}" destId="{81D84C4E-EFAF-4CA8-829C-F6D9EC31D439}" srcOrd="0" destOrd="0" presId="urn:microsoft.com/office/officeart/2009/3/layout/HorizontalOrganizationChart"/>
    <dgm:cxn modelId="{7079EC87-54D4-C842-AE01-1395BD2F51C0}" type="presParOf" srcId="{68AFA690-6A56-40F7-AAAA-80F48F2D4138}" destId="{2EBDABF1-BEF4-4603-8EA5-7D54307051A2}" srcOrd="1" destOrd="0" presId="urn:microsoft.com/office/officeart/2009/3/layout/HorizontalOrganizationChart"/>
    <dgm:cxn modelId="{A3DC31C0-1F5A-5E46-91BD-82C61E334C65}" type="presParOf" srcId="{2EBDABF1-BEF4-4603-8EA5-7D54307051A2}" destId="{0C3897E8-B493-4478-BB25-27F85DEABA09}" srcOrd="0" destOrd="0" presId="urn:microsoft.com/office/officeart/2009/3/layout/HorizontalOrganizationChart"/>
    <dgm:cxn modelId="{BCB12A60-C706-524A-A9C8-8E8E495F211E}" type="presParOf" srcId="{0C3897E8-B493-4478-BB25-27F85DEABA09}" destId="{10708B64-6CA8-4C82-B4E9-084478D2F7DF}" srcOrd="0" destOrd="0" presId="urn:microsoft.com/office/officeart/2009/3/layout/HorizontalOrganizationChart"/>
    <dgm:cxn modelId="{B3672CF2-1665-1E42-B60E-F3D26DE1BCA2}" type="presParOf" srcId="{0C3897E8-B493-4478-BB25-27F85DEABA09}" destId="{FF884B94-FF5E-45E7-80C0-90B41442E0B5}" srcOrd="1" destOrd="0" presId="urn:microsoft.com/office/officeart/2009/3/layout/HorizontalOrganizationChart"/>
    <dgm:cxn modelId="{2B50B4E4-B388-884A-9061-34A5230CF104}" type="presParOf" srcId="{2EBDABF1-BEF4-4603-8EA5-7D54307051A2}" destId="{05775B1A-7A34-485F-AC7A-42118DF8488E}" srcOrd="1" destOrd="0" presId="urn:microsoft.com/office/officeart/2009/3/layout/HorizontalOrganizationChart"/>
    <dgm:cxn modelId="{3D67F287-5118-D941-AE2B-CE618F1584F9}" type="presParOf" srcId="{05775B1A-7A34-485F-AC7A-42118DF8488E}" destId="{301D6562-CFA8-4461-848C-766A30B2E941}" srcOrd="0" destOrd="0" presId="urn:microsoft.com/office/officeart/2009/3/layout/HorizontalOrganizationChart"/>
    <dgm:cxn modelId="{A62C95B3-0B99-3141-99A0-1A5B1C655F46}" type="presParOf" srcId="{05775B1A-7A34-485F-AC7A-42118DF8488E}" destId="{578CD898-70A3-4082-86A1-B7B2FC494F65}" srcOrd="1" destOrd="0" presId="urn:microsoft.com/office/officeart/2009/3/layout/HorizontalOrganizationChart"/>
    <dgm:cxn modelId="{77835B2E-AEC9-1F4F-8A1D-B16C20B158C0}" type="presParOf" srcId="{578CD898-70A3-4082-86A1-B7B2FC494F65}" destId="{2AC26123-AAE7-42D1-BE3F-73DD4875B5B1}" srcOrd="0" destOrd="0" presId="urn:microsoft.com/office/officeart/2009/3/layout/HorizontalOrganizationChart"/>
    <dgm:cxn modelId="{7AAAF363-E760-8749-BD55-8E482FB34A4E}" type="presParOf" srcId="{2AC26123-AAE7-42D1-BE3F-73DD4875B5B1}" destId="{12D07559-9CBD-460B-9918-E69920B106E8}" srcOrd="0" destOrd="0" presId="urn:microsoft.com/office/officeart/2009/3/layout/HorizontalOrganizationChart"/>
    <dgm:cxn modelId="{307AB0B6-020C-204F-97C8-79683C1CA0ED}" type="presParOf" srcId="{2AC26123-AAE7-42D1-BE3F-73DD4875B5B1}" destId="{1684C607-33C5-49DA-9891-771079795393}" srcOrd="1" destOrd="0" presId="urn:microsoft.com/office/officeart/2009/3/layout/HorizontalOrganizationChart"/>
    <dgm:cxn modelId="{94455727-D8F6-3F4F-9649-8F9C1E97D4D0}" type="presParOf" srcId="{578CD898-70A3-4082-86A1-B7B2FC494F65}" destId="{A0F521EC-0FF0-4B77-8E1B-E87223CE653E}" srcOrd="1" destOrd="0" presId="urn:microsoft.com/office/officeart/2009/3/layout/HorizontalOrganizationChart"/>
    <dgm:cxn modelId="{D73061E3-AF67-EE41-A6BB-C829C4B1BE0A}" type="presParOf" srcId="{578CD898-70A3-4082-86A1-B7B2FC494F65}" destId="{95C52879-98AB-4E0F-A553-8C31B3330C75}" srcOrd="2" destOrd="0" presId="urn:microsoft.com/office/officeart/2009/3/layout/HorizontalOrganizationChart"/>
    <dgm:cxn modelId="{0F5300DE-5161-B74E-889C-98090973DBB4}" type="presParOf" srcId="{05775B1A-7A34-485F-AC7A-42118DF8488E}" destId="{F087B506-14DE-4AF0-A012-B13F5BE050E9}" srcOrd="2" destOrd="0" presId="urn:microsoft.com/office/officeart/2009/3/layout/HorizontalOrganizationChart"/>
    <dgm:cxn modelId="{E18E7E23-083C-8B42-8B85-85584E59FFED}" type="presParOf" srcId="{05775B1A-7A34-485F-AC7A-42118DF8488E}" destId="{A8CE896C-3481-49D7-8F88-4A688164E771}" srcOrd="3" destOrd="0" presId="urn:microsoft.com/office/officeart/2009/3/layout/HorizontalOrganizationChart"/>
    <dgm:cxn modelId="{D1F2224E-985B-034C-B413-576967C4D269}" type="presParOf" srcId="{A8CE896C-3481-49D7-8F88-4A688164E771}" destId="{A4084618-6C8E-4E6D-AB65-BDE0D974338A}" srcOrd="0" destOrd="0" presId="urn:microsoft.com/office/officeart/2009/3/layout/HorizontalOrganizationChart"/>
    <dgm:cxn modelId="{91977189-F073-964C-86AD-71D14654B927}" type="presParOf" srcId="{A4084618-6C8E-4E6D-AB65-BDE0D974338A}" destId="{87CFE4C1-C209-4607-BE32-E2ABD94E382D}" srcOrd="0" destOrd="0" presId="urn:microsoft.com/office/officeart/2009/3/layout/HorizontalOrganizationChart"/>
    <dgm:cxn modelId="{3FED39E1-FA97-C042-AA32-2EDD390F771D}" type="presParOf" srcId="{A4084618-6C8E-4E6D-AB65-BDE0D974338A}" destId="{29FC5C13-9E71-441E-AEFA-33FC4426042C}" srcOrd="1" destOrd="0" presId="urn:microsoft.com/office/officeart/2009/3/layout/HorizontalOrganizationChart"/>
    <dgm:cxn modelId="{2C633C03-1C19-5047-B7F0-44C14E102638}" type="presParOf" srcId="{A8CE896C-3481-49D7-8F88-4A688164E771}" destId="{8A93793D-A47C-45A4-A50D-D8BB2D006237}" srcOrd="1" destOrd="0" presId="urn:microsoft.com/office/officeart/2009/3/layout/HorizontalOrganizationChart"/>
    <dgm:cxn modelId="{95A0369C-22AF-F44D-9656-126829F8E936}" type="presParOf" srcId="{A8CE896C-3481-49D7-8F88-4A688164E771}" destId="{95DD6468-A3A4-4C5E-A016-F4EC410329CB}" srcOrd="2" destOrd="0" presId="urn:microsoft.com/office/officeart/2009/3/layout/HorizontalOrganizationChart"/>
    <dgm:cxn modelId="{0140DC4A-6C18-B841-BF63-7CD87B405DF7}" type="presParOf" srcId="{05775B1A-7A34-485F-AC7A-42118DF8488E}" destId="{C4DB04FA-FC1E-474D-8248-68F50C461938}" srcOrd="4" destOrd="0" presId="urn:microsoft.com/office/officeart/2009/3/layout/HorizontalOrganizationChart"/>
    <dgm:cxn modelId="{0DB4D2DA-0DA2-6F48-994E-82A2D52DC996}" type="presParOf" srcId="{05775B1A-7A34-485F-AC7A-42118DF8488E}" destId="{2DCF99A9-9049-4B4A-8720-69A9E3C324FC}" srcOrd="5" destOrd="0" presId="urn:microsoft.com/office/officeart/2009/3/layout/HorizontalOrganizationChart"/>
    <dgm:cxn modelId="{1A1C28D7-A8AD-4942-8B73-BCC9A52062E1}" type="presParOf" srcId="{2DCF99A9-9049-4B4A-8720-69A9E3C324FC}" destId="{9F77C6A7-0A2B-4D8F-82B9-148AC970B0C8}" srcOrd="0" destOrd="0" presId="urn:microsoft.com/office/officeart/2009/3/layout/HorizontalOrganizationChart"/>
    <dgm:cxn modelId="{28A0E2C6-4FFF-364B-B648-E9A8F31EBA80}" type="presParOf" srcId="{9F77C6A7-0A2B-4D8F-82B9-148AC970B0C8}" destId="{8092B3A1-53E4-4681-9E33-5EF9EC882822}" srcOrd="0" destOrd="0" presId="urn:microsoft.com/office/officeart/2009/3/layout/HorizontalOrganizationChart"/>
    <dgm:cxn modelId="{EE5EB96C-6195-E941-AF54-D7016FB0324A}" type="presParOf" srcId="{9F77C6A7-0A2B-4D8F-82B9-148AC970B0C8}" destId="{0CAFE7E5-967C-44B9-8A5D-73A063E694B0}" srcOrd="1" destOrd="0" presId="urn:microsoft.com/office/officeart/2009/3/layout/HorizontalOrganizationChart"/>
    <dgm:cxn modelId="{DAC7C84E-3995-CC47-87B9-A71838A0525D}" type="presParOf" srcId="{2DCF99A9-9049-4B4A-8720-69A9E3C324FC}" destId="{F724CEA2-B0F4-4FCE-A5D4-D19E9B86C45D}" srcOrd="1" destOrd="0" presId="urn:microsoft.com/office/officeart/2009/3/layout/HorizontalOrganizationChart"/>
    <dgm:cxn modelId="{3B357900-1EE9-3545-BAE4-C479DCB49F54}" type="presParOf" srcId="{2DCF99A9-9049-4B4A-8720-69A9E3C324FC}" destId="{6894279C-AE08-4D13-B57E-744603484EC5}" srcOrd="2" destOrd="0" presId="urn:microsoft.com/office/officeart/2009/3/layout/HorizontalOrganizationChart"/>
    <dgm:cxn modelId="{6AA8ABC5-B9C1-7148-9999-9A667E848FBF}" type="presParOf" srcId="{05775B1A-7A34-485F-AC7A-42118DF8488E}" destId="{5718167D-9FC9-4AB2-9689-5E8D0BA40523}" srcOrd="6" destOrd="0" presId="urn:microsoft.com/office/officeart/2009/3/layout/HorizontalOrganizationChart"/>
    <dgm:cxn modelId="{2899C51A-E964-6547-AABF-A6054535087E}" type="presParOf" srcId="{05775B1A-7A34-485F-AC7A-42118DF8488E}" destId="{6556730B-F9C1-41B4-8693-1BA5C72ED390}" srcOrd="7" destOrd="0" presId="urn:microsoft.com/office/officeart/2009/3/layout/HorizontalOrganizationChart"/>
    <dgm:cxn modelId="{4BE99941-9DF5-6B4B-B277-38F9AD55458A}" type="presParOf" srcId="{6556730B-F9C1-41B4-8693-1BA5C72ED390}" destId="{DD700FD3-2086-4514-98A2-B7AF0CB0E703}" srcOrd="0" destOrd="0" presId="urn:microsoft.com/office/officeart/2009/3/layout/HorizontalOrganizationChart"/>
    <dgm:cxn modelId="{DD836805-790B-EC4E-8507-0F9F26C644B5}" type="presParOf" srcId="{DD700FD3-2086-4514-98A2-B7AF0CB0E703}" destId="{B339B019-5F4A-4338-AA94-1CA8A6F6C070}" srcOrd="0" destOrd="0" presId="urn:microsoft.com/office/officeart/2009/3/layout/HorizontalOrganizationChart"/>
    <dgm:cxn modelId="{62FB14F2-5CAA-AE4B-B7FC-6E70BB2D4CE7}" type="presParOf" srcId="{DD700FD3-2086-4514-98A2-B7AF0CB0E703}" destId="{B49B9D96-95C5-49A1-9980-DBDB178C62BC}" srcOrd="1" destOrd="0" presId="urn:microsoft.com/office/officeart/2009/3/layout/HorizontalOrganizationChart"/>
    <dgm:cxn modelId="{70B0C56E-64DF-F34B-B365-26276B8A842C}" type="presParOf" srcId="{6556730B-F9C1-41B4-8693-1BA5C72ED390}" destId="{A5F049A2-0707-437C-B17E-DCE71B41421E}" srcOrd="1" destOrd="0" presId="urn:microsoft.com/office/officeart/2009/3/layout/HorizontalOrganizationChart"/>
    <dgm:cxn modelId="{C875CDD8-968C-3C49-9649-17C3B0D3A4D2}" type="presParOf" srcId="{6556730B-F9C1-41B4-8693-1BA5C72ED390}" destId="{8CBE4AC9-06F9-4135-9473-D95429CF6B32}" srcOrd="2" destOrd="0" presId="urn:microsoft.com/office/officeart/2009/3/layout/HorizontalOrganizationChart"/>
    <dgm:cxn modelId="{6F5BDAF0-0F4B-C447-937D-72AAC6226018}" type="presParOf" srcId="{2EBDABF1-BEF4-4603-8EA5-7D54307051A2}" destId="{3AFD34BF-AC9C-46F3-ABE5-B5B75E830004}" srcOrd="2" destOrd="0" presId="urn:microsoft.com/office/officeart/2009/3/layout/HorizontalOrganizationChart"/>
    <dgm:cxn modelId="{C09FE30C-6A1D-D24C-9CDE-9B533C555FC3}" type="presParOf" srcId="{F58158A2-2663-40C4-8B83-009F40EAA794}" destId="{6CC632ED-DC41-45D7-ADDE-7E295139AF2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9A7CA0B-82D3-42FA-97A2-1292145A1C88}" type="doc">
      <dgm:prSet loTypeId="urn:microsoft.com/office/officeart/2005/8/layout/l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2F08BD9-D480-4BBE-B991-578DEAE369F7}">
      <dgm:prSet phldrT="[Texto]" custT="1"/>
      <dgm:spPr/>
      <dgm:t>
        <a:bodyPr/>
        <a:lstStyle/>
        <a:p>
          <a:r>
            <a:rPr lang="es-ES" sz="1300" b="0" dirty="0" smtClean="0"/>
            <a:t>En los presupuestos y en los indicadores financieros</a:t>
          </a:r>
          <a:endParaRPr lang="es-CO" sz="1300" b="0" dirty="0"/>
        </a:p>
      </dgm:t>
    </dgm:pt>
    <dgm:pt modelId="{93332D34-7343-4D4A-AC96-550E8127B276}" type="parTrans" cxnId="{AAF373DA-E323-40D8-84E3-899507098040}">
      <dgm:prSet/>
      <dgm:spPr/>
      <dgm:t>
        <a:bodyPr/>
        <a:lstStyle/>
        <a:p>
          <a:endParaRPr lang="es-CO" b="0"/>
        </a:p>
      </dgm:t>
    </dgm:pt>
    <dgm:pt modelId="{81F2D70E-1B1F-44BF-86E7-5DAD23B61509}" type="sibTrans" cxnId="{AAF373DA-E323-40D8-84E3-899507098040}">
      <dgm:prSet/>
      <dgm:spPr/>
      <dgm:t>
        <a:bodyPr/>
        <a:lstStyle/>
        <a:p>
          <a:endParaRPr lang="es-CO" b="0"/>
        </a:p>
      </dgm:t>
    </dgm:pt>
    <dgm:pt modelId="{BC079D3C-36D9-4479-9B13-16F724B1D8E0}">
      <dgm:prSet/>
      <dgm:spPr/>
      <dgm:t>
        <a:bodyPr/>
        <a:lstStyle/>
        <a:p>
          <a:r>
            <a:rPr lang="es-ES" b="0" smtClean="0"/>
            <a:t>En los indicadores de desempeño</a:t>
          </a:r>
          <a:endParaRPr lang="es-ES" b="0" dirty="0" smtClean="0"/>
        </a:p>
      </dgm:t>
    </dgm:pt>
    <dgm:pt modelId="{40304A37-7BFF-4E08-B09E-27ECBEACEE29}" type="parTrans" cxnId="{D01A7E16-347E-452F-9A1C-859EBBABFFD9}">
      <dgm:prSet/>
      <dgm:spPr/>
      <dgm:t>
        <a:bodyPr/>
        <a:lstStyle/>
        <a:p>
          <a:endParaRPr lang="es-CO" b="0"/>
        </a:p>
      </dgm:t>
    </dgm:pt>
    <dgm:pt modelId="{C11AE7E3-8E94-44CB-85A5-0570C4391949}" type="sibTrans" cxnId="{D01A7E16-347E-452F-9A1C-859EBBABFFD9}">
      <dgm:prSet/>
      <dgm:spPr/>
      <dgm:t>
        <a:bodyPr/>
        <a:lstStyle/>
        <a:p>
          <a:endParaRPr lang="es-CO" b="0"/>
        </a:p>
      </dgm:t>
    </dgm:pt>
    <dgm:pt modelId="{AAD55642-C465-4F56-80D6-F4EE7878526B}">
      <dgm:prSet/>
      <dgm:spPr/>
      <dgm:t>
        <a:bodyPr/>
        <a:lstStyle/>
        <a:p>
          <a:r>
            <a:rPr lang="es-ES" b="0" smtClean="0"/>
            <a:t>En los convenios de desempeño </a:t>
          </a:r>
          <a:endParaRPr lang="es-ES" b="0" dirty="0" smtClean="0"/>
        </a:p>
      </dgm:t>
    </dgm:pt>
    <dgm:pt modelId="{D2C034EE-ACC4-4CAF-BF1F-C98606C30B33}" type="parTrans" cxnId="{56833B96-6046-4389-9AA0-10C22C88CF5D}">
      <dgm:prSet/>
      <dgm:spPr/>
      <dgm:t>
        <a:bodyPr/>
        <a:lstStyle/>
        <a:p>
          <a:endParaRPr lang="es-CO" b="0"/>
        </a:p>
      </dgm:t>
    </dgm:pt>
    <dgm:pt modelId="{45069610-D58E-499F-BCD7-F86E48BB0419}" type="sibTrans" cxnId="{56833B96-6046-4389-9AA0-10C22C88CF5D}">
      <dgm:prSet/>
      <dgm:spPr/>
      <dgm:t>
        <a:bodyPr/>
        <a:lstStyle/>
        <a:p>
          <a:endParaRPr lang="es-CO" b="0"/>
        </a:p>
      </dgm:t>
    </dgm:pt>
    <dgm:pt modelId="{F48E02D6-9464-47E9-8D5D-129EB53B7C6A}">
      <dgm:prSet custT="1"/>
      <dgm:spPr/>
      <dgm:t>
        <a:bodyPr/>
        <a:lstStyle/>
        <a:p>
          <a:r>
            <a:rPr lang="es-ES" sz="1400" b="0" dirty="0" smtClean="0"/>
            <a:t>Renegociar covenants (ratios) con las entidades financieras</a:t>
          </a:r>
        </a:p>
      </dgm:t>
    </dgm:pt>
    <dgm:pt modelId="{7B0CAA09-E9F9-4BD6-9640-DD5EE836B6BB}" type="parTrans" cxnId="{907B8007-92E6-44B7-9683-C354469EFE2B}">
      <dgm:prSet/>
      <dgm:spPr/>
      <dgm:t>
        <a:bodyPr/>
        <a:lstStyle/>
        <a:p>
          <a:endParaRPr lang="es-CO" b="0"/>
        </a:p>
      </dgm:t>
    </dgm:pt>
    <dgm:pt modelId="{1905E528-E94D-46AA-A1CE-296764E47D9B}" type="sibTrans" cxnId="{907B8007-92E6-44B7-9683-C354469EFE2B}">
      <dgm:prSet/>
      <dgm:spPr/>
      <dgm:t>
        <a:bodyPr/>
        <a:lstStyle/>
        <a:p>
          <a:endParaRPr lang="es-CO" b="0"/>
        </a:p>
      </dgm:t>
    </dgm:pt>
    <dgm:pt modelId="{CF2B2B08-4AA7-46DA-87A5-D91B002C26AF}">
      <dgm:prSet/>
      <dgm:spPr/>
      <dgm:t>
        <a:bodyPr/>
        <a:lstStyle/>
        <a:p>
          <a:r>
            <a:rPr lang="es-ES" b="0" dirty="0" smtClean="0"/>
            <a:t>En los controles internos</a:t>
          </a:r>
        </a:p>
      </dgm:t>
    </dgm:pt>
    <dgm:pt modelId="{15A8661E-ACB2-4015-84BA-7BFCA7EE5B6F}" type="parTrans" cxnId="{D5008E4F-851B-46A7-8E96-AD9088FA7B7E}">
      <dgm:prSet/>
      <dgm:spPr/>
      <dgm:t>
        <a:bodyPr/>
        <a:lstStyle/>
        <a:p>
          <a:endParaRPr lang="es-CO" b="0"/>
        </a:p>
      </dgm:t>
    </dgm:pt>
    <dgm:pt modelId="{A61CE3D7-9B3A-42E1-B9E3-CF8C8A132DEA}" type="sibTrans" cxnId="{D5008E4F-851B-46A7-8E96-AD9088FA7B7E}">
      <dgm:prSet/>
      <dgm:spPr/>
      <dgm:t>
        <a:bodyPr/>
        <a:lstStyle/>
        <a:p>
          <a:endParaRPr lang="es-CO" b="0"/>
        </a:p>
      </dgm:t>
    </dgm:pt>
    <dgm:pt modelId="{771B045F-7A81-4B12-8C49-D473BB4084B1}">
      <dgm:prSet custT="1"/>
      <dgm:spPr/>
      <dgm:t>
        <a:bodyPr/>
        <a:lstStyle/>
        <a:p>
          <a:r>
            <a:rPr lang="es-ES" sz="1400" b="0" dirty="0" smtClean="0"/>
            <a:t>Asegurar que la libertad que dan las normas no se abuse</a:t>
          </a:r>
        </a:p>
      </dgm:t>
    </dgm:pt>
    <dgm:pt modelId="{74D1A3CB-7936-4B8C-B624-2872FC02F4B6}" type="parTrans" cxnId="{3EBEA153-F3BE-4DE7-AA6D-05BEA136C846}">
      <dgm:prSet/>
      <dgm:spPr/>
      <dgm:t>
        <a:bodyPr/>
        <a:lstStyle/>
        <a:p>
          <a:endParaRPr lang="es-CO" b="0"/>
        </a:p>
      </dgm:t>
    </dgm:pt>
    <dgm:pt modelId="{5B3E683A-B5D9-4CD3-BE05-C977BC6FB726}" type="sibTrans" cxnId="{3EBEA153-F3BE-4DE7-AA6D-05BEA136C846}">
      <dgm:prSet/>
      <dgm:spPr/>
      <dgm:t>
        <a:bodyPr/>
        <a:lstStyle/>
        <a:p>
          <a:endParaRPr lang="es-CO" b="0"/>
        </a:p>
      </dgm:t>
    </dgm:pt>
    <dgm:pt modelId="{64EA8A41-7EC7-426E-9109-F65E251639B9}">
      <dgm:prSet custT="1"/>
      <dgm:spPr/>
      <dgm:t>
        <a:bodyPr/>
        <a:lstStyle/>
        <a:p>
          <a:r>
            <a:rPr lang="es-ES" sz="1400" b="0" dirty="0" smtClean="0"/>
            <a:t>Capacitación de los auditores y los comités de auditoría</a:t>
          </a:r>
        </a:p>
      </dgm:t>
    </dgm:pt>
    <dgm:pt modelId="{D5F33501-EE09-4BCA-95B3-B5AAEA2EEF08}" type="parTrans" cxnId="{4EC22019-CF96-4948-B68D-9D58E8BDDB1B}">
      <dgm:prSet/>
      <dgm:spPr/>
      <dgm:t>
        <a:bodyPr/>
        <a:lstStyle/>
        <a:p>
          <a:endParaRPr lang="es-CO" b="0"/>
        </a:p>
      </dgm:t>
    </dgm:pt>
    <dgm:pt modelId="{CD08DE35-8934-4EB7-BB34-58CAE5CF9811}" type="sibTrans" cxnId="{4EC22019-CF96-4948-B68D-9D58E8BDDB1B}">
      <dgm:prSet/>
      <dgm:spPr/>
      <dgm:t>
        <a:bodyPr/>
        <a:lstStyle/>
        <a:p>
          <a:endParaRPr lang="es-CO" b="0"/>
        </a:p>
      </dgm:t>
    </dgm:pt>
    <dgm:pt modelId="{3007C324-1D3D-4BF1-98F3-D28040831A5C}">
      <dgm:prSet custT="1"/>
      <dgm:spPr/>
      <dgm:t>
        <a:bodyPr/>
        <a:lstStyle/>
        <a:p>
          <a:r>
            <a:rPr lang="es-ES" sz="1400" b="0" dirty="0" smtClean="0"/>
            <a:t>  El área de control interno requiere de un mayor esfuerzo para ajustarse al nuevo marco normativo.</a:t>
          </a:r>
        </a:p>
      </dgm:t>
    </dgm:pt>
    <dgm:pt modelId="{C380C827-0B71-4126-8EED-884F7D8C1537}" type="parTrans" cxnId="{7CE32E66-E7CF-4781-890A-BEF6FA7DEB47}">
      <dgm:prSet/>
      <dgm:spPr/>
      <dgm:t>
        <a:bodyPr/>
        <a:lstStyle/>
        <a:p>
          <a:endParaRPr lang="es-CO" b="0"/>
        </a:p>
      </dgm:t>
    </dgm:pt>
    <dgm:pt modelId="{5983953D-5D53-4C28-A017-799CCF141F4D}" type="sibTrans" cxnId="{7CE32E66-E7CF-4781-890A-BEF6FA7DEB47}">
      <dgm:prSet/>
      <dgm:spPr/>
      <dgm:t>
        <a:bodyPr/>
        <a:lstStyle/>
        <a:p>
          <a:endParaRPr lang="es-CO" b="0"/>
        </a:p>
      </dgm:t>
    </dgm:pt>
    <dgm:pt modelId="{4EA37B50-1F30-46CB-B82B-F04A2A3986C0}">
      <dgm:prSet/>
      <dgm:spPr/>
      <dgm:t>
        <a:bodyPr/>
        <a:lstStyle/>
        <a:p>
          <a:r>
            <a:rPr lang="es-ES" b="0" smtClean="0"/>
            <a:t>En los procedimientos operativos</a:t>
          </a:r>
          <a:endParaRPr lang="es-ES" b="0" dirty="0" smtClean="0"/>
        </a:p>
      </dgm:t>
    </dgm:pt>
    <dgm:pt modelId="{4A054C20-464A-4A33-8634-D8C5AE8A8298}" type="parTrans" cxnId="{F6C82FED-07A5-4EC8-A36A-B8ECD9F39BE1}">
      <dgm:prSet/>
      <dgm:spPr/>
      <dgm:t>
        <a:bodyPr/>
        <a:lstStyle/>
        <a:p>
          <a:endParaRPr lang="es-CO" b="0"/>
        </a:p>
      </dgm:t>
    </dgm:pt>
    <dgm:pt modelId="{F9200F2B-7A48-4F2D-B8E7-D450AEA1B2B6}" type="sibTrans" cxnId="{F6C82FED-07A5-4EC8-A36A-B8ECD9F39BE1}">
      <dgm:prSet/>
      <dgm:spPr/>
      <dgm:t>
        <a:bodyPr/>
        <a:lstStyle/>
        <a:p>
          <a:endParaRPr lang="es-CO" b="0"/>
        </a:p>
      </dgm:t>
    </dgm:pt>
    <dgm:pt modelId="{4474A3E7-DA67-478F-A266-DAF1FB8781C6}" type="pres">
      <dgm:prSet presAssocID="{29A7CA0B-82D3-42FA-97A2-1292145A1C8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0B1791-7512-43DB-B87F-DC8EEAAF7C07}" type="pres">
      <dgm:prSet presAssocID="{F2F08BD9-D480-4BBE-B991-578DEAE369F7}" presName="horFlow" presStyleCnt="0"/>
      <dgm:spPr/>
    </dgm:pt>
    <dgm:pt modelId="{ACA9E52A-3F57-41A4-803A-4C4588678E2C}" type="pres">
      <dgm:prSet presAssocID="{F2F08BD9-D480-4BBE-B991-578DEAE369F7}" presName="bigChev" presStyleLbl="node1" presStyleIdx="0" presStyleCnt="5"/>
      <dgm:spPr/>
      <dgm:t>
        <a:bodyPr/>
        <a:lstStyle/>
        <a:p>
          <a:endParaRPr lang="es-ES"/>
        </a:p>
      </dgm:t>
    </dgm:pt>
    <dgm:pt modelId="{2FACE007-5C9A-46F1-A67E-AD772D442C86}" type="pres">
      <dgm:prSet presAssocID="{F2F08BD9-D480-4BBE-B991-578DEAE369F7}" presName="vSp" presStyleCnt="0"/>
      <dgm:spPr/>
    </dgm:pt>
    <dgm:pt modelId="{C4E0F54C-F43F-4983-B033-6931B0060F5E}" type="pres">
      <dgm:prSet presAssocID="{BC079D3C-36D9-4479-9B13-16F724B1D8E0}" presName="horFlow" presStyleCnt="0"/>
      <dgm:spPr/>
    </dgm:pt>
    <dgm:pt modelId="{41BD6766-1BA8-406F-B184-F77037894E79}" type="pres">
      <dgm:prSet presAssocID="{BC079D3C-36D9-4479-9B13-16F724B1D8E0}" presName="bigChev" presStyleLbl="node1" presStyleIdx="1" presStyleCnt="5"/>
      <dgm:spPr/>
      <dgm:t>
        <a:bodyPr/>
        <a:lstStyle/>
        <a:p>
          <a:endParaRPr lang="es-ES"/>
        </a:p>
      </dgm:t>
    </dgm:pt>
    <dgm:pt modelId="{793A790C-AAC1-4095-AAD9-1FEAAAC65AE4}" type="pres">
      <dgm:prSet presAssocID="{BC079D3C-36D9-4479-9B13-16F724B1D8E0}" presName="vSp" presStyleCnt="0"/>
      <dgm:spPr/>
    </dgm:pt>
    <dgm:pt modelId="{F86F1478-0D3C-4C57-B80C-EE4D91674B42}" type="pres">
      <dgm:prSet presAssocID="{AAD55642-C465-4F56-80D6-F4EE7878526B}" presName="horFlow" presStyleCnt="0"/>
      <dgm:spPr/>
    </dgm:pt>
    <dgm:pt modelId="{5240261C-6AF8-4628-83B5-6E1F976523CF}" type="pres">
      <dgm:prSet presAssocID="{AAD55642-C465-4F56-80D6-F4EE7878526B}" presName="bigChev" presStyleLbl="node1" presStyleIdx="2" presStyleCnt="5"/>
      <dgm:spPr/>
      <dgm:t>
        <a:bodyPr/>
        <a:lstStyle/>
        <a:p>
          <a:endParaRPr lang="es-ES"/>
        </a:p>
      </dgm:t>
    </dgm:pt>
    <dgm:pt modelId="{7995AD3D-7202-44D8-88C7-933F2735D056}" type="pres">
      <dgm:prSet presAssocID="{7B0CAA09-E9F9-4BD6-9640-DD5EE836B6BB}" presName="parTrans" presStyleCnt="0"/>
      <dgm:spPr/>
    </dgm:pt>
    <dgm:pt modelId="{C4BB875A-2A21-4518-9E70-A464B7C44F4A}" type="pres">
      <dgm:prSet presAssocID="{F48E02D6-9464-47E9-8D5D-129EB53B7C6A}" presName="node" presStyleLbl="alignAccFollowNode1" presStyleIdx="0" presStyleCnt="4" custScaleX="134803" custScaleY="1253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F994C-0829-4452-9718-C9C3616DF741}" type="pres">
      <dgm:prSet presAssocID="{AAD55642-C465-4F56-80D6-F4EE7878526B}" presName="vSp" presStyleCnt="0"/>
      <dgm:spPr/>
    </dgm:pt>
    <dgm:pt modelId="{AEA305C4-AF7E-41BF-8E73-11D935DAA729}" type="pres">
      <dgm:prSet presAssocID="{CF2B2B08-4AA7-46DA-87A5-D91B002C26AF}" presName="horFlow" presStyleCnt="0"/>
      <dgm:spPr/>
    </dgm:pt>
    <dgm:pt modelId="{35250D36-56E8-494B-BBD5-C6942DE83C19}" type="pres">
      <dgm:prSet presAssocID="{CF2B2B08-4AA7-46DA-87A5-D91B002C26AF}" presName="bigChev" presStyleLbl="node1" presStyleIdx="3" presStyleCnt="5"/>
      <dgm:spPr/>
      <dgm:t>
        <a:bodyPr/>
        <a:lstStyle/>
        <a:p>
          <a:endParaRPr lang="es-ES"/>
        </a:p>
      </dgm:t>
    </dgm:pt>
    <dgm:pt modelId="{EBA5EC6D-5B15-4DA2-9AD1-AACA44CD588D}" type="pres">
      <dgm:prSet presAssocID="{74D1A3CB-7936-4B8C-B624-2872FC02F4B6}" presName="parTrans" presStyleCnt="0"/>
      <dgm:spPr/>
    </dgm:pt>
    <dgm:pt modelId="{21FCDDEC-F1F0-45B5-8F35-A4601757721A}" type="pres">
      <dgm:prSet presAssocID="{771B045F-7A81-4B12-8C49-D473BB4084B1}" presName="node" presStyleLbl="alignAccFollowNode1" presStyleIdx="1" presStyleCnt="4" custScaleX="134803" custScaleY="1253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93A6B-20B5-4190-A84B-B2C970B57E86}" type="pres">
      <dgm:prSet presAssocID="{5B3E683A-B5D9-4CD3-BE05-C977BC6FB726}" presName="sibTrans" presStyleCnt="0"/>
      <dgm:spPr/>
    </dgm:pt>
    <dgm:pt modelId="{0B908A61-B319-41CC-8A6E-D8D2C2C49742}" type="pres">
      <dgm:prSet presAssocID="{64EA8A41-7EC7-426E-9109-F65E251639B9}" presName="node" presStyleLbl="alignAccFollowNode1" presStyleIdx="2" presStyleCnt="4" custScaleX="134803" custScaleY="1253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2053B-663D-4155-B7AD-83194CBD8472}" type="pres">
      <dgm:prSet presAssocID="{CD08DE35-8934-4EB7-BB34-58CAE5CF9811}" presName="sibTrans" presStyleCnt="0"/>
      <dgm:spPr/>
    </dgm:pt>
    <dgm:pt modelId="{C935F9C0-5FFC-442A-AE19-670C010313E4}" type="pres">
      <dgm:prSet presAssocID="{3007C324-1D3D-4BF1-98F3-D28040831A5C}" presName="node" presStyleLbl="alignAccFollowNode1" presStyleIdx="3" presStyleCnt="4" custScaleX="134803" custScaleY="1253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9B153-FAEE-4616-9449-3CD168195547}" type="pres">
      <dgm:prSet presAssocID="{CF2B2B08-4AA7-46DA-87A5-D91B002C26AF}" presName="vSp" presStyleCnt="0"/>
      <dgm:spPr/>
    </dgm:pt>
    <dgm:pt modelId="{51855AF7-A556-4924-B822-B9CA04865C9A}" type="pres">
      <dgm:prSet presAssocID="{4EA37B50-1F30-46CB-B82B-F04A2A3986C0}" presName="horFlow" presStyleCnt="0"/>
      <dgm:spPr/>
    </dgm:pt>
    <dgm:pt modelId="{D5034AE7-357C-4A2F-B0A1-304D421BF934}" type="pres">
      <dgm:prSet presAssocID="{4EA37B50-1F30-46CB-B82B-F04A2A3986C0}" presName="bigChev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79ED13E8-6356-AA46-B433-D6C2FCB5FA9D}" type="presOf" srcId="{3007C324-1D3D-4BF1-98F3-D28040831A5C}" destId="{C935F9C0-5FFC-442A-AE19-670C010313E4}" srcOrd="0" destOrd="0" presId="urn:microsoft.com/office/officeart/2005/8/layout/lProcess3"/>
    <dgm:cxn modelId="{9DEB186F-BA70-5644-8F0E-1A3E044E5B7F}" type="presOf" srcId="{F48E02D6-9464-47E9-8D5D-129EB53B7C6A}" destId="{C4BB875A-2A21-4518-9E70-A464B7C44F4A}" srcOrd="0" destOrd="0" presId="urn:microsoft.com/office/officeart/2005/8/layout/lProcess3"/>
    <dgm:cxn modelId="{F6C82FED-07A5-4EC8-A36A-B8ECD9F39BE1}" srcId="{29A7CA0B-82D3-42FA-97A2-1292145A1C88}" destId="{4EA37B50-1F30-46CB-B82B-F04A2A3986C0}" srcOrd="4" destOrd="0" parTransId="{4A054C20-464A-4A33-8634-D8C5AE8A8298}" sibTransId="{F9200F2B-7A48-4F2D-B8E7-D450AEA1B2B6}"/>
    <dgm:cxn modelId="{5EE9FF53-5211-0D40-A6EE-DB2819BCB37E}" type="presOf" srcId="{4EA37B50-1F30-46CB-B82B-F04A2A3986C0}" destId="{D5034AE7-357C-4A2F-B0A1-304D421BF934}" srcOrd="0" destOrd="0" presId="urn:microsoft.com/office/officeart/2005/8/layout/lProcess3"/>
    <dgm:cxn modelId="{7CE32E66-E7CF-4781-890A-BEF6FA7DEB47}" srcId="{CF2B2B08-4AA7-46DA-87A5-D91B002C26AF}" destId="{3007C324-1D3D-4BF1-98F3-D28040831A5C}" srcOrd="2" destOrd="0" parTransId="{C380C827-0B71-4126-8EED-884F7D8C1537}" sibTransId="{5983953D-5D53-4C28-A017-799CCF141F4D}"/>
    <dgm:cxn modelId="{34BDAA0D-E4C0-CB4D-B441-9D8549E42963}" type="presOf" srcId="{64EA8A41-7EC7-426E-9109-F65E251639B9}" destId="{0B908A61-B319-41CC-8A6E-D8D2C2C49742}" srcOrd="0" destOrd="0" presId="urn:microsoft.com/office/officeart/2005/8/layout/lProcess3"/>
    <dgm:cxn modelId="{D01A7E16-347E-452F-9A1C-859EBBABFFD9}" srcId="{29A7CA0B-82D3-42FA-97A2-1292145A1C88}" destId="{BC079D3C-36D9-4479-9B13-16F724B1D8E0}" srcOrd="1" destOrd="0" parTransId="{40304A37-7BFF-4E08-B09E-27ECBEACEE29}" sibTransId="{C11AE7E3-8E94-44CB-85A5-0570C4391949}"/>
    <dgm:cxn modelId="{3EBEA153-F3BE-4DE7-AA6D-05BEA136C846}" srcId="{CF2B2B08-4AA7-46DA-87A5-D91B002C26AF}" destId="{771B045F-7A81-4B12-8C49-D473BB4084B1}" srcOrd="0" destOrd="0" parTransId="{74D1A3CB-7936-4B8C-B624-2872FC02F4B6}" sibTransId="{5B3E683A-B5D9-4CD3-BE05-C977BC6FB726}"/>
    <dgm:cxn modelId="{D5008E4F-851B-46A7-8E96-AD9088FA7B7E}" srcId="{29A7CA0B-82D3-42FA-97A2-1292145A1C88}" destId="{CF2B2B08-4AA7-46DA-87A5-D91B002C26AF}" srcOrd="3" destOrd="0" parTransId="{15A8661E-ACB2-4015-84BA-7BFCA7EE5B6F}" sibTransId="{A61CE3D7-9B3A-42E1-B9E3-CF8C8A132DEA}"/>
    <dgm:cxn modelId="{C95E993B-F29F-0C4E-82A5-F32345C66B49}" type="presOf" srcId="{771B045F-7A81-4B12-8C49-D473BB4084B1}" destId="{21FCDDEC-F1F0-45B5-8F35-A4601757721A}" srcOrd="0" destOrd="0" presId="urn:microsoft.com/office/officeart/2005/8/layout/lProcess3"/>
    <dgm:cxn modelId="{4EC22019-CF96-4948-B68D-9D58E8BDDB1B}" srcId="{CF2B2B08-4AA7-46DA-87A5-D91B002C26AF}" destId="{64EA8A41-7EC7-426E-9109-F65E251639B9}" srcOrd="1" destOrd="0" parTransId="{D5F33501-EE09-4BCA-95B3-B5AAEA2EEF08}" sibTransId="{CD08DE35-8934-4EB7-BB34-58CAE5CF9811}"/>
    <dgm:cxn modelId="{AAF373DA-E323-40D8-84E3-899507098040}" srcId="{29A7CA0B-82D3-42FA-97A2-1292145A1C88}" destId="{F2F08BD9-D480-4BBE-B991-578DEAE369F7}" srcOrd="0" destOrd="0" parTransId="{93332D34-7343-4D4A-AC96-550E8127B276}" sibTransId="{81F2D70E-1B1F-44BF-86E7-5DAD23B61509}"/>
    <dgm:cxn modelId="{CE7A17A3-13CF-A84D-9098-72D45A8F50C4}" type="presOf" srcId="{AAD55642-C465-4F56-80D6-F4EE7878526B}" destId="{5240261C-6AF8-4628-83B5-6E1F976523CF}" srcOrd="0" destOrd="0" presId="urn:microsoft.com/office/officeart/2005/8/layout/lProcess3"/>
    <dgm:cxn modelId="{F9892686-47BD-8B48-BA1C-8730888B45F6}" type="presOf" srcId="{BC079D3C-36D9-4479-9B13-16F724B1D8E0}" destId="{41BD6766-1BA8-406F-B184-F77037894E79}" srcOrd="0" destOrd="0" presId="urn:microsoft.com/office/officeart/2005/8/layout/lProcess3"/>
    <dgm:cxn modelId="{B99623A8-917B-3548-ACA8-534676D9773E}" type="presOf" srcId="{CF2B2B08-4AA7-46DA-87A5-D91B002C26AF}" destId="{35250D36-56E8-494B-BBD5-C6942DE83C19}" srcOrd="0" destOrd="0" presId="urn:microsoft.com/office/officeart/2005/8/layout/lProcess3"/>
    <dgm:cxn modelId="{35D33C26-6F0D-BA47-9EF4-E767EC009B5D}" type="presOf" srcId="{F2F08BD9-D480-4BBE-B991-578DEAE369F7}" destId="{ACA9E52A-3F57-41A4-803A-4C4588678E2C}" srcOrd="0" destOrd="0" presId="urn:microsoft.com/office/officeart/2005/8/layout/lProcess3"/>
    <dgm:cxn modelId="{907B8007-92E6-44B7-9683-C354469EFE2B}" srcId="{AAD55642-C465-4F56-80D6-F4EE7878526B}" destId="{F48E02D6-9464-47E9-8D5D-129EB53B7C6A}" srcOrd="0" destOrd="0" parTransId="{7B0CAA09-E9F9-4BD6-9640-DD5EE836B6BB}" sibTransId="{1905E528-E94D-46AA-A1CE-296764E47D9B}"/>
    <dgm:cxn modelId="{51DF7EDB-3315-6247-B034-0C30E2D97184}" type="presOf" srcId="{29A7CA0B-82D3-42FA-97A2-1292145A1C88}" destId="{4474A3E7-DA67-478F-A266-DAF1FB8781C6}" srcOrd="0" destOrd="0" presId="urn:microsoft.com/office/officeart/2005/8/layout/lProcess3"/>
    <dgm:cxn modelId="{56833B96-6046-4389-9AA0-10C22C88CF5D}" srcId="{29A7CA0B-82D3-42FA-97A2-1292145A1C88}" destId="{AAD55642-C465-4F56-80D6-F4EE7878526B}" srcOrd="2" destOrd="0" parTransId="{D2C034EE-ACC4-4CAF-BF1F-C98606C30B33}" sibTransId="{45069610-D58E-499F-BCD7-F86E48BB0419}"/>
    <dgm:cxn modelId="{B963B8C4-5288-6E4D-A398-EB807807A4F9}" type="presParOf" srcId="{4474A3E7-DA67-478F-A266-DAF1FB8781C6}" destId="{BD0B1791-7512-43DB-B87F-DC8EEAAF7C07}" srcOrd="0" destOrd="0" presId="urn:microsoft.com/office/officeart/2005/8/layout/lProcess3"/>
    <dgm:cxn modelId="{03B4C232-B763-3D4E-8FDA-A84E5D322CDF}" type="presParOf" srcId="{BD0B1791-7512-43DB-B87F-DC8EEAAF7C07}" destId="{ACA9E52A-3F57-41A4-803A-4C4588678E2C}" srcOrd="0" destOrd="0" presId="urn:microsoft.com/office/officeart/2005/8/layout/lProcess3"/>
    <dgm:cxn modelId="{733E98E3-5ABC-B443-9F7D-640EFF99DD77}" type="presParOf" srcId="{4474A3E7-DA67-478F-A266-DAF1FB8781C6}" destId="{2FACE007-5C9A-46F1-A67E-AD772D442C86}" srcOrd="1" destOrd="0" presId="urn:microsoft.com/office/officeart/2005/8/layout/lProcess3"/>
    <dgm:cxn modelId="{F0290D76-9666-E74B-9FA3-74E8517FB519}" type="presParOf" srcId="{4474A3E7-DA67-478F-A266-DAF1FB8781C6}" destId="{C4E0F54C-F43F-4983-B033-6931B0060F5E}" srcOrd="2" destOrd="0" presId="urn:microsoft.com/office/officeart/2005/8/layout/lProcess3"/>
    <dgm:cxn modelId="{2EF0B7E8-4753-944A-B4AB-6D5D29C052D7}" type="presParOf" srcId="{C4E0F54C-F43F-4983-B033-6931B0060F5E}" destId="{41BD6766-1BA8-406F-B184-F77037894E79}" srcOrd="0" destOrd="0" presId="urn:microsoft.com/office/officeart/2005/8/layout/lProcess3"/>
    <dgm:cxn modelId="{8F87FE53-8DC2-C04C-892B-CA26C4698B90}" type="presParOf" srcId="{4474A3E7-DA67-478F-A266-DAF1FB8781C6}" destId="{793A790C-AAC1-4095-AAD9-1FEAAAC65AE4}" srcOrd="3" destOrd="0" presId="urn:microsoft.com/office/officeart/2005/8/layout/lProcess3"/>
    <dgm:cxn modelId="{9074F01A-D244-6C43-A589-7E62BD43430E}" type="presParOf" srcId="{4474A3E7-DA67-478F-A266-DAF1FB8781C6}" destId="{F86F1478-0D3C-4C57-B80C-EE4D91674B42}" srcOrd="4" destOrd="0" presId="urn:microsoft.com/office/officeart/2005/8/layout/lProcess3"/>
    <dgm:cxn modelId="{AB435929-E13C-124C-BF83-A55392E17C9C}" type="presParOf" srcId="{F86F1478-0D3C-4C57-B80C-EE4D91674B42}" destId="{5240261C-6AF8-4628-83B5-6E1F976523CF}" srcOrd="0" destOrd="0" presId="urn:microsoft.com/office/officeart/2005/8/layout/lProcess3"/>
    <dgm:cxn modelId="{C2CAC695-506E-D148-A266-5A3BAB8811AB}" type="presParOf" srcId="{F86F1478-0D3C-4C57-B80C-EE4D91674B42}" destId="{7995AD3D-7202-44D8-88C7-933F2735D056}" srcOrd="1" destOrd="0" presId="urn:microsoft.com/office/officeart/2005/8/layout/lProcess3"/>
    <dgm:cxn modelId="{6DF8047B-72A0-7543-B7BF-017DF063FCC8}" type="presParOf" srcId="{F86F1478-0D3C-4C57-B80C-EE4D91674B42}" destId="{C4BB875A-2A21-4518-9E70-A464B7C44F4A}" srcOrd="2" destOrd="0" presId="urn:microsoft.com/office/officeart/2005/8/layout/lProcess3"/>
    <dgm:cxn modelId="{4229550A-F07E-D641-BC77-960358E889F6}" type="presParOf" srcId="{4474A3E7-DA67-478F-A266-DAF1FB8781C6}" destId="{830F994C-0829-4452-9718-C9C3616DF741}" srcOrd="5" destOrd="0" presId="urn:microsoft.com/office/officeart/2005/8/layout/lProcess3"/>
    <dgm:cxn modelId="{99EDF2C4-D3F4-E941-983D-BD2CEE762473}" type="presParOf" srcId="{4474A3E7-DA67-478F-A266-DAF1FB8781C6}" destId="{AEA305C4-AF7E-41BF-8E73-11D935DAA729}" srcOrd="6" destOrd="0" presId="urn:microsoft.com/office/officeart/2005/8/layout/lProcess3"/>
    <dgm:cxn modelId="{2EE7530F-3D6C-F349-9C26-47FF2104594D}" type="presParOf" srcId="{AEA305C4-AF7E-41BF-8E73-11D935DAA729}" destId="{35250D36-56E8-494B-BBD5-C6942DE83C19}" srcOrd="0" destOrd="0" presId="urn:microsoft.com/office/officeart/2005/8/layout/lProcess3"/>
    <dgm:cxn modelId="{6CE96F99-9709-6B4F-B878-18BFBBF71B5F}" type="presParOf" srcId="{AEA305C4-AF7E-41BF-8E73-11D935DAA729}" destId="{EBA5EC6D-5B15-4DA2-9AD1-AACA44CD588D}" srcOrd="1" destOrd="0" presId="urn:microsoft.com/office/officeart/2005/8/layout/lProcess3"/>
    <dgm:cxn modelId="{88A8A5BD-5908-974F-BE30-96836C49A918}" type="presParOf" srcId="{AEA305C4-AF7E-41BF-8E73-11D935DAA729}" destId="{21FCDDEC-F1F0-45B5-8F35-A4601757721A}" srcOrd="2" destOrd="0" presId="urn:microsoft.com/office/officeart/2005/8/layout/lProcess3"/>
    <dgm:cxn modelId="{4EAF63B3-EBAF-1741-B53F-65AFAB43D11B}" type="presParOf" srcId="{AEA305C4-AF7E-41BF-8E73-11D935DAA729}" destId="{8D793A6B-20B5-4190-A84B-B2C970B57E86}" srcOrd="3" destOrd="0" presId="urn:microsoft.com/office/officeart/2005/8/layout/lProcess3"/>
    <dgm:cxn modelId="{0A9CA279-BA57-9042-BA9A-C0244C6B2B9D}" type="presParOf" srcId="{AEA305C4-AF7E-41BF-8E73-11D935DAA729}" destId="{0B908A61-B319-41CC-8A6E-D8D2C2C49742}" srcOrd="4" destOrd="0" presId="urn:microsoft.com/office/officeart/2005/8/layout/lProcess3"/>
    <dgm:cxn modelId="{8AB481AF-44AC-994F-8482-6789EF2269A2}" type="presParOf" srcId="{AEA305C4-AF7E-41BF-8E73-11D935DAA729}" destId="{8D62053B-663D-4155-B7AD-83194CBD8472}" srcOrd="5" destOrd="0" presId="urn:microsoft.com/office/officeart/2005/8/layout/lProcess3"/>
    <dgm:cxn modelId="{44746CD9-FCBE-2941-909E-CD24FC39E0EE}" type="presParOf" srcId="{AEA305C4-AF7E-41BF-8E73-11D935DAA729}" destId="{C935F9C0-5FFC-442A-AE19-670C010313E4}" srcOrd="6" destOrd="0" presId="urn:microsoft.com/office/officeart/2005/8/layout/lProcess3"/>
    <dgm:cxn modelId="{9E19DB40-F6E1-8E45-AF5B-F5F5E6BA2023}" type="presParOf" srcId="{4474A3E7-DA67-478F-A266-DAF1FB8781C6}" destId="{2EF9B153-FAEE-4616-9449-3CD168195547}" srcOrd="7" destOrd="0" presId="urn:microsoft.com/office/officeart/2005/8/layout/lProcess3"/>
    <dgm:cxn modelId="{4902F303-9B47-9740-91BC-40E81E57244F}" type="presParOf" srcId="{4474A3E7-DA67-478F-A266-DAF1FB8781C6}" destId="{51855AF7-A556-4924-B822-B9CA04865C9A}" srcOrd="8" destOrd="0" presId="urn:microsoft.com/office/officeart/2005/8/layout/lProcess3"/>
    <dgm:cxn modelId="{F0F7C75F-4B45-2847-9783-112CA7915A6A}" type="presParOf" srcId="{51855AF7-A556-4924-B822-B9CA04865C9A}" destId="{D5034AE7-357C-4A2F-B0A1-304D421BF93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2659436-F93F-4548-8EB3-EBDC6780C908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BAE4C3B7-2533-409D-9B3F-56DECBAB45AE}">
      <dgm:prSet phldrT="[Texto]" custT="1"/>
      <dgm:spPr/>
      <dgm:t>
        <a:bodyPr/>
        <a:lstStyle/>
        <a:p>
          <a:r>
            <a:rPr lang="es-ES" sz="3000" b="0" dirty="0" smtClean="0"/>
            <a:t>En el entendimiento de la información financiera por parte de los accionistas, junta directiva, comités, administración, analistas financieros, analistas de crédito, traders y otros usuarios. </a:t>
          </a:r>
          <a:endParaRPr lang="es-CO" sz="3000" b="0" dirty="0"/>
        </a:p>
      </dgm:t>
    </dgm:pt>
    <dgm:pt modelId="{1EAF72CD-5CC3-489F-B949-59F961193634}" type="parTrans" cxnId="{8B9214F1-CF9F-4D30-927D-109FA90019EB}">
      <dgm:prSet/>
      <dgm:spPr/>
      <dgm:t>
        <a:bodyPr/>
        <a:lstStyle/>
        <a:p>
          <a:endParaRPr lang="es-CO" b="0"/>
        </a:p>
      </dgm:t>
    </dgm:pt>
    <dgm:pt modelId="{87C13DEF-E599-44C1-B61A-E4DCF9E018EA}" type="sibTrans" cxnId="{8B9214F1-CF9F-4D30-927D-109FA90019EB}">
      <dgm:prSet/>
      <dgm:spPr/>
      <dgm:t>
        <a:bodyPr/>
        <a:lstStyle/>
        <a:p>
          <a:endParaRPr lang="es-CO" b="0"/>
        </a:p>
      </dgm:t>
    </dgm:pt>
    <dgm:pt modelId="{98C7A7AF-5E86-498B-B5BF-091026671B8A}">
      <dgm:prSet custT="1"/>
      <dgm:spPr/>
      <dgm:t>
        <a:bodyPr/>
        <a:lstStyle/>
        <a:p>
          <a:r>
            <a:rPr lang="es-ES" sz="1600" b="0" dirty="0" smtClean="0"/>
            <a:t>Se requiere capacitación </a:t>
          </a:r>
          <a:endParaRPr lang="es-ES" sz="1600" b="0" dirty="0"/>
        </a:p>
      </dgm:t>
    </dgm:pt>
    <dgm:pt modelId="{F52BA4B4-CE63-4378-9E8D-3E600DD48FAD}" type="parTrans" cxnId="{7AA289F9-F533-462B-BA92-59BB5D9532C1}">
      <dgm:prSet/>
      <dgm:spPr/>
      <dgm:t>
        <a:bodyPr/>
        <a:lstStyle/>
        <a:p>
          <a:endParaRPr lang="es-CO" b="0"/>
        </a:p>
      </dgm:t>
    </dgm:pt>
    <dgm:pt modelId="{E2AFB10F-0DFA-4F01-840D-58EA070FCDB0}" type="sibTrans" cxnId="{7AA289F9-F533-462B-BA92-59BB5D9532C1}">
      <dgm:prSet/>
      <dgm:spPr/>
      <dgm:t>
        <a:bodyPr/>
        <a:lstStyle/>
        <a:p>
          <a:endParaRPr lang="es-CO" b="0"/>
        </a:p>
      </dgm:t>
    </dgm:pt>
    <dgm:pt modelId="{C9259161-9742-4CF6-B331-4FB438621EB6}">
      <dgm:prSet custT="1"/>
      <dgm:spPr/>
      <dgm:t>
        <a:bodyPr/>
        <a:lstStyle/>
        <a:p>
          <a:r>
            <a:rPr lang="es-ES" sz="1600" b="0" dirty="0" smtClean="0"/>
            <a:t>Definición del plan de comunicación al mercado (1) del impacto en la medición del desempeño económico y la política de dividendos. </a:t>
          </a:r>
          <a:endParaRPr lang="es-ES" sz="1600" b="0" dirty="0"/>
        </a:p>
      </dgm:t>
    </dgm:pt>
    <dgm:pt modelId="{16712786-601D-4A9D-966B-7060ECF9AE70}" type="parTrans" cxnId="{8973B8E5-53C7-41B7-96D7-6EA06FD2460F}">
      <dgm:prSet/>
      <dgm:spPr/>
      <dgm:t>
        <a:bodyPr/>
        <a:lstStyle/>
        <a:p>
          <a:endParaRPr lang="es-CO" b="0"/>
        </a:p>
      </dgm:t>
    </dgm:pt>
    <dgm:pt modelId="{17E596CF-144E-46D1-949B-D1D8C171B52F}" type="sibTrans" cxnId="{8973B8E5-53C7-41B7-96D7-6EA06FD2460F}">
      <dgm:prSet/>
      <dgm:spPr/>
      <dgm:t>
        <a:bodyPr/>
        <a:lstStyle/>
        <a:p>
          <a:endParaRPr lang="es-CO" b="0"/>
        </a:p>
      </dgm:t>
    </dgm:pt>
    <dgm:pt modelId="{6B470300-E5DA-44E9-8DF0-10912B7E77B9}">
      <dgm:prSet custT="1"/>
      <dgm:spPr/>
      <dgm:t>
        <a:bodyPr/>
        <a:lstStyle/>
        <a:p>
          <a:r>
            <a:rPr lang="es-ES" sz="1600" b="0" dirty="0" smtClean="0"/>
            <a:t>(1) Clientes, proveedores, la banca, accionistas, bolsa de valores, entre otros.</a:t>
          </a:r>
        </a:p>
      </dgm:t>
    </dgm:pt>
    <dgm:pt modelId="{CDA1C06B-B518-424E-B763-81E2CF3C6109}" type="parTrans" cxnId="{D529CAB2-9117-47A1-A7B7-3A7121EF28A5}">
      <dgm:prSet/>
      <dgm:spPr/>
      <dgm:t>
        <a:bodyPr/>
        <a:lstStyle/>
        <a:p>
          <a:endParaRPr lang="es-CO" b="0"/>
        </a:p>
      </dgm:t>
    </dgm:pt>
    <dgm:pt modelId="{BF8BFC5E-9C5A-4926-A57B-9EEF95F1E097}" type="sibTrans" cxnId="{D529CAB2-9117-47A1-A7B7-3A7121EF28A5}">
      <dgm:prSet/>
      <dgm:spPr/>
      <dgm:t>
        <a:bodyPr/>
        <a:lstStyle/>
        <a:p>
          <a:endParaRPr lang="es-CO" b="0"/>
        </a:p>
      </dgm:t>
    </dgm:pt>
    <dgm:pt modelId="{9D7AD55A-1250-404E-A3CE-BDA01B52F674}">
      <dgm:prSet custT="1"/>
      <dgm:spPr/>
      <dgm:t>
        <a:bodyPr/>
        <a:lstStyle/>
        <a:p>
          <a:r>
            <a:rPr lang="es-ES" sz="1600" b="0" dirty="0" smtClean="0"/>
            <a:t>Ajuste planes de compensaciones a ejecutivos y empleados</a:t>
          </a:r>
          <a:endParaRPr lang="es-ES" sz="1600" b="0" dirty="0"/>
        </a:p>
      </dgm:t>
    </dgm:pt>
    <dgm:pt modelId="{B956D492-3FC2-4DA1-8576-4E8A01D1CA08}" type="parTrans" cxnId="{A44B335D-D546-4E0F-8956-952E66BAA6C9}">
      <dgm:prSet/>
      <dgm:spPr/>
      <dgm:t>
        <a:bodyPr/>
        <a:lstStyle/>
        <a:p>
          <a:endParaRPr lang="es-CO" b="0"/>
        </a:p>
      </dgm:t>
    </dgm:pt>
    <dgm:pt modelId="{CFFD7F0C-9AEC-422B-9CEE-656FC3DEAE8C}" type="sibTrans" cxnId="{A44B335D-D546-4E0F-8956-952E66BAA6C9}">
      <dgm:prSet/>
      <dgm:spPr/>
      <dgm:t>
        <a:bodyPr/>
        <a:lstStyle/>
        <a:p>
          <a:endParaRPr lang="es-CO" b="0"/>
        </a:p>
      </dgm:t>
    </dgm:pt>
    <dgm:pt modelId="{97E6E3F1-DE80-418C-94B9-AB7B087752A5}">
      <dgm:prSet custT="1"/>
      <dgm:spPr/>
      <dgm:t>
        <a:bodyPr/>
        <a:lstStyle/>
        <a:p>
          <a:r>
            <a:rPr lang="es-ES" sz="1600" b="0" dirty="0" smtClean="0"/>
            <a:t>Contribuciones</a:t>
          </a:r>
        </a:p>
      </dgm:t>
    </dgm:pt>
    <dgm:pt modelId="{117C01FA-1587-4372-8FDC-B25F7BCD5F4A}" type="parTrans" cxnId="{C80E1C45-1FC5-4397-81F9-26CA5A0C5463}">
      <dgm:prSet/>
      <dgm:spPr/>
      <dgm:t>
        <a:bodyPr/>
        <a:lstStyle/>
        <a:p>
          <a:endParaRPr lang="es-CO" b="0"/>
        </a:p>
      </dgm:t>
    </dgm:pt>
    <dgm:pt modelId="{172E28EA-DA74-4C3A-A954-56C493A420E9}" type="sibTrans" cxnId="{C80E1C45-1FC5-4397-81F9-26CA5A0C5463}">
      <dgm:prSet/>
      <dgm:spPr/>
      <dgm:t>
        <a:bodyPr/>
        <a:lstStyle/>
        <a:p>
          <a:endParaRPr lang="es-CO" b="0"/>
        </a:p>
      </dgm:t>
    </dgm:pt>
    <dgm:pt modelId="{F823FBC3-5323-4D85-83A6-A649D457D7B8}">
      <dgm:prSet custT="1"/>
      <dgm:spPr/>
      <dgm:t>
        <a:bodyPr/>
        <a:lstStyle/>
        <a:p>
          <a:r>
            <a:rPr lang="es-ES" sz="1600" b="0" dirty="0" smtClean="0"/>
            <a:t>En la fijación de precios</a:t>
          </a:r>
          <a:endParaRPr lang="es-ES" sz="1600" b="0" dirty="0"/>
        </a:p>
      </dgm:t>
    </dgm:pt>
    <dgm:pt modelId="{F300C4D2-0678-4C29-B819-50B39F801206}" type="parTrans" cxnId="{9A6D9C6B-1F6A-4405-B329-B9DE35A453D9}">
      <dgm:prSet/>
      <dgm:spPr/>
      <dgm:t>
        <a:bodyPr/>
        <a:lstStyle/>
        <a:p>
          <a:endParaRPr lang="es-CO" b="0"/>
        </a:p>
      </dgm:t>
    </dgm:pt>
    <dgm:pt modelId="{573DBF44-DC38-4C67-9CD7-D2D2717699CF}" type="sibTrans" cxnId="{9A6D9C6B-1F6A-4405-B329-B9DE35A453D9}">
      <dgm:prSet/>
      <dgm:spPr/>
      <dgm:t>
        <a:bodyPr/>
        <a:lstStyle/>
        <a:p>
          <a:endParaRPr lang="es-CO" b="0"/>
        </a:p>
      </dgm:t>
    </dgm:pt>
    <dgm:pt modelId="{47760124-36E0-455F-8707-ABD4CDA9088C}" type="pres">
      <dgm:prSet presAssocID="{C2659436-F93F-4548-8EB3-EBDC6780C9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9356FB2-54D9-4CBC-88F2-71F608CF7CA3}" type="pres">
      <dgm:prSet presAssocID="{BAE4C3B7-2533-409D-9B3F-56DECBAB45AE}" presName="vertOne" presStyleCnt="0"/>
      <dgm:spPr/>
    </dgm:pt>
    <dgm:pt modelId="{F62B23EC-6057-46EF-9036-CE743DBA9B60}" type="pres">
      <dgm:prSet presAssocID="{BAE4C3B7-2533-409D-9B3F-56DECBAB45AE}" presName="txOne" presStyleLbl="node0" presStyleIdx="0" presStyleCnt="1" custScaleY="6844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D4C2FA-7278-4D5B-A4A4-0C16F6E9635E}" type="pres">
      <dgm:prSet presAssocID="{BAE4C3B7-2533-409D-9B3F-56DECBAB45AE}" presName="parTransOne" presStyleCnt="0"/>
      <dgm:spPr/>
    </dgm:pt>
    <dgm:pt modelId="{9A7F1B12-B2C2-43ED-B766-581B3A2BC344}" type="pres">
      <dgm:prSet presAssocID="{BAE4C3B7-2533-409D-9B3F-56DECBAB45AE}" presName="horzOne" presStyleCnt="0"/>
      <dgm:spPr/>
    </dgm:pt>
    <dgm:pt modelId="{408555EE-DA1E-4C6F-886D-8F0810E41599}" type="pres">
      <dgm:prSet presAssocID="{98C7A7AF-5E86-498B-B5BF-091026671B8A}" presName="vertTwo" presStyleCnt="0"/>
      <dgm:spPr/>
    </dgm:pt>
    <dgm:pt modelId="{CC3EBEA9-1FAA-4C0C-9143-ABE2E4A05281}" type="pres">
      <dgm:prSet presAssocID="{98C7A7AF-5E86-498B-B5BF-091026671B8A}" presName="txTwo" presStyleLbl="node2" presStyleIdx="0" presStyleCnt="6" custScaleY="129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73912D-32B1-43FC-A055-A71C40F56835}" type="pres">
      <dgm:prSet presAssocID="{98C7A7AF-5E86-498B-B5BF-091026671B8A}" presName="horzTwo" presStyleCnt="0"/>
      <dgm:spPr/>
    </dgm:pt>
    <dgm:pt modelId="{7D828058-D83F-418C-A9D0-ED02F5D82F13}" type="pres">
      <dgm:prSet presAssocID="{E2AFB10F-0DFA-4F01-840D-58EA070FCDB0}" presName="sibSpaceTwo" presStyleCnt="0"/>
      <dgm:spPr/>
    </dgm:pt>
    <dgm:pt modelId="{E5E23BB9-5934-4372-AE49-E8FF3666739F}" type="pres">
      <dgm:prSet presAssocID="{C9259161-9742-4CF6-B331-4FB438621EB6}" presName="vertTwo" presStyleCnt="0"/>
      <dgm:spPr/>
    </dgm:pt>
    <dgm:pt modelId="{A69AD188-68B7-46A8-965C-65DBBD81AFA7}" type="pres">
      <dgm:prSet presAssocID="{C9259161-9742-4CF6-B331-4FB438621EB6}" presName="txTwo" presStyleLbl="node2" presStyleIdx="1" presStyleCnt="6" custScaleY="129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B7627F-0562-40B3-824A-8C9FF152700D}" type="pres">
      <dgm:prSet presAssocID="{C9259161-9742-4CF6-B331-4FB438621EB6}" presName="horzTwo" presStyleCnt="0"/>
      <dgm:spPr/>
    </dgm:pt>
    <dgm:pt modelId="{09504EB1-27AD-45AD-BBC3-656BEBB589A8}" type="pres">
      <dgm:prSet presAssocID="{17E596CF-144E-46D1-949B-D1D8C171B52F}" presName="sibSpaceTwo" presStyleCnt="0"/>
      <dgm:spPr/>
    </dgm:pt>
    <dgm:pt modelId="{DC385505-2BCC-4BA1-932D-43A3C61D3C3A}" type="pres">
      <dgm:prSet presAssocID="{6B470300-E5DA-44E9-8DF0-10912B7E77B9}" presName="vertTwo" presStyleCnt="0"/>
      <dgm:spPr/>
    </dgm:pt>
    <dgm:pt modelId="{B5202290-9AED-4691-BE0D-FF6C952DAFB0}" type="pres">
      <dgm:prSet presAssocID="{6B470300-E5DA-44E9-8DF0-10912B7E77B9}" presName="txTwo" presStyleLbl="node2" presStyleIdx="2" presStyleCnt="6" custScaleY="129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C99CF7-8EE4-4D3F-9E9D-119B83517C53}" type="pres">
      <dgm:prSet presAssocID="{6B470300-E5DA-44E9-8DF0-10912B7E77B9}" presName="horzTwo" presStyleCnt="0"/>
      <dgm:spPr/>
    </dgm:pt>
    <dgm:pt modelId="{7F53898B-8E2A-4A43-A9F2-354F3763AE42}" type="pres">
      <dgm:prSet presAssocID="{BF8BFC5E-9C5A-4926-A57B-9EEF95F1E097}" presName="sibSpaceTwo" presStyleCnt="0"/>
      <dgm:spPr/>
    </dgm:pt>
    <dgm:pt modelId="{5E09CB18-1B53-4B29-9CD2-03142787B53E}" type="pres">
      <dgm:prSet presAssocID="{9D7AD55A-1250-404E-A3CE-BDA01B52F674}" presName="vertTwo" presStyleCnt="0"/>
      <dgm:spPr/>
    </dgm:pt>
    <dgm:pt modelId="{280637C2-4F07-40EF-9326-DDB1B3D9AE81}" type="pres">
      <dgm:prSet presAssocID="{9D7AD55A-1250-404E-A3CE-BDA01B52F674}" presName="txTwo" presStyleLbl="node2" presStyleIdx="3" presStyleCnt="6" custScaleY="129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58DA25-BD92-4A8E-A70D-99AD2082EE13}" type="pres">
      <dgm:prSet presAssocID="{9D7AD55A-1250-404E-A3CE-BDA01B52F674}" presName="horzTwo" presStyleCnt="0"/>
      <dgm:spPr/>
    </dgm:pt>
    <dgm:pt modelId="{9C9757DA-127F-455F-ADAD-6E32A14E2049}" type="pres">
      <dgm:prSet presAssocID="{CFFD7F0C-9AEC-422B-9CEE-656FC3DEAE8C}" presName="sibSpaceTwo" presStyleCnt="0"/>
      <dgm:spPr/>
    </dgm:pt>
    <dgm:pt modelId="{27A1BD37-F1B6-45FD-8237-FD17D07909FB}" type="pres">
      <dgm:prSet presAssocID="{97E6E3F1-DE80-418C-94B9-AB7B087752A5}" presName="vertTwo" presStyleCnt="0"/>
      <dgm:spPr/>
    </dgm:pt>
    <dgm:pt modelId="{0784BAFF-EF6C-445E-9F39-5771C2A3E155}" type="pres">
      <dgm:prSet presAssocID="{97E6E3F1-DE80-418C-94B9-AB7B087752A5}" presName="txTwo" presStyleLbl="node2" presStyleIdx="4" presStyleCnt="6" custScaleX="113129" custScaleY="129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098A3C-4905-4F0D-A1A1-9A2B4A3428CF}" type="pres">
      <dgm:prSet presAssocID="{97E6E3F1-DE80-418C-94B9-AB7B087752A5}" presName="horzTwo" presStyleCnt="0"/>
      <dgm:spPr/>
    </dgm:pt>
    <dgm:pt modelId="{734FF925-AD99-4A24-8508-9CDFE94F1928}" type="pres">
      <dgm:prSet presAssocID="{172E28EA-DA74-4C3A-A954-56C493A420E9}" presName="sibSpaceTwo" presStyleCnt="0"/>
      <dgm:spPr/>
    </dgm:pt>
    <dgm:pt modelId="{494B957C-0451-48D5-A445-6B7F5EE5BFAB}" type="pres">
      <dgm:prSet presAssocID="{F823FBC3-5323-4D85-83A6-A649D457D7B8}" presName="vertTwo" presStyleCnt="0"/>
      <dgm:spPr/>
    </dgm:pt>
    <dgm:pt modelId="{96D9D431-2D93-40FD-9464-C8D6F7D5D794}" type="pres">
      <dgm:prSet presAssocID="{F823FBC3-5323-4D85-83A6-A649D457D7B8}" presName="txTwo" presStyleLbl="node2" presStyleIdx="5" presStyleCnt="6" custScaleY="129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07B4A8-48FA-410A-9930-78CE74E8ED4B}" type="pres">
      <dgm:prSet presAssocID="{F823FBC3-5323-4D85-83A6-A649D457D7B8}" presName="horzTwo" presStyleCnt="0"/>
      <dgm:spPr/>
    </dgm:pt>
  </dgm:ptLst>
  <dgm:cxnLst>
    <dgm:cxn modelId="{511D4852-4E42-3142-AB0A-475C8228E90D}" type="presOf" srcId="{98C7A7AF-5E86-498B-B5BF-091026671B8A}" destId="{CC3EBEA9-1FAA-4C0C-9143-ABE2E4A05281}" srcOrd="0" destOrd="0" presId="urn:microsoft.com/office/officeart/2005/8/layout/hierarchy4"/>
    <dgm:cxn modelId="{8B9214F1-CF9F-4D30-927D-109FA90019EB}" srcId="{C2659436-F93F-4548-8EB3-EBDC6780C908}" destId="{BAE4C3B7-2533-409D-9B3F-56DECBAB45AE}" srcOrd="0" destOrd="0" parTransId="{1EAF72CD-5CC3-489F-B949-59F961193634}" sibTransId="{87C13DEF-E599-44C1-B61A-E4DCF9E018EA}"/>
    <dgm:cxn modelId="{896CCE00-F85B-D047-A09D-778BDC5AF2E1}" type="presOf" srcId="{C2659436-F93F-4548-8EB3-EBDC6780C908}" destId="{47760124-36E0-455F-8707-ABD4CDA9088C}" srcOrd="0" destOrd="0" presId="urn:microsoft.com/office/officeart/2005/8/layout/hierarchy4"/>
    <dgm:cxn modelId="{9AFC6C1F-4CCA-F74D-BB80-91B7AFC7DC8A}" type="presOf" srcId="{BAE4C3B7-2533-409D-9B3F-56DECBAB45AE}" destId="{F62B23EC-6057-46EF-9036-CE743DBA9B60}" srcOrd="0" destOrd="0" presId="urn:microsoft.com/office/officeart/2005/8/layout/hierarchy4"/>
    <dgm:cxn modelId="{A44B335D-D546-4E0F-8956-952E66BAA6C9}" srcId="{BAE4C3B7-2533-409D-9B3F-56DECBAB45AE}" destId="{9D7AD55A-1250-404E-A3CE-BDA01B52F674}" srcOrd="3" destOrd="0" parTransId="{B956D492-3FC2-4DA1-8576-4E8A01D1CA08}" sibTransId="{CFFD7F0C-9AEC-422B-9CEE-656FC3DEAE8C}"/>
    <dgm:cxn modelId="{347B12C8-B6F9-744E-A496-5AB4660537F9}" type="presOf" srcId="{9D7AD55A-1250-404E-A3CE-BDA01B52F674}" destId="{280637C2-4F07-40EF-9326-DDB1B3D9AE81}" srcOrd="0" destOrd="0" presId="urn:microsoft.com/office/officeart/2005/8/layout/hierarchy4"/>
    <dgm:cxn modelId="{9A6D9C6B-1F6A-4405-B329-B9DE35A453D9}" srcId="{BAE4C3B7-2533-409D-9B3F-56DECBAB45AE}" destId="{F823FBC3-5323-4D85-83A6-A649D457D7B8}" srcOrd="5" destOrd="0" parTransId="{F300C4D2-0678-4C29-B819-50B39F801206}" sibTransId="{573DBF44-DC38-4C67-9CD7-D2D2717699CF}"/>
    <dgm:cxn modelId="{8973B8E5-53C7-41B7-96D7-6EA06FD2460F}" srcId="{BAE4C3B7-2533-409D-9B3F-56DECBAB45AE}" destId="{C9259161-9742-4CF6-B331-4FB438621EB6}" srcOrd="1" destOrd="0" parTransId="{16712786-601D-4A9D-966B-7060ECF9AE70}" sibTransId="{17E596CF-144E-46D1-949B-D1D8C171B52F}"/>
    <dgm:cxn modelId="{841DF47B-B79C-2C4B-BD39-C73A4B9D414C}" type="presOf" srcId="{97E6E3F1-DE80-418C-94B9-AB7B087752A5}" destId="{0784BAFF-EF6C-445E-9F39-5771C2A3E155}" srcOrd="0" destOrd="0" presId="urn:microsoft.com/office/officeart/2005/8/layout/hierarchy4"/>
    <dgm:cxn modelId="{D529CAB2-9117-47A1-A7B7-3A7121EF28A5}" srcId="{BAE4C3B7-2533-409D-9B3F-56DECBAB45AE}" destId="{6B470300-E5DA-44E9-8DF0-10912B7E77B9}" srcOrd="2" destOrd="0" parTransId="{CDA1C06B-B518-424E-B763-81E2CF3C6109}" sibTransId="{BF8BFC5E-9C5A-4926-A57B-9EEF95F1E097}"/>
    <dgm:cxn modelId="{8B48260A-27C2-FE4F-8DC0-A8827E995A9E}" type="presOf" srcId="{C9259161-9742-4CF6-B331-4FB438621EB6}" destId="{A69AD188-68B7-46A8-965C-65DBBD81AFA7}" srcOrd="0" destOrd="0" presId="urn:microsoft.com/office/officeart/2005/8/layout/hierarchy4"/>
    <dgm:cxn modelId="{0D8298FE-DE7E-084E-BD13-04747D344AF5}" type="presOf" srcId="{6B470300-E5DA-44E9-8DF0-10912B7E77B9}" destId="{B5202290-9AED-4691-BE0D-FF6C952DAFB0}" srcOrd="0" destOrd="0" presId="urn:microsoft.com/office/officeart/2005/8/layout/hierarchy4"/>
    <dgm:cxn modelId="{C80E1C45-1FC5-4397-81F9-26CA5A0C5463}" srcId="{BAE4C3B7-2533-409D-9B3F-56DECBAB45AE}" destId="{97E6E3F1-DE80-418C-94B9-AB7B087752A5}" srcOrd="4" destOrd="0" parTransId="{117C01FA-1587-4372-8FDC-B25F7BCD5F4A}" sibTransId="{172E28EA-DA74-4C3A-A954-56C493A420E9}"/>
    <dgm:cxn modelId="{BEBCAD8F-8D72-364B-80AC-77A4D323D2CD}" type="presOf" srcId="{F823FBC3-5323-4D85-83A6-A649D457D7B8}" destId="{96D9D431-2D93-40FD-9464-C8D6F7D5D794}" srcOrd="0" destOrd="0" presId="urn:microsoft.com/office/officeart/2005/8/layout/hierarchy4"/>
    <dgm:cxn modelId="{7AA289F9-F533-462B-BA92-59BB5D9532C1}" srcId="{BAE4C3B7-2533-409D-9B3F-56DECBAB45AE}" destId="{98C7A7AF-5E86-498B-B5BF-091026671B8A}" srcOrd="0" destOrd="0" parTransId="{F52BA4B4-CE63-4378-9E8D-3E600DD48FAD}" sibTransId="{E2AFB10F-0DFA-4F01-840D-58EA070FCDB0}"/>
    <dgm:cxn modelId="{12EB8272-7DB3-6341-AB7F-A45B7C3A1B7E}" type="presParOf" srcId="{47760124-36E0-455F-8707-ABD4CDA9088C}" destId="{89356FB2-54D9-4CBC-88F2-71F608CF7CA3}" srcOrd="0" destOrd="0" presId="urn:microsoft.com/office/officeart/2005/8/layout/hierarchy4"/>
    <dgm:cxn modelId="{CA79F331-768B-5C42-8A0B-2A9D32EF6A08}" type="presParOf" srcId="{89356FB2-54D9-4CBC-88F2-71F608CF7CA3}" destId="{F62B23EC-6057-46EF-9036-CE743DBA9B60}" srcOrd="0" destOrd="0" presId="urn:microsoft.com/office/officeart/2005/8/layout/hierarchy4"/>
    <dgm:cxn modelId="{7BF26692-8426-984B-A381-8C81AC6EB21C}" type="presParOf" srcId="{89356FB2-54D9-4CBC-88F2-71F608CF7CA3}" destId="{30D4C2FA-7278-4D5B-A4A4-0C16F6E9635E}" srcOrd="1" destOrd="0" presId="urn:microsoft.com/office/officeart/2005/8/layout/hierarchy4"/>
    <dgm:cxn modelId="{B50A77EC-9852-B246-A47A-1796EFC25290}" type="presParOf" srcId="{89356FB2-54D9-4CBC-88F2-71F608CF7CA3}" destId="{9A7F1B12-B2C2-43ED-B766-581B3A2BC344}" srcOrd="2" destOrd="0" presId="urn:microsoft.com/office/officeart/2005/8/layout/hierarchy4"/>
    <dgm:cxn modelId="{4CEBB9EF-C7E3-794A-B734-B208A76C480C}" type="presParOf" srcId="{9A7F1B12-B2C2-43ED-B766-581B3A2BC344}" destId="{408555EE-DA1E-4C6F-886D-8F0810E41599}" srcOrd="0" destOrd="0" presId="urn:microsoft.com/office/officeart/2005/8/layout/hierarchy4"/>
    <dgm:cxn modelId="{3F4DFD41-8DCD-2C4E-AC4E-28762A06A436}" type="presParOf" srcId="{408555EE-DA1E-4C6F-886D-8F0810E41599}" destId="{CC3EBEA9-1FAA-4C0C-9143-ABE2E4A05281}" srcOrd="0" destOrd="0" presId="urn:microsoft.com/office/officeart/2005/8/layout/hierarchy4"/>
    <dgm:cxn modelId="{02A5A448-FDE4-5B4C-AC35-37D0F72B00DE}" type="presParOf" srcId="{408555EE-DA1E-4C6F-886D-8F0810E41599}" destId="{E173912D-32B1-43FC-A055-A71C40F56835}" srcOrd="1" destOrd="0" presId="urn:microsoft.com/office/officeart/2005/8/layout/hierarchy4"/>
    <dgm:cxn modelId="{E4BBE280-2DAA-4A4E-9014-8B52D49D99B9}" type="presParOf" srcId="{9A7F1B12-B2C2-43ED-B766-581B3A2BC344}" destId="{7D828058-D83F-418C-A9D0-ED02F5D82F13}" srcOrd="1" destOrd="0" presId="urn:microsoft.com/office/officeart/2005/8/layout/hierarchy4"/>
    <dgm:cxn modelId="{188248D7-8423-CC40-9703-EBD8320E1DAC}" type="presParOf" srcId="{9A7F1B12-B2C2-43ED-B766-581B3A2BC344}" destId="{E5E23BB9-5934-4372-AE49-E8FF3666739F}" srcOrd="2" destOrd="0" presId="urn:microsoft.com/office/officeart/2005/8/layout/hierarchy4"/>
    <dgm:cxn modelId="{CFC5E427-09FB-8E4A-B5C5-CB991EECCA0E}" type="presParOf" srcId="{E5E23BB9-5934-4372-AE49-E8FF3666739F}" destId="{A69AD188-68B7-46A8-965C-65DBBD81AFA7}" srcOrd="0" destOrd="0" presId="urn:microsoft.com/office/officeart/2005/8/layout/hierarchy4"/>
    <dgm:cxn modelId="{6E47BAE6-ACE0-9D44-B8D6-326F13277919}" type="presParOf" srcId="{E5E23BB9-5934-4372-AE49-E8FF3666739F}" destId="{A5B7627F-0562-40B3-824A-8C9FF152700D}" srcOrd="1" destOrd="0" presId="urn:microsoft.com/office/officeart/2005/8/layout/hierarchy4"/>
    <dgm:cxn modelId="{625D2EC4-7756-5348-B370-CA368AE0130B}" type="presParOf" srcId="{9A7F1B12-B2C2-43ED-B766-581B3A2BC344}" destId="{09504EB1-27AD-45AD-BBC3-656BEBB589A8}" srcOrd="3" destOrd="0" presId="urn:microsoft.com/office/officeart/2005/8/layout/hierarchy4"/>
    <dgm:cxn modelId="{419F0B10-40D2-3F4C-B9F4-15BFB7670EE7}" type="presParOf" srcId="{9A7F1B12-B2C2-43ED-B766-581B3A2BC344}" destId="{DC385505-2BCC-4BA1-932D-43A3C61D3C3A}" srcOrd="4" destOrd="0" presId="urn:microsoft.com/office/officeart/2005/8/layout/hierarchy4"/>
    <dgm:cxn modelId="{562FBB1B-BFCF-F04B-B63E-CB578A6E0A15}" type="presParOf" srcId="{DC385505-2BCC-4BA1-932D-43A3C61D3C3A}" destId="{B5202290-9AED-4691-BE0D-FF6C952DAFB0}" srcOrd="0" destOrd="0" presId="urn:microsoft.com/office/officeart/2005/8/layout/hierarchy4"/>
    <dgm:cxn modelId="{755CA4C4-4067-8843-9B03-2575747D557C}" type="presParOf" srcId="{DC385505-2BCC-4BA1-932D-43A3C61D3C3A}" destId="{93C99CF7-8EE4-4D3F-9E9D-119B83517C53}" srcOrd="1" destOrd="0" presId="urn:microsoft.com/office/officeart/2005/8/layout/hierarchy4"/>
    <dgm:cxn modelId="{15FFA94F-E7F3-D94D-B0E8-7BB4528341C2}" type="presParOf" srcId="{9A7F1B12-B2C2-43ED-B766-581B3A2BC344}" destId="{7F53898B-8E2A-4A43-A9F2-354F3763AE42}" srcOrd="5" destOrd="0" presId="urn:microsoft.com/office/officeart/2005/8/layout/hierarchy4"/>
    <dgm:cxn modelId="{7C6FD8C8-B44D-7F40-87B9-60CB1FF9C1D4}" type="presParOf" srcId="{9A7F1B12-B2C2-43ED-B766-581B3A2BC344}" destId="{5E09CB18-1B53-4B29-9CD2-03142787B53E}" srcOrd="6" destOrd="0" presId="urn:microsoft.com/office/officeart/2005/8/layout/hierarchy4"/>
    <dgm:cxn modelId="{1034E127-37A1-7241-9CFB-FDE3AF8EA961}" type="presParOf" srcId="{5E09CB18-1B53-4B29-9CD2-03142787B53E}" destId="{280637C2-4F07-40EF-9326-DDB1B3D9AE81}" srcOrd="0" destOrd="0" presId="urn:microsoft.com/office/officeart/2005/8/layout/hierarchy4"/>
    <dgm:cxn modelId="{CC93EB92-C083-A046-8150-E5CCAF9CA182}" type="presParOf" srcId="{5E09CB18-1B53-4B29-9CD2-03142787B53E}" destId="{1658DA25-BD92-4A8E-A70D-99AD2082EE13}" srcOrd="1" destOrd="0" presId="urn:microsoft.com/office/officeart/2005/8/layout/hierarchy4"/>
    <dgm:cxn modelId="{F8E1357A-C2A4-D444-B844-14C934032A78}" type="presParOf" srcId="{9A7F1B12-B2C2-43ED-B766-581B3A2BC344}" destId="{9C9757DA-127F-455F-ADAD-6E32A14E2049}" srcOrd="7" destOrd="0" presId="urn:microsoft.com/office/officeart/2005/8/layout/hierarchy4"/>
    <dgm:cxn modelId="{ABC01413-390C-454C-A125-7645A3CD6D39}" type="presParOf" srcId="{9A7F1B12-B2C2-43ED-B766-581B3A2BC344}" destId="{27A1BD37-F1B6-45FD-8237-FD17D07909FB}" srcOrd="8" destOrd="0" presId="urn:microsoft.com/office/officeart/2005/8/layout/hierarchy4"/>
    <dgm:cxn modelId="{EB0AFD23-3F3F-F846-8D7F-19909139BA4D}" type="presParOf" srcId="{27A1BD37-F1B6-45FD-8237-FD17D07909FB}" destId="{0784BAFF-EF6C-445E-9F39-5771C2A3E155}" srcOrd="0" destOrd="0" presId="urn:microsoft.com/office/officeart/2005/8/layout/hierarchy4"/>
    <dgm:cxn modelId="{7CD0017C-8885-0743-A7B8-8BADBC58F78D}" type="presParOf" srcId="{27A1BD37-F1B6-45FD-8237-FD17D07909FB}" destId="{FD098A3C-4905-4F0D-A1A1-9A2B4A3428CF}" srcOrd="1" destOrd="0" presId="urn:microsoft.com/office/officeart/2005/8/layout/hierarchy4"/>
    <dgm:cxn modelId="{8291F8CB-2303-254F-A5D0-C907D4224ABE}" type="presParOf" srcId="{9A7F1B12-B2C2-43ED-B766-581B3A2BC344}" destId="{734FF925-AD99-4A24-8508-9CDFE94F1928}" srcOrd="9" destOrd="0" presId="urn:microsoft.com/office/officeart/2005/8/layout/hierarchy4"/>
    <dgm:cxn modelId="{E821AAD1-7DF4-A344-AE5C-1C618134FBB8}" type="presParOf" srcId="{9A7F1B12-B2C2-43ED-B766-581B3A2BC344}" destId="{494B957C-0451-48D5-A445-6B7F5EE5BFAB}" srcOrd="10" destOrd="0" presId="urn:microsoft.com/office/officeart/2005/8/layout/hierarchy4"/>
    <dgm:cxn modelId="{5237774B-F7F1-934B-B3F2-3B954391177C}" type="presParOf" srcId="{494B957C-0451-48D5-A445-6B7F5EE5BFAB}" destId="{96D9D431-2D93-40FD-9464-C8D6F7D5D794}" srcOrd="0" destOrd="0" presId="urn:microsoft.com/office/officeart/2005/8/layout/hierarchy4"/>
    <dgm:cxn modelId="{15C1DFB9-2A65-DC47-A72F-48C6BEB1562E}" type="presParOf" srcId="{494B957C-0451-48D5-A445-6B7F5EE5BFAB}" destId="{B307B4A8-48FA-410A-9930-78CE74E8ED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F449EC-45EA-4A91-B1BC-5FA1BECA566A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864B628-DD61-452F-8FD5-E0B68BECBE91}">
      <dgm:prSet phldrT="[Texto]" custT="1"/>
      <dgm:spPr/>
      <dgm:t>
        <a:bodyPr/>
        <a:lstStyle/>
        <a:p>
          <a:r>
            <a:rPr lang="es-ES" sz="1800" b="0" dirty="0" smtClean="0"/>
            <a:t>Costo amortizado (activos y pasivos financieros) </a:t>
          </a:r>
          <a:endParaRPr lang="es-CO" sz="1800" b="0" dirty="0"/>
        </a:p>
      </dgm:t>
    </dgm:pt>
    <dgm:pt modelId="{81ADCFBC-061D-4462-B5F6-D6C2DE080FB0}" type="parTrans" cxnId="{B06679CD-87FA-4F4C-B05C-F292D60F5220}">
      <dgm:prSet/>
      <dgm:spPr/>
      <dgm:t>
        <a:bodyPr/>
        <a:lstStyle/>
        <a:p>
          <a:endParaRPr lang="es-CO" b="0"/>
        </a:p>
      </dgm:t>
    </dgm:pt>
    <dgm:pt modelId="{269CDC9B-1E93-4BE9-98B7-786CB3A88FB6}" type="sibTrans" cxnId="{B06679CD-87FA-4F4C-B05C-F292D60F5220}">
      <dgm:prSet/>
      <dgm:spPr/>
      <dgm:t>
        <a:bodyPr/>
        <a:lstStyle/>
        <a:p>
          <a:endParaRPr lang="es-CO" b="0"/>
        </a:p>
      </dgm:t>
    </dgm:pt>
    <dgm:pt modelId="{87BDF7DE-7AB2-42CD-A10A-62008D2260FE}">
      <dgm:prSet custT="1"/>
      <dgm:spPr/>
      <dgm:t>
        <a:bodyPr/>
        <a:lstStyle/>
        <a:p>
          <a:r>
            <a:rPr lang="es-ES" sz="1800" b="0" dirty="0" smtClean="0"/>
            <a:t>Deterioro de cuentas a cobrar (VAFF) </a:t>
          </a:r>
          <a:endParaRPr lang="es-ES" sz="1800" b="0" dirty="0"/>
        </a:p>
      </dgm:t>
    </dgm:pt>
    <dgm:pt modelId="{ED1D71C8-5B76-47D3-8761-64A9E279266C}" type="parTrans" cxnId="{D408C818-9A0B-482C-9664-1EFEA0B5E1FB}">
      <dgm:prSet/>
      <dgm:spPr/>
      <dgm:t>
        <a:bodyPr/>
        <a:lstStyle/>
        <a:p>
          <a:endParaRPr lang="es-CO" b="0"/>
        </a:p>
      </dgm:t>
    </dgm:pt>
    <dgm:pt modelId="{3CF48FCF-235A-4B2D-A629-2D7393A3C3D4}" type="sibTrans" cxnId="{D408C818-9A0B-482C-9664-1EFEA0B5E1FB}">
      <dgm:prSet/>
      <dgm:spPr/>
      <dgm:t>
        <a:bodyPr/>
        <a:lstStyle/>
        <a:p>
          <a:endParaRPr lang="es-CO" b="0"/>
        </a:p>
      </dgm:t>
    </dgm:pt>
    <dgm:pt modelId="{1499292B-792B-44BA-ABBB-812B324B6594}">
      <dgm:prSet custT="1"/>
      <dgm:spPr/>
      <dgm:t>
        <a:bodyPr/>
        <a:lstStyle/>
        <a:p>
          <a:r>
            <a:rPr lang="es-ES" sz="1600" b="0" dirty="0" smtClean="0"/>
            <a:t>Valor razonable de instrumentos financieros derivados (swaps, futuros, opciones, contratos a termino) </a:t>
          </a:r>
          <a:endParaRPr lang="es-ES" sz="1600" b="0" dirty="0"/>
        </a:p>
      </dgm:t>
    </dgm:pt>
    <dgm:pt modelId="{8D487AF1-72A1-4782-B0B3-64D2AB99F75A}" type="parTrans" cxnId="{43732EDF-4E67-4483-B0A3-BD9D729889E0}">
      <dgm:prSet/>
      <dgm:spPr/>
      <dgm:t>
        <a:bodyPr/>
        <a:lstStyle/>
        <a:p>
          <a:endParaRPr lang="es-CO" b="0"/>
        </a:p>
      </dgm:t>
    </dgm:pt>
    <dgm:pt modelId="{0B98C711-65C7-4AD6-A780-B601A848839D}" type="sibTrans" cxnId="{43732EDF-4E67-4483-B0A3-BD9D729889E0}">
      <dgm:prSet/>
      <dgm:spPr/>
      <dgm:t>
        <a:bodyPr/>
        <a:lstStyle/>
        <a:p>
          <a:endParaRPr lang="es-CO" b="0"/>
        </a:p>
      </dgm:t>
    </dgm:pt>
    <dgm:pt modelId="{44D0D656-B1CF-4D43-9703-BC849EEE0198}" type="pres">
      <dgm:prSet presAssocID="{E5F449EC-45EA-4A91-B1BC-5FA1BECA56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F534B8-8817-479E-9A9B-F8E2F3D613B9}" type="pres">
      <dgm:prSet presAssocID="{2864B628-DD61-452F-8FD5-E0B68BECBE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57289C-7CF0-4F13-86A1-BB829D6287D6}" type="pres">
      <dgm:prSet presAssocID="{269CDC9B-1E93-4BE9-98B7-786CB3A88FB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62F8AAF-F1A7-44E9-BD4D-0803349B378F}" type="pres">
      <dgm:prSet presAssocID="{269CDC9B-1E93-4BE9-98B7-786CB3A88FB6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2E4159F-A38A-47A6-B6F0-575410D12D4B}" type="pres">
      <dgm:prSet presAssocID="{87BDF7DE-7AB2-42CD-A10A-62008D2260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149AD-6466-4C3E-97DE-4A5EC191C7AB}" type="pres">
      <dgm:prSet presAssocID="{3CF48FCF-235A-4B2D-A629-2D7393A3C3D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7900A3B-B076-444C-8ABC-6FBA1C997262}" type="pres">
      <dgm:prSet presAssocID="{3CF48FCF-235A-4B2D-A629-2D7393A3C3D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FB2C3A80-3CBB-44AD-9955-3491A724CF71}" type="pres">
      <dgm:prSet presAssocID="{1499292B-792B-44BA-ABBB-812B324B65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9C2BB8-4B19-C14B-ACC1-A92676C29433}" type="presOf" srcId="{2864B628-DD61-452F-8FD5-E0B68BECBE91}" destId="{E0F534B8-8817-479E-9A9B-F8E2F3D613B9}" srcOrd="0" destOrd="0" presId="urn:microsoft.com/office/officeart/2005/8/layout/process1"/>
    <dgm:cxn modelId="{5982495A-022A-E140-B5D2-D7CCA5D64E24}" type="presOf" srcId="{269CDC9B-1E93-4BE9-98B7-786CB3A88FB6}" destId="{362F8AAF-F1A7-44E9-BD4D-0803349B378F}" srcOrd="1" destOrd="0" presId="urn:microsoft.com/office/officeart/2005/8/layout/process1"/>
    <dgm:cxn modelId="{43732EDF-4E67-4483-B0A3-BD9D729889E0}" srcId="{E5F449EC-45EA-4A91-B1BC-5FA1BECA566A}" destId="{1499292B-792B-44BA-ABBB-812B324B6594}" srcOrd="2" destOrd="0" parTransId="{8D487AF1-72A1-4782-B0B3-64D2AB99F75A}" sibTransId="{0B98C711-65C7-4AD6-A780-B601A848839D}"/>
    <dgm:cxn modelId="{6C0A66E2-BB8E-D343-85FF-DA599312BDFB}" type="presOf" srcId="{3CF48FCF-235A-4B2D-A629-2D7393A3C3D4}" destId="{17900A3B-B076-444C-8ABC-6FBA1C997262}" srcOrd="1" destOrd="0" presId="urn:microsoft.com/office/officeart/2005/8/layout/process1"/>
    <dgm:cxn modelId="{4E49C25D-6C3D-2B4F-9308-58170EBCEEF2}" type="presOf" srcId="{87BDF7DE-7AB2-42CD-A10A-62008D2260FE}" destId="{52E4159F-A38A-47A6-B6F0-575410D12D4B}" srcOrd="0" destOrd="0" presId="urn:microsoft.com/office/officeart/2005/8/layout/process1"/>
    <dgm:cxn modelId="{661CC4D7-1D75-424A-815D-0FEF93648D54}" type="presOf" srcId="{E5F449EC-45EA-4A91-B1BC-5FA1BECA566A}" destId="{44D0D656-B1CF-4D43-9703-BC849EEE0198}" srcOrd="0" destOrd="0" presId="urn:microsoft.com/office/officeart/2005/8/layout/process1"/>
    <dgm:cxn modelId="{D408C818-9A0B-482C-9664-1EFEA0B5E1FB}" srcId="{E5F449EC-45EA-4A91-B1BC-5FA1BECA566A}" destId="{87BDF7DE-7AB2-42CD-A10A-62008D2260FE}" srcOrd="1" destOrd="0" parTransId="{ED1D71C8-5B76-47D3-8761-64A9E279266C}" sibTransId="{3CF48FCF-235A-4B2D-A629-2D7393A3C3D4}"/>
    <dgm:cxn modelId="{296EDCBA-CBB2-FC41-8AED-90B6C79FB539}" type="presOf" srcId="{3CF48FCF-235A-4B2D-A629-2D7393A3C3D4}" destId="{53E149AD-6466-4C3E-97DE-4A5EC191C7AB}" srcOrd="0" destOrd="0" presId="urn:microsoft.com/office/officeart/2005/8/layout/process1"/>
    <dgm:cxn modelId="{0C7C8F2E-5A0F-0646-BD59-9A895B4A39AD}" type="presOf" srcId="{1499292B-792B-44BA-ABBB-812B324B6594}" destId="{FB2C3A80-3CBB-44AD-9955-3491A724CF71}" srcOrd="0" destOrd="0" presId="urn:microsoft.com/office/officeart/2005/8/layout/process1"/>
    <dgm:cxn modelId="{B06679CD-87FA-4F4C-B05C-F292D60F5220}" srcId="{E5F449EC-45EA-4A91-B1BC-5FA1BECA566A}" destId="{2864B628-DD61-452F-8FD5-E0B68BECBE91}" srcOrd="0" destOrd="0" parTransId="{81ADCFBC-061D-4462-B5F6-D6C2DE080FB0}" sibTransId="{269CDC9B-1E93-4BE9-98B7-786CB3A88FB6}"/>
    <dgm:cxn modelId="{B05E73BA-08AC-584E-824C-9A9D277CB539}" type="presOf" srcId="{269CDC9B-1E93-4BE9-98B7-786CB3A88FB6}" destId="{9457289C-7CF0-4F13-86A1-BB829D6287D6}" srcOrd="0" destOrd="0" presId="urn:microsoft.com/office/officeart/2005/8/layout/process1"/>
    <dgm:cxn modelId="{B78B149F-0715-CC4E-B726-58858097EE84}" type="presParOf" srcId="{44D0D656-B1CF-4D43-9703-BC849EEE0198}" destId="{E0F534B8-8817-479E-9A9B-F8E2F3D613B9}" srcOrd="0" destOrd="0" presId="urn:microsoft.com/office/officeart/2005/8/layout/process1"/>
    <dgm:cxn modelId="{B74FE4E8-BFFD-BA4D-B62C-BD73F41CF4A0}" type="presParOf" srcId="{44D0D656-B1CF-4D43-9703-BC849EEE0198}" destId="{9457289C-7CF0-4F13-86A1-BB829D6287D6}" srcOrd="1" destOrd="0" presId="urn:microsoft.com/office/officeart/2005/8/layout/process1"/>
    <dgm:cxn modelId="{B101AC58-AE9B-B840-ACF6-271CC8B0C6C7}" type="presParOf" srcId="{9457289C-7CF0-4F13-86A1-BB829D6287D6}" destId="{362F8AAF-F1A7-44E9-BD4D-0803349B378F}" srcOrd="0" destOrd="0" presId="urn:microsoft.com/office/officeart/2005/8/layout/process1"/>
    <dgm:cxn modelId="{BEE38E3A-3023-2840-8E8A-E73395D28728}" type="presParOf" srcId="{44D0D656-B1CF-4D43-9703-BC849EEE0198}" destId="{52E4159F-A38A-47A6-B6F0-575410D12D4B}" srcOrd="2" destOrd="0" presId="urn:microsoft.com/office/officeart/2005/8/layout/process1"/>
    <dgm:cxn modelId="{4162D1F5-B0C6-904C-9DE0-22D7189AE1B7}" type="presParOf" srcId="{44D0D656-B1CF-4D43-9703-BC849EEE0198}" destId="{53E149AD-6466-4C3E-97DE-4A5EC191C7AB}" srcOrd="3" destOrd="0" presId="urn:microsoft.com/office/officeart/2005/8/layout/process1"/>
    <dgm:cxn modelId="{E56B9115-E828-9A44-85E8-477FD39FA1BD}" type="presParOf" srcId="{53E149AD-6466-4C3E-97DE-4A5EC191C7AB}" destId="{17900A3B-B076-444C-8ABC-6FBA1C997262}" srcOrd="0" destOrd="0" presId="urn:microsoft.com/office/officeart/2005/8/layout/process1"/>
    <dgm:cxn modelId="{96FFE097-92EF-A84D-92CB-BCDC1A3512FE}" type="presParOf" srcId="{44D0D656-B1CF-4D43-9703-BC849EEE0198}" destId="{FB2C3A80-3CBB-44AD-9955-3491A724CF7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pPr algn="ctr"/>
          <a:r>
            <a:rPr lang="es-CO" sz="1800" b="1" dirty="0" smtClean="0"/>
            <a:t> </a:t>
          </a:r>
          <a:r>
            <a:rPr lang="es-CO" sz="2400" b="1" dirty="0" smtClean="0"/>
            <a:t>ALGUNAS SITUACIONES DE INEFICIENCIA EN EL PROCESO DE CONVERSIÓN</a:t>
          </a:r>
          <a:endParaRPr lang="es-CO" sz="2400" b="1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pPr algn="ctr"/>
          <a:r>
            <a:rPr lang="es-ES" sz="2400" b="1" dirty="0" smtClean="0"/>
            <a:t> 2) DEMORAS AL INICIAR EL PROYECTO - las compañías pagaron un costo alto por no iniciar a tiempo el proceso</a:t>
          </a:r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pPr algn="ctr"/>
          <a:r>
            <a:rPr lang="es-ES" sz="2400" dirty="0" smtClean="0"/>
            <a:t> 1) </a:t>
          </a:r>
          <a:r>
            <a:rPr lang="es-ES" sz="2400" b="1" dirty="0" smtClean="0"/>
            <a:t>SE SUBESTIMÓ LA MAGNITUD DEL PROYECTO – Se concentro la responsabilidad en el área financiera y no en toda la organización, no se tuvieron en cuenta los impactos en otras áreas lo que origino retrasos y reprocesos</a:t>
          </a:r>
          <a:endParaRPr lang="es-CO" sz="2400" b="1" dirty="0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32455F6-C414-CD45-A336-5C4759FB1B97}" type="pres">
      <dgm:prSet presAssocID="{B0032CAE-BFE0-412F-AA25-9570352353C2}" presName="boxAndChildren" presStyleCnt="0"/>
      <dgm:spPr/>
    </dgm:pt>
    <dgm:pt modelId="{F341E6E5-4218-154E-B195-2A6542400C64}" type="pres">
      <dgm:prSet presAssocID="{B0032CAE-BFE0-412F-AA25-9570352353C2}" presName="parentTextBox" presStyleLbl="node1" presStyleIdx="0" presStyleCnt="3"/>
      <dgm:spPr/>
      <dgm:t>
        <a:bodyPr/>
        <a:lstStyle/>
        <a:p>
          <a:endParaRPr lang="es-ES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1" presStyleCnt="3" custScaleY="158016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2" presStyleCnt="3"/>
      <dgm:spPr/>
      <dgm:t>
        <a:bodyPr/>
        <a:lstStyle/>
        <a:p>
          <a:endParaRPr lang="es-CO"/>
        </a:p>
      </dgm:t>
    </dgm:pt>
  </dgm:ptLst>
  <dgm:cxnLst>
    <dgm:cxn modelId="{1CEC721E-6E0D-4F49-B27B-940FD1DB87C2}" type="presOf" srcId="{3251BA05-9897-475E-9CE9-B0907AC2546F}" destId="{0B4864E5-D3DC-46DF-8E4B-7DF845361E3B}" srcOrd="0" destOrd="0" presId="urn:microsoft.com/office/officeart/2005/8/layout/process4"/>
    <dgm:cxn modelId="{1351AA13-9047-2540-A772-7239014E00EF}" type="presOf" srcId="{4AF05A01-5513-4B3B-B3C7-D348FEE88080}" destId="{2308E507-869C-4D48-8601-62633D890DDA}" srcOrd="0" destOrd="0" presId="urn:microsoft.com/office/officeart/2005/8/layout/process4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0C948327-8AC0-E248-A73B-2A37E2605B21}" type="presOf" srcId="{6193014F-59FC-46DE-8FAA-13A5A4C7F601}" destId="{CD1AF0A3-293B-417A-B091-800DD2E4F86D}" srcOrd="0" destOrd="0" presId="urn:microsoft.com/office/officeart/2005/8/layout/process4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958BDAE2-F05D-FB4C-B6CC-B71C05B15272}" type="presOf" srcId="{B0032CAE-BFE0-412F-AA25-9570352353C2}" destId="{F341E6E5-4218-154E-B195-2A6542400C64}" srcOrd="0" destOrd="0" presId="urn:microsoft.com/office/officeart/2005/8/layout/process4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5C9527B0-BB5E-0942-9A64-4926003817A9}" type="presParOf" srcId="{CD1AF0A3-293B-417A-B091-800DD2E4F86D}" destId="{332455F6-C414-CD45-A336-5C4759FB1B97}" srcOrd="0" destOrd="0" presId="urn:microsoft.com/office/officeart/2005/8/layout/process4"/>
    <dgm:cxn modelId="{D6BDCACD-81D2-0344-8399-CA2B1EAD76FB}" type="presParOf" srcId="{332455F6-C414-CD45-A336-5C4759FB1B97}" destId="{F341E6E5-4218-154E-B195-2A6542400C64}" srcOrd="0" destOrd="0" presId="urn:microsoft.com/office/officeart/2005/8/layout/process4"/>
    <dgm:cxn modelId="{284F032E-2FFC-2F49-96BD-E7921CE22B82}" type="presParOf" srcId="{CD1AF0A3-293B-417A-B091-800DD2E4F86D}" destId="{7EC79983-1EE9-47A5-8122-A1B6F2E949E1}" srcOrd="1" destOrd="0" presId="urn:microsoft.com/office/officeart/2005/8/layout/process4"/>
    <dgm:cxn modelId="{5ECAE08B-21E0-9043-AB6A-4DC7EB6E87DA}" type="presParOf" srcId="{CD1AF0A3-293B-417A-B091-800DD2E4F86D}" destId="{02D23FDC-02EC-45ED-A334-E0D8DB8A5507}" srcOrd="2" destOrd="0" presId="urn:microsoft.com/office/officeart/2005/8/layout/process4"/>
    <dgm:cxn modelId="{B11A74DF-FD8B-4942-9979-EABF5493C297}" type="presParOf" srcId="{02D23FDC-02EC-45ED-A334-E0D8DB8A5507}" destId="{0B4864E5-D3DC-46DF-8E4B-7DF845361E3B}" srcOrd="0" destOrd="0" presId="urn:microsoft.com/office/officeart/2005/8/layout/process4"/>
    <dgm:cxn modelId="{74BCC68A-DE44-D64C-81FF-8CB42EEB9B33}" type="presParOf" srcId="{CD1AF0A3-293B-417A-B091-800DD2E4F86D}" destId="{AD5012E1-E083-4CB4-99A3-DA0FF56F4413}" srcOrd="3" destOrd="0" presId="urn:microsoft.com/office/officeart/2005/8/layout/process4"/>
    <dgm:cxn modelId="{20E04CA9-0025-8A44-9CAC-4371AF8EA715}" type="presParOf" srcId="{CD1AF0A3-293B-417A-B091-800DD2E4F86D}" destId="{77987D68-1041-415B-9CFA-EF5FB0D67B4A}" srcOrd="4" destOrd="0" presId="urn:microsoft.com/office/officeart/2005/8/layout/process4"/>
    <dgm:cxn modelId="{CD3CD2ED-A14D-9846-95EA-DCC83151EE8C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EF3AFD98-027A-43CD-8445-45E209080C46}">
      <dgm:prSet phldrT="[Texto]" custT="1"/>
      <dgm:spPr/>
      <dgm:t>
        <a:bodyPr/>
        <a:lstStyle/>
        <a:p>
          <a:pPr algn="ctr"/>
          <a:r>
            <a:rPr lang="es-ES" sz="2400" b="1" dirty="0" smtClean="0"/>
            <a:t> 5) LA ADOPCIÓN DE LAS IFRS - ha sido un proceso costoso en  tiempo y dinero para algunas entidades </a:t>
          </a:r>
        </a:p>
      </dgm:t>
    </dgm:pt>
    <dgm:pt modelId="{82FDCE99-5EA1-4EC4-90D3-B3FFEEEE2D12}" type="sibTrans" cxnId="{3FFD4437-312E-4F21-A9AF-5655901144C1}">
      <dgm:prSet/>
      <dgm:spPr/>
      <dgm:t>
        <a:bodyPr/>
        <a:lstStyle/>
        <a:p>
          <a:endParaRPr lang="es-CO"/>
        </a:p>
      </dgm:t>
    </dgm:pt>
    <dgm:pt modelId="{E73F04E5-5C81-480B-8C5B-57A27799320B}" type="parTrans" cxnId="{3FFD4437-312E-4F21-A9AF-5655901144C1}">
      <dgm:prSet/>
      <dgm:spPr/>
      <dgm:t>
        <a:bodyPr/>
        <a:lstStyle/>
        <a:p>
          <a:endParaRPr lang="es-CO"/>
        </a:p>
      </dgm:t>
    </dgm:pt>
    <dgm:pt modelId="{C3F9C55F-C6D0-4CB2-BF23-A41A5C21ABE1}">
      <dgm:prSet phldrT="[Texto]" custT="1"/>
      <dgm:spPr/>
      <dgm:t>
        <a:bodyPr/>
        <a:lstStyle/>
        <a:p>
          <a:pPr algn="ctr"/>
          <a:r>
            <a:rPr lang="es-ES" sz="2400" b="1" dirty="0" smtClean="0"/>
            <a:t> 4) LOS CAMBIOS EN LOS SISTEMAS DE INFORMACIÓN NO FUERON CONSIDERADOS OPORTUNAMENTE – lo con llevo demoras en el proceso </a:t>
          </a:r>
        </a:p>
      </dgm:t>
    </dgm:pt>
    <dgm:pt modelId="{CF2D41A1-202C-49EA-9619-D7BA507BD04E}" type="sibTrans" cxnId="{5A57B66F-27AF-493C-AE2B-C45C82907997}">
      <dgm:prSet/>
      <dgm:spPr/>
      <dgm:t>
        <a:bodyPr/>
        <a:lstStyle/>
        <a:p>
          <a:endParaRPr lang="es-CO"/>
        </a:p>
      </dgm:t>
    </dgm:pt>
    <dgm:pt modelId="{599D40F7-A545-4962-B7B3-3BF171E74288}" type="parTrans" cxnId="{5A57B66F-27AF-493C-AE2B-C45C82907997}">
      <dgm:prSet/>
      <dgm:spPr/>
      <dgm:t>
        <a:bodyPr/>
        <a:lstStyle/>
        <a:p>
          <a:endParaRPr lang="es-CO"/>
        </a:p>
      </dgm:t>
    </dgm:pt>
    <dgm:pt modelId="{A0685FEF-D68A-4F0C-8CEA-537A782CF719}">
      <dgm:prSet phldrT="[Texto]" custT="1"/>
      <dgm:spPr/>
      <dgm:t>
        <a:bodyPr/>
        <a:lstStyle/>
        <a:p>
          <a:pPr algn="ctr"/>
          <a:r>
            <a:rPr lang="es-ES" sz="2400" b="1" dirty="0" smtClean="0"/>
            <a:t> 3) </a:t>
          </a:r>
          <a:r>
            <a:rPr lang="es-ES" sz="2200" b="1" dirty="0" smtClean="0"/>
            <a:t>PROCESOS MANUALES – algunas compañías optaron por llevar sus registros en hojas de excel, lo cual originó errores, reprocesos y pérdidas de información, no se tuvieron en c</a:t>
          </a:r>
          <a:r>
            <a:rPr lang="es-ES" sz="2400" b="1" dirty="0" smtClean="0"/>
            <a:t>uenta los impactos en los sistemas</a:t>
          </a:r>
        </a:p>
      </dgm:t>
    </dgm:pt>
    <dgm:pt modelId="{04A2C6D5-2B7B-412D-A11D-BFE79AB4CBDD}" type="sibTrans" cxnId="{B0CB9847-C660-44BC-8BAF-EAE572F75198}">
      <dgm:prSet/>
      <dgm:spPr/>
      <dgm:t>
        <a:bodyPr/>
        <a:lstStyle/>
        <a:p>
          <a:endParaRPr lang="es-CO"/>
        </a:p>
      </dgm:t>
    </dgm:pt>
    <dgm:pt modelId="{2BCC223B-9CA5-4738-9CB1-13EE0618D5E7}" type="parTrans" cxnId="{B0CB9847-C660-44BC-8BAF-EAE572F75198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62A6F00-F230-4D0D-8D65-F470CD6B242C}" type="pres">
      <dgm:prSet presAssocID="{EF3AFD98-027A-43CD-8445-45E209080C46}" presName="boxAndChildren" presStyleCnt="0"/>
      <dgm:spPr/>
    </dgm:pt>
    <dgm:pt modelId="{B43E16ED-881D-40D0-BE89-C6D2356F33BD}" type="pres">
      <dgm:prSet presAssocID="{EF3AFD98-027A-43CD-8445-45E209080C46}" presName="parentTextBox" presStyleLbl="node1" presStyleIdx="0" presStyleCnt="3" custScaleY="59030"/>
      <dgm:spPr/>
      <dgm:t>
        <a:bodyPr/>
        <a:lstStyle/>
        <a:p>
          <a:endParaRPr lang="es-CO"/>
        </a:p>
      </dgm:t>
    </dgm:pt>
    <dgm:pt modelId="{75ABC82E-9E5B-4464-A771-343B511ADA00}" type="pres">
      <dgm:prSet presAssocID="{CF2D41A1-202C-49EA-9619-D7BA507BD04E}" presName="sp" presStyleCnt="0"/>
      <dgm:spPr/>
    </dgm:pt>
    <dgm:pt modelId="{9C13FFBC-9A90-4DB5-8AA5-968777D82715}" type="pres">
      <dgm:prSet presAssocID="{C3F9C55F-C6D0-4CB2-BF23-A41A5C21ABE1}" presName="arrowAndChildren" presStyleCnt="0"/>
      <dgm:spPr/>
    </dgm:pt>
    <dgm:pt modelId="{6240A13D-AAED-491D-B40C-3C8E7E0E1BBB}" type="pres">
      <dgm:prSet presAssocID="{C3F9C55F-C6D0-4CB2-BF23-A41A5C21ABE1}" presName="parentTextArrow" presStyleLbl="node1" presStyleIdx="1" presStyleCnt="3" custScaleY="55300" custLinFactNeighborX="-3374" custLinFactNeighborY="-328"/>
      <dgm:spPr/>
      <dgm:t>
        <a:bodyPr/>
        <a:lstStyle/>
        <a:p>
          <a:endParaRPr lang="es-CO"/>
        </a:p>
      </dgm:t>
    </dgm:pt>
    <dgm:pt modelId="{C45534A1-2EA0-413F-A6DC-70741EE171A6}" type="pres">
      <dgm:prSet presAssocID="{04A2C6D5-2B7B-412D-A11D-BFE79AB4CBDD}" presName="sp" presStyleCnt="0"/>
      <dgm:spPr/>
    </dgm:pt>
    <dgm:pt modelId="{C44D67FB-1B82-4F5F-BD78-1327BC0EECBB}" type="pres">
      <dgm:prSet presAssocID="{A0685FEF-D68A-4F0C-8CEA-537A782CF719}" presName="arrowAndChildren" presStyleCnt="0"/>
      <dgm:spPr/>
    </dgm:pt>
    <dgm:pt modelId="{CA187C3E-821D-4759-A950-EFF1960AB47C}" type="pres">
      <dgm:prSet presAssocID="{A0685FEF-D68A-4F0C-8CEA-537A782CF719}" presName="parentTextArrow" presStyleLbl="node1" presStyleIdx="2" presStyleCnt="3" custScaleY="76715"/>
      <dgm:spPr/>
      <dgm:t>
        <a:bodyPr/>
        <a:lstStyle/>
        <a:p>
          <a:endParaRPr lang="es-CO"/>
        </a:p>
      </dgm:t>
    </dgm:pt>
  </dgm:ptLst>
  <dgm:cxnLst>
    <dgm:cxn modelId="{F0337284-7B5A-9948-B773-072C3203B98E}" type="presOf" srcId="{C3F9C55F-C6D0-4CB2-BF23-A41A5C21ABE1}" destId="{6240A13D-AAED-491D-B40C-3C8E7E0E1BBB}" srcOrd="0" destOrd="0" presId="urn:microsoft.com/office/officeart/2005/8/layout/process4"/>
    <dgm:cxn modelId="{0C7D16F0-60A1-1849-BD86-0510FE5DBCF0}" type="presOf" srcId="{A0685FEF-D68A-4F0C-8CEA-537A782CF719}" destId="{CA187C3E-821D-4759-A950-EFF1960AB47C}" srcOrd="0" destOrd="0" presId="urn:microsoft.com/office/officeart/2005/8/layout/process4"/>
    <dgm:cxn modelId="{5A57B66F-27AF-493C-AE2B-C45C82907997}" srcId="{6193014F-59FC-46DE-8FAA-13A5A4C7F601}" destId="{C3F9C55F-C6D0-4CB2-BF23-A41A5C21ABE1}" srcOrd="1" destOrd="0" parTransId="{599D40F7-A545-4962-B7B3-3BF171E74288}" sibTransId="{CF2D41A1-202C-49EA-9619-D7BA507BD04E}"/>
    <dgm:cxn modelId="{B0CB9847-C660-44BC-8BAF-EAE572F75198}" srcId="{6193014F-59FC-46DE-8FAA-13A5A4C7F601}" destId="{A0685FEF-D68A-4F0C-8CEA-537A782CF719}" srcOrd="0" destOrd="0" parTransId="{2BCC223B-9CA5-4738-9CB1-13EE0618D5E7}" sibTransId="{04A2C6D5-2B7B-412D-A11D-BFE79AB4CBDD}"/>
    <dgm:cxn modelId="{4E93F3E9-BDE6-AC44-B932-1977F3965117}" type="presOf" srcId="{6193014F-59FC-46DE-8FAA-13A5A4C7F601}" destId="{CD1AF0A3-293B-417A-B091-800DD2E4F86D}" srcOrd="0" destOrd="0" presId="urn:microsoft.com/office/officeart/2005/8/layout/process4"/>
    <dgm:cxn modelId="{3FFD4437-312E-4F21-A9AF-5655901144C1}" srcId="{6193014F-59FC-46DE-8FAA-13A5A4C7F601}" destId="{EF3AFD98-027A-43CD-8445-45E209080C46}" srcOrd="2" destOrd="0" parTransId="{E73F04E5-5C81-480B-8C5B-57A27799320B}" sibTransId="{82FDCE99-5EA1-4EC4-90D3-B3FFEEEE2D12}"/>
    <dgm:cxn modelId="{ABBE5C3A-1600-CE45-A30D-583B1BB42954}" type="presOf" srcId="{EF3AFD98-027A-43CD-8445-45E209080C46}" destId="{B43E16ED-881D-40D0-BE89-C6D2356F33BD}" srcOrd="0" destOrd="0" presId="urn:microsoft.com/office/officeart/2005/8/layout/process4"/>
    <dgm:cxn modelId="{76159748-6AFA-6F42-ABD1-A51F82178727}" type="presParOf" srcId="{CD1AF0A3-293B-417A-B091-800DD2E4F86D}" destId="{662A6F00-F230-4D0D-8D65-F470CD6B242C}" srcOrd="0" destOrd="0" presId="urn:microsoft.com/office/officeart/2005/8/layout/process4"/>
    <dgm:cxn modelId="{B3740DF4-48ED-4C46-9477-AF91D25191BB}" type="presParOf" srcId="{662A6F00-F230-4D0D-8D65-F470CD6B242C}" destId="{B43E16ED-881D-40D0-BE89-C6D2356F33BD}" srcOrd="0" destOrd="0" presId="urn:microsoft.com/office/officeart/2005/8/layout/process4"/>
    <dgm:cxn modelId="{16DBDEBC-C4DD-5648-BEBF-E1BA4EAFB7C5}" type="presParOf" srcId="{CD1AF0A3-293B-417A-B091-800DD2E4F86D}" destId="{75ABC82E-9E5B-4464-A771-343B511ADA00}" srcOrd="1" destOrd="0" presId="urn:microsoft.com/office/officeart/2005/8/layout/process4"/>
    <dgm:cxn modelId="{891ADA4A-9785-CD45-8A36-1BB5E398673E}" type="presParOf" srcId="{CD1AF0A3-293B-417A-B091-800DD2E4F86D}" destId="{9C13FFBC-9A90-4DB5-8AA5-968777D82715}" srcOrd="2" destOrd="0" presId="urn:microsoft.com/office/officeart/2005/8/layout/process4"/>
    <dgm:cxn modelId="{486EFC0D-1E32-9544-9223-C9145658ECF8}" type="presParOf" srcId="{9C13FFBC-9A90-4DB5-8AA5-968777D82715}" destId="{6240A13D-AAED-491D-B40C-3C8E7E0E1BBB}" srcOrd="0" destOrd="0" presId="urn:microsoft.com/office/officeart/2005/8/layout/process4"/>
    <dgm:cxn modelId="{ECA4FB33-0CD4-9248-82FA-4C0895C7B367}" type="presParOf" srcId="{CD1AF0A3-293B-417A-B091-800DD2E4F86D}" destId="{C45534A1-2EA0-413F-A6DC-70741EE171A6}" srcOrd="3" destOrd="0" presId="urn:microsoft.com/office/officeart/2005/8/layout/process4"/>
    <dgm:cxn modelId="{94502E5B-77A8-0B4E-83AB-188F68BC7F5D}" type="presParOf" srcId="{CD1AF0A3-293B-417A-B091-800DD2E4F86D}" destId="{C44D67FB-1B82-4F5F-BD78-1327BC0EECBB}" srcOrd="4" destOrd="0" presId="urn:microsoft.com/office/officeart/2005/8/layout/process4"/>
    <dgm:cxn modelId="{7C52DCFA-3537-1445-BE7B-412DD1CE8864}" type="presParOf" srcId="{C44D67FB-1B82-4F5F-BD78-1327BC0EECBB}" destId="{CA187C3E-821D-4759-A950-EFF1960AB4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r>
            <a:rPr lang="es-CO" sz="2600" b="1" dirty="0" smtClean="0"/>
            <a:t>1) La necesidad de capacitación permanente a todos los niveles </a:t>
          </a:r>
          <a:endParaRPr lang="es-CO" sz="2600" b="1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r>
            <a:rPr lang="es-CO" sz="2600" b="1" dirty="0" smtClean="0"/>
            <a:t>2) Las discusiones y definiciones por parte de la alta gerencia de las politicas contables a ser adoptadas</a:t>
          </a:r>
          <a:endParaRPr lang="es-CO" sz="2600" b="1" dirty="0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r>
            <a:rPr lang="es-ES" sz="2600" b="1" dirty="0" smtClean="0"/>
            <a:t>  3) La comunicación continua con los auditores</a:t>
          </a:r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05C35FB-57B1-5946-913B-2DB84F1F1DF7}" type="pres">
      <dgm:prSet presAssocID="{B0032CAE-BFE0-412F-AA25-9570352353C2}" presName="boxAndChildren" presStyleCnt="0"/>
      <dgm:spPr/>
    </dgm:pt>
    <dgm:pt modelId="{8609A6E0-7041-924B-932C-C0D73F387A0E}" type="pres">
      <dgm:prSet presAssocID="{B0032CAE-BFE0-412F-AA25-9570352353C2}" presName="parentTextBox" presStyleLbl="node1" presStyleIdx="0" presStyleCnt="3"/>
      <dgm:spPr/>
      <dgm:t>
        <a:bodyPr/>
        <a:lstStyle/>
        <a:p>
          <a:endParaRPr lang="es-ES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1" presStyleCnt="3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2" presStyleCnt="3"/>
      <dgm:spPr/>
      <dgm:t>
        <a:bodyPr/>
        <a:lstStyle/>
        <a:p>
          <a:endParaRPr lang="es-CO"/>
        </a:p>
      </dgm:t>
    </dgm:pt>
  </dgm:ptLst>
  <dgm:cxnLst>
    <dgm:cxn modelId="{7A8F0CDF-7F49-764A-B0E7-A95791177D20}" type="presOf" srcId="{6193014F-59FC-46DE-8FAA-13A5A4C7F601}" destId="{CD1AF0A3-293B-417A-B091-800DD2E4F86D}" srcOrd="0" destOrd="0" presId="urn:microsoft.com/office/officeart/2005/8/layout/process4"/>
    <dgm:cxn modelId="{C771D1C0-C939-8A4E-9CC1-A52E45F67764}" type="presOf" srcId="{B0032CAE-BFE0-412F-AA25-9570352353C2}" destId="{8609A6E0-7041-924B-932C-C0D73F387A0E}" srcOrd="0" destOrd="0" presId="urn:microsoft.com/office/officeart/2005/8/layout/process4"/>
    <dgm:cxn modelId="{CC0A041A-7AED-1046-AE67-B2BDE27EC127}" type="presOf" srcId="{3251BA05-9897-475E-9CE9-B0907AC2546F}" destId="{0B4864E5-D3DC-46DF-8E4B-7DF845361E3B}" srcOrd="0" destOrd="0" presId="urn:microsoft.com/office/officeart/2005/8/layout/process4"/>
    <dgm:cxn modelId="{0724367E-8D83-BD4D-9C9B-40F05C4A3BA9}" type="presOf" srcId="{4AF05A01-5513-4B3B-B3C7-D348FEE88080}" destId="{2308E507-869C-4D48-8601-62633D890DDA}" srcOrd="0" destOrd="0" presId="urn:microsoft.com/office/officeart/2005/8/layout/process4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2ABF3B13-35FC-B24F-8A26-53B94E5816AA}" type="presParOf" srcId="{CD1AF0A3-293B-417A-B091-800DD2E4F86D}" destId="{C05C35FB-57B1-5946-913B-2DB84F1F1DF7}" srcOrd="0" destOrd="0" presId="urn:microsoft.com/office/officeart/2005/8/layout/process4"/>
    <dgm:cxn modelId="{5739D649-B6A5-2840-85B9-0E9545CBF7A3}" type="presParOf" srcId="{C05C35FB-57B1-5946-913B-2DB84F1F1DF7}" destId="{8609A6E0-7041-924B-932C-C0D73F387A0E}" srcOrd="0" destOrd="0" presId="urn:microsoft.com/office/officeart/2005/8/layout/process4"/>
    <dgm:cxn modelId="{7EB3803F-5208-B949-B4AA-5AF90031AC34}" type="presParOf" srcId="{CD1AF0A3-293B-417A-B091-800DD2E4F86D}" destId="{7EC79983-1EE9-47A5-8122-A1B6F2E949E1}" srcOrd="1" destOrd="0" presId="urn:microsoft.com/office/officeart/2005/8/layout/process4"/>
    <dgm:cxn modelId="{AA026CA4-ADC9-B742-B32A-9F9E700D6B5D}" type="presParOf" srcId="{CD1AF0A3-293B-417A-B091-800DD2E4F86D}" destId="{02D23FDC-02EC-45ED-A334-E0D8DB8A5507}" srcOrd="2" destOrd="0" presId="urn:microsoft.com/office/officeart/2005/8/layout/process4"/>
    <dgm:cxn modelId="{30120FDC-CDE0-0E45-81D2-CE0A5274DD70}" type="presParOf" srcId="{02D23FDC-02EC-45ED-A334-E0D8DB8A5507}" destId="{0B4864E5-D3DC-46DF-8E4B-7DF845361E3B}" srcOrd="0" destOrd="0" presId="urn:microsoft.com/office/officeart/2005/8/layout/process4"/>
    <dgm:cxn modelId="{631E4C7A-77BF-C642-99BA-8732028979B7}" type="presParOf" srcId="{CD1AF0A3-293B-417A-B091-800DD2E4F86D}" destId="{AD5012E1-E083-4CB4-99A3-DA0FF56F4413}" srcOrd="3" destOrd="0" presId="urn:microsoft.com/office/officeart/2005/8/layout/process4"/>
    <dgm:cxn modelId="{5CF84206-9ED4-8445-8536-761E12C97C26}" type="presParOf" srcId="{CD1AF0A3-293B-417A-B091-800DD2E4F86D}" destId="{77987D68-1041-415B-9CFA-EF5FB0D67B4A}" srcOrd="4" destOrd="0" presId="urn:microsoft.com/office/officeart/2005/8/layout/process4"/>
    <dgm:cxn modelId="{48936D0D-9259-BB4B-A916-1523C676F5A4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pPr algn="ctr"/>
          <a:r>
            <a:rPr lang="es-CO" sz="2000" b="1" dirty="0" smtClean="0"/>
            <a:t>CINCO RECOMENDACIONES PARA EL ÉXITO DEL PROCESO</a:t>
          </a:r>
          <a:endParaRPr lang="es-CO" sz="2000" b="1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EF3AFD98-027A-43CD-8445-45E209080C46}">
      <dgm:prSet phldrT="[Texto]" custT="1"/>
      <dgm:spPr/>
      <dgm:t>
        <a:bodyPr/>
        <a:lstStyle/>
        <a:p>
          <a:pPr algn="ctr"/>
          <a:r>
            <a:rPr lang="es-ES" sz="2000" b="1" dirty="0" smtClean="0"/>
            <a:t>  5) DEJAR DEBIDAMENTE DOCUMENTADO CADA UNA DE LAS DECISIONES ADOPTADAS</a:t>
          </a:r>
        </a:p>
      </dgm:t>
    </dgm:pt>
    <dgm:pt modelId="{82FDCE99-5EA1-4EC4-90D3-B3FFEEEE2D12}" type="sibTrans" cxnId="{3FFD4437-312E-4F21-A9AF-5655901144C1}">
      <dgm:prSet/>
      <dgm:spPr/>
      <dgm:t>
        <a:bodyPr/>
        <a:lstStyle/>
        <a:p>
          <a:endParaRPr lang="es-CO"/>
        </a:p>
      </dgm:t>
    </dgm:pt>
    <dgm:pt modelId="{E73F04E5-5C81-480B-8C5B-57A27799320B}" type="parTrans" cxnId="{3FFD4437-312E-4F21-A9AF-5655901144C1}">
      <dgm:prSet/>
      <dgm:spPr/>
      <dgm:t>
        <a:bodyPr/>
        <a:lstStyle/>
        <a:p>
          <a:endParaRPr lang="es-CO"/>
        </a:p>
      </dgm:t>
    </dgm:pt>
    <dgm:pt modelId="{C3F9C55F-C6D0-4CB2-BF23-A41A5C21ABE1}">
      <dgm:prSet phldrT="[Texto]" custT="1"/>
      <dgm:spPr/>
      <dgm:t>
        <a:bodyPr/>
        <a:lstStyle/>
        <a:p>
          <a:pPr algn="ctr"/>
          <a:r>
            <a:rPr lang="es-ES" sz="2000" b="1" dirty="0" smtClean="0"/>
            <a:t>  4) DESIGNACIÓN DE UN EQUIPO DE TRABAJO DE DEDICACIÓN EXCLUSIVA</a:t>
          </a:r>
        </a:p>
      </dgm:t>
    </dgm:pt>
    <dgm:pt modelId="{CF2D41A1-202C-49EA-9619-D7BA507BD04E}" type="sibTrans" cxnId="{5A57B66F-27AF-493C-AE2B-C45C82907997}">
      <dgm:prSet/>
      <dgm:spPr/>
      <dgm:t>
        <a:bodyPr/>
        <a:lstStyle/>
        <a:p>
          <a:endParaRPr lang="es-CO"/>
        </a:p>
      </dgm:t>
    </dgm:pt>
    <dgm:pt modelId="{599D40F7-A545-4962-B7B3-3BF171E74288}" type="parTrans" cxnId="{5A57B66F-27AF-493C-AE2B-C45C82907997}">
      <dgm:prSet/>
      <dgm:spPr/>
      <dgm:t>
        <a:bodyPr/>
        <a:lstStyle/>
        <a:p>
          <a:endParaRPr lang="es-CO"/>
        </a:p>
      </dgm:t>
    </dgm:pt>
    <dgm:pt modelId="{A0685FEF-D68A-4F0C-8CEA-537A782CF719}">
      <dgm:prSet phldrT="[Texto]" custT="1"/>
      <dgm:spPr/>
      <dgm:t>
        <a:bodyPr/>
        <a:lstStyle/>
        <a:p>
          <a:pPr algn="ctr"/>
          <a:r>
            <a:rPr lang="es-ES" sz="2000" b="1" dirty="0" smtClean="0"/>
            <a:t>  3) NO DAR MAS ESPERA, EMPEZAR A TRABAJAR DE INMEDIATO</a:t>
          </a:r>
        </a:p>
      </dgm:t>
    </dgm:pt>
    <dgm:pt modelId="{04A2C6D5-2B7B-412D-A11D-BFE79AB4CBDD}" type="sibTrans" cxnId="{B0CB9847-C660-44BC-8BAF-EAE572F75198}">
      <dgm:prSet/>
      <dgm:spPr/>
      <dgm:t>
        <a:bodyPr/>
        <a:lstStyle/>
        <a:p>
          <a:endParaRPr lang="es-CO"/>
        </a:p>
      </dgm:t>
    </dgm:pt>
    <dgm:pt modelId="{2BCC223B-9CA5-4738-9CB1-13EE0618D5E7}" type="parTrans" cxnId="{B0CB9847-C660-44BC-8BAF-EAE572F75198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pPr algn="ctr"/>
          <a:r>
            <a:rPr lang="es-ES" sz="2000" b="1" dirty="0" smtClean="0"/>
            <a:t> 2)  CAPACITACIÓN Y ENTRENAMIENTO CONTINUO A TODOS LOS NIVELES</a:t>
          </a:r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pPr algn="ctr"/>
          <a:r>
            <a:rPr lang="es-ES" sz="2000" b="1" dirty="0" smtClean="0"/>
            <a:t> 1) LA ALTA GERENCIA DE LA COMPAÑÍA SE DEBE INVOLUCRAR</a:t>
          </a:r>
          <a:endParaRPr lang="es-CO" sz="2000" b="1" dirty="0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62A6F00-F230-4D0D-8D65-F470CD6B242C}" type="pres">
      <dgm:prSet presAssocID="{EF3AFD98-027A-43CD-8445-45E209080C46}" presName="boxAndChildren" presStyleCnt="0"/>
      <dgm:spPr/>
    </dgm:pt>
    <dgm:pt modelId="{B43E16ED-881D-40D0-BE89-C6D2356F33BD}" type="pres">
      <dgm:prSet presAssocID="{EF3AFD98-027A-43CD-8445-45E209080C46}" presName="parentTextBox" presStyleLbl="node1" presStyleIdx="0" presStyleCnt="6"/>
      <dgm:spPr/>
      <dgm:t>
        <a:bodyPr/>
        <a:lstStyle/>
        <a:p>
          <a:endParaRPr lang="es-CO"/>
        </a:p>
      </dgm:t>
    </dgm:pt>
    <dgm:pt modelId="{75ABC82E-9E5B-4464-A771-343B511ADA00}" type="pres">
      <dgm:prSet presAssocID="{CF2D41A1-202C-49EA-9619-D7BA507BD04E}" presName="sp" presStyleCnt="0"/>
      <dgm:spPr/>
    </dgm:pt>
    <dgm:pt modelId="{9C13FFBC-9A90-4DB5-8AA5-968777D82715}" type="pres">
      <dgm:prSet presAssocID="{C3F9C55F-C6D0-4CB2-BF23-A41A5C21ABE1}" presName="arrowAndChildren" presStyleCnt="0"/>
      <dgm:spPr/>
    </dgm:pt>
    <dgm:pt modelId="{6240A13D-AAED-491D-B40C-3C8E7E0E1BBB}" type="pres">
      <dgm:prSet presAssocID="{C3F9C55F-C6D0-4CB2-BF23-A41A5C21ABE1}" presName="parentTextArrow" presStyleLbl="node1" presStyleIdx="1" presStyleCnt="6" custLinFactNeighborX="-3374" custLinFactNeighborY="-328"/>
      <dgm:spPr/>
      <dgm:t>
        <a:bodyPr/>
        <a:lstStyle/>
        <a:p>
          <a:endParaRPr lang="es-CO"/>
        </a:p>
      </dgm:t>
    </dgm:pt>
    <dgm:pt modelId="{C45534A1-2EA0-413F-A6DC-70741EE171A6}" type="pres">
      <dgm:prSet presAssocID="{04A2C6D5-2B7B-412D-A11D-BFE79AB4CBDD}" presName="sp" presStyleCnt="0"/>
      <dgm:spPr/>
    </dgm:pt>
    <dgm:pt modelId="{C44D67FB-1B82-4F5F-BD78-1327BC0EECBB}" type="pres">
      <dgm:prSet presAssocID="{A0685FEF-D68A-4F0C-8CEA-537A782CF719}" presName="arrowAndChildren" presStyleCnt="0"/>
      <dgm:spPr/>
    </dgm:pt>
    <dgm:pt modelId="{CA187C3E-821D-4759-A950-EFF1960AB47C}" type="pres">
      <dgm:prSet presAssocID="{A0685FEF-D68A-4F0C-8CEA-537A782CF719}" presName="parentTextArrow" presStyleLbl="node1" presStyleIdx="2" presStyleCnt="6"/>
      <dgm:spPr/>
      <dgm:t>
        <a:bodyPr/>
        <a:lstStyle/>
        <a:p>
          <a:endParaRPr lang="es-CO"/>
        </a:p>
      </dgm:t>
    </dgm:pt>
    <dgm:pt modelId="{7A3A974C-39C1-4599-9711-55E63C3EA30A}" type="pres">
      <dgm:prSet presAssocID="{D27DE460-925C-4EC9-BE6C-DF500DC07006}" presName="sp" presStyleCnt="0"/>
      <dgm:spPr/>
    </dgm:pt>
    <dgm:pt modelId="{DB86AFAF-EB51-497E-986E-5D836C5EA2BA}" type="pres">
      <dgm:prSet presAssocID="{B0032CAE-BFE0-412F-AA25-9570352353C2}" presName="arrowAndChildren" presStyleCnt="0"/>
      <dgm:spPr/>
    </dgm:pt>
    <dgm:pt modelId="{C1143241-FCA7-4B37-9AD0-C1F81F8EC826}" type="pres">
      <dgm:prSet presAssocID="{B0032CAE-BFE0-412F-AA25-9570352353C2}" presName="parentTextArrow" presStyleLbl="node1" presStyleIdx="3" presStyleCnt="6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4" presStyleCnt="6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5" presStyleCnt="6" custLinFactNeighborX="13115" custLinFactNeighborY="-8510"/>
      <dgm:spPr/>
      <dgm:t>
        <a:bodyPr/>
        <a:lstStyle/>
        <a:p>
          <a:endParaRPr lang="es-CO"/>
        </a:p>
      </dgm:t>
    </dgm:pt>
  </dgm:ptLst>
  <dgm:cxnLst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60B7EDA3-4EA4-EB49-8B74-8D16FAADFC47}" type="presOf" srcId="{B0032CAE-BFE0-412F-AA25-9570352353C2}" destId="{C1143241-FCA7-4B37-9AD0-C1F81F8EC826}" srcOrd="0" destOrd="0" presId="urn:microsoft.com/office/officeart/2005/8/layout/process4"/>
    <dgm:cxn modelId="{C37A3420-AB59-3C4D-93C4-AA2BF3860D05}" type="presOf" srcId="{6193014F-59FC-46DE-8FAA-13A5A4C7F601}" destId="{CD1AF0A3-293B-417A-B091-800DD2E4F86D}" srcOrd="0" destOrd="0" presId="urn:microsoft.com/office/officeart/2005/8/layout/process4"/>
    <dgm:cxn modelId="{8ACA06C1-A581-9C47-92C8-49CE033E6124}" type="presOf" srcId="{3251BA05-9897-475E-9CE9-B0907AC2546F}" destId="{0B4864E5-D3DC-46DF-8E4B-7DF845361E3B}" srcOrd="0" destOrd="0" presId="urn:microsoft.com/office/officeart/2005/8/layout/process4"/>
    <dgm:cxn modelId="{5A57B66F-27AF-493C-AE2B-C45C82907997}" srcId="{6193014F-59FC-46DE-8FAA-13A5A4C7F601}" destId="{C3F9C55F-C6D0-4CB2-BF23-A41A5C21ABE1}" srcOrd="4" destOrd="0" parTransId="{599D40F7-A545-4962-B7B3-3BF171E74288}" sibTransId="{CF2D41A1-202C-49EA-9619-D7BA507BD04E}"/>
    <dgm:cxn modelId="{DC0D64EC-9DC0-D745-B055-8B4CA883C37B}" type="presOf" srcId="{4AF05A01-5513-4B3B-B3C7-D348FEE88080}" destId="{2308E507-869C-4D48-8601-62633D890DDA}" srcOrd="0" destOrd="0" presId="urn:microsoft.com/office/officeart/2005/8/layout/process4"/>
    <dgm:cxn modelId="{E28F739C-4E4F-114F-984B-67D634D119DD}" type="presOf" srcId="{EF3AFD98-027A-43CD-8445-45E209080C46}" destId="{B43E16ED-881D-40D0-BE89-C6D2356F33BD}" srcOrd="0" destOrd="0" presId="urn:microsoft.com/office/officeart/2005/8/layout/process4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3FFD4437-312E-4F21-A9AF-5655901144C1}" srcId="{6193014F-59FC-46DE-8FAA-13A5A4C7F601}" destId="{EF3AFD98-027A-43CD-8445-45E209080C46}" srcOrd="5" destOrd="0" parTransId="{E73F04E5-5C81-480B-8C5B-57A27799320B}" sibTransId="{82FDCE99-5EA1-4EC4-90D3-B3FFEEEE2D12}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2208460B-09A6-9A48-AF70-0581401A37B7}" type="presOf" srcId="{A0685FEF-D68A-4F0C-8CEA-537A782CF719}" destId="{CA187C3E-821D-4759-A950-EFF1960AB47C}" srcOrd="0" destOrd="0" presId="urn:microsoft.com/office/officeart/2005/8/layout/process4"/>
    <dgm:cxn modelId="{B0CB9847-C660-44BC-8BAF-EAE572F75198}" srcId="{6193014F-59FC-46DE-8FAA-13A5A4C7F601}" destId="{A0685FEF-D68A-4F0C-8CEA-537A782CF719}" srcOrd="3" destOrd="0" parTransId="{2BCC223B-9CA5-4738-9CB1-13EE0618D5E7}" sibTransId="{04A2C6D5-2B7B-412D-A11D-BFE79AB4CBDD}"/>
    <dgm:cxn modelId="{D7226B82-F19C-4440-9ADF-1749BBC96A1F}" type="presOf" srcId="{C3F9C55F-C6D0-4CB2-BF23-A41A5C21ABE1}" destId="{6240A13D-AAED-491D-B40C-3C8E7E0E1BBB}" srcOrd="0" destOrd="0" presId="urn:microsoft.com/office/officeart/2005/8/layout/process4"/>
    <dgm:cxn modelId="{1AF716A0-4161-7E41-A4C5-65B0CCC01433}" type="presParOf" srcId="{CD1AF0A3-293B-417A-B091-800DD2E4F86D}" destId="{662A6F00-F230-4D0D-8D65-F470CD6B242C}" srcOrd="0" destOrd="0" presId="urn:microsoft.com/office/officeart/2005/8/layout/process4"/>
    <dgm:cxn modelId="{D4D65E78-C86D-8F49-86CE-35105AFF7D4D}" type="presParOf" srcId="{662A6F00-F230-4D0D-8D65-F470CD6B242C}" destId="{B43E16ED-881D-40D0-BE89-C6D2356F33BD}" srcOrd="0" destOrd="0" presId="urn:microsoft.com/office/officeart/2005/8/layout/process4"/>
    <dgm:cxn modelId="{7562B883-25C4-3748-9F42-D6BF504FC6C9}" type="presParOf" srcId="{CD1AF0A3-293B-417A-B091-800DD2E4F86D}" destId="{75ABC82E-9E5B-4464-A771-343B511ADA00}" srcOrd="1" destOrd="0" presId="urn:microsoft.com/office/officeart/2005/8/layout/process4"/>
    <dgm:cxn modelId="{EDD7D678-F6BB-7242-B195-FE999848CC3F}" type="presParOf" srcId="{CD1AF0A3-293B-417A-B091-800DD2E4F86D}" destId="{9C13FFBC-9A90-4DB5-8AA5-968777D82715}" srcOrd="2" destOrd="0" presId="urn:microsoft.com/office/officeart/2005/8/layout/process4"/>
    <dgm:cxn modelId="{87DDA4E1-34F0-7640-9011-412C6F8DE03F}" type="presParOf" srcId="{9C13FFBC-9A90-4DB5-8AA5-968777D82715}" destId="{6240A13D-AAED-491D-B40C-3C8E7E0E1BBB}" srcOrd="0" destOrd="0" presId="urn:microsoft.com/office/officeart/2005/8/layout/process4"/>
    <dgm:cxn modelId="{CCB2D7FC-6268-2341-BB0D-C345EE0B7C89}" type="presParOf" srcId="{CD1AF0A3-293B-417A-B091-800DD2E4F86D}" destId="{C45534A1-2EA0-413F-A6DC-70741EE171A6}" srcOrd="3" destOrd="0" presId="urn:microsoft.com/office/officeart/2005/8/layout/process4"/>
    <dgm:cxn modelId="{54B228C8-D957-344F-BE3B-6EB9186405E5}" type="presParOf" srcId="{CD1AF0A3-293B-417A-B091-800DD2E4F86D}" destId="{C44D67FB-1B82-4F5F-BD78-1327BC0EECBB}" srcOrd="4" destOrd="0" presId="urn:microsoft.com/office/officeart/2005/8/layout/process4"/>
    <dgm:cxn modelId="{A2EEB155-96E6-EA40-B005-D6005C441E51}" type="presParOf" srcId="{C44D67FB-1B82-4F5F-BD78-1327BC0EECBB}" destId="{CA187C3E-821D-4759-A950-EFF1960AB47C}" srcOrd="0" destOrd="0" presId="urn:microsoft.com/office/officeart/2005/8/layout/process4"/>
    <dgm:cxn modelId="{3C9CFBA1-828C-C94E-B42C-B6A1DF3CD3F6}" type="presParOf" srcId="{CD1AF0A3-293B-417A-B091-800DD2E4F86D}" destId="{7A3A974C-39C1-4599-9711-55E63C3EA30A}" srcOrd="5" destOrd="0" presId="urn:microsoft.com/office/officeart/2005/8/layout/process4"/>
    <dgm:cxn modelId="{7306F379-6BF9-D74B-8C17-653C35E387BC}" type="presParOf" srcId="{CD1AF0A3-293B-417A-B091-800DD2E4F86D}" destId="{DB86AFAF-EB51-497E-986E-5D836C5EA2BA}" srcOrd="6" destOrd="0" presId="urn:microsoft.com/office/officeart/2005/8/layout/process4"/>
    <dgm:cxn modelId="{76FB0B5B-9D9E-0247-813A-D9C1AC240A8C}" type="presParOf" srcId="{DB86AFAF-EB51-497E-986E-5D836C5EA2BA}" destId="{C1143241-FCA7-4B37-9AD0-C1F81F8EC826}" srcOrd="0" destOrd="0" presId="urn:microsoft.com/office/officeart/2005/8/layout/process4"/>
    <dgm:cxn modelId="{B75B44BB-5221-2348-AF58-242AF06AF823}" type="presParOf" srcId="{CD1AF0A3-293B-417A-B091-800DD2E4F86D}" destId="{7EC79983-1EE9-47A5-8122-A1B6F2E949E1}" srcOrd="7" destOrd="0" presId="urn:microsoft.com/office/officeart/2005/8/layout/process4"/>
    <dgm:cxn modelId="{6D79AC68-58EE-544D-BCC7-563566947EA9}" type="presParOf" srcId="{CD1AF0A3-293B-417A-B091-800DD2E4F86D}" destId="{02D23FDC-02EC-45ED-A334-E0D8DB8A5507}" srcOrd="8" destOrd="0" presId="urn:microsoft.com/office/officeart/2005/8/layout/process4"/>
    <dgm:cxn modelId="{98707876-B109-EC4A-B0E3-4BE34EF523C2}" type="presParOf" srcId="{02D23FDC-02EC-45ED-A334-E0D8DB8A5507}" destId="{0B4864E5-D3DC-46DF-8E4B-7DF845361E3B}" srcOrd="0" destOrd="0" presId="urn:microsoft.com/office/officeart/2005/8/layout/process4"/>
    <dgm:cxn modelId="{624CC427-3AAD-5F43-B1A3-AA471C866849}" type="presParOf" srcId="{CD1AF0A3-293B-417A-B091-800DD2E4F86D}" destId="{AD5012E1-E083-4CB4-99A3-DA0FF56F4413}" srcOrd="9" destOrd="0" presId="urn:microsoft.com/office/officeart/2005/8/layout/process4"/>
    <dgm:cxn modelId="{BE494529-751F-5845-B98E-0C7CF91A9DB4}" type="presParOf" srcId="{CD1AF0A3-293B-417A-B091-800DD2E4F86D}" destId="{77987D68-1041-415B-9CFA-EF5FB0D67B4A}" srcOrd="10" destOrd="0" presId="urn:microsoft.com/office/officeart/2005/8/layout/process4"/>
    <dgm:cxn modelId="{E6687D7E-3093-954A-B54D-998F585FA481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pPr algn="ctr"/>
          <a:r>
            <a:rPr lang="es-CO" sz="2000" b="1" dirty="0" smtClean="0"/>
            <a:t>MARCO CONCEPTUAL PARA LA INFORMACIÓN FINANCIERA</a:t>
          </a:r>
          <a:endParaRPr lang="es-CO" sz="2000" b="1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EF3AFD98-027A-43CD-8445-45E209080C46}">
      <dgm:prSet phldrT="[Texto]" custT="1"/>
      <dgm:spPr/>
      <dgm:t>
        <a:bodyPr/>
        <a:lstStyle/>
        <a:p>
          <a:pPr algn="ctr"/>
          <a:r>
            <a:rPr lang="es-ES" sz="2000" b="1" dirty="0" smtClean="0"/>
            <a:t> INSTRUMENTOS FINANCIEROS: PERDIDAS CREDITICIAS ESPERADAS</a:t>
          </a:r>
        </a:p>
      </dgm:t>
    </dgm:pt>
    <dgm:pt modelId="{82FDCE99-5EA1-4EC4-90D3-B3FFEEEE2D12}" type="sibTrans" cxnId="{3FFD4437-312E-4F21-A9AF-5655901144C1}">
      <dgm:prSet/>
      <dgm:spPr/>
      <dgm:t>
        <a:bodyPr/>
        <a:lstStyle/>
        <a:p>
          <a:endParaRPr lang="es-CO"/>
        </a:p>
      </dgm:t>
    </dgm:pt>
    <dgm:pt modelId="{E73F04E5-5C81-480B-8C5B-57A27799320B}" type="parTrans" cxnId="{3FFD4437-312E-4F21-A9AF-5655901144C1}">
      <dgm:prSet/>
      <dgm:spPr/>
      <dgm:t>
        <a:bodyPr/>
        <a:lstStyle/>
        <a:p>
          <a:endParaRPr lang="es-CO"/>
        </a:p>
      </dgm:t>
    </dgm:pt>
    <dgm:pt modelId="{C3F9C55F-C6D0-4CB2-BF23-A41A5C21ABE1}">
      <dgm:prSet phldrT="[Texto]" custT="1"/>
      <dgm:spPr/>
      <dgm:t>
        <a:bodyPr/>
        <a:lstStyle/>
        <a:p>
          <a:pPr algn="ctr"/>
          <a:r>
            <a:rPr lang="es-ES" sz="2000" b="1" dirty="0" smtClean="0"/>
            <a:t>  AGRICULTURA: PLANTAS PARA PRODUCIR FRUTOS</a:t>
          </a:r>
        </a:p>
      </dgm:t>
    </dgm:pt>
    <dgm:pt modelId="{CF2D41A1-202C-49EA-9619-D7BA507BD04E}" type="sibTrans" cxnId="{5A57B66F-27AF-493C-AE2B-C45C82907997}">
      <dgm:prSet/>
      <dgm:spPr/>
      <dgm:t>
        <a:bodyPr/>
        <a:lstStyle/>
        <a:p>
          <a:endParaRPr lang="es-CO"/>
        </a:p>
      </dgm:t>
    </dgm:pt>
    <dgm:pt modelId="{599D40F7-A545-4962-B7B3-3BF171E74288}" type="parTrans" cxnId="{5A57B66F-27AF-493C-AE2B-C45C82907997}">
      <dgm:prSet/>
      <dgm:spPr/>
      <dgm:t>
        <a:bodyPr/>
        <a:lstStyle/>
        <a:p>
          <a:endParaRPr lang="es-CO"/>
        </a:p>
      </dgm:t>
    </dgm:pt>
    <dgm:pt modelId="{A0685FEF-D68A-4F0C-8CEA-537A782CF719}">
      <dgm:prSet phldrT="[Texto]" custT="1"/>
      <dgm:spPr/>
      <dgm:t>
        <a:bodyPr/>
        <a:lstStyle/>
        <a:p>
          <a:pPr algn="ctr"/>
          <a:r>
            <a:rPr lang="es-ES" sz="2000" b="1" dirty="0" smtClean="0"/>
            <a:t>  ARRENDAMIENTOS - LEASING</a:t>
          </a:r>
        </a:p>
      </dgm:t>
    </dgm:pt>
    <dgm:pt modelId="{04A2C6D5-2B7B-412D-A11D-BFE79AB4CBDD}" type="sibTrans" cxnId="{B0CB9847-C660-44BC-8BAF-EAE572F75198}">
      <dgm:prSet/>
      <dgm:spPr/>
      <dgm:t>
        <a:bodyPr/>
        <a:lstStyle/>
        <a:p>
          <a:endParaRPr lang="es-CO"/>
        </a:p>
      </dgm:t>
    </dgm:pt>
    <dgm:pt modelId="{2BCC223B-9CA5-4738-9CB1-13EE0618D5E7}" type="parTrans" cxnId="{B0CB9847-C660-44BC-8BAF-EAE572F75198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pPr algn="ctr"/>
          <a:r>
            <a:rPr lang="es-ES" sz="2000" b="1" dirty="0" smtClean="0"/>
            <a:t> SEGUROS</a:t>
          </a:r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pPr algn="ctr"/>
          <a:r>
            <a:rPr lang="es-ES" sz="2000" b="1" dirty="0" smtClean="0"/>
            <a:t> NIIF para las PYMES</a:t>
          </a:r>
          <a:endParaRPr lang="es-CO" sz="2000" b="1" dirty="0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62A6F00-F230-4D0D-8D65-F470CD6B242C}" type="pres">
      <dgm:prSet presAssocID="{EF3AFD98-027A-43CD-8445-45E209080C46}" presName="boxAndChildren" presStyleCnt="0"/>
      <dgm:spPr/>
    </dgm:pt>
    <dgm:pt modelId="{B43E16ED-881D-40D0-BE89-C6D2356F33BD}" type="pres">
      <dgm:prSet presAssocID="{EF3AFD98-027A-43CD-8445-45E209080C46}" presName="parentTextBox" presStyleLbl="node1" presStyleIdx="0" presStyleCnt="6"/>
      <dgm:spPr/>
      <dgm:t>
        <a:bodyPr/>
        <a:lstStyle/>
        <a:p>
          <a:endParaRPr lang="es-CO"/>
        </a:p>
      </dgm:t>
    </dgm:pt>
    <dgm:pt modelId="{75ABC82E-9E5B-4464-A771-343B511ADA00}" type="pres">
      <dgm:prSet presAssocID="{CF2D41A1-202C-49EA-9619-D7BA507BD04E}" presName="sp" presStyleCnt="0"/>
      <dgm:spPr/>
    </dgm:pt>
    <dgm:pt modelId="{9C13FFBC-9A90-4DB5-8AA5-968777D82715}" type="pres">
      <dgm:prSet presAssocID="{C3F9C55F-C6D0-4CB2-BF23-A41A5C21ABE1}" presName="arrowAndChildren" presStyleCnt="0"/>
      <dgm:spPr/>
    </dgm:pt>
    <dgm:pt modelId="{6240A13D-AAED-491D-B40C-3C8E7E0E1BBB}" type="pres">
      <dgm:prSet presAssocID="{C3F9C55F-C6D0-4CB2-BF23-A41A5C21ABE1}" presName="parentTextArrow" presStyleLbl="node1" presStyleIdx="1" presStyleCnt="6" custLinFactNeighborX="-3374" custLinFactNeighborY="-328"/>
      <dgm:spPr/>
      <dgm:t>
        <a:bodyPr/>
        <a:lstStyle/>
        <a:p>
          <a:endParaRPr lang="es-CO"/>
        </a:p>
      </dgm:t>
    </dgm:pt>
    <dgm:pt modelId="{C45534A1-2EA0-413F-A6DC-70741EE171A6}" type="pres">
      <dgm:prSet presAssocID="{04A2C6D5-2B7B-412D-A11D-BFE79AB4CBDD}" presName="sp" presStyleCnt="0"/>
      <dgm:spPr/>
    </dgm:pt>
    <dgm:pt modelId="{C44D67FB-1B82-4F5F-BD78-1327BC0EECBB}" type="pres">
      <dgm:prSet presAssocID="{A0685FEF-D68A-4F0C-8CEA-537A782CF719}" presName="arrowAndChildren" presStyleCnt="0"/>
      <dgm:spPr/>
    </dgm:pt>
    <dgm:pt modelId="{CA187C3E-821D-4759-A950-EFF1960AB47C}" type="pres">
      <dgm:prSet presAssocID="{A0685FEF-D68A-4F0C-8CEA-537A782CF719}" presName="parentTextArrow" presStyleLbl="node1" presStyleIdx="2" presStyleCnt="6"/>
      <dgm:spPr/>
      <dgm:t>
        <a:bodyPr/>
        <a:lstStyle/>
        <a:p>
          <a:endParaRPr lang="es-CO"/>
        </a:p>
      </dgm:t>
    </dgm:pt>
    <dgm:pt modelId="{7A3A974C-39C1-4599-9711-55E63C3EA30A}" type="pres">
      <dgm:prSet presAssocID="{D27DE460-925C-4EC9-BE6C-DF500DC07006}" presName="sp" presStyleCnt="0"/>
      <dgm:spPr/>
    </dgm:pt>
    <dgm:pt modelId="{DB86AFAF-EB51-497E-986E-5D836C5EA2BA}" type="pres">
      <dgm:prSet presAssocID="{B0032CAE-BFE0-412F-AA25-9570352353C2}" presName="arrowAndChildren" presStyleCnt="0"/>
      <dgm:spPr/>
    </dgm:pt>
    <dgm:pt modelId="{C1143241-FCA7-4B37-9AD0-C1F81F8EC826}" type="pres">
      <dgm:prSet presAssocID="{B0032CAE-BFE0-412F-AA25-9570352353C2}" presName="parentTextArrow" presStyleLbl="node1" presStyleIdx="3" presStyleCnt="6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4" presStyleCnt="6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5" presStyleCnt="6" custLinFactNeighborX="13115" custLinFactNeighborY="-8510"/>
      <dgm:spPr/>
      <dgm:t>
        <a:bodyPr/>
        <a:lstStyle/>
        <a:p>
          <a:endParaRPr lang="es-CO"/>
        </a:p>
      </dgm:t>
    </dgm:pt>
  </dgm:ptLst>
  <dgm:cxnLst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70A9509F-408B-104E-9D12-D263B0BFA91C}" type="presOf" srcId="{B0032CAE-BFE0-412F-AA25-9570352353C2}" destId="{C1143241-FCA7-4B37-9AD0-C1F81F8EC826}" srcOrd="0" destOrd="0" presId="urn:microsoft.com/office/officeart/2005/8/layout/process4"/>
    <dgm:cxn modelId="{5A57B66F-27AF-493C-AE2B-C45C82907997}" srcId="{6193014F-59FC-46DE-8FAA-13A5A4C7F601}" destId="{C3F9C55F-C6D0-4CB2-BF23-A41A5C21ABE1}" srcOrd="4" destOrd="0" parTransId="{599D40F7-A545-4962-B7B3-3BF171E74288}" sibTransId="{CF2D41A1-202C-49EA-9619-D7BA507BD04E}"/>
    <dgm:cxn modelId="{972EB2DB-CE50-D043-ACE5-03F85604512E}" type="presOf" srcId="{C3F9C55F-C6D0-4CB2-BF23-A41A5C21ABE1}" destId="{6240A13D-AAED-491D-B40C-3C8E7E0E1BBB}" srcOrd="0" destOrd="0" presId="urn:microsoft.com/office/officeart/2005/8/layout/process4"/>
    <dgm:cxn modelId="{A925668A-66A4-0D4E-8F2A-26B239E88A96}" type="presOf" srcId="{A0685FEF-D68A-4F0C-8CEA-537A782CF719}" destId="{CA187C3E-821D-4759-A950-EFF1960AB47C}" srcOrd="0" destOrd="0" presId="urn:microsoft.com/office/officeart/2005/8/layout/process4"/>
    <dgm:cxn modelId="{DC71ECC6-7B6E-1D45-A35C-209736E33529}" type="presOf" srcId="{EF3AFD98-027A-43CD-8445-45E209080C46}" destId="{B43E16ED-881D-40D0-BE89-C6D2356F33BD}" srcOrd="0" destOrd="0" presId="urn:microsoft.com/office/officeart/2005/8/layout/process4"/>
    <dgm:cxn modelId="{705486E1-9061-5043-8817-A0DBF0C4C7BE}" type="presOf" srcId="{4AF05A01-5513-4B3B-B3C7-D348FEE88080}" destId="{2308E507-869C-4D48-8601-62633D890DDA}" srcOrd="0" destOrd="0" presId="urn:microsoft.com/office/officeart/2005/8/layout/process4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3FFD4437-312E-4F21-A9AF-5655901144C1}" srcId="{6193014F-59FC-46DE-8FAA-13A5A4C7F601}" destId="{EF3AFD98-027A-43CD-8445-45E209080C46}" srcOrd="5" destOrd="0" parTransId="{E73F04E5-5C81-480B-8C5B-57A27799320B}" sibTransId="{82FDCE99-5EA1-4EC4-90D3-B3FFEEEE2D12}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74CF957C-38FA-1C48-94F8-3714EF0BB2C6}" type="presOf" srcId="{3251BA05-9897-475E-9CE9-B0907AC2546F}" destId="{0B4864E5-D3DC-46DF-8E4B-7DF845361E3B}" srcOrd="0" destOrd="0" presId="urn:microsoft.com/office/officeart/2005/8/layout/process4"/>
    <dgm:cxn modelId="{01EB9E11-6323-9647-B7D6-6EE351C268AD}" type="presOf" srcId="{6193014F-59FC-46DE-8FAA-13A5A4C7F601}" destId="{CD1AF0A3-293B-417A-B091-800DD2E4F86D}" srcOrd="0" destOrd="0" presId="urn:microsoft.com/office/officeart/2005/8/layout/process4"/>
    <dgm:cxn modelId="{B0CB9847-C660-44BC-8BAF-EAE572F75198}" srcId="{6193014F-59FC-46DE-8FAA-13A5A4C7F601}" destId="{A0685FEF-D68A-4F0C-8CEA-537A782CF719}" srcOrd="3" destOrd="0" parTransId="{2BCC223B-9CA5-4738-9CB1-13EE0618D5E7}" sibTransId="{04A2C6D5-2B7B-412D-A11D-BFE79AB4CBDD}"/>
    <dgm:cxn modelId="{F728581B-B9E6-5547-9863-5D8FCA8F6BE2}" type="presParOf" srcId="{CD1AF0A3-293B-417A-B091-800DD2E4F86D}" destId="{662A6F00-F230-4D0D-8D65-F470CD6B242C}" srcOrd="0" destOrd="0" presId="urn:microsoft.com/office/officeart/2005/8/layout/process4"/>
    <dgm:cxn modelId="{942684B2-C176-B745-ACFF-CDBC506ABEFC}" type="presParOf" srcId="{662A6F00-F230-4D0D-8D65-F470CD6B242C}" destId="{B43E16ED-881D-40D0-BE89-C6D2356F33BD}" srcOrd="0" destOrd="0" presId="urn:microsoft.com/office/officeart/2005/8/layout/process4"/>
    <dgm:cxn modelId="{B8A2557C-81B8-8244-9E18-30EE07A83F34}" type="presParOf" srcId="{CD1AF0A3-293B-417A-B091-800DD2E4F86D}" destId="{75ABC82E-9E5B-4464-A771-343B511ADA00}" srcOrd="1" destOrd="0" presId="urn:microsoft.com/office/officeart/2005/8/layout/process4"/>
    <dgm:cxn modelId="{70E09D07-F15B-5F49-8359-AC87830FCB5E}" type="presParOf" srcId="{CD1AF0A3-293B-417A-B091-800DD2E4F86D}" destId="{9C13FFBC-9A90-4DB5-8AA5-968777D82715}" srcOrd="2" destOrd="0" presId="urn:microsoft.com/office/officeart/2005/8/layout/process4"/>
    <dgm:cxn modelId="{63C948C0-B52E-1844-88E8-441F9DB35A2C}" type="presParOf" srcId="{9C13FFBC-9A90-4DB5-8AA5-968777D82715}" destId="{6240A13D-AAED-491D-B40C-3C8E7E0E1BBB}" srcOrd="0" destOrd="0" presId="urn:microsoft.com/office/officeart/2005/8/layout/process4"/>
    <dgm:cxn modelId="{8A87916E-3110-BB42-A5DE-26E700C6EA4F}" type="presParOf" srcId="{CD1AF0A3-293B-417A-B091-800DD2E4F86D}" destId="{C45534A1-2EA0-413F-A6DC-70741EE171A6}" srcOrd="3" destOrd="0" presId="urn:microsoft.com/office/officeart/2005/8/layout/process4"/>
    <dgm:cxn modelId="{BB37C2F9-EDE1-CE4F-A6B5-B44819830C8A}" type="presParOf" srcId="{CD1AF0A3-293B-417A-B091-800DD2E4F86D}" destId="{C44D67FB-1B82-4F5F-BD78-1327BC0EECBB}" srcOrd="4" destOrd="0" presId="urn:microsoft.com/office/officeart/2005/8/layout/process4"/>
    <dgm:cxn modelId="{4BAC5000-7F45-AA46-9FB0-01B472B7EEEA}" type="presParOf" srcId="{C44D67FB-1B82-4F5F-BD78-1327BC0EECBB}" destId="{CA187C3E-821D-4759-A950-EFF1960AB47C}" srcOrd="0" destOrd="0" presId="urn:microsoft.com/office/officeart/2005/8/layout/process4"/>
    <dgm:cxn modelId="{0CEFD373-D26D-ED41-9716-42FF8FF09051}" type="presParOf" srcId="{CD1AF0A3-293B-417A-B091-800DD2E4F86D}" destId="{7A3A974C-39C1-4599-9711-55E63C3EA30A}" srcOrd="5" destOrd="0" presId="urn:microsoft.com/office/officeart/2005/8/layout/process4"/>
    <dgm:cxn modelId="{B1324366-63EF-3548-99CC-415B1AE981A1}" type="presParOf" srcId="{CD1AF0A3-293B-417A-B091-800DD2E4F86D}" destId="{DB86AFAF-EB51-497E-986E-5D836C5EA2BA}" srcOrd="6" destOrd="0" presId="urn:microsoft.com/office/officeart/2005/8/layout/process4"/>
    <dgm:cxn modelId="{121D5334-98CF-204C-BE2A-44B4BB310CD7}" type="presParOf" srcId="{DB86AFAF-EB51-497E-986E-5D836C5EA2BA}" destId="{C1143241-FCA7-4B37-9AD0-C1F81F8EC826}" srcOrd="0" destOrd="0" presId="urn:microsoft.com/office/officeart/2005/8/layout/process4"/>
    <dgm:cxn modelId="{267C9EDF-BB1F-A645-B220-5728FC6C3DF9}" type="presParOf" srcId="{CD1AF0A3-293B-417A-B091-800DD2E4F86D}" destId="{7EC79983-1EE9-47A5-8122-A1B6F2E949E1}" srcOrd="7" destOrd="0" presId="urn:microsoft.com/office/officeart/2005/8/layout/process4"/>
    <dgm:cxn modelId="{26B3FA7F-C8A4-0244-A307-8BBCE71DC754}" type="presParOf" srcId="{CD1AF0A3-293B-417A-B091-800DD2E4F86D}" destId="{02D23FDC-02EC-45ED-A334-E0D8DB8A5507}" srcOrd="8" destOrd="0" presId="urn:microsoft.com/office/officeart/2005/8/layout/process4"/>
    <dgm:cxn modelId="{3A762785-0ABB-164E-A1DF-D4B593CBCBCC}" type="presParOf" srcId="{02D23FDC-02EC-45ED-A334-E0D8DB8A5507}" destId="{0B4864E5-D3DC-46DF-8E4B-7DF845361E3B}" srcOrd="0" destOrd="0" presId="urn:microsoft.com/office/officeart/2005/8/layout/process4"/>
    <dgm:cxn modelId="{B5BEC20F-7F77-DA4F-A0D9-283602E2FBAC}" type="presParOf" srcId="{CD1AF0A3-293B-417A-B091-800DD2E4F86D}" destId="{AD5012E1-E083-4CB4-99A3-DA0FF56F4413}" srcOrd="9" destOrd="0" presId="urn:microsoft.com/office/officeart/2005/8/layout/process4"/>
    <dgm:cxn modelId="{C4BE2645-37E5-4C40-A080-6191A96DFB5D}" type="presParOf" srcId="{CD1AF0A3-293B-417A-B091-800DD2E4F86D}" destId="{77987D68-1041-415B-9CFA-EF5FB0D67B4A}" srcOrd="10" destOrd="0" presId="urn:microsoft.com/office/officeart/2005/8/layout/process4"/>
    <dgm:cxn modelId="{AB27DBF3-7DAC-2348-AA37-CB1B79741CC8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CC49182-4A56-432E-A036-1A5156CE7030}" type="doc">
      <dgm:prSet loTypeId="urn:microsoft.com/office/officeart/2005/8/layout/hierarchy1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740737E3-D87A-4B75-8918-BFA07277A844}">
      <dgm:prSet custT="1"/>
      <dgm:spPr/>
      <dgm:t>
        <a:bodyPr/>
        <a:lstStyle/>
        <a:p>
          <a:pPr rtl="0"/>
          <a:r>
            <a:rPr lang="es-CO" sz="1400" dirty="0" smtClean="0"/>
            <a:t>Mesa Normativa</a:t>
          </a:r>
          <a:endParaRPr lang="es-CO" sz="1400" dirty="0"/>
        </a:p>
      </dgm:t>
    </dgm:pt>
    <dgm:pt modelId="{3392C1D4-A04F-478E-A3A5-69AA65235084}" type="parTrans" cxnId="{177058C7-0E79-4559-AD69-5042E194D80B}">
      <dgm:prSet/>
      <dgm:spPr/>
      <dgm:t>
        <a:bodyPr/>
        <a:lstStyle/>
        <a:p>
          <a:endParaRPr lang="es-CO" sz="2000"/>
        </a:p>
      </dgm:t>
    </dgm:pt>
    <dgm:pt modelId="{A961CFB3-766C-4F1A-869F-042217D8C91F}" type="sibTrans" cxnId="{177058C7-0E79-4559-AD69-5042E194D80B}">
      <dgm:prSet/>
      <dgm:spPr/>
      <dgm:t>
        <a:bodyPr/>
        <a:lstStyle/>
        <a:p>
          <a:endParaRPr lang="es-CO" sz="2000"/>
        </a:p>
      </dgm:t>
    </dgm:pt>
    <dgm:pt modelId="{132DB0C3-9319-4E19-BA2C-21C6EF217FFE}">
      <dgm:prSet custT="1"/>
      <dgm:spPr/>
      <dgm:t>
        <a:bodyPr/>
        <a:lstStyle/>
        <a:p>
          <a:pPr rtl="0"/>
          <a:r>
            <a:rPr lang="es-CO" sz="1400" dirty="0" smtClean="0"/>
            <a:t>Sub-mesa Grupos Económicos</a:t>
          </a:r>
          <a:endParaRPr lang="es-CO" sz="1400" dirty="0"/>
        </a:p>
      </dgm:t>
    </dgm:pt>
    <dgm:pt modelId="{D6916333-157C-48C3-BDFF-95FCFCE1A0AD}" type="parTrans" cxnId="{0C67FA7B-B324-4C91-82F3-4A219DD6FA0D}">
      <dgm:prSet/>
      <dgm:spPr/>
      <dgm:t>
        <a:bodyPr/>
        <a:lstStyle/>
        <a:p>
          <a:endParaRPr lang="es-CO" sz="2000"/>
        </a:p>
      </dgm:t>
    </dgm:pt>
    <dgm:pt modelId="{0C351A73-0317-45B5-B2D6-EEA123D61B9F}" type="sibTrans" cxnId="{0C67FA7B-B324-4C91-82F3-4A219DD6FA0D}">
      <dgm:prSet/>
      <dgm:spPr/>
      <dgm:t>
        <a:bodyPr/>
        <a:lstStyle/>
        <a:p>
          <a:endParaRPr lang="es-CO" sz="2000"/>
        </a:p>
      </dgm:t>
    </dgm:pt>
    <dgm:pt modelId="{7DC4D95C-CB47-4584-8D9D-C1CD4F21382A}">
      <dgm:prSet custT="1"/>
      <dgm:spPr/>
      <dgm:t>
        <a:bodyPr/>
        <a:lstStyle/>
        <a:p>
          <a:pPr rtl="0"/>
          <a:r>
            <a:rPr lang="es-MX" sz="1400" dirty="0" smtClean="0"/>
            <a:t>Sub-mesa Revisoría Fiscal</a:t>
          </a:r>
          <a:endParaRPr lang="es-CO" sz="1400" dirty="0"/>
        </a:p>
      </dgm:t>
    </dgm:pt>
    <dgm:pt modelId="{049FF020-DF05-45E7-A92A-1FD7BFCD2623}" type="parTrans" cxnId="{E7296666-6214-4946-A6B3-EDA17D9DA8E6}">
      <dgm:prSet/>
      <dgm:spPr/>
      <dgm:t>
        <a:bodyPr/>
        <a:lstStyle/>
        <a:p>
          <a:endParaRPr lang="es-CO"/>
        </a:p>
      </dgm:t>
    </dgm:pt>
    <dgm:pt modelId="{7A59F629-3BD1-406F-9239-E08E48B2B626}" type="sibTrans" cxnId="{E7296666-6214-4946-A6B3-EDA17D9DA8E6}">
      <dgm:prSet/>
      <dgm:spPr/>
      <dgm:t>
        <a:bodyPr/>
        <a:lstStyle/>
        <a:p>
          <a:endParaRPr lang="es-CO"/>
        </a:p>
      </dgm:t>
    </dgm:pt>
    <dgm:pt modelId="{BE5E9D99-54F8-4428-96CC-B8DC80B745F7}">
      <dgm:prSet custT="1"/>
      <dgm:spPr/>
      <dgm:t>
        <a:bodyPr/>
        <a:lstStyle/>
        <a:p>
          <a:pPr rtl="0"/>
          <a:r>
            <a:rPr lang="es-MX" sz="1400" dirty="0" smtClean="0"/>
            <a:t>Sub-Mesa Concesiones</a:t>
          </a:r>
          <a:endParaRPr lang="es-CO" sz="1400" dirty="0"/>
        </a:p>
      </dgm:t>
    </dgm:pt>
    <dgm:pt modelId="{13FC7D6D-A995-4D24-950C-1B72017935D0}" type="parTrans" cxnId="{7B1C98B7-3AE4-49DE-A32F-1B8F6C69CC0E}">
      <dgm:prSet/>
      <dgm:spPr/>
      <dgm:t>
        <a:bodyPr/>
        <a:lstStyle/>
        <a:p>
          <a:endParaRPr lang="es-CO"/>
        </a:p>
      </dgm:t>
    </dgm:pt>
    <dgm:pt modelId="{07A97A11-943E-4988-B8F4-3A26FC4F29BF}" type="sibTrans" cxnId="{7B1C98B7-3AE4-49DE-A32F-1B8F6C69CC0E}">
      <dgm:prSet/>
      <dgm:spPr/>
      <dgm:t>
        <a:bodyPr/>
        <a:lstStyle/>
        <a:p>
          <a:endParaRPr lang="es-CO"/>
        </a:p>
      </dgm:t>
    </dgm:pt>
    <dgm:pt modelId="{5AC603AD-2A57-4D6F-BEB2-8DC8323729C5}">
      <dgm:prSet custT="1"/>
      <dgm:spPr/>
      <dgm:t>
        <a:bodyPr/>
        <a:lstStyle/>
        <a:p>
          <a:pPr rtl="0"/>
          <a:r>
            <a:rPr lang="es-MX" sz="1400" dirty="0" smtClean="0"/>
            <a:t>Sub-mesa Estados Financieros</a:t>
          </a:r>
          <a:endParaRPr lang="es-CO" sz="1400" dirty="0"/>
        </a:p>
      </dgm:t>
    </dgm:pt>
    <dgm:pt modelId="{3004DC86-18C7-42A3-96D6-4EBDC435C956}" type="parTrans" cxnId="{5D4838AF-7F1C-4715-8AE6-8BA517954851}">
      <dgm:prSet/>
      <dgm:spPr/>
      <dgm:t>
        <a:bodyPr/>
        <a:lstStyle/>
        <a:p>
          <a:endParaRPr lang="es-CO"/>
        </a:p>
      </dgm:t>
    </dgm:pt>
    <dgm:pt modelId="{47036D11-0CB8-4D32-ACB2-CD9CA23D9A32}" type="sibTrans" cxnId="{5D4838AF-7F1C-4715-8AE6-8BA517954851}">
      <dgm:prSet/>
      <dgm:spPr/>
      <dgm:t>
        <a:bodyPr/>
        <a:lstStyle/>
        <a:p>
          <a:endParaRPr lang="es-CO"/>
        </a:p>
      </dgm:t>
    </dgm:pt>
    <dgm:pt modelId="{770CEF9B-ABBA-4334-9597-E4C598D2FFE9}">
      <dgm:prSet custT="1"/>
      <dgm:spPr/>
      <dgm:t>
        <a:bodyPr/>
        <a:lstStyle/>
        <a:p>
          <a:pPr rtl="0"/>
          <a:r>
            <a:rPr lang="es-MX" sz="1400" dirty="0" smtClean="0"/>
            <a:t>Sub-mesa Sector Solidario</a:t>
          </a:r>
          <a:endParaRPr lang="es-CO" sz="1400" dirty="0"/>
        </a:p>
      </dgm:t>
    </dgm:pt>
    <dgm:pt modelId="{93C7EC04-71C2-49F7-B7A8-1634162260F8}" type="parTrans" cxnId="{A0CC735A-E848-4E2E-946E-65A0790530CC}">
      <dgm:prSet/>
      <dgm:spPr/>
      <dgm:t>
        <a:bodyPr/>
        <a:lstStyle/>
        <a:p>
          <a:endParaRPr lang="es-CO"/>
        </a:p>
      </dgm:t>
    </dgm:pt>
    <dgm:pt modelId="{8A67F4C1-077D-4434-A14B-452791034690}" type="sibTrans" cxnId="{A0CC735A-E848-4E2E-946E-65A0790530CC}">
      <dgm:prSet/>
      <dgm:spPr/>
      <dgm:t>
        <a:bodyPr/>
        <a:lstStyle/>
        <a:p>
          <a:endParaRPr lang="es-CO"/>
        </a:p>
      </dgm:t>
    </dgm:pt>
    <dgm:pt modelId="{D64167D9-58A0-460B-B806-E7B8FC9ECEE1}">
      <dgm:prSet custT="1"/>
      <dgm:spPr/>
      <dgm:t>
        <a:bodyPr/>
        <a:lstStyle/>
        <a:p>
          <a:pPr rtl="0"/>
          <a:r>
            <a:rPr lang="es-MX" sz="1400" dirty="0" smtClean="0"/>
            <a:t>Sub-mesa Fiducias</a:t>
          </a:r>
          <a:endParaRPr lang="es-CO" sz="1400" dirty="0"/>
        </a:p>
      </dgm:t>
    </dgm:pt>
    <dgm:pt modelId="{7D677DA9-6012-4678-9C4C-9251F3503654}" type="parTrans" cxnId="{CAE0C966-0C83-43B2-AC80-C53615B31EAA}">
      <dgm:prSet/>
      <dgm:spPr/>
      <dgm:t>
        <a:bodyPr/>
        <a:lstStyle/>
        <a:p>
          <a:endParaRPr lang="es-CO"/>
        </a:p>
      </dgm:t>
    </dgm:pt>
    <dgm:pt modelId="{2FE722C0-6831-490A-958A-0126E9944A91}" type="sibTrans" cxnId="{CAE0C966-0C83-43B2-AC80-C53615B31EAA}">
      <dgm:prSet/>
      <dgm:spPr/>
      <dgm:t>
        <a:bodyPr/>
        <a:lstStyle/>
        <a:p>
          <a:endParaRPr lang="es-CO"/>
        </a:p>
      </dgm:t>
    </dgm:pt>
    <dgm:pt modelId="{D454AAAE-8BC6-4B2F-A850-6ADB0BEEAFB5}" type="pres">
      <dgm:prSet presAssocID="{CCC49182-4A56-432E-A036-1A5156CE70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89F2D5B-ACA1-407E-9FD3-8F0CB468C3DC}" type="pres">
      <dgm:prSet presAssocID="{740737E3-D87A-4B75-8918-BFA07277A844}" presName="hierRoot1" presStyleCnt="0"/>
      <dgm:spPr/>
      <dgm:t>
        <a:bodyPr/>
        <a:lstStyle/>
        <a:p>
          <a:endParaRPr lang="es-CO"/>
        </a:p>
      </dgm:t>
    </dgm:pt>
    <dgm:pt modelId="{BCE1272C-0B47-470B-B437-61D2005A8410}" type="pres">
      <dgm:prSet presAssocID="{740737E3-D87A-4B75-8918-BFA07277A844}" presName="composite" presStyleCnt="0"/>
      <dgm:spPr/>
      <dgm:t>
        <a:bodyPr/>
        <a:lstStyle/>
        <a:p>
          <a:endParaRPr lang="es-CO"/>
        </a:p>
      </dgm:t>
    </dgm:pt>
    <dgm:pt modelId="{86DECEFC-C0D7-4D84-9056-FA582C8207F2}" type="pres">
      <dgm:prSet presAssocID="{740737E3-D87A-4B75-8918-BFA07277A844}" presName="background" presStyleLbl="node0" presStyleIdx="0" presStyleCnt="1"/>
      <dgm:spPr/>
      <dgm:t>
        <a:bodyPr/>
        <a:lstStyle/>
        <a:p>
          <a:endParaRPr lang="es-CO"/>
        </a:p>
      </dgm:t>
    </dgm:pt>
    <dgm:pt modelId="{B1F07BAF-54F4-42BC-AFE5-B64010E670DB}" type="pres">
      <dgm:prSet presAssocID="{740737E3-D87A-4B75-8918-BFA07277A84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902974-2A46-40F5-9491-961F245F30E4}" type="pres">
      <dgm:prSet presAssocID="{740737E3-D87A-4B75-8918-BFA07277A844}" presName="hierChild2" presStyleCnt="0"/>
      <dgm:spPr/>
      <dgm:t>
        <a:bodyPr/>
        <a:lstStyle/>
        <a:p>
          <a:endParaRPr lang="es-CO"/>
        </a:p>
      </dgm:t>
    </dgm:pt>
    <dgm:pt modelId="{9FC6FAB8-C4AB-436F-BB38-0912C3EB73D7}" type="pres">
      <dgm:prSet presAssocID="{D6916333-157C-48C3-BDFF-95FCFCE1A0AD}" presName="Name10" presStyleLbl="parChTrans1D2" presStyleIdx="0" presStyleCnt="6"/>
      <dgm:spPr/>
      <dgm:t>
        <a:bodyPr/>
        <a:lstStyle/>
        <a:p>
          <a:endParaRPr lang="es-CO"/>
        </a:p>
      </dgm:t>
    </dgm:pt>
    <dgm:pt modelId="{3D3C7F67-B15E-4970-BB81-542B4F8945E9}" type="pres">
      <dgm:prSet presAssocID="{132DB0C3-9319-4E19-BA2C-21C6EF217FFE}" presName="hierRoot2" presStyleCnt="0"/>
      <dgm:spPr/>
      <dgm:t>
        <a:bodyPr/>
        <a:lstStyle/>
        <a:p>
          <a:endParaRPr lang="es-CO"/>
        </a:p>
      </dgm:t>
    </dgm:pt>
    <dgm:pt modelId="{383ACA80-E03D-47E9-8CED-4ADCA9BF0DE6}" type="pres">
      <dgm:prSet presAssocID="{132DB0C3-9319-4E19-BA2C-21C6EF217FFE}" presName="composite2" presStyleCnt="0"/>
      <dgm:spPr/>
      <dgm:t>
        <a:bodyPr/>
        <a:lstStyle/>
        <a:p>
          <a:endParaRPr lang="es-CO"/>
        </a:p>
      </dgm:t>
    </dgm:pt>
    <dgm:pt modelId="{F3F92AB4-2CDB-4CEA-8CCF-50AA0FD1452B}" type="pres">
      <dgm:prSet presAssocID="{132DB0C3-9319-4E19-BA2C-21C6EF217FFE}" presName="background2" presStyleLbl="node2" presStyleIdx="0" presStyleCnt="6"/>
      <dgm:spPr/>
      <dgm:t>
        <a:bodyPr/>
        <a:lstStyle/>
        <a:p>
          <a:endParaRPr lang="es-CO"/>
        </a:p>
      </dgm:t>
    </dgm:pt>
    <dgm:pt modelId="{9DB280B9-1A13-4910-9945-87DFC360A00F}" type="pres">
      <dgm:prSet presAssocID="{132DB0C3-9319-4E19-BA2C-21C6EF217FFE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17F6DC-9931-4EE2-A98D-3A922A9BE002}" type="pres">
      <dgm:prSet presAssocID="{132DB0C3-9319-4E19-BA2C-21C6EF217FFE}" presName="hierChild3" presStyleCnt="0"/>
      <dgm:spPr/>
      <dgm:t>
        <a:bodyPr/>
        <a:lstStyle/>
        <a:p>
          <a:endParaRPr lang="es-CO"/>
        </a:p>
      </dgm:t>
    </dgm:pt>
    <dgm:pt modelId="{4D9482A3-F534-4FB2-BFD6-9F0570A8493F}" type="pres">
      <dgm:prSet presAssocID="{049FF020-DF05-45E7-A92A-1FD7BFCD2623}" presName="Name10" presStyleLbl="parChTrans1D2" presStyleIdx="1" presStyleCnt="6"/>
      <dgm:spPr/>
      <dgm:t>
        <a:bodyPr/>
        <a:lstStyle/>
        <a:p>
          <a:endParaRPr lang="es-CO"/>
        </a:p>
      </dgm:t>
    </dgm:pt>
    <dgm:pt modelId="{40318F74-0812-4FB4-AD0D-5EB949C91A03}" type="pres">
      <dgm:prSet presAssocID="{7DC4D95C-CB47-4584-8D9D-C1CD4F21382A}" presName="hierRoot2" presStyleCnt="0"/>
      <dgm:spPr/>
      <dgm:t>
        <a:bodyPr/>
        <a:lstStyle/>
        <a:p>
          <a:endParaRPr lang="es-CO"/>
        </a:p>
      </dgm:t>
    </dgm:pt>
    <dgm:pt modelId="{1217502A-57E1-4BDE-A141-E8B302B47026}" type="pres">
      <dgm:prSet presAssocID="{7DC4D95C-CB47-4584-8D9D-C1CD4F21382A}" presName="composite2" presStyleCnt="0"/>
      <dgm:spPr/>
      <dgm:t>
        <a:bodyPr/>
        <a:lstStyle/>
        <a:p>
          <a:endParaRPr lang="es-CO"/>
        </a:p>
      </dgm:t>
    </dgm:pt>
    <dgm:pt modelId="{7CB0CA68-C70E-4EE1-9B4C-E8251D6915D8}" type="pres">
      <dgm:prSet presAssocID="{7DC4D95C-CB47-4584-8D9D-C1CD4F21382A}" presName="background2" presStyleLbl="node2" presStyleIdx="1" presStyleCnt="6"/>
      <dgm:spPr/>
      <dgm:t>
        <a:bodyPr/>
        <a:lstStyle/>
        <a:p>
          <a:endParaRPr lang="es-CO"/>
        </a:p>
      </dgm:t>
    </dgm:pt>
    <dgm:pt modelId="{3C662F81-3758-4C12-B258-59AE99AE1116}" type="pres">
      <dgm:prSet presAssocID="{7DC4D95C-CB47-4584-8D9D-C1CD4F21382A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52FA0B0-DE77-4F61-BB2B-A3FD7F2BA0BE}" type="pres">
      <dgm:prSet presAssocID="{7DC4D95C-CB47-4584-8D9D-C1CD4F21382A}" presName="hierChild3" presStyleCnt="0"/>
      <dgm:spPr/>
      <dgm:t>
        <a:bodyPr/>
        <a:lstStyle/>
        <a:p>
          <a:endParaRPr lang="es-CO"/>
        </a:p>
      </dgm:t>
    </dgm:pt>
    <dgm:pt modelId="{109FE889-A428-4AAD-92AE-A6D4313743A1}" type="pres">
      <dgm:prSet presAssocID="{13FC7D6D-A995-4D24-950C-1B72017935D0}" presName="Name10" presStyleLbl="parChTrans1D2" presStyleIdx="2" presStyleCnt="6"/>
      <dgm:spPr/>
      <dgm:t>
        <a:bodyPr/>
        <a:lstStyle/>
        <a:p>
          <a:endParaRPr lang="es-CO"/>
        </a:p>
      </dgm:t>
    </dgm:pt>
    <dgm:pt modelId="{13188FA4-5828-4891-A0F2-C1EA2DA69383}" type="pres">
      <dgm:prSet presAssocID="{BE5E9D99-54F8-4428-96CC-B8DC80B745F7}" presName="hierRoot2" presStyleCnt="0"/>
      <dgm:spPr/>
      <dgm:t>
        <a:bodyPr/>
        <a:lstStyle/>
        <a:p>
          <a:endParaRPr lang="es-CO"/>
        </a:p>
      </dgm:t>
    </dgm:pt>
    <dgm:pt modelId="{81810351-22CA-46F5-9D21-774C261F47C3}" type="pres">
      <dgm:prSet presAssocID="{BE5E9D99-54F8-4428-96CC-B8DC80B745F7}" presName="composite2" presStyleCnt="0"/>
      <dgm:spPr/>
      <dgm:t>
        <a:bodyPr/>
        <a:lstStyle/>
        <a:p>
          <a:endParaRPr lang="es-CO"/>
        </a:p>
      </dgm:t>
    </dgm:pt>
    <dgm:pt modelId="{CD19CB51-874B-4BCE-AB05-6D93C463B048}" type="pres">
      <dgm:prSet presAssocID="{BE5E9D99-54F8-4428-96CC-B8DC80B745F7}" presName="background2" presStyleLbl="node2" presStyleIdx="2" presStyleCnt="6"/>
      <dgm:spPr/>
      <dgm:t>
        <a:bodyPr/>
        <a:lstStyle/>
        <a:p>
          <a:endParaRPr lang="es-CO"/>
        </a:p>
      </dgm:t>
    </dgm:pt>
    <dgm:pt modelId="{58F49C3F-5F95-4D93-94F5-83C719C20D52}" type="pres">
      <dgm:prSet presAssocID="{BE5E9D99-54F8-4428-96CC-B8DC80B745F7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EBFB4D-1A34-4B39-9EDE-A69722F453EA}" type="pres">
      <dgm:prSet presAssocID="{BE5E9D99-54F8-4428-96CC-B8DC80B745F7}" presName="hierChild3" presStyleCnt="0"/>
      <dgm:spPr/>
      <dgm:t>
        <a:bodyPr/>
        <a:lstStyle/>
        <a:p>
          <a:endParaRPr lang="es-CO"/>
        </a:p>
      </dgm:t>
    </dgm:pt>
    <dgm:pt modelId="{984D4589-9904-48EF-B3AA-519F33FD05A4}" type="pres">
      <dgm:prSet presAssocID="{3004DC86-18C7-42A3-96D6-4EBDC435C956}" presName="Name10" presStyleLbl="parChTrans1D2" presStyleIdx="3" presStyleCnt="6"/>
      <dgm:spPr/>
      <dgm:t>
        <a:bodyPr/>
        <a:lstStyle/>
        <a:p>
          <a:endParaRPr lang="es-CO"/>
        </a:p>
      </dgm:t>
    </dgm:pt>
    <dgm:pt modelId="{0F866E66-2AA1-40B1-89D4-6735189B391D}" type="pres">
      <dgm:prSet presAssocID="{5AC603AD-2A57-4D6F-BEB2-8DC8323729C5}" presName="hierRoot2" presStyleCnt="0"/>
      <dgm:spPr/>
      <dgm:t>
        <a:bodyPr/>
        <a:lstStyle/>
        <a:p>
          <a:endParaRPr lang="es-CO"/>
        </a:p>
      </dgm:t>
    </dgm:pt>
    <dgm:pt modelId="{E6088061-91BA-4C34-8448-14C21E19C0EA}" type="pres">
      <dgm:prSet presAssocID="{5AC603AD-2A57-4D6F-BEB2-8DC8323729C5}" presName="composite2" presStyleCnt="0"/>
      <dgm:spPr/>
      <dgm:t>
        <a:bodyPr/>
        <a:lstStyle/>
        <a:p>
          <a:endParaRPr lang="es-CO"/>
        </a:p>
      </dgm:t>
    </dgm:pt>
    <dgm:pt modelId="{58E5D406-4211-47E6-9244-614E731EF4C5}" type="pres">
      <dgm:prSet presAssocID="{5AC603AD-2A57-4D6F-BEB2-8DC8323729C5}" presName="background2" presStyleLbl="node2" presStyleIdx="3" presStyleCnt="6"/>
      <dgm:spPr/>
      <dgm:t>
        <a:bodyPr/>
        <a:lstStyle/>
        <a:p>
          <a:endParaRPr lang="es-CO"/>
        </a:p>
      </dgm:t>
    </dgm:pt>
    <dgm:pt modelId="{CCA98AFF-2ACC-4EA7-B262-BD7F04F727D3}" type="pres">
      <dgm:prSet presAssocID="{5AC603AD-2A57-4D6F-BEB2-8DC8323729C5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CB904DA-978B-41AF-B50F-320CB2C81072}" type="pres">
      <dgm:prSet presAssocID="{5AC603AD-2A57-4D6F-BEB2-8DC8323729C5}" presName="hierChild3" presStyleCnt="0"/>
      <dgm:spPr/>
      <dgm:t>
        <a:bodyPr/>
        <a:lstStyle/>
        <a:p>
          <a:endParaRPr lang="es-CO"/>
        </a:p>
      </dgm:t>
    </dgm:pt>
    <dgm:pt modelId="{61794E8F-A5CD-4095-B70A-59FF13BA590A}" type="pres">
      <dgm:prSet presAssocID="{93C7EC04-71C2-49F7-B7A8-1634162260F8}" presName="Name10" presStyleLbl="parChTrans1D2" presStyleIdx="4" presStyleCnt="6"/>
      <dgm:spPr/>
      <dgm:t>
        <a:bodyPr/>
        <a:lstStyle/>
        <a:p>
          <a:endParaRPr lang="es-CO"/>
        </a:p>
      </dgm:t>
    </dgm:pt>
    <dgm:pt modelId="{5F24630D-FE13-4C12-B2D9-D75A27BA2670}" type="pres">
      <dgm:prSet presAssocID="{770CEF9B-ABBA-4334-9597-E4C598D2FFE9}" presName="hierRoot2" presStyleCnt="0"/>
      <dgm:spPr/>
      <dgm:t>
        <a:bodyPr/>
        <a:lstStyle/>
        <a:p>
          <a:endParaRPr lang="es-CO"/>
        </a:p>
      </dgm:t>
    </dgm:pt>
    <dgm:pt modelId="{02A06100-605F-40E1-AF94-5A2780C98465}" type="pres">
      <dgm:prSet presAssocID="{770CEF9B-ABBA-4334-9597-E4C598D2FFE9}" presName="composite2" presStyleCnt="0"/>
      <dgm:spPr/>
      <dgm:t>
        <a:bodyPr/>
        <a:lstStyle/>
        <a:p>
          <a:endParaRPr lang="es-CO"/>
        </a:p>
      </dgm:t>
    </dgm:pt>
    <dgm:pt modelId="{9E47C7AB-89A0-4BBF-BCC1-FC51617E1C0A}" type="pres">
      <dgm:prSet presAssocID="{770CEF9B-ABBA-4334-9597-E4C598D2FFE9}" presName="background2" presStyleLbl="node2" presStyleIdx="4" presStyleCnt="6"/>
      <dgm:spPr/>
      <dgm:t>
        <a:bodyPr/>
        <a:lstStyle/>
        <a:p>
          <a:endParaRPr lang="es-CO"/>
        </a:p>
      </dgm:t>
    </dgm:pt>
    <dgm:pt modelId="{4BFB8E87-B987-44E9-8EB1-D11B0F7A5940}" type="pres">
      <dgm:prSet presAssocID="{770CEF9B-ABBA-4334-9597-E4C598D2FFE9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291D51-2E09-48C5-A433-788A2C95801C}" type="pres">
      <dgm:prSet presAssocID="{770CEF9B-ABBA-4334-9597-E4C598D2FFE9}" presName="hierChild3" presStyleCnt="0"/>
      <dgm:spPr/>
      <dgm:t>
        <a:bodyPr/>
        <a:lstStyle/>
        <a:p>
          <a:endParaRPr lang="es-CO"/>
        </a:p>
      </dgm:t>
    </dgm:pt>
    <dgm:pt modelId="{8C3E9727-2284-4A36-BB04-2A343482DDAD}" type="pres">
      <dgm:prSet presAssocID="{7D677DA9-6012-4678-9C4C-9251F3503654}" presName="Name10" presStyleLbl="parChTrans1D2" presStyleIdx="5" presStyleCnt="6"/>
      <dgm:spPr/>
      <dgm:t>
        <a:bodyPr/>
        <a:lstStyle/>
        <a:p>
          <a:endParaRPr lang="es-CO"/>
        </a:p>
      </dgm:t>
    </dgm:pt>
    <dgm:pt modelId="{1CDD6927-863E-4392-8A7C-311995581C26}" type="pres">
      <dgm:prSet presAssocID="{D64167D9-58A0-460B-B806-E7B8FC9ECEE1}" presName="hierRoot2" presStyleCnt="0"/>
      <dgm:spPr/>
      <dgm:t>
        <a:bodyPr/>
        <a:lstStyle/>
        <a:p>
          <a:endParaRPr lang="es-CO"/>
        </a:p>
      </dgm:t>
    </dgm:pt>
    <dgm:pt modelId="{BBDF2B42-3A3A-44C7-A82A-1C8100FB1968}" type="pres">
      <dgm:prSet presAssocID="{D64167D9-58A0-460B-B806-E7B8FC9ECEE1}" presName="composite2" presStyleCnt="0"/>
      <dgm:spPr/>
      <dgm:t>
        <a:bodyPr/>
        <a:lstStyle/>
        <a:p>
          <a:endParaRPr lang="es-CO"/>
        </a:p>
      </dgm:t>
    </dgm:pt>
    <dgm:pt modelId="{2334854E-7C3B-4D1F-BD8C-7CB5B3E4CE4F}" type="pres">
      <dgm:prSet presAssocID="{D64167D9-58A0-460B-B806-E7B8FC9ECEE1}" presName="background2" presStyleLbl="node2" presStyleIdx="5" presStyleCnt="6"/>
      <dgm:spPr/>
      <dgm:t>
        <a:bodyPr/>
        <a:lstStyle/>
        <a:p>
          <a:endParaRPr lang="es-CO"/>
        </a:p>
      </dgm:t>
    </dgm:pt>
    <dgm:pt modelId="{AE480191-A6B3-4CCA-8C12-56904D9E8D9D}" type="pres">
      <dgm:prSet presAssocID="{D64167D9-58A0-460B-B806-E7B8FC9ECEE1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ECCB2C-06F2-40E4-B040-3A498AA05EBD}" type="pres">
      <dgm:prSet presAssocID="{D64167D9-58A0-460B-B806-E7B8FC9ECEE1}" presName="hierChild3" presStyleCnt="0"/>
      <dgm:spPr/>
      <dgm:t>
        <a:bodyPr/>
        <a:lstStyle/>
        <a:p>
          <a:endParaRPr lang="es-CO"/>
        </a:p>
      </dgm:t>
    </dgm:pt>
  </dgm:ptLst>
  <dgm:cxnLst>
    <dgm:cxn modelId="{D19A9BD1-28A2-E74E-A552-615B11453AA9}" type="presOf" srcId="{CCC49182-4A56-432E-A036-1A5156CE7030}" destId="{D454AAAE-8BC6-4B2F-A850-6ADB0BEEAFB5}" srcOrd="0" destOrd="0" presId="urn:microsoft.com/office/officeart/2005/8/layout/hierarchy1"/>
    <dgm:cxn modelId="{77056713-A40C-0948-85ED-2E5022BFE363}" type="presOf" srcId="{132DB0C3-9319-4E19-BA2C-21C6EF217FFE}" destId="{9DB280B9-1A13-4910-9945-87DFC360A00F}" srcOrd="0" destOrd="0" presId="urn:microsoft.com/office/officeart/2005/8/layout/hierarchy1"/>
    <dgm:cxn modelId="{A5199F8F-18B2-3841-AC49-5DF5F6297C26}" type="presOf" srcId="{BE5E9D99-54F8-4428-96CC-B8DC80B745F7}" destId="{58F49C3F-5F95-4D93-94F5-83C719C20D52}" srcOrd="0" destOrd="0" presId="urn:microsoft.com/office/officeart/2005/8/layout/hierarchy1"/>
    <dgm:cxn modelId="{0877B476-D0D1-2343-8D24-6E0173CEBF05}" type="presOf" srcId="{740737E3-D87A-4B75-8918-BFA07277A844}" destId="{B1F07BAF-54F4-42BC-AFE5-B64010E670DB}" srcOrd="0" destOrd="0" presId="urn:microsoft.com/office/officeart/2005/8/layout/hierarchy1"/>
    <dgm:cxn modelId="{A0CC735A-E848-4E2E-946E-65A0790530CC}" srcId="{740737E3-D87A-4B75-8918-BFA07277A844}" destId="{770CEF9B-ABBA-4334-9597-E4C598D2FFE9}" srcOrd="4" destOrd="0" parTransId="{93C7EC04-71C2-49F7-B7A8-1634162260F8}" sibTransId="{8A67F4C1-077D-4434-A14B-452791034690}"/>
    <dgm:cxn modelId="{0C67FA7B-B324-4C91-82F3-4A219DD6FA0D}" srcId="{740737E3-D87A-4B75-8918-BFA07277A844}" destId="{132DB0C3-9319-4E19-BA2C-21C6EF217FFE}" srcOrd="0" destOrd="0" parTransId="{D6916333-157C-48C3-BDFF-95FCFCE1A0AD}" sibTransId="{0C351A73-0317-45B5-B2D6-EEA123D61B9F}"/>
    <dgm:cxn modelId="{7B1C98B7-3AE4-49DE-A32F-1B8F6C69CC0E}" srcId="{740737E3-D87A-4B75-8918-BFA07277A844}" destId="{BE5E9D99-54F8-4428-96CC-B8DC80B745F7}" srcOrd="2" destOrd="0" parTransId="{13FC7D6D-A995-4D24-950C-1B72017935D0}" sibTransId="{07A97A11-943E-4988-B8F4-3A26FC4F29BF}"/>
    <dgm:cxn modelId="{F86D96EA-4128-F041-85B5-352E8CCB8E17}" type="presOf" srcId="{770CEF9B-ABBA-4334-9597-E4C598D2FFE9}" destId="{4BFB8E87-B987-44E9-8EB1-D11B0F7A5940}" srcOrd="0" destOrd="0" presId="urn:microsoft.com/office/officeart/2005/8/layout/hierarchy1"/>
    <dgm:cxn modelId="{6EE3B677-0908-BE4B-AC9D-D32FB502D197}" type="presOf" srcId="{049FF020-DF05-45E7-A92A-1FD7BFCD2623}" destId="{4D9482A3-F534-4FB2-BFD6-9F0570A8493F}" srcOrd="0" destOrd="0" presId="urn:microsoft.com/office/officeart/2005/8/layout/hierarchy1"/>
    <dgm:cxn modelId="{5D4838AF-7F1C-4715-8AE6-8BA517954851}" srcId="{740737E3-D87A-4B75-8918-BFA07277A844}" destId="{5AC603AD-2A57-4D6F-BEB2-8DC8323729C5}" srcOrd="3" destOrd="0" parTransId="{3004DC86-18C7-42A3-96D6-4EBDC435C956}" sibTransId="{47036D11-0CB8-4D32-ACB2-CD9CA23D9A32}"/>
    <dgm:cxn modelId="{8DE4EF3F-471A-024A-93F4-70B175B42393}" type="presOf" srcId="{D6916333-157C-48C3-BDFF-95FCFCE1A0AD}" destId="{9FC6FAB8-C4AB-436F-BB38-0912C3EB73D7}" srcOrd="0" destOrd="0" presId="urn:microsoft.com/office/officeart/2005/8/layout/hierarchy1"/>
    <dgm:cxn modelId="{3AEE7864-0EF4-674C-A2DB-06ADF66D397B}" type="presOf" srcId="{13FC7D6D-A995-4D24-950C-1B72017935D0}" destId="{109FE889-A428-4AAD-92AE-A6D4313743A1}" srcOrd="0" destOrd="0" presId="urn:microsoft.com/office/officeart/2005/8/layout/hierarchy1"/>
    <dgm:cxn modelId="{48EE8933-9BA1-4A42-B780-44154B86E062}" type="presOf" srcId="{5AC603AD-2A57-4D6F-BEB2-8DC8323729C5}" destId="{CCA98AFF-2ACC-4EA7-B262-BD7F04F727D3}" srcOrd="0" destOrd="0" presId="urn:microsoft.com/office/officeart/2005/8/layout/hierarchy1"/>
    <dgm:cxn modelId="{D1059021-FE1A-E647-91D1-BA328D5BF67C}" type="presOf" srcId="{D64167D9-58A0-460B-B806-E7B8FC9ECEE1}" destId="{AE480191-A6B3-4CCA-8C12-56904D9E8D9D}" srcOrd="0" destOrd="0" presId="urn:microsoft.com/office/officeart/2005/8/layout/hierarchy1"/>
    <dgm:cxn modelId="{177058C7-0E79-4559-AD69-5042E194D80B}" srcId="{CCC49182-4A56-432E-A036-1A5156CE7030}" destId="{740737E3-D87A-4B75-8918-BFA07277A844}" srcOrd="0" destOrd="0" parTransId="{3392C1D4-A04F-478E-A3A5-69AA65235084}" sibTransId="{A961CFB3-766C-4F1A-869F-042217D8C91F}"/>
    <dgm:cxn modelId="{CAE0C966-0C83-43B2-AC80-C53615B31EAA}" srcId="{740737E3-D87A-4B75-8918-BFA07277A844}" destId="{D64167D9-58A0-460B-B806-E7B8FC9ECEE1}" srcOrd="5" destOrd="0" parTransId="{7D677DA9-6012-4678-9C4C-9251F3503654}" sibTransId="{2FE722C0-6831-490A-958A-0126E9944A91}"/>
    <dgm:cxn modelId="{E7296666-6214-4946-A6B3-EDA17D9DA8E6}" srcId="{740737E3-D87A-4B75-8918-BFA07277A844}" destId="{7DC4D95C-CB47-4584-8D9D-C1CD4F21382A}" srcOrd="1" destOrd="0" parTransId="{049FF020-DF05-45E7-A92A-1FD7BFCD2623}" sibTransId="{7A59F629-3BD1-406F-9239-E08E48B2B626}"/>
    <dgm:cxn modelId="{F8DB2A64-1E57-EB47-9AA5-8DD5BDC5AC00}" type="presOf" srcId="{7DC4D95C-CB47-4584-8D9D-C1CD4F21382A}" destId="{3C662F81-3758-4C12-B258-59AE99AE1116}" srcOrd="0" destOrd="0" presId="urn:microsoft.com/office/officeart/2005/8/layout/hierarchy1"/>
    <dgm:cxn modelId="{9DE8064C-EDD3-6540-A4C0-CE805CD781BA}" type="presOf" srcId="{93C7EC04-71C2-49F7-B7A8-1634162260F8}" destId="{61794E8F-A5CD-4095-B70A-59FF13BA590A}" srcOrd="0" destOrd="0" presId="urn:microsoft.com/office/officeart/2005/8/layout/hierarchy1"/>
    <dgm:cxn modelId="{B406733D-CA3E-9F49-9D22-B28F59AF7D6B}" type="presOf" srcId="{7D677DA9-6012-4678-9C4C-9251F3503654}" destId="{8C3E9727-2284-4A36-BB04-2A343482DDAD}" srcOrd="0" destOrd="0" presId="urn:microsoft.com/office/officeart/2005/8/layout/hierarchy1"/>
    <dgm:cxn modelId="{C9AC7FB2-C21C-D14C-823A-9EF7F51B195D}" type="presOf" srcId="{3004DC86-18C7-42A3-96D6-4EBDC435C956}" destId="{984D4589-9904-48EF-B3AA-519F33FD05A4}" srcOrd="0" destOrd="0" presId="urn:microsoft.com/office/officeart/2005/8/layout/hierarchy1"/>
    <dgm:cxn modelId="{E5E55B39-A5EA-1548-B246-0CD7C98976A9}" type="presParOf" srcId="{D454AAAE-8BC6-4B2F-A850-6ADB0BEEAFB5}" destId="{A89F2D5B-ACA1-407E-9FD3-8F0CB468C3DC}" srcOrd="0" destOrd="0" presId="urn:microsoft.com/office/officeart/2005/8/layout/hierarchy1"/>
    <dgm:cxn modelId="{B171EF78-F466-7C48-934B-C0834270EE26}" type="presParOf" srcId="{A89F2D5B-ACA1-407E-9FD3-8F0CB468C3DC}" destId="{BCE1272C-0B47-470B-B437-61D2005A8410}" srcOrd="0" destOrd="0" presId="urn:microsoft.com/office/officeart/2005/8/layout/hierarchy1"/>
    <dgm:cxn modelId="{534E1B61-38D9-E34C-8E6B-EC91819BE1EF}" type="presParOf" srcId="{BCE1272C-0B47-470B-B437-61D2005A8410}" destId="{86DECEFC-C0D7-4D84-9056-FA582C8207F2}" srcOrd="0" destOrd="0" presId="urn:microsoft.com/office/officeart/2005/8/layout/hierarchy1"/>
    <dgm:cxn modelId="{684A06C8-D608-C84F-825F-5E805AF6B3A9}" type="presParOf" srcId="{BCE1272C-0B47-470B-B437-61D2005A8410}" destId="{B1F07BAF-54F4-42BC-AFE5-B64010E670DB}" srcOrd="1" destOrd="0" presId="urn:microsoft.com/office/officeart/2005/8/layout/hierarchy1"/>
    <dgm:cxn modelId="{6CE01EFE-9173-AF41-B47D-B4BE5FCA7C3C}" type="presParOf" srcId="{A89F2D5B-ACA1-407E-9FD3-8F0CB468C3DC}" destId="{17902974-2A46-40F5-9491-961F245F30E4}" srcOrd="1" destOrd="0" presId="urn:microsoft.com/office/officeart/2005/8/layout/hierarchy1"/>
    <dgm:cxn modelId="{A3F62D3C-F368-7648-897A-5D101B35E2A1}" type="presParOf" srcId="{17902974-2A46-40F5-9491-961F245F30E4}" destId="{9FC6FAB8-C4AB-436F-BB38-0912C3EB73D7}" srcOrd="0" destOrd="0" presId="urn:microsoft.com/office/officeart/2005/8/layout/hierarchy1"/>
    <dgm:cxn modelId="{87F20C1D-B473-DE48-8BA3-EF8B3A3937A4}" type="presParOf" srcId="{17902974-2A46-40F5-9491-961F245F30E4}" destId="{3D3C7F67-B15E-4970-BB81-542B4F8945E9}" srcOrd="1" destOrd="0" presId="urn:microsoft.com/office/officeart/2005/8/layout/hierarchy1"/>
    <dgm:cxn modelId="{4133ADD0-F1D5-6146-9B75-54B995B403CF}" type="presParOf" srcId="{3D3C7F67-B15E-4970-BB81-542B4F8945E9}" destId="{383ACA80-E03D-47E9-8CED-4ADCA9BF0DE6}" srcOrd="0" destOrd="0" presId="urn:microsoft.com/office/officeart/2005/8/layout/hierarchy1"/>
    <dgm:cxn modelId="{5E8D6725-FA14-9E44-BD63-1337A31E6C8A}" type="presParOf" srcId="{383ACA80-E03D-47E9-8CED-4ADCA9BF0DE6}" destId="{F3F92AB4-2CDB-4CEA-8CCF-50AA0FD1452B}" srcOrd="0" destOrd="0" presId="urn:microsoft.com/office/officeart/2005/8/layout/hierarchy1"/>
    <dgm:cxn modelId="{A5359F56-4717-9945-94B5-1270FDA28467}" type="presParOf" srcId="{383ACA80-E03D-47E9-8CED-4ADCA9BF0DE6}" destId="{9DB280B9-1A13-4910-9945-87DFC360A00F}" srcOrd="1" destOrd="0" presId="urn:microsoft.com/office/officeart/2005/8/layout/hierarchy1"/>
    <dgm:cxn modelId="{75ED732A-6627-C549-B426-EBC607578473}" type="presParOf" srcId="{3D3C7F67-B15E-4970-BB81-542B4F8945E9}" destId="{8517F6DC-9931-4EE2-A98D-3A922A9BE002}" srcOrd="1" destOrd="0" presId="urn:microsoft.com/office/officeart/2005/8/layout/hierarchy1"/>
    <dgm:cxn modelId="{3CFE05BE-60B1-5C4E-954D-B18DDFFCF432}" type="presParOf" srcId="{17902974-2A46-40F5-9491-961F245F30E4}" destId="{4D9482A3-F534-4FB2-BFD6-9F0570A8493F}" srcOrd="2" destOrd="0" presId="urn:microsoft.com/office/officeart/2005/8/layout/hierarchy1"/>
    <dgm:cxn modelId="{E0848567-166A-504E-BEE5-E2FDB606BD0A}" type="presParOf" srcId="{17902974-2A46-40F5-9491-961F245F30E4}" destId="{40318F74-0812-4FB4-AD0D-5EB949C91A03}" srcOrd="3" destOrd="0" presId="urn:microsoft.com/office/officeart/2005/8/layout/hierarchy1"/>
    <dgm:cxn modelId="{D8DBC2F8-16A4-9147-98A8-4E17E5FFB951}" type="presParOf" srcId="{40318F74-0812-4FB4-AD0D-5EB949C91A03}" destId="{1217502A-57E1-4BDE-A141-E8B302B47026}" srcOrd="0" destOrd="0" presId="urn:microsoft.com/office/officeart/2005/8/layout/hierarchy1"/>
    <dgm:cxn modelId="{0DBF3511-7C09-2B4B-987C-ED6D43A8C46E}" type="presParOf" srcId="{1217502A-57E1-4BDE-A141-E8B302B47026}" destId="{7CB0CA68-C70E-4EE1-9B4C-E8251D6915D8}" srcOrd="0" destOrd="0" presId="urn:microsoft.com/office/officeart/2005/8/layout/hierarchy1"/>
    <dgm:cxn modelId="{0BCBD545-3376-8C40-B832-FF7F4F1A1F8E}" type="presParOf" srcId="{1217502A-57E1-4BDE-A141-E8B302B47026}" destId="{3C662F81-3758-4C12-B258-59AE99AE1116}" srcOrd="1" destOrd="0" presId="urn:microsoft.com/office/officeart/2005/8/layout/hierarchy1"/>
    <dgm:cxn modelId="{DC0CDABD-8FA2-0C4A-A795-B0DB5B70C680}" type="presParOf" srcId="{40318F74-0812-4FB4-AD0D-5EB949C91A03}" destId="{252FA0B0-DE77-4F61-BB2B-A3FD7F2BA0BE}" srcOrd="1" destOrd="0" presId="urn:microsoft.com/office/officeart/2005/8/layout/hierarchy1"/>
    <dgm:cxn modelId="{2E3FC88F-4F50-884B-A5E2-DC6EBE27C855}" type="presParOf" srcId="{17902974-2A46-40F5-9491-961F245F30E4}" destId="{109FE889-A428-4AAD-92AE-A6D4313743A1}" srcOrd="4" destOrd="0" presId="urn:microsoft.com/office/officeart/2005/8/layout/hierarchy1"/>
    <dgm:cxn modelId="{6DC4989B-2C68-514B-A483-6CCD0716EFFD}" type="presParOf" srcId="{17902974-2A46-40F5-9491-961F245F30E4}" destId="{13188FA4-5828-4891-A0F2-C1EA2DA69383}" srcOrd="5" destOrd="0" presId="urn:microsoft.com/office/officeart/2005/8/layout/hierarchy1"/>
    <dgm:cxn modelId="{8B3E5908-7631-A34B-8F89-EA2DEBF83D28}" type="presParOf" srcId="{13188FA4-5828-4891-A0F2-C1EA2DA69383}" destId="{81810351-22CA-46F5-9D21-774C261F47C3}" srcOrd="0" destOrd="0" presId="urn:microsoft.com/office/officeart/2005/8/layout/hierarchy1"/>
    <dgm:cxn modelId="{19C99F4F-A866-5B47-A904-11124CA5D1C7}" type="presParOf" srcId="{81810351-22CA-46F5-9D21-774C261F47C3}" destId="{CD19CB51-874B-4BCE-AB05-6D93C463B048}" srcOrd="0" destOrd="0" presId="urn:microsoft.com/office/officeart/2005/8/layout/hierarchy1"/>
    <dgm:cxn modelId="{718DDC4C-BB33-7042-A582-F7B61CCEA7C8}" type="presParOf" srcId="{81810351-22CA-46F5-9D21-774C261F47C3}" destId="{58F49C3F-5F95-4D93-94F5-83C719C20D52}" srcOrd="1" destOrd="0" presId="urn:microsoft.com/office/officeart/2005/8/layout/hierarchy1"/>
    <dgm:cxn modelId="{EEF18185-CD1C-5D44-9492-3EF08256064D}" type="presParOf" srcId="{13188FA4-5828-4891-A0F2-C1EA2DA69383}" destId="{70EBFB4D-1A34-4B39-9EDE-A69722F453EA}" srcOrd="1" destOrd="0" presId="urn:microsoft.com/office/officeart/2005/8/layout/hierarchy1"/>
    <dgm:cxn modelId="{7BD32F77-7F6D-4F4F-8259-99B139DA9924}" type="presParOf" srcId="{17902974-2A46-40F5-9491-961F245F30E4}" destId="{984D4589-9904-48EF-B3AA-519F33FD05A4}" srcOrd="6" destOrd="0" presId="urn:microsoft.com/office/officeart/2005/8/layout/hierarchy1"/>
    <dgm:cxn modelId="{6DA6F003-E813-D943-9CB8-E5BAE160BB1C}" type="presParOf" srcId="{17902974-2A46-40F5-9491-961F245F30E4}" destId="{0F866E66-2AA1-40B1-89D4-6735189B391D}" srcOrd="7" destOrd="0" presId="urn:microsoft.com/office/officeart/2005/8/layout/hierarchy1"/>
    <dgm:cxn modelId="{F4D4DFDD-650A-8844-ABB2-C538017253CA}" type="presParOf" srcId="{0F866E66-2AA1-40B1-89D4-6735189B391D}" destId="{E6088061-91BA-4C34-8448-14C21E19C0EA}" srcOrd="0" destOrd="0" presId="urn:microsoft.com/office/officeart/2005/8/layout/hierarchy1"/>
    <dgm:cxn modelId="{E1245C18-A1B5-7F4C-88E7-84138E2E7DB1}" type="presParOf" srcId="{E6088061-91BA-4C34-8448-14C21E19C0EA}" destId="{58E5D406-4211-47E6-9244-614E731EF4C5}" srcOrd="0" destOrd="0" presId="urn:microsoft.com/office/officeart/2005/8/layout/hierarchy1"/>
    <dgm:cxn modelId="{886D3919-65DD-3E48-8FA2-9DE56B878A34}" type="presParOf" srcId="{E6088061-91BA-4C34-8448-14C21E19C0EA}" destId="{CCA98AFF-2ACC-4EA7-B262-BD7F04F727D3}" srcOrd="1" destOrd="0" presId="urn:microsoft.com/office/officeart/2005/8/layout/hierarchy1"/>
    <dgm:cxn modelId="{D600525E-0881-7245-AADC-B1C287E87577}" type="presParOf" srcId="{0F866E66-2AA1-40B1-89D4-6735189B391D}" destId="{9CB904DA-978B-41AF-B50F-320CB2C81072}" srcOrd="1" destOrd="0" presId="urn:microsoft.com/office/officeart/2005/8/layout/hierarchy1"/>
    <dgm:cxn modelId="{5B5F2853-E00F-5445-8284-A78A47F6AA33}" type="presParOf" srcId="{17902974-2A46-40F5-9491-961F245F30E4}" destId="{61794E8F-A5CD-4095-B70A-59FF13BA590A}" srcOrd="8" destOrd="0" presId="urn:microsoft.com/office/officeart/2005/8/layout/hierarchy1"/>
    <dgm:cxn modelId="{922BA8F1-9472-9045-884F-D88FF0873303}" type="presParOf" srcId="{17902974-2A46-40F5-9491-961F245F30E4}" destId="{5F24630D-FE13-4C12-B2D9-D75A27BA2670}" srcOrd="9" destOrd="0" presId="urn:microsoft.com/office/officeart/2005/8/layout/hierarchy1"/>
    <dgm:cxn modelId="{5260A6B3-97B4-1E4A-9E88-5DC7EA76E75D}" type="presParOf" srcId="{5F24630D-FE13-4C12-B2D9-D75A27BA2670}" destId="{02A06100-605F-40E1-AF94-5A2780C98465}" srcOrd="0" destOrd="0" presId="urn:microsoft.com/office/officeart/2005/8/layout/hierarchy1"/>
    <dgm:cxn modelId="{4DF7DA5F-A2C6-3A4C-A779-BA4859E00574}" type="presParOf" srcId="{02A06100-605F-40E1-AF94-5A2780C98465}" destId="{9E47C7AB-89A0-4BBF-BCC1-FC51617E1C0A}" srcOrd="0" destOrd="0" presId="urn:microsoft.com/office/officeart/2005/8/layout/hierarchy1"/>
    <dgm:cxn modelId="{AA89A0ED-41E0-104C-87E1-3670FF7FCAD0}" type="presParOf" srcId="{02A06100-605F-40E1-AF94-5A2780C98465}" destId="{4BFB8E87-B987-44E9-8EB1-D11B0F7A5940}" srcOrd="1" destOrd="0" presId="urn:microsoft.com/office/officeart/2005/8/layout/hierarchy1"/>
    <dgm:cxn modelId="{F0ECB0E4-67BC-5045-9632-0A345EB182CA}" type="presParOf" srcId="{5F24630D-FE13-4C12-B2D9-D75A27BA2670}" destId="{0F291D51-2E09-48C5-A433-788A2C95801C}" srcOrd="1" destOrd="0" presId="urn:microsoft.com/office/officeart/2005/8/layout/hierarchy1"/>
    <dgm:cxn modelId="{237951E5-551A-B147-9087-ADD76195FF8A}" type="presParOf" srcId="{17902974-2A46-40F5-9491-961F245F30E4}" destId="{8C3E9727-2284-4A36-BB04-2A343482DDAD}" srcOrd="10" destOrd="0" presId="urn:microsoft.com/office/officeart/2005/8/layout/hierarchy1"/>
    <dgm:cxn modelId="{35551466-7692-FC46-88D4-DDAF2849A12B}" type="presParOf" srcId="{17902974-2A46-40F5-9491-961F245F30E4}" destId="{1CDD6927-863E-4392-8A7C-311995581C26}" srcOrd="11" destOrd="0" presId="urn:microsoft.com/office/officeart/2005/8/layout/hierarchy1"/>
    <dgm:cxn modelId="{E04D9C63-CF57-734A-ABC6-6FE41C7D2737}" type="presParOf" srcId="{1CDD6927-863E-4392-8A7C-311995581C26}" destId="{BBDF2B42-3A3A-44C7-A82A-1C8100FB1968}" srcOrd="0" destOrd="0" presId="urn:microsoft.com/office/officeart/2005/8/layout/hierarchy1"/>
    <dgm:cxn modelId="{7E6E829B-F537-3F4C-90EB-26F0ABFE2E08}" type="presParOf" srcId="{BBDF2B42-3A3A-44C7-A82A-1C8100FB1968}" destId="{2334854E-7C3B-4D1F-BD8C-7CB5B3E4CE4F}" srcOrd="0" destOrd="0" presId="urn:microsoft.com/office/officeart/2005/8/layout/hierarchy1"/>
    <dgm:cxn modelId="{102E3835-06D6-0743-957C-701976076284}" type="presParOf" srcId="{BBDF2B42-3A3A-44C7-A82A-1C8100FB1968}" destId="{AE480191-A6B3-4CCA-8C12-56904D9E8D9D}" srcOrd="1" destOrd="0" presId="urn:microsoft.com/office/officeart/2005/8/layout/hierarchy1"/>
    <dgm:cxn modelId="{B8EABD08-5A6F-CE4D-AF0B-70E3722E64DA}" type="presParOf" srcId="{1CDD6927-863E-4392-8A7C-311995581C26}" destId="{59ECCB2C-06F2-40E4-B040-3A498AA05E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r>
            <a:rPr lang="es-ES" sz="2000" dirty="0" smtClean="0"/>
            <a:t>Empresas deben realizar actividades relacionadas con el proyecto</a:t>
          </a:r>
          <a:endParaRPr lang="es-CO" sz="2000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r>
            <a:rPr lang="es-ES" sz="2000" dirty="0" smtClean="0"/>
            <a:t>Las entidades, en los primeros 2 meses, presentarán a los supervisores un plan de implementación.</a:t>
          </a:r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96CC00E8-79F2-437C-AA03-80E79E873A24}">
      <dgm:prSet phldrT="[Texto]" custT="1"/>
      <dgm:spPr/>
      <dgm:t>
        <a:bodyPr/>
        <a:lstStyle/>
        <a:p>
          <a:r>
            <a:rPr lang="es-ES" sz="2000" dirty="0" smtClean="0"/>
            <a:t>Los supervisores solicitarán información sobre el desarrollo del proyecto</a:t>
          </a:r>
        </a:p>
      </dgm:t>
    </dgm:pt>
    <dgm:pt modelId="{84BF5CE2-0885-45B4-9EE8-E38DD3E69339}" type="parTrans" cxnId="{42DA642C-D7F3-4F51-8EA6-E27F350A2B4E}">
      <dgm:prSet/>
      <dgm:spPr/>
      <dgm:t>
        <a:bodyPr/>
        <a:lstStyle/>
        <a:p>
          <a:endParaRPr lang="es-CO"/>
        </a:p>
      </dgm:t>
    </dgm:pt>
    <dgm:pt modelId="{AE6EE722-FA41-44D4-9272-7F3AE8E08D5B}" type="sibTrans" cxnId="{42DA642C-D7F3-4F51-8EA6-E27F350A2B4E}">
      <dgm:prSet/>
      <dgm:spPr/>
      <dgm:t>
        <a:bodyPr/>
        <a:lstStyle/>
        <a:p>
          <a:endParaRPr lang="es-CO"/>
        </a:p>
      </dgm:t>
    </dgm:pt>
    <dgm:pt modelId="{B0B03CEF-8CE6-429D-9EBE-88C4E3FF32C8}">
      <dgm:prSet phldrT="[Texto]" custT="1"/>
      <dgm:spPr/>
      <dgm:t>
        <a:bodyPr/>
        <a:lstStyle/>
        <a:p>
          <a:r>
            <a:rPr lang="es-ES" sz="2000" dirty="0" smtClean="0"/>
            <a:t>Iniciar el ejecución del plan</a:t>
          </a:r>
        </a:p>
      </dgm:t>
    </dgm:pt>
    <dgm:pt modelId="{31545A9C-413D-4744-B2D0-92AE7BFED0E9}" type="parTrans" cxnId="{1CFBAFCB-E414-4F42-8EBE-D30A6732185E}">
      <dgm:prSet/>
      <dgm:spPr/>
      <dgm:t>
        <a:bodyPr/>
        <a:lstStyle/>
        <a:p>
          <a:endParaRPr lang="es-CO"/>
        </a:p>
      </dgm:t>
    </dgm:pt>
    <dgm:pt modelId="{F2D02716-4070-47A8-B17B-9D25F43CDAA3}" type="sibTrans" cxnId="{1CFBAFCB-E414-4F42-8EBE-D30A6732185E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r>
            <a:rPr lang="es-ES" sz="2000" dirty="0" smtClean="0"/>
            <a:t>Plan aprobado por la Junta Directiva: capacitación, identificación del responsable del proceso, las herramientas de control y seguimiento. </a:t>
          </a:r>
          <a:endParaRPr lang="es-CO" sz="2000" dirty="0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AC41033-6727-41AA-AD1F-D59191AE8719}" type="pres">
      <dgm:prSet presAssocID="{B0B03CEF-8CE6-429D-9EBE-88C4E3FF32C8}" presName="boxAndChildren" presStyleCnt="0"/>
      <dgm:spPr/>
    </dgm:pt>
    <dgm:pt modelId="{41C06BBE-FE57-4444-97EA-2C33D7BF3E11}" type="pres">
      <dgm:prSet presAssocID="{B0B03CEF-8CE6-429D-9EBE-88C4E3FF32C8}" presName="parentTextBox" presStyleLbl="node1" presStyleIdx="0" presStyleCnt="5"/>
      <dgm:spPr/>
      <dgm:t>
        <a:bodyPr/>
        <a:lstStyle/>
        <a:p>
          <a:endParaRPr lang="es-CO"/>
        </a:p>
      </dgm:t>
    </dgm:pt>
    <dgm:pt modelId="{97D6CE0B-324C-48E8-9CA0-0BE0166A7039}" type="pres">
      <dgm:prSet presAssocID="{AE6EE722-FA41-44D4-9272-7F3AE8E08D5B}" presName="sp" presStyleCnt="0"/>
      <dgm:spPr/>
    </dgm:pt>
    <dgm:pt modelId="{1D518196-AB96-40C3-BE6E-ECBA4A1ADBBB}" type="pres">
      <dgm:prSet presAssocID="{96CC00E8-79F2-437C-AA03-80E79E873A24}" presName="arrowAndChildren" presStyleCnt="0"/>
      <dgm:spPr/>
    </dgm:pt>
    <dgm:pt modelId="{03284321-C1A6-4790-9DF6-E3C43E4F559E}" type="pres">
      <dgm:prSet presAssocID="{96CC00E8-79F2-437C-AA03-80E79E873A24}" presName="parentTextArrow" presStyleLbl="node1" presStyleIdx="1" presStyleCnt="5"/>
      <dgm:spPr/>
      <dgm:t>
        <a:bodyPr/>
        <a:lstStyle/>
        <a:p>
          <a:endParaRPr lang="es-CO"/>
        </a:p>
      </dgm:t>
    </dgm:pt>
    <dgm:pt modelId="{2AE046EE-2C5E-498E-8656-AC24F5E7038B}" type="pres">
      <dgm:prSet presAssocID="{D27DE460-925C-4EC9-BE6C-DF500DC07006}" presName="sp" presStyleCnt="0"/>
      <dgm:spPr/>
    </dgm:pt>
    <dgm:pt modelId="{725865F3-74B3-4355-8237-12126CC2EFA5}" type="pres">
      <dgm:prSet presAssocID="{B0032CAE-BFE0-412F-AA25-9570352353C2}" presName="arrowAndChildren" presStyleCnt="0"/>
      <dgm:spPr/>
    </dgm:pt>
    <dgm:pt modelId="{2C4AA860-8293-429C-803D-026E5EFD470F}" type="pres">
      <dgm:prSet presAssocID="{B0032CAE-BFE0-412F-AA25-9570352353C2}" presName="parentTextArrow" presStyleLbl="node1" presStyleIdx="2" presStyleCnt="5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3" presStyleCnt="5" custLinFactNeighborX="-749" custLinFactNeighborY="-4856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91C9049C-AA44-1646-811B-7554C6F878B5}" type="presOf" srcId="{3251BA05-9897-475E-9CE9-B0907AC2546F}" destId="{0B4864E5-D3DC-46DF-8E4B-7DF845361E3B}" srcOrd="0" destOrd="0" presId="urn:microsoft.com/office/officeart/2005/8/layout/process4"/>
    <dgm:cxn modelId="{8B5A9342-FE3E-514B-8637-8FC5C1074B8A}" type="presOf" srcId="{B0B03CEF-8CE6-429D-9EBE-88C4E3FF32C8}" destId="{41C06BBE-FE57-4444-97EA-2C33D7BF3E11}" srcOrd="0" destOrd="0" presId="urn:microsoft.com/office/officeart/2005/8/layout/process4"/>
    <dgm:cxn modelId="{B7656CD2-5AB8-B841-A6C1-895EB9FD544E}" type="presOf" srcId="{B0032CAE-BFE0-412F-AA25-9570352353C2}" destId="{2C4AA860-8293-429C-803D-026E5EFD470F}" srcOrd="0" destOrd="0" presId="urn:microsoft.com/office/officeart/2005/8/layout/process4"/>
    <dgm:cxn modelId="{CD854105-CFE5-0E49-8EB6-254B86DDA3F0}" type="presOf" srcId="{4AF05A01-5513-4B3B-B3C7-D348FEE88080}" destId="{2308E507-869C-4D48-8601-62633D890DDA}" srcOrd="0" destOrd="0" presId="urn:microsoft.com/office/officeart/2005/8/layout/process4"/>
    <dgm:cxn modelId="{42DA642C-D7F3-4F51-8EA6-E27F350A2B4E}" srcId="{6193014F-59FC-46DE-8FAA-13A5A4C7F601}" destId="{96CC00E8-79F2-437C-AA03-80E79E873A24}" srcOrd="3" destOrd="0" parTransId="{84BF5CE2-0885-45B4-9EE8-E38DD3E69339}" sibTransId="{AE6EE722-FA41-44D4-9272-7F3AE8E08D5B}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1CFBAFCB-E414-4F42-8EBE-D30A6732185E}" srcId="{6193014F-59FC-46DE-8FAA-13A5A4C7F601}" destId="{B0B03CEF-8CE6-429D-9EBE-88C4E3FF32C8}" srcOrd="4" destOrd="0" parTransId="{31545A9C-413D-4744-B2D0-92AE7BFED0E9}" sibTransId="{F2D02716-4070-47A8-B17B-9D25F43CDAA3}"/>
    <dgm:cxn modelId="{170E095C-15AC-284B-89BD-AB626D5D1B34}" type="presOf" srcId="{96CC00E8-79F2-437C-AA03-80E79E873A24}" destId="{03284321-C1A6-4790-9DF6-E3C43E4F559E}" srcOrd="0" destOrd="0" presId="urn:microsoft.com/office/officeart/2005/8/layout/process4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009B29E9-EDC9-5E4B-9CE1-EBFCD4CAF6B7}" type="presOf" srcId="{6193014F-59FC-46DE-8FAA-13A5A4C7F601}" destId="{CD1AF0A3-293B-417A-B091-800DD2E4F86D}" srcOrd="0" destOrd="0" presId="urn:microsoft.com/office/officeart/2005/8/layout/process4"/>
    <dgm:cxn modelId="{996E741D-15E8-6A42-859B-6452331380FF}" type="presParOf" srcId="{CD1AF0A3-293B-417A-B091-800DD2E4F86D}" destId="{BAC41033-6727-41AA-AD1F-D59191AE8719}" srcOrd="0" destOrd="0" presId="urn:microsoft.com/office/officeart/2005/8/layout/process4"/>
    <dgm:cxn modelId="{A2929029-0586-7C40-AA62-9E657EC3561F}" type="presParOf" srcId="{BAC41033-6727-41AA-AD1F-D59191AE8719}" destId="{41C06BBE-FE57-4444-97EA-2C33D7BF3E11}" srcOrd="0" destOrd="0" presId="urn:microsoft.com/office/officeart/2005/8/layout/process4"/>
    <dgm:cxn modelId="{11B5A658-D5E7-B041-9758-56D1C4F3E3B1}" type="presParOf" srcId="{CD1AF0A3-293B-417A-B091-800DD2E4F86D}" destId="{97D6CE0B-324C-48E8-9CA0-0BE0166A7039}" srcOrd="1" destOrd="0" presId="urn:microsoft.com/office/officeart/2005/8/layout/process4"/>
    <dgm:cxn modelId="{FF37DDAF-6C13-964B-AE61-CBE2DF755AEC}" type="presParOf" srcId="{CD1AF0A3-293B-417A-B091-800DD2E4F86D}" destId="{1D518196-AB96-40C3-BE6E-ECBA4A1ADBBB}" srcOrd="2" destOrd="0" presId="urn:microsoft.com/office/officeart/2005/8/layout/process4"/>
    <dgm:cxn modelId="{C978A8B8-4BFC-3146-9497-A526C4193974}" type="presParOf" srcId="{1D518196-AB96-40C3-BE6E-ECBA4A1ADBBB}" destId="{03284321-C1A6-4790-9DF6-E3C43E4F559E}" srcOrd="0" destOrd="0" presId="urn:microsoft.com/office/officeart/2005/8/layout/process4"/>
    <dgm:cxn modelId="{8AB28057-B0C6-DF44-BE67-7D5505918344}" type="presParOf" srcId="{CD1AF0A3-293B-417A-B091-800DD2E4F86D}" destId="{2AE046EE-2C5E-498E-8656-AC24F5E7038B}" srcOrd="3" destOrd="0" presId="urn:microsoft.com/office/officeart/2005/8/layout/process4"/>
    <dgm:cxn modelId="{9951DE2E-C5D4-2349-84B7-A76B023E720E}" type="presParOf" srcId="{CD1AF0A3-293B-417A-B091-800DD2E4F86D}" destId="{725865F3-74B3-4355-8237-12126CC2EFA5}" srcOrd="4" destOrd="0" presId="urn:microsoft.com/office/officeart/2005/8/layout/process4"/>
    <dgm:cxn modelId="{A4440950-61A2-3246-B226-E2CCDBAA1603}" type="presParOf" srcId="{725865F3-74B3-4355-8237-12126CC2EFA5}" destId="{2C4AA860-8293-429C-803D-026E5EFD470F}" srcOrd="0" destOrd="0" presId="urn:microsoft.com/office/officeart/2005/8/layout/process4"/>
    <dgm:cxn modelId="{F961948A-CDD9-1447-876E-52F3A6E54207}" type="presParOf" srcId="{CD1AF0A3-293B-417A-B091-800DD2E4F86D}" destId="{7EC79983-1EE9-47A5-8122-A1B6F2E949E1}" srcOrd="5" destOrd="0" presId="urn:microsoft.com/office/officeart/2005/8/layout/process4"/>
    <dgm:cxn modelId="{19D7FA8A-5405-7746-BD60-A9D41DBB3CDC}" type="presParOf" srcId="{CD1AF0A3-293B-417A-B091-800DD2E4F86D}" destId="{02D23FDC-02EC-45ED-A334-E0D8DB8A5507}" srcOrd="6" destOrd="0" presId="urn:microsoft.com/office/officeart/2005/8/layout/process4"/>
    <dgm:cxn modelId="{EBC6431B-CF7B-1A47-AA4F-E6B0CF05BC9A}" type="presParOf" srcId="{02D23FDC-02EC-45ED-A334-E0D8DB8A5507}" destId="{0B4864E5-D3DC-46DF-8E4B-7DF845361E3B}" srcOrd="0" destOrd="0" presId="urn:microsoft.com/office/officeart/2005/8/layout/process4"/>
    <dgm:cxn modelId="{1286CC6A-E51B-D240-8E14-AC023F35E15B}" type="presParOf" srcId="{CD1AF0A3-293B-417A-B091-800DD2E4F86D}" destId="{AD5012E1-E083-4CB4-99A3-DA0FF56F4413}" srcOrd="7" destOrd="0" presId="urn:microsoft.com/office/officeart/2005/8/layout/process4"/>
    <dgm:cxn modelId="{2462C701-3843-214B-8A4C-21622D3A2DB2}" type="presParOf" srcId="{CD1AF0A3-293B-417A-B091-800DD2E4F86D}" destId="{77987D68-1041-415B-9CFA-EF5FB0D67B4A}" srcOrd="8" destOrd="0" presId="urn:microsoft.com/office/officeart/2005/8/layout/process4"/>
    <dgm:cxn modelId="{0170EC95-CB22-1646-9247-3DAFCD31BFA0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20FD8BD-F7A6-4203-AD6F-6D26AA71DF07}" type="doc">
      <dgm:prSet loTypeId="urn:microsoft.com/office/officeart/2008/layout/Lin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53A11DB-AD89-4B4B-A68B-13BD2043043B}">
      <dgm:prSet phldrT="[Texto]"/>
      <dgm:spPr/>
      <dgm:t>
        <a:bodyPr/>
        <a:lstStyle/>
        <a:p>
          <a:r>
            <a:rPr lang="es-CO" dirty="0" smtClean="0"/>
            <a:t>Plan de Trabajo Año 2013</a:t>
          </a:r>
          <a:endParaRPr lang="es-CO" dirty="0"/>
        </a:p>
      </dgm:t>
    </dgm:pt>
    <dgm:pt modelId="{2B32286E-128B-4D07-A2BE-3BAD138A2B57}" type="parTrans" cxnId="{CC3E8B1E-5699-4F39-9551-F56AB3073F38}">
      <dgm:prSet/>
      <dgm:spPr/>
      <dgm:t>
        <a:bodyPr/>
        <a:lstStyle/>
        <a:p>
          <a:endParaRPr lang="es-CO"/>
        </a:p>
      </dgm:t>
    </dgm:pt>
    <dgm:pt modelId="{0BE10C57-B8CB-4AB7-B8E6-E25448D63FD0}" type="sibTrans" cxnId="{CC3E8B1E-5699-4F39-9551-F56AB3073F38}">
      <dgm:prSet/>
      <dgm:spPr/>
      <dgm:t>
        <a:bodyPr/>
        <a:lstStyle/>
        <a:p>
          <a:endParaRPr lang="es-CO"/>
        </a:p>
      </dgm:t>
    </dgm:pt>
    <dgm:pt modelId="{C9B44D10-7E47-4D0D-9F9C-96FF1D761257}">
      <dgm:prSet phldrT="[Texto]" custT="1"/>
      <dgm:spPr/>
      <dgm:t>
        <a:bodyPr/>
        <a:lstStyle/>
        <a:p>
          <a:r>
            <a:rPr lang="es-MX" sz="2800" dirty="0" smtClean="0"/>
            <a:t>Propuesta de la NIIF para las PYMES.</a:t>
          </a:r>
          <a:endParaRPr lang="es-CO" sz="2800" dirty="0"/>
        </a:p>
      </dgm:t>
    </dgm:pt>
    <dgm:pt modelId="{0FA9AE94-A876-4D93-B469-BCB5CF135D94}" type="parTrans" cxnId="{0D2152FC-E2EC-4D59-B45E-04DB744B120A}">
      <dgm:prSet/>
      <dgm:spPr/>
      <dgm:t>
        <a:bodyPr/>
        <a:lstStyle/>
        <a:p>
          <a:endParaRPr lang="es-CO"/>
        </a:p>
      </dgm:t>
    </dgm:pt>
    <dgm:pt modelId="{2716E7C8-1922-4E69-B3EC-4F81D03B9491}" type="sibTrans" cxnId="{0D2152FC-E2EC-4D59-B45E-04DB744B120A}">
      <dgm:prSet/>
      <dgm:spPr/>
      <dgm:t>
        <a:bodyPr/>
        <a:lstStyle/>
        <a:p>
          <a:endParaRPr lang="es-CO"/>
        </a:p>
      </dgm:t>
    </dgm:pt>
    <dgm:pt modelId="{D133EAB1-74C9-4941-9CBC-36356B4DAD31}">
      <dgm:prSet custT="1"/>
      <dgm:spPr/>
      <dgm:t>
        <a:bodyPr/>
        <a:lstStyle/>
        <a:p>
          <a:r>
            <a:rPr lang="es-MX" sz="2800" dirty="0" smtClean="0"/>
            <a:t>Propuesta de las enmiendas año 2012 y enero - julio 2013 emitidas por el IASB. </a:t>
          </a:r>
        </a:p>
      </dgm:t>
    </dgm:pt>
    <dgm:pt modelId="{1948D2CE-266A-440A-A5E7-7A252EE89DEE}" type="parTrans" cxnId="{DA00AEB0-1415-4E83-9B97-2C5DBF175DAF}">
      <dgm:prSet/>
      <dgm:spPr/>
      <dgm:t>
        <a:bodyPr/>
        <a:lstStyle/>
        <a:p>
          <a:endParaRPr lang="es-CO"/>
        </a:p>
      </dgm:t>
    </dgm:pt>
    <dgm:pt modelId="{14B2FF64-F9D8-449E-888F-8E787A5A0388}" type="sibTrans" cxnId="{DA00AEB0-1415-4E83-9B97-2C5DBF175DAF}">
      <dgm:prSet/>
      <dgm:spPr/>
      <dgm:t>
        <a:bodyPr/>
        <a:lstStyle/>
        <a:p>
          <a:endParaRPr lang="es-CO"/>
        </a:p>
      </dgm:t>
    </dgm:pt>
    <dgm:pt modelId="{5EE4F58B-2B1E-42D1-ACC0-3B9430AC5ED0}">
      <dgm:prSet custT="1"/>
      <dgm:spPr/>
      <dgm:t>
        <a:bodyPr/>
        <a:lstStyle/>
        <a:p>
          <a:r>
            <a:rPr lang="es-MX" sz="2800" dirty="0" smtClean="0"/>
            <a:t>Resolución de consultas generadas por los Decretos 2706 y 2784.</a:t>
          </a:r>
        </a:p>
      </dgm:t>
    </dgm:pt>
    <dgm:pt modelId="{F9B2B50D-8BF8-46AB-B04E-9434A875A07C}" type="parTrans" cxnId="{BC6932E5-616E-412E-B1A6-5A0D07D00FA7}">
      <dgm:prSet/>
      <dgm:spPr/>
      <dgm:t>
        <a:bodyPr/>
        <a:lstStyle/>
        <a:p>
          <a:endParaRPr lang="es-CO"/>
        </a:p>
      </dgm:t>
    </dgm:pt>
    <dgm:pt modelId="{F498BD48-278A-4DB7-9EAE-8FADDC00B20E}" type="sibTrans" cxnId="{BC6932E5-616E-412E-B1A6-5A0D07D00FA7}">
      <dgm:prSet/>
      <dgm:spPr/>
      <dgm:t>
        <a:bodyPr/>
        <a:lstStyle/>
        <a:p>
          <a:endParaRPr lang="es-CO"/>
        </a:p>
      </dgm:t>
    </dgm:pt>
    <dgm:pt modelId="{64451A87-4976-450C-9363-F6AE9FE95967}">
      <dgm:prSet custT="1"/>
      <dgm:spPr/>
      <dgm:t>
        <a:bodyPr/>
        <a:lstStyle/>
        <a:p>
          <a:r>
            <a:rPr lang="es-MX" sz="2800" dirty="0" smtClean="0"/>
            <a:t>Propuesta sobre las Normas de Aseguramiento de la información se aplazo para el año 2014 – </a:t>
          </a:r>
        </a:p>
      </dgm:t>
    </dgm:pt>
    <dgm:pt modelId="{46DE704C-E204-4F4F-AFEC-60061479B4BA}" type="parTrans" cxnId="{4BBCE66F-2EF8-406E-BF7D-E445104370AC}">
      <dgm:prSet/>
      <dgm:spPr/>
      <dgm:t>
        <a:bodyPr/>
        <a:lstStyle/>
        <a:p>
          <a:endParaRPr lang="es-CO"/>
        </a:p>
      </dgm:t>
    </dgm:pt>
    <dgm:pt modelId="{7B5B7DE1-0F01-44BF-A3CD-D2C0FFAC10EF}" type="sibTrans" cxnId="{4BBCE66F-2EF8-406E-BF7D-E445104370AC}">
      <dgm:prSet/>
      <dgm:spPr/>
      <dgm:t>
        <a:bodyPr/>
        <a:lstStyle/>
        <a:p>
          <a:endParaRPr lang="es-CO"/>
        </a:p>
      </dgm:t>
    </dgm:pt>
    <dgm:pt modelId="{D7929DC3-9AFE-0E47-AAAE-5F7192A48678}">
      <dgm:prSet custT="1"/>
      <dgm:spPr/>
      <dgm:t>
        <a:bodyPr/>
        <a:lstStyle/>
        <a:p>
          <a:r>
            <a:rPr lang="es-MX" sz="2800" dirty="0" smtClean="0"/>
            <a:t>Propuesta de Norma del Sistema Documental Contable se aplazo para el año 2014 – </a:t>
          </a:r>
        </a:p>
      </dgm:t>
    </dgm:pt>
    <dgm:pt modelId="{3B59143A-81DA-7B4C-A315-BC55D1187A6E}" type="parTrans" cxnId="{10A26BD3-6791-CB42-847C-1E62992E6395}">
      <dgm:prSet/>
      <dgm:spPr/>
      <dgm:t>
        <a:bodyPr/>
        <a:lstStyle/>
        <a:p>
          <a:endParaRPr lang="es-ES"/>
        </a:p>
      </dgm:t>
    </dgm:pt>
    <dgm:pt modelId="{FE06133D-2924-F144-9342-FA5441DE5A74}" type="sibTrans" cxnId="{10A26BD3-6791-CB42-847C-1E62992E6395}">
      <dgm:prSet/>
      <dgm:spPr/>
      <dgm:t>
        <a:bodyPr/>
        <a:lstStyle/>
        <a:p>
          <a:endParaRPr lang="es-ES"/>
        </a:p>
      </dgm:t>
    </dgm:pt>
    <dgm:pt modelId="{42CC1F0F-4225-4FBD-B7A1-5024C2BC44A4}" type="pres">
      <dgm:prSet presAssocID="{620FD8BD-F7A6-4203-AD6F-6D26AA71DF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822F4B2-195F-4B0F-99B7-429FD1439526}" type="pres">
      <dgm:prSet presAssocID="{E53A11DB-AD89-4B4B-A68B-13BD2043043B}" presName="thickLine" presStyleLbl="alignNode1" presStyleIdx="0" presStyleCnt="1"/>
      <dgm:spPr/>
    </dgm:pt>
    <dgm:pt modelId="{9C204C8E-F76A-4DD8-B327-E5837D49A516}" type="pres">
      <dgm:prSet presAssocID="{E53A11DB-AD89-4B4B-A68B-13BD2043043B}" presName="horz1" presStyleCnt="0"/>
      <dgm:spPr/>
    </dgm:pt>
    <dgm:pt modelId="{0E8F6DF0-79CD-4B11-9608-E04E7D3D3512}" type="pres">
      <dgm:prSet presAssocID="{E53A11DB-AD89-4B4B-A68B-13BD2043043B}" presName="tx1" presStyleLbl="revTx" presStyleIdx="0" presStyleCnt="6"/>
      <dgm:spPr/>
      <dgm:t>
        <a:bodyPr/>
        <a:lstStyle/>
        <a:p>
          <a:endParaRPr lang="es-ES"/>
        </a:p>
      </dgm:t>
    </dgm:pt>
    <dgm:pt modelId="{B79A3E24-3B5C-4CDA-A6FC-8DDCA30EC070}" type="pres">
      <dgm:prSet presAssocID="{E53A11DB-AD89-4B4B-A68B-13BD2043043B}" presName="vert1" presStyleCnt="0"/>
      <dgm:spPr/>
    </dgm:pt>
    <dgm:pt modelId="{3846D585-DA3C-4156-B428-D7091FE558B1}" type="pres">
      <dgm:prSet presAssocID="{C9B44D10-7E47-4D0D-9F9C-96FF1D761257}" presName="vertSpace2a" presStyleCnt="0"/>
      <dgm:spPr/>
    </dgm:pt>
    <dgm:pt modelId="{DDC8B14E-FA89-4FB5-B3BA-3E37B5D24189}" type="pres">
      <dgm:prSet presAssocID="{C9B44D10-7E47-4D0D-9F9C-96FF1D761257}" presName="horz2" presStyleCnt="0"/>
      <dgm:spPr/>
    </dgm:pt>
    <dgm:pt modelId="{068E65AA-FC52-4320-B882-E0FE8A7C1244}" type="pres">
      <dgm:prSet presAssocID="{C9B44D10-7E47-4D0D-9F9C-96FF1D761257}" presName="horzSpace2" presStyleCnt="0"/>
      <dgm:spPr/>
    </dgm:pt>
    <dgm:pt modelId="{769AC984-A225-49EE-B759-E48EB8C5A057}" type="pres">
      <dgm:prSet presAssocID="{C9B44D10-7E47-4D0D-9F9C-96FF1D761257}" presName="tx2" presStyleLbl="revTx" presStyleIdx="1" presStyleCnt="6" custScaleY="62085"/>
      <dgm:spPr/>
      <dgm:t>
        <a:bodyPr/>
        <a:lstStyle/>
        <a:p>
          <a:endParaRPr lang="es-CO"/>
        </a:p>
      </dgm:t>
    </dgm:pt>
    <dgm:pt modelId="{8526E936-996C-4960-B790-8172F13182B0}" type="pres">
      <dgm:prSet presAssocID="{C9B44D10-7E47-4D0D-9F9C-96FF1D761257}" presName="vert2" presStyleCnt="0"/>
      <dgm:spPr/>
    </dgm:pt>
    <dgm:pt modelId="{D778A76A-9867-4FA7-81E3-34931E799F64}" type="pres">
      <dgm:prSet presAssocID="{C9B44D10-7E47-4D0D-9F9C-96FF1D761257}" presName="thinLine2b" presStyleLbl="callout" presStyleIdx="0" presStyleCnt="5"/>
      <dgm:spPr/>
    </dgm:pt>
    <dgm:pt modelId="{DAA37C2F-60D9-4722-A32B-4B3EF0129F1C}" type="pres">
      <dgm:prSet presAssocID="{C9B44D10-7E47-4D0D-9F9C-96FF1D761257}" presName="vertSpace2b" presStyleCnt="0"/>
      <dgm:spPr/>
    </dgm:pt>
    <dgm:pt modelId="{31C4C1F1-3DC1-4A41-9361-F8E5C0D3411B}" type="pres">
      <dgm:prSet presAssocID="{D133EAB1-74C9-4941-9CBC-36356B4DAD31}" presName="horz2" presStyleCnt="0"/>
      <dgm:spPr/>
    </dgm:pt>
    <dgm:pt modelId="{486443B4-DD45-4372-AC0C-06A4DC86C9A1}" type="pres">
      <dgm:prSet presAssocID="{D133EAB1-74C9-4941-9CBC-36356B4DAD31}" presName="horzSpace2" presStyleCnt="0"/>
      <dgm:spPr/>
    </dgm:pt>
    <dgm:pt modelId="{61010A01-76EF-4F1A-B650-26DB9B2077F2}" type="pres">
      <dgm:prSet presAssocID="{D133EAB1-74C9-4941-9CBC-36356B4DAD31}" presName="tx2" presStyleLbl="revTx" presStyleIdx="2" presStyleCnt="6" custScaleY="82540"/>
      <dgm:spPr/>
      <dgm:t>
        <a:bodyPr/>
        <a:lstStyle/>
        <a:p>
          <a:endParaRPr lang="es-ES"/>
        </a:p>
      </dgm:t>
    </dgm:pt>
    <dgm:pt modelId="{8AA4CB2A-77C2-4E3C-B74F-43E6716E3BF6}" type="pres">
      <dgm:prSet presAssocID="{D133EAB1-74C9-4941-9CBC-36356B4DAD31}" presName="vert2" presStyleCnt="0"/>
      <dgm:spPr/>
    </dgm:pt>
    <dgm:pt modelId="{64DA780C-BDA8-4AC9-BE1E-EF31E4FDB2D7}" type="pres">
      <dgm:prSet presAssocID="{D133EAB1-74C9-4941-9CBC-36356B4DAD31}" presName="thinLine2b" presStyleLbl="callout" presStyleIdx="1" presStyleCnt="5"/>
      <dgm:spPr/>
    </dgm:pt>
    <dgm:pt modelId="{CC06916C-30C6-46B5-AFC3-14B5B0B05300}" type="pres">
      <dgm:prSet presAssocID="{D133EAB1-74C9-4941-9CBC-36356B4DAD31}" presName="vertSpace2b" presStyleCnt="0"/>
      <dgm:spPr/>
    </dgm:pt>
    <dgm:pt modelId="{71BC971E-F2B8-4EDB-8B12-C53E421FF0C0}" type="pres">
      <dgm:prSet presAssocID="{5EE4F58B-2B1E-42D1-ACC0-3B9430AC5ED0}" presName="horz2" presStyleCnt="0"/>
      <dgm:spPr/>
    </dgm:pt>
    <dgm:pt modelId="{5BC4597E-93CC-4166-8594-FA78E6EDA6AF}" type="pres">
      <dgm:prSet presAssocID="{5EE4F58B-2B1E-42D1-ACC0-3B9430AC5ED0}" presName="horzSpace2" presStyleCnt="0"/>
      <dgm:spPr/>
    </dgm:pt>
    <dgm:pt modelId="{DF5F42A5-6ECA-4E71-82C7-E415E6A0B079}" type="pres">
      <dgm:prSet presAssocID="{5EE4F58B-2B1E-42D1-ACC0-3B9430AC5ED0}" presName="tx2" presStyleLbl="revTx" presStyleIdx="3" presStyleCnt="6" custScaleY="67815"/>
      <dgm:spPr/>
      <dgm:t>
        <a:bodyPr/>
        <a:lstStyle/>
        <a:p>
          <a:endParaRPr lang="es-ES"/>
        </a:p>
      </dgm:t>
    </dgm:pt>
    <dgm:pt modelId="{92172625-5E94-4E40-9B9A-11D9DEF16276}" type="pres">
      <dgm:prSet presAssocID="{5EE4F58B-2B1E-42D1-ACC0-3B9430AC5ED0}" presName="vert2" presStyleCnt="0"/>
      <dgm:spPr/>
    </dgm:pt>
    <dgm:pt modelId="{ED5F08EF-27EB-4DA5-9670-871433289D69}" type="pres">
      <dgm:prSet presAssocID="{5EE4F58B-2B1E-42D1-ACC0-3B9430AC5ED0}" presName="thinLine2b" presStyleLbl="callout" presStyleIdx="2" presStyleCnt="5"/>
      <dgm:spPr/>
    </dgm:pt>
    <dgm:pt modelId="{B94783D8-B7DF-4E87-8B4E-7F7BC0090FC0}" type="pres">
      <dgm:prSet presAssocID="{5EE4F58B-2B1E-42D1-ACC0-3B9430AC5ED0}" presName="vertSpace2b" presStyleCnt="0"/>
      <dgm:spPr/>
    </dgm:pt>
    <dgm:pt modelId="{A1BE3558-F8A2-40CE-9FB0-C56B453F183F}" type="pres">
      <dgm:prSet presAssocID="{64451A87-4976-450C-9363-F6AE9FE95967}" presName="horz2" presStyleCnt="0"/>
      <dgm:spPr/>
    </dgm:pt>
    <dgm:pt modelId="{0741C7D4-6457-4647-935C-E3506A8AF341}" type="pres">
      <dgm:prSet presAssocID="{64451A87-4976-450C-9363-F6AE9FE95967}" presName="horzSpace2" presStyleCnt="0"/>
      <dgm:spPr/>
    </dgm:pt>
    <dgm:pt modelId="{00458D53-446E-4756-BF3A-60076C8DF98A}" type="pres">
      <dgm:prSet presAssocID="{64451A87-4976-450C-9363-F6AE9FE95967}" presName="tx2" presStyleLbl="revTx" presStyleIdx="4" presStyleCnt="6"/>
      <dgm:spPr/>
      <dgm:t>
        <a:bodyPr/>
        <a:lstStyle/>
        <a:p>
          <a:endParaRPr lang="es-CO"/>
        </a:p>
      </dgm:t>
    </dgm:pt>
    <dgm:pt modelId="{3565EFA0-D04F-40DF-B10B-6A7E044270C5}" type="pres">
      <dgm:prSet presAssocID="{64451A87-4976-450C-9363-F6AE9FE95967}" presName="vert2" presStyleCnt="0"/>
      <dgm:spPr/>
    </dgm:pt>
    <dgm:pt modelId="{0001DAB8-5D07-49C6-8D0B-C874C8371748}" type="pres">
      <dgm:prSet presAssocID="{64451A87-4976-450C-9363-F6AE9FE95967}" presName="thinLine2b" presStyleLbl="callout" presStyleIdx="3" presStyleCnt="5"/>
      <dgm:spPr/>
    </dgm:pt>
    <dgm:pt modelId="{038BCBF4-E141-4936-B8D1-1817431215B5}" type="pres">
      <dgm:prSet presAssocID="{64451A87-4976-450C-9363-F6AE9FE95967}" presName="vertSpace2b" presStyleCnt="0"/>
      <dgm:spPr/>
    </dgm:pt>
    <dgm:pt modelId="{BC4623EE-2064-0B43-A5B1-DA627AA2B355}" type="pres">
      <dgm:prSet presAssocID="{D7929DC3-9AFE-0E47-AAAE-5F7192A48678}" presName="horz2" presStyleCnt="0"/>
      <dgm:spPr/>
    </dgm:pt>
    <dgm:pt modelId="{7CEC3E53-FF27-7945-83F1-7A99EAA6D62C}" type="pres">
      <dgm:prSet presAssocID="{D7929DC3-9AFE-0E47-AAAE-5F7192A48678}" presName="horzSpace2" presStyleCnt="0"/>
      <dgm:spPr/>
    </dgm:pt>
    <dgm:pt modelId="{A76396BF-8DA4-054A-8DFA-581201C13A70}" type="pres">
      <dgm:prSet presAssocID="{D7929DC3-9AFE-0E47-AAAE-5F7192A48678}" presName="tx2" presStyleLbl="revTx" presStyleIdx="5" presStyleCnt="6"/>
      <dgm:spPr/>
      <dgm:t>
        <a:bodyPr/>
        <a:lstStyle/>
        <a:p>
          <a:endParaRPr lang="es-ES"/>
        </a:p>
      </dgm:t>
    </dgm:pt>
    <dgm:pt modelId="{80CB73F5-58A8-2546-B2C2-DE756EB8A6BE}" type="pres">
      <dgm:prSet presAssocID="{D7929DC3-9AFE-0E47-AAAE-5F7192A48678}" presName="vert2" presStyleCnt="0"/>
      <dgm:spPr/>
    </dgm:pt>
    <dgm:pt modelId="{1315E4EE-9BB3-0C46-8525-4818E7D60E63}" type="pres">
      <dgm:prSet presAssocID="{D7929DC3-9AFE-0E47-AAAE-5F7192A48678}" presName="thinLine2b" presStyleLbl="callout" presStyleIdx="4" presStyleCnt="5"/>
      <dgm:spPr/>
    </dgm:pt>
    <dgm:pt modelId="{523675F0-CC53-3C45-BA84-8D258A374FF5}" type="pres">
      <dgm:prSet presAssocID="{D7929DC3-9AFE-0E47-AAAE-5F7192A48678}" presName="vertSpace2b" presStyleCnt="0"/>
      <dgm:spPr/>
    </dgm:pt>
  </dgm:ptLst>
  <dgm:cxnLst>
    <dgm:cxn modelId="{4BBCE66F-2EF8-406E-BF7D-E445104370AC}" srcId="{E53A11DB-AD89-4B4B-A68B-13BD2043043B}" destId="{64451A87-4976-450C-9363-F6AE9FE95967}" srcOrd="3" destOrd="0" parTransId="{46DE704C-E204-4F4F-AFEC-60061479B4BA}" sibTransId="{7B5B7DE1-0F01-44BF-A3CD-D2C0FFAC10EF}"/>
    <dgm:cxn modelId="{0D2152FC-E2EC-4D59-B45E-04DB744B120A}" srcId="{E53A11DB-AD89-4B4B-A68B-13BD2043043B}" destId="{C9B44D10-7E47-4D0D-9F9C-96FF1D761257}" srcOrd="0" destOrd="0" parTransId="{0FA9AE94-A876-4D93-B469-BCB5CF135D94}" sibTransId="{2716E7C8-1922-4E69-B3EC-4F81D03B9491}"/>
    <dgm:cxn modelId="{E05420FD-7798-3B45-9330-D0BF8C9C6FE0}" type="presOf" srcId="{E53A11DB-AD89-4B4B-A68B-13BD2043043B}" destId="{0E8F6DF0-79CD-4B11-9608-E04E7D3D3512}" srcOrd="0" destOrd="0" presId="urn:microsoft.com/office/officeart/2008/layout/LinedList"/>
    <dgm:cxn modelId="{BC6932E5-616E-412E-B1A6-5A0D07D00FA7}" srcId="{E53A11DB-AD89-4B4B-A68B-13BD2043043B}" destId="{5EE4F58B-2B1E-42D1-ACC0-3B9430AC5ED0}" srcOrd="2" destOrd="0" parTransId="{F9B2B50D-8BF8-46AB-B04E-9434A875A07C}" sibTransId="{F498BD48-278A-4DB7-9EAE-8FADDC00B20E}"/>
    <dgm:cxn modelId="{31D67AB8-8BCA-EA4C-8F5C-F9780620AF89}" type="presOf" srcId="{C9B44D10-7E47-4D0D-9F9C-96FF1D761257}" destId="{769AC984-A225-49EE-B759-E48EB8C5A057}" srcOrd="0" destOrd="0" presId="urn:microsoft.com/office/officeart/2008/layout/LinedList"/>
    <dgm:cxn modelId="{CC9542C1-8214-8B4F-BC29-C2C636A1A0D9}" type="presOf" srcId="{D133EAB1-74C9-4941-9CBC-36356B4DAD31}" destId="{61010A01-76EF-4F1A-B650-26DB9B2077F2}" srcOrd="0" destOrd="0" presId="urn:microsoft.com/office/officeart/2008/layout/LinedList"/>
    <dgm:cxn modelId="{2F87259A-6640-F64C-A409-EF9D778D0B95}" type="presOf" srcId="{620FD8BD-F7A6-4203-AD6F-6D26AA71DF07}" destId="{42CC1F0F-4225-4FBD-B7A1-5024C2BC44A4}" srcOrd="0" destOrd="0" presId="urn:microsoft.com/office/officeart/2008/layout/LinedList"/>
    <dgm:cxn modelId="{10A26BD3-6791-CB42-847C-1E62992E6395}" srcId="{E53A11DB-AD89-4B4B-A68B-13BD2043043B}" destId="{D7929DC3-9AFE-0E47-AAAE-5F7192A48678}" srcOrd="4" destOrd="0" parTransId="{3B59143A-81DA-7B4C-A315-BC55D1187A6E}" sibTransId="{FE06133D-2924-F144-9342-FA5441DE5A74}"/>
    <dgm:cxn modelId="{6C29DEF5-9FB0-A049-B756-25A2E2B21601}" type="presOf" srcId="{D7929DC3-9AFE-0E47-AAAE-5F7192A48678}" destId="{A76396BF-8DA4-054A-8DFA-581201C13A70}" srcOrd="0" destOrd="0" presId="urn:microsoft.com/office/officeart/2008/layout/LinedList"/>
    <dgm:cxn modelId="{CC3E8B1E-5699-4F39-9551-F56AB3073F38}" srcId="{620FD8BD-F7A6-4203-AD6F-6D26AA71DF07}" destId="{E53A11DB-AD89-4B4B-A68B-13BD2043043B}" srcOrd="0" destOrd="0" parTransId="{2B32286E-128B-4D07-A2BE-3BAD138A2B57}" sibTransId="{0BE10C57-B8CB-4AB7-B8E6-E25448D63FD0}"/>
    <dgm:cxn modelId="{AE2C6DCB-4756-A24F-9788-6B245BBD6926}" type="presOf" srcId="{5EE4F58B-2B1E-42D1-ACC0-3B9430AC5ED0}" destId="{DF5F42A5-6ECA-4E71-82C7-E415E6A0B079}" srcOrd="0" destOrd="0" presId="urn:microsoft.com/office/officeart/2008/layout/LinedList"/>
    <dgm:cxn modelId="{DA00AEB0-1415-4E83-9B97-2C5DBF175DAF}" srcId="{E53A11DB-AD89-4B4B-A68B-13BD2043043B}" destId="{D133EAB1-74C9-4941-9CBC-36356B4DAD31}" srcOrd="1" destOrd="0" parTransId="{1948D2CE-266A-440A-A5E7-7A252EE89DEE}" sibTransId="{14B2FF64-F9D8-449E-888F-8E787A5A0388}"/>
    <dgm:cxn modelId="{374B4594-3FE1-9049-8303-41BE5510DC1D}" type="presOf" srcId="{64451A87-4976-450C-9363-F6AE9FE95967}" destId="{00458D53-446E-4756-BF3A-60076C8DF98A}" srcOrd="0" destOrd="0" presId="urn:microsoft.com/office/officeart/2008/layout/LinedList"/>
    <dgm:cxn modelId="{3B0C0091-A808-F842-9551-A45262070C6B}" type="presParOf" srcId="{42CC1F0F-4225-4FBD-B7A1-5024C2BC44A4}" destId="{F822F4B2-195F-4B0F-99B7-429FD1439526}" srcOrd="0" destOrd="0" presId="urn:microsoft.com/office/officeart/2008/layout/LinedList"/>
    <dgm:cxn modelId="{03771EE8-1D08-B240-B13D-3FD28CD2BB03}" type="presParOf" srcId="{42CC1F0F-4225-4FBD-B7A1-5024C2BC44A4}" destId="{9C204C8E-F76A-4DD8-B327-E5837D49A516}" srcOrd="1" destOrd="0" presId="urn:microsoft.com/office/officeart/2008/layout/LinedList"/>
    <dgm:cxn modelId="{4C1CA5B8-D210-5441-A4CF-B6CEC08C69EA}" type="presParOf" srcId="{9C204C8E-F76A-4DD8-B327-E5837D49A516}" destId="{0E8F6DF0-79CD-4B11-9608-E04E7D3D3512}" srcOrd="0" destOrd="0" presId="urn:microsoft.com/office/officeart/2008/layout/LinedList"/>
    <dgm:cxn modelId="{F47D442F-2142-0041-99A5-A405A3A0D203}" type="presParOf" srcId="{9C204C8E-F76A-4DD8-B327-E5837D49A516}" destId="{B79A3E24-3B5C-4CDA-A6FC-8DDCA30EC070}" srcOrd="1" destOrd="0" presId="urn:microsoft.com/office/officeart/2008/layout/LinedList"/>
    <dgm:cxn modelId="{744E49BA-F02C-B043-AD51-DBC6B7179785}" type="presParOf" srcId="{B79A3E24-3B5C-4CDA-A6FC-8DDCA30EC070}" destId="{3846D585-DA3C-4156-B428-D7091FE558B1}" srcOrd="0" destOrd="0" presId="urn:microsoft.com/office/officeart/2008/layout/LinedList"/>
    <dgm:cxn modelId="{5C8D2B36-F556-0F4B-B2A7-420F3D490084}" type="presParOf" srcId="{B79A3E24-3B5C-4CDA-A6FC-8DDCA30EC070}" destId="{DDC8B14E-FA89-4FB5-B3BA-3E37B5D24189}" srcOrd="1" destOrd="0" presId="urn:microsoft.com/office/officeart/2008/layout/LinedList"/>
    <dgm:cxn modelId="{1F8688C3-8710-DC45-B19A-DC1EBEF8CFBE}" type="presParOf" srcId="{DDC8B14E-FA89-4FB5-B3BA-3E37B5D24189}" destId="{068E65AA-FC52-4320-B882-E0FE8A7C1244}" srcOrd="0" destOrd="0" presId="urn:microsoft.com/office/officeart/2008/layout/LinedList"/>
    <dgm:cxn modelId="{B098D64A-765D-E145-B446-4B3DEDA1EE05}" type="presParOf" srcId="{DDC8B14E-FA89-4FB5-B3BA-3E37B5D24189}" destId="{769AC984-A225-49EE-B759-E48EB8C5A057}" srcOrd="1" destOrd="0" presId="urn:microsoft.com/office/officeart/2008/layout/LinedList"/>
    <dgm:cxn modelId="{86F042CC-A16C-394D-AF2C-195F60F3C5A9}" type="presParOf" srcId="{DDC8B14E-FA89-4FB5-B3BA-3E37B5D24189}" destId="{8526E936-996C-4960-B790-8172F13182B0}" srcOrd="2" destOrd="0" presId="urn:microsoft.com/office/officeart/2008/layout/LinedList"/>
    <dgm:cxn modelId="{502C6CD5-DBCD-1C46-8553-36C9E8DFEA3D}" type="presParOf" srcId="{B79A3E24-3B5C-4CDA-A6FC-8DDCA30EC070}" destId="{D778A76A-9867-4FA7-81E3-34931E799F64}" srcOrd="2" destOrd="0" presId="urn:microsoft.com/office/officeart/2008/layout/LinedList"/>
    <dgm:cxn modelId="{3428D08C-22EC-C24D-B91C-21D0755ED5DF}" type="presParOf" srcId="{B79A3E24-3B5C-4CDA-A6FC-8DDCA30EC070}" destId="{DAA37C2F-60D9-4722-A32B-4B3EF0129F1C}" srcOrd="3" destOrd="0" presId="urn:microsoft.com/office/officeart/2008/layout/LinedList"/>
    <dgm:cxn modelId="{109A175E-500C-F64C-A971-B1F9C5D6E09F}" type="presParOf" srcId="{B79A3E24-3B5C-4CDA-A6FC-8DDCA30EC070}" destId="{31C4C1F1-3DC1-4A41-9361-F8E5C0D3411B}" srcOrd="4" destOrd="0" presId="urn:microsoft.com/office/officeart/2008/layout/LinedList"/>
    <dgm:cxn modelId="{6689B157-E3B1-FC41-BBC2-4FB686D7C124}" type="presParOf" srcId="{31C4C1F1-3DC1-4A41-9361-F8E5C0D3411B}" destId="{486443B4-DD45-4372-AC0C-06A4DC86C9A1}" srcOrd="0" destOrd="0" presId="urn:microsoft.com/office/officeart/2008/layout/LinedList"/>
    <dgm:cxn modelId="{432A6850-EFDB-3045-839B-6C6FC8EE84A7}" type="presParOf" srcId="{31C4C1F1-3DC1-4A41-9361-F8E5C0D3411B}" destId="{61010A01-76EF-4F1A-B650-26DB9B2077F2}" srcOrd="1" destOrd="0" presId="urn:microsoft.com/office/officeart/2008/layout/LinedList"/>
    <dgm:cxn modelId="{5D57FCFF-8095-DB44-A7A1-421C4026E23D}" type="presParOf" srcId="{31C4C1F1-3DC1-4A41-9361-F8E5C0D3411B}" destId="{8AA4CB2A-77C2-4E3C-B74F-43E6716E3BF6}" srcOrd="2" destOrd="0" presId="urn:microsoft.com/office/officeart/2008/layout/LinedList"/>
    <dgm:cxn modelId="{752BB408-62B7-8241-B2ED-805DD4FC2C84}" type="presParOf" srcId="{B79A3E24-3B5C-4CDA-A6FC-8DDCA30EC070}" destId="{64DA780C-BDA8-4AC9-BE1E-EF31E4FDB2D7}" srcOrd="5" destOrd="0" presId="urn:microsoft.com/office/officeart/2008/layout/LinedList"/>
    <dgm:cxn modelId="{168CCA74-ABFF-6348-91F2-4536A4452FDE}" type="presParOf" srcId="{B79A3E24-3B5C-4CDA-A6FC-8DDCA30EC070}" destId="{CC06916C-30C6-46B5-AFC3-14B5B0B05300}" srcOrd="6" destOrd="0" presId="urn:microsoft.com/office/officeart/2008/layout/LinedList"/>
    <dgm:cxn modelId="{ACEB856D-49CC-3F46-95DC-14582C9D14AF}" type="presParOf" srcId="{B79A3E24-3B5C-4CDA-A6FC-8DDCA30EC070}" destId="{71BC971E-F2B8-4EDB-8B12-C53E421FF0C0}" srcOrd="7" destOrd="0" presId="urn:microsoft.com/office/officeart/2008/layout/LinedList"/>
    <dgm:cxn modelId="{80986F5E-5972-8A41-9CAD-95501D6D0F99}" type="presParOf" srcId="{71BC971E-F2B8-4EDB-8B12-C53E421FF0C0}" destId="{5BC4597E-93CC-4166-8594-FA78E6EDA6AF}" srcOrd="0" destOrd="0" presId="urn:microsoft.com/office/officeart/2008/layout/LinedList"/>
    <dgm:cxn modelId="{210512FD-D53D-CD4E-BBAB-16BF456EC703}" type="presParOf" srcId="{71BC971E-F2B8-4EDB-8B12-C53E421FF0C0}" destId="{DF5F42A5-6ECA-4E71-82C7-E415E6A0B079}" srcOrd="1" destOrd="0" presId="urn:microsoft.com/office/officeart/2008/layout/LinedList"/>
    <dgm:cxn modelId="{AC64977A-BAEC-9F40-AF19-95B922470284}" type="presParOf" srcId="{71BC971E-F2B8-4EDB-8B12-C53E421FF0C0}" destId="{92172625-5E94-4E40-9B9A-11D9DEF16276}" srcOrd="2" destOrd="0" presId="urn:microsoft.com/office/officeart/2008/layout/LinedList"/>
    <dgm:cxn modelId="{D2780344-DC46-264D-9778-28892FDEE82E}" type="presParOf" srcId="{B79A3E24-3B5C-4CDA-A6FC-8DDCA30EC070}" destId="{ED5F08EF-27EB-4DA5-9670-871433289D69}" srcOrd="8" destOrd="0" presId="urn:microsoft.com/office/officeart/2008/layout/LinedList"/>
    <dgm:cxn modelId="{41020E00-803F-8341-B0F6-60510EEBD989}" type="presParOf" srcId="{B79A3E24-3B5C-4CDA-A6FC-8DDCA30EC070}" destId="{B94783D8-B7DF-4E87-8B4E-7F7BC0090FC0}" srcOrd="9" destOrd="0" presId="urn:microsoft.com/office/officeart/2008/layout/LinedList"/>
    <dgm:cxn modelId="{CDBAC588-D3DF-AA4C-A34A-771A9D7680AA}" type="presParOf" srcId="{B79A3E24-3B5C-4CDA-A6FC-8DDCA30EC070}" destId="{A1BE3558-F8A2-40CE-9FB0-C56B453F183F}" srcOrd="10" destOrd="0" presId="urn:microsoft.com/office/officeart/2008/layout/LinedList"/>
    <dgm:cxn modelId="{A7948B4E-9810-3B42-8EC7-5667874A3EB0}" type="presParOf" srcId="{A1BE3558-F8A2-40CE-9FB0-C56B453F183F}" destId="{0741C7D4-6457-4647-935C-E3506A8AF341}" srcOrd="0" destOrd="0" presId="urn:microsoft.com/office/officeart/2008/layout/LinedList"/>
    <dgm:cxn modelId="{5B8B7409-2AE1-8A4D-804A-687D273D6A90}" type="presParOf" srcId="{A1BE3558-F8A2-40CE-9FB0-C56B453F183F}" destId="{00458D53-446E-4756-BF3A-60076C8DF98A}" srcOrd="1" destOrd="0" presId="urn:microsoft.com/office/officeart/2008/layout/LinedList"/>
    <dgm:cxn modelId="{492BC3D6-E522-6F42-95ED-ACDC4569F06B}" type="presParOf" srcId="{A1BE3558-F8A2-40CE-9FB0-C56B453F183F}" destId="{3565EFA0-D04F-40DF-B10B-6A7E044270C5}" srcOrd="2" destOrd="0" presId="urn:microsoft.com/office/officeart/2008/layout/LinedList"/>
    <dgm:cxn modelId="{E26B58F9-EA7B-364F-9488-6A9A2065320E}" type="presParOf" srcId="{B79A3E24-3B5C-4CDA-A6FC-8DDCA30EC070}" destId="{0001DAB8-5D07-49C6-8D0B-C874C8371748}" srcOrd="11" destOrd="0" presId="urn:microsoft.com/office/officeart/2008/layout/LinedList"/>
    <dgm:cxn modelId="{2BDA977B-D106-4D43-B6A7-61545FD9CE87}" type="presParOf" srcId="{B79A3E24-3B5C-4CDA-A6FC-8DDCA30EC070}" destId="{038BCBF4-E141-4936-B8D1-1817431215B5}" srcOrd="12" destOrd="0" presId="urn:microsoft.com/office/officeart/2008/layout/LinedList"/>
    <dgm:cxn modelId="{7BEAFF87-8AFE-734B-AF1C-2A686E3719DF}" type="presParOf" srcId="{B79A3E24-3B5C-4CDA-A6FC-8DDCA30EC070}" destId="{BC4623EE-2064-0B43-A5B1-DA627AA2B355}" srcOrd="13" destOrd="0" presId="urn:microsoft.com/office/officeart/2008/layout/LinedList"/>
    <dgm:cxn modelId="{C9B01C3B-FD4C-6145-9543-1522A822DD0D}" type="presParOf" srcId="{BC4623EE-2064-0B43-A5B1-DA627AA2B355}" destId="{7CEC3E53-FF27-7945-83F1-7A99EAA6D62C}" srcOrd="0" destOrd="0" presId="urn:microsoft.com/office/officeart/2008/layout/LinedList"/>
    <dgm:cxn modelId="{10EEC025-CC9F-7649-97C8-B197D4A307BF}" type="presParOf" srcId="{BC4623EE-2064-0B43-A5B1-DA627AA2B355}" destId="{A76396BF-8DA4-054A-8DFA-581201C13A70}" srcOrd="1" destOrd="0" presId="urn:microsoft.com/office/officeart/2008/layout/LinedList"/>
    <dgm:cxn modelId="{C663FE1B-E175-AE4B-8EC7-CC8085B850DD}" type="presParOf" srcId="{BC4623EE-2064-0B43-A5B1-DA627AA2B355}" destId="{80CB73F5-58A8-2546-B2C2-DE756EB8A6BE}" srcOrd="2" destOrd="0" presId="urn:microsoft.com/office/officeart/2008/layout/LinedList"/>
    <dgm:cxn modelId="{EC37FDC3-E8A0-A24D-A286-D6C24D39EA54}" type="presParOf" srcId="{B79A3E24-3B5C-4CDA-A6FC-8DDCA30EC070}" destId="{1315E4EE-9BB3-0C46-8525-4818E7D60E63}" srcOrd="14" destOrd="0" presId="urn:microsoft.com/office/officeart/2008/layout/LinedList"/>
    <dgm:cxn modelId="{830C1825-DBAB-7D4C-9CC1-D4BD912FDD7E}" type="presParOf" srcId="{B79A3E24-3B5C-4CDA-A6FC-8DDCA30EC070}" destId="{523675F0-CC53-3C45-BA84-8D258A374FF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r>
            <a:rPr lang="es-CO" sz="2400" dirty="0" smtClean="0"/>
            <a:t>Reuniones con cada una las Superintendencias y Dian</a:t>
          </a:r>
          <a:endParaRPr lang="es-CO" sz="2400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r>
            <a:rPr lang="es-CO" sz="2400" dirty="0" smtClean="0"/>
            <a:t>MCIT ha organizado foros de socialización en diferentes ciudades, con la participación del CTCP    </a:t>
          </a:r>
          <a:endParaRPr lang="es-CO" sz="2400" dirty="0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r>
            <a:rPr lang="es-ES" sz="2400" dirty="0" smtClean="0"/>
            <a:t>  CTCP ha organizado 6 talleres dirigidos a profesores y 1 supervisores, 40 horas, NIIF, NIIF para Pymes y Aseguramiento </a:t>
          </a:r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A0685FEF-D68A-4F0C-8CEA-537A782CF719}">
      <dgm:prSet phldrT="[Texto]" custT="1"/>
      <dgm:spPr/>
      <dgm:t>
        <a:bodyPr/>
        <a:lstStyle/>
        <a:p>
          <a:r>
            <a:rPr lang="es-ES" sz="2400" dirty="0" smtClean="0"/>
            <a:t> Proyecto solicitando recursos al BM</a:t>
          </a:r>
        </a:p>
      </dgm:t>
    </dgm:pt>
    <dgm:pt modelId="{2BCC223B-9CA5-4738-9CB1-13EE0618D5E7}" type="parTrans" cxnId="{B0CB9847-C660-44BC-8BAF-EAE572F75198}">
      <dgm:prSet/>
      <dgm:spPr/>
      <dgm:t>
        <a:bodyPr/>
        <a:lstStyle/>
        <a:p>
          <a:endParaRPr lang="es-CO"/>
        </a:p>
      </dgm:t>
    </dgm:pt>
    <dgm:pt modelId="{04A2C6D5-2B7B-412D-A11D-BFE79AB4CBDD}" type="sibTrans" cxnId="{B0CB9847-C660-44BC-8BAF-EAE572F75198}">
      <dgm:prSet/>
      <dgm:spPr/>
      <dgm:t>
        <a:bodyPr/>
        <a:lstStyle/>
        <a:p>
          <a:endParaRPr lang="es-CO"/>
        </a:p>
      </dgm:t>
    </dgm:pt>
    <dgm:pt modelId="{34AEB114-6CB2-D145-960B-70BBF6ECEDFE}">
      <dgm:prSet phldrT="[Texto]" custT="1"/>
      <dgm:spPr/>
      <dgm:t>
        <a:bodyPr/>
        <a:lstStyle/>
        <a:p>
          <a:r>
            <a:rPr lang="es-ES" sz="2400" dirty="0" smtClean="0"/>
            <a:t>Reuniones de la Comisión Intersectorial</a:t>
          </a:r>
        </a:p>
      </dgm:t>
    </dgm:pt>
    <dgm:pt modelId="{E62F60C9-5D68-B84D-937D-2DDEDF7340F2}" type="parTrans" cxnId="{FC876305-AB33-1E41-ADF8-332DE6C8A5FA}">
      <dgm:prSet/>
      <dgm:spPr/>
      <dgm:t>
        <a:bodyPr/>
        <a:lstStyle/>
        <a:p>
          <a:endParaRPr lang="es-ES"/>
        </a:p>
      </dgm:t>
    </dgm:pt>
    <dgm:pt modelId="{3ED50A88-057F-024E-B2DD-24F49B63940B}" type="sibTrans" cxnId="{FC876305-AB33-1E41-ADF8-332DE6C8A5FA}">
      <dgm:prSet/>
      <dgm:spPr/>
      <dgm:t>
        <a:bodyPr/>
        <a:lstStyle/>
        <a:p>
          <a:endParaRPr lang="es-ES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B0EF053-9688-0E44-AC7E-BCA9C37B29FB}" type="pres">
      <dgm:prSet presAssocID="{34AEB114-6CB2-D145-960B-70BBF6ECEDFE}" presName="boxAndChildren" presStyleCnt="0"/>
      <dgm:spPr/>
    </dgm:pt>
    <dgm:pt modelId="{DC743198-4291-3B45-A853-64348A050FDD}" type="pres">
      <dgm:prSet presAssocID="{34AEB114-6CB2-D145-960B-70BBF6ECEDFE}" presName="parentTextBox" presStyleLbl="node1" presStyleIdx="0" presStyleCnt="5"/>
      <dgm:spPr/>
      <dgm:t>
        <a:bodyPr/>
        <a:lstStyle/>
        <a:p>
          <a:endParaRPr lang="es-ES"/>
        </a:p>
      </dgm:t>
    </dgm:pt>
    <dgm:pt modelId="{A96FB23D-6EC0-C740-8AD5-0046AABE733E}" type="pres">
      <dgm:prSet presAssocID="{04A2C6D5-2B7B-412D-A11D-BFE79AB4CBDD}" presName="sp" presStyleCnt="0"/>
      <dgm:spPr/>
    </dgm:pt>
    <dgm:pt modelId="{CE5DCB44-FCA0-AD42-A254-9D3BC84EC876}" type="pres">
      <dgm:prSet presAssocID="{A0685FEF-D68A-4F0C-8CEA-537A782CF719}" presName="arrowAndChildren" presStyleCnt="0"/>
      <dgm:spPr/>
    </dgm:pt>
    <dgm:pt modelId="{A0EC33B0-E7C9-1148-B841-2DA443C3B322}" type="pres">
      <dgm:prSet presAssocID="{A0685FEF-D68A-4F0C-8CEA-537A782CF719}" presName="parentTextArrow" presStyleLbl="node1" presStyleIdx="1" presStyleCnt="5"/>
      <dgm:spPr/>
      <dgm:t>
        <a:bodyPr/>
        <a:lstStyle/>
        <a:p>
          <a:endParaRPr lang="es-ES"/>
        </a:p>
      </dgm:t>
    </dgm:pt>
    <dgm:pt modelId="{7A3A974C-39C1-4599-9711-55E63C3EA30A}" type="pres">
      <dgm:prSet presAssocID="{D27DE460-925C-4EC9-BE6C-DF500DC07006}" presName="sp" presStyleCnt="0"/>
      <dgm:spPr/>
    </dgm:pt>
    <dgm:pt modelId="{DB86AFAF-EB51-497E-986E-5D836C5EA2BA}" type="pres">
      <dgm:prSet presAssocID="{B0032CAE-BFE0-412F-AA25-9570352353C2}" presName="arrowAndChildren" presStyleCnt="0"/>
      <dgm:spPr/>
    </dgm:pt>
    <dgm:pt modelId="{C1143241-FCA7-4B37-9AD0-C1F81F8EC826}" type="pres">
      <dgm:prSet presAssocID="{B0032CAE-BFE0-412F-AA25-9570352353C2}" presName="parentTextArrow" presStyleLbl="node1" presStyleIdx="2" presStyleCnt="5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3" presStyleCnt="5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808F819A-698E-B94D-BB7B-E9E95D53F172}" type="presOf" srcId="{3251BA05-9897-475E-9CE9-B0907AC2546F}" destId="{0B4864E5-D3DC-46DF-8E4B-7DF845361E3B}" srcOrd="0" destOrd="0" presId="urn:microsoft.com/office/officeart/2005/8/layout/process4"/>
    <dgm:cxn modelId="{FC876305-AB33-1E41-ADF8-332DE6C8A5FA}" srcId="{6193014F-59FC-46DE-8FAA-13A5A4C7F601}" destId="{34AEB114-6CB2-D145-960B-70BBF6ECEDFE}" srcOrd="4" destOrd="0" parTransId="{E62F60C9-5D68-B84D-937D-2DDEDF7340F2}" sibTransId="{3ED50A88-057F-024E-B2DD-24F49B63940B}"/>
    <dgm:cxn modelId="{51139E28-3EAA-2642-9958-C81E2C3F2566}" type="presOf" srcId="{4AF05A01-5513-4B3B-B3C7-D348FEE88080}" destId="{2308E507-869C-4D48-8601-62633D890DDA}" srcOrd="0" destOrd="0" presId="urn:microsoft.com/office/officeart/2005/8/layout/process4"/>
    <dgm:cxn modelId="{A2FE07B4-065F-644D-9945-C5430250760C}" type="presOf" srcId="{34AEB114-6CB2-D145-960B-70BBF6ECEDFE}" destId="{DC743198-4291-3B45-A853-64348A050FDD}" srcOrd="0" destOrd="0" presId="urn:microsoft.com/office/officeart/2005/8/layout/process4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354AE38C-423B-744C-999D-50A73F63B8F9}" type="presOf" srcId="{B0032CAE-BFE0-412F-AA25-9570352353C2}" destId="{C1143241-FCA7-4B37-9AD0-C1F81F8EC826}" srcOrd="0" destOrd="0" presId="urn:microsoft.com/office/officeart/2005/8/layout/process4"/>
    <dgm:cxn modelId="{B0CB9847-C660-44BC-8BAF-EAE572F75198}" srcId="{6193014F-59FC-46DE-8FAA-13A5A4C7F601}" destId="{A0685FEF-D68A-4F0C-8CEA-537A782CF719}" srcOrd="3" destOrd="0" parTransId="{2BCC223B-9CA5-4738-9CB1-13EE0618D5E7}" sibTransId="{04A2C6D5-2B7B-412D-A11D-BFE79AB4CBDD}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B51CFA6B-7064-0B48-A5BA-C1588910B6AB}" type="presOf" srcId="{6193014F-59FC-46DE-8FAA-13A5A4C7F601}" destId="{CD1AF0A3-293B-417A-B091-800DD2E4F86D}" srcOrd="0" destOrd="0" presId="urn:microsoft.com/office/officeart/2005/8/layout/process4"/>
    <dgm:cxn modelId="{15038D88-5CF9-C94E-96B7-8F8A9EAEB3E7}" type="presOf" srcId="{A0685FEF-D68A-4F0C-8CEA-537A782CF719}" destId="{A0EC33B0-E7C9-1148-B841-2DA443C3B322}" srcOrd="0" destOrd="0" presId="urn:microsoft.com/office/officeart/2005/8/layout/process4"/>
    <dgm:cxn modelId="{D2A21853-D2E5-FF4D-A391-107D9B7E1053}" type="presParOf" srcId="{CD1AF0A3-293B-417A-B091-800DD2E4F86D}" destId="{EB0EF053-9688-0E44-AC7E-BCA9C37B29FB}" srcOrd="0" destOrd="0" presId="urn:microsoft.com/office/officeart/2005/8/layout/process4"/>
    <dgm:cxn modelId="{2C647486-0B4A-A84B-AD79-9725EA9666CB}" type="presParOf" srcId="{EB0EF053-9688-0E44-AC7E-BCA9C37B29FB}" destId="{DC743198-4291-3B45-A853-64348A050FDD}" srcOrd="0" destOrd="0" presId="urn:microsoft.com/office/officeart/2005/8/layout/process4"/>
    <dgm:cxn modelId="{DA01AC52-3421-D84A-8DA0-63167A0E2F0E}" type="presParOf" srcId="{CD1AF0A3-293B-417A-B091-800DD2E4F86D}" destId="{A96FB23D-6EC0-C740-8AD5-0046AABE733E}" srcOrd="1" destOrd="0" presId="urn:microsoft.com/office/officeart/2005/8/layout/process4"/>
    <dgm:cxn modelId="{18AF7D70-FA84-0E40-B626-894A30250D98}" type="presParOf" srcId="{CD1AF0A3-293B-417A-B091-800DD2E4F86D}" destId="{CE5DCB44-FCA0-AD42-A254-9D3BC84EC876}" srcOrd="2" destOrd="0" presId="urn:microsoft.com/office/officeart/2005/8/layout/process4"/>
    <dgm:cxn modelId="{CD98709F-3CBC-B94D-90E9-D2C9E2B470B0}" type="presParOf" srcId="{CE5DCB44-FCA0-AD42-A254-9D3BC84EC876}" destId="{A0EC33B0-E7C9-1148-B841-2DA443C3B322}" srcOrd="0" destOrd="0" presId="urn:microsoft.com/office/officeart/2005/8/layout/process4"/>
    <dgm:cxn modelId="{53B2B97F-F79E-2A4C-A272-77D0DA81241F}" type="presParOf" srcId="{CD1AF0A3-293B-417A-B091-800DD2E4F86D}" destId="{7A3A974C-39C1-4599-9711-55E63C3EA30A}" srcOrd="3" destOrd="0" presId="urn:microsoft.com/office/officeart/2005/8/layout/process4"/>
    <dgm:cxn modelId="{7DF5DC8C-4677-F643-AC60-E644E3CE17B5}" type="presParOf" srcId="{CD1AF0A3-293B-417A-B091-800DD2E4F86D}" destId="{DB86AFAF-EB51-497E-986E-5D836C5EA2BA}" srcOrd="4" destOrd="0" presId="urn:microsoft.com/office/officeart/2005/8/layout/process4"/>
    <dgm:cxn modelId="{B11F2D51-ABEE-1347-B3E0-498A567FEFED}" type="presParOf" srcId="{DB86AFAF-EB51-497E-986E-5D836C5EA2BA}" destId="{C1143241-FCA7-4B37-9AD0-C1F81F8EC826}" srcOrd="0" destOrd="0" presId="urn:microsoft.com/office/officeart/2005/8/layout/process4"/>
    <dgm:cxn modelId="{19375480-039E-594F-8220-2C2EE4FF6101}" type="presParOf" srcId="{CD1AF0A3-293B-417A-B091-800DD2E4F86D}" destId="{7EC79983-1EE9-47A5-8122-A1B6F2E949E1}" srcOrd="5" destOrd="0" presId="urn:microsoft.com/office/officeart/2005/8/layout/process4"/>
    <dgm:cxn modelId="{0F196A23-6E99-BC4D-95A0-94D741CAAD22}" type="presParOf" srcId="{CD1AF0A3-293B-417A-B091-800DD2E4F86D}" destId="{02D23FDC-02EC-45ED-A334-E0D8DB8A5507}" srcOrd="6" destOrd="0" presId="urn:microsoft.com/office/officeart/2005/8/layout/process4"/>
    <dgm:cxn modelId="{B5B110A7-08F2-6541-B85F-19AB80C7C722}" type="presParOf" srcId="{02D23FDC-02EC-45ED-A334-E0D8DB8A5507}" destId="{0B4864E5-D3DC-46DF-8E4B-7DF845361E3B}" srcOrd="0" destOrd="0" presId="urn:microsoft.com/office/officeart/2005/8/layout/process4"/>
    <dgm:cxn modelId="{6474ED22-98A8-5947-ADC3-DA2AE63AAD25}" type="presParOf" srcId="{CD1AF0A3-293B-417A-B091-800DD2E4F86D}" destId="{AD5012E1-E083-4CB4-99A3-DA0FF56F4413}" srcOrd="7" destOrd="0" presId="urn:microsoft.com/office/officeart/2005/8/layout/process4"/>
    <dgm:cxn modelId="{A6E4CD54-0080-CA40-8B5C-6428D108AD00}" type="presParOf" srcId="{CD1AF0A3-293B-417A-B091-800DD2E4F86D}" destId="{77987D68-1041-415B-9CFA-EF5FB0D67B4A}" srcOrd="8" destOrd="0" presId="urn:microsoft.com/office/officeart/2005/8/layout/process4"/>
    <dgm:cxn modelId="{0E507105-97BB-8548-8BFF-B99EE89E6CF3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20FD8BD-F7A6-4203-AD6F-6D26AA71DF07}" type="doc">
      <dgm:prSet loTypeId="urn:microsoft.com/office/officeart/2008/layout/Lin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53A11DB-AD89-4B4B-A68B-13BD2043043B}">
      <dgm:prSet phldrT="[Texto]"/>
      <dgm:spPr/>
      <dgm:t>
        <a:bodyPr/>
        <a:lstStyle/>
        <a:p>
          <a:r>
            <a:rPr lang="es-CO" dirty="0" smtClean="0"/>
            <a:t>Plan de Trabajo Año 2014</a:t>
          </a:r>
          <a:endParaRPr lang="es-CO" dirty="0"/>
        </a:p>
      </dgm:t>
    </dgm:pt>
    <dgm:pt modelId="{2B32286E-128B-4D07-A2BE-3BAD138A2B57}" type="parTrans" cxnId="{CC3E8B1E-5699-4F39-9551-F56AB3073F38}">
      <dgm:prSet/>
      <dgm:spPr/>
      <dgm:t>
        <a:bodyPr/>
        <a:lstStyle/>
        <a:p>
          <a:endParaRPr lang="es-CO"/>
        </a:p>
      </dgm:t>
    </dgm:pt>
    <dgm:pt modelId="{0BE10C57-B8CB-4AB7-B8E6-E25448D63FD0}" type="sibTrans" cxnId="{CC3E8B1E-5699-4F39-9551-F56AB3073F38}">
      <dgm:prSet/>
      <dgm:spPr/>
      <dgm:t>
        <a:bodyPr/>
        <a:lstStyle/>
        <a:p>
          <a:endParaRPr lang="es-CO"/>
        </a:p>
      </dgm:t>
    </dgm:pt>
    <dgm:pt modelId="{C9B44D10-7E47-4D0D-9F9C-96FF1D761257}">
      <dgm:prSet phldrT="[Texto]" custT="1"/>
      <dgm:spPr/>
      <dgm:t>
        <a:bodyPr/>
        <a:lstStyle/>
        <a:p>
          <a:r>
            <a:rPr lang="es-MX" sz="2800" dirty="0" smtClean="0"/>
            <a:t>Propuesta sobre las Normas de Aseguramiento de la información </a:t>
          </a:r>
          <a:endParaRPr lang="es-CO" sz="2800" dirty="0"/>
        </a:p>
      </dgm:t>
    </dgm:pt>
    <dgm:pt modelId="{0FA9AE94-A876-4D93-B469-BCB5CF135D94}" type="parTrans" cxnId="{0D2152FC-E2EC-4D59-B45E-04DB744B120A}">
      <dgm:prSet/>
      <dgm:spPr/>
      <dgm:t>
        <a:bodyPr/>
        <a:lstStyle/>
        <a:p>
          <a:endParaRPr lang="es-CO"/>
        </a:p>
      </dgm:t>
    </dgm:pt>
    <dgm:pt modelId="{2716E7C8-1922-4E69-B3EC-4F81D03B9491}" type="sibTrans" cxnId="{0D2152FC-E2EC-4D59-B45E-04DB744B120A}">
      <dgm:prSet/>
      <dgm:spPr/>
      <dgm:t>
        <a:bodyPr/>
        <a:lstStyle/>
        <a:p>
          <a:endParaRPr lang="es-CO"/>
        </a:p>
      </dgm:t>
    </dgm:pt>
    <dgm:pt modelId="{D133EAB1-74C9-4941-9CBC-36356B4DAD31}">
      <dgm:prSet custT="1"/>
      <dgm:spPr/>
      <dgm:t>
        <a:bodyPr/>
        <a:lstStyle/>
        <a:p>
          <a:r>
            <a:rPr lang="es-MX" sz="2800" dirty="0" smtClean="0"/>
            <a:t>Propuesta semestral de nuevas normas y enmiendas emitidas por el IASB.</a:t>
          </a:r>
        </a:p>
      </dgm:t>
    </dgm:pt>
    <dgm:pt modelId="{1948D2CE-266A-440A-A5E7-7A252EE89DEE}" type="parTrans" cxnId="{DA00AEB0-1415-4E83-9B97-2C5DBF175DAF}">
      <dgm:prSet/>
      <dgm:spPr/>
      <dgm:t>
        <a:bodyPr/>
        <a:lstStyle/>
        <a:p>
          <a:endParaRPr lang="es-CO"/>
        </a:p>
      </dgm:t>
    </dgm:pt>
    <dgm:pt modelId="{14B2FF64-F9D8-449E-888F-8E787A5A0388}" type="sibTrans" cxnId="{DA00AEB0-1415-4E83-9B97-2C5DBF175DAF}">
      <dgm:prSet/>
      <dgm:spPr/>
      <dgm:t>
        <a:bodyPr/>
        <a:lstStyle/>
        <a:p>
          <a:endParaRPr lang="es-CO"/>
        </a:p>
      </dgm:t>
    </dgm:pt>
    <dgm:pt modelId="{64451A87-4976-450C-9363-F6AE9FE95967}">
      <dgm:prSet custT="1"/>
      <dgm:spPr/>
      <dgm:t>
        <a:bodyPr/>
        <a:lstStyle/>
        <a:p>
          <a:r>
            <a:rPr lang="es-MX" sz="2800" dirty="0" smtClean="0"/>
            <a:t>Guías para la valuación de activos y pasivos</a:t>
          </a:r>
        </a:p>
      </dgm:t>
    </dgm:pt>
    <dgm:pt modelId="{46DE704C-E204-4F4F-AFEC-60061479B4BA}" type="parTrans" cxnId="{4BBCE66F-2EF8-406E-BF7D-E445104370AC}">
      <dgm:prSet/>
      <dgm:spPr/>
      <dgm:t>
        <a:bodyPr/>
        <a:lstStyle/>
        <a:p>
          <a:endParaRPr lang="es-CO"/>
        </a:p>
      </dgm:t>
    </dgm:pt>
    <dgm:pt modelId="{7B5B7DE1-0F01-44BF-A3CD-D2C0FFAC10EF}" type="sibTrans" cxnId="{4BBCE66F-2EF8-406E-BF7D-E445104370AC}">
      <dgm:prSet/>
      <dgm:spPr/>
      <dgm:t>
        <a:bodyPr/>
        <a:lstStyle/>
        <a:p>
          <a:endParaRPr lang="es-CO"/>
        </a:p>
      </dgm:t>
    </dgm:pt>
    <dgm:pt modelId="{14BF3659-347C-6443-8539-C2FE1B659E17}">
      <dgm:prSet custT="1"/>
      <dgm:spPr/>
      <dgm:t>
        <a:bodyPr/>
        <a:lstStyle/>
        <a:p>
          <a:r>
            <a:rPr lang="es-MX" sz="2800" dirty="0" smtClean="0"/>
            <a:t>Propuesta sobre el proceso contable de las entidades en liquidación</a:t>
          </a:r>
        </a:p>
      </dgm:t>
    </dgm:pt>
    <dgm:pt modelId="{0B80102C-E625-4142-9FD5-038057AB29C8}" type="parTrans" cxnId="{2FCA28AC-E53C-FB46-B051-F9496F41EC9C}">
      <dgm:prSet/>
      <dgm:spPr/>
      <dgm:t>
        <a:bodyPr/>
        <a:lstStyle/>
        <a:p>
          <a:endParaRPr lang="es-ES"/>
        </a:p>
      </dgm:t>
    </dgm:pt>
    <dgm:pt modelId="{B4ED8A9B-A9B4-E44D-8468-16608D370BAB}" type="sibTrans" cxnId="{2FCA28AC-E53C-FB46-B051-F9496F41EC9C}">
      <dgm:prSet/>
      <dgm:spPr/>
      <dgm:t>
        <a:bodyPr/>
        <a:lstStyle/>
        <a:p>
          <a:endParaRPr lang="es-ES"/>
        </a:p>
      </dgm:t>
    </dgm:pt>
    <dgm:pt modelId="{029F8D75-2D55-1040-94B4-DE5E90FC5914}">
      <dgm:prSet custT="1"/>
      <dgm:spPr/>
      <dgm:t>
        <a:bodyPr/>
        <a:lstStyle/>
        <a:p>
          <a:r>
            <a:rPr lang="es-MX" sz="2800" dirty="0" smtClean="0"/>
            <a:t>Guía para la presentación de estados financieros de entidades sin animo de lucro</a:t>
          </a:r>
        </a:p>
      </dgm:t>
    </dgm:pt>
    <dgm:pt modelId="{3451DA84-0783-A248-8F85-490A46DCA837}" type="parTrans" cxnId="{CE07D711-BCCC-6F44-85CD-D265A06EF7B6}">
      <dgm:prSet/>
      <dgm:spPr/>
      <dgm:t>
        <a:bodyPr/>
        <a:lstStyle/>
        <a:p>
          <a:endParaRPr lang="es-ES"/>
        </a:p>
      </dgm:t>
    </dgm:pt>
    <dgm:pt modelId="{8BF0ADBA-47A7-E44A-87FE-05232FB970A8}" type="sibTrans" cxnId="{CE07D711-BCCC-6F44-85CD-D265A06EF7B6}">
      <dgm:prSet/>
      <dgm:spPr/>
      <dgm:t>
        <a:bodyPr/>
        <a:lstStyle/>
        <a:p>
          <a:endParaRPr lang="es-ES"/>
        </a:p>
      </dgm:t>
    </dgm:pt>
    <dgm:pt modelId="{AE33D6E7-8339-4D41-8896-833ABE83457B}">
      <dgm:prSet custT="1"/>
      <dgm:spPr/>
      <dgm:t>
        <a:bodyPr/>
        <a:lstStyle/>
        <a:p>
          <a:r>
            <a:rPr lang="es-MX" sz="2800" dirty="0" smtClean="0"/>
            <a:t>Resolución de consultas generadas por los Decretos 2784 y 2706 y el de las Pymes. </a:t>
          </a:r>
        </a:p>
      </dgm:t>
    </dgm:pt>
    <dgm:pt modelId="{D0846CE7-A4EF-644D-A209-F6B0741FA9F5}" type="parTrans" cxnId="{BB878012-6A4F-7D40-A340-CDF1B6C56DAB}">
      <dgm:prSet/>
      <dgm:spPr/>
      <dgm:t>
        <a:bodyPr/>
        <a:lstStyle/>
        <a:p>
          <a:endParaRPr lang="es-ES"/>
        </a:p>
      </dgm:t>
    </dgm:pt>
    <dgm:pt modelId="{733EF47B-A4A1-AC4B-A5CD-F5F444614869}" type="sibTrans" cxnId="{BB878012-6A4F-7D40-A340-CDF1B6C56DAB}">
      <dgm:prSet/>
      <dgm:spPr/>
      <dgm:t>
        <a:bodyPr/>
        <a:lstStyle/>
        <a:p>
          <a:endParaRPr lang="es-ES"/>
        </a:p>
      </dgm:t>
    </dgm:pt>
    <dgm:pt modelId="{C27F61F1-7D61-2040-B897-594033402942}">
      <dgm:prSet custT="1"/>
      <dgm:spPr/>
      <dgm:t>
        <a:bodyPr/>
        <a:lstStyle/>
        <a:p>
          <a:r>
            <a:rPr lang="es-MX" sz="2800" dirty="0" smtClean="0"/>
            <a:t>Propuesta de Norma del Sistema Documental Contable </a:t>
          </a:r>
        </a:p>
      </dgm:t>
    </dgm:pt>
    <dgm:pt modelId="{4212D4F7-DFF8-1446-8CDF-AF08E6F51BF6}" type="parTrans" cxnId="{C8DC8BC2-94AD-EB45-B449-6CB499304140}">
      <dgm:prSet/>
      <dgm:spPr/>
      <dgm:t>
        <a:bodyPr/>
        <a:lstStyle/>
        <a:p>
          <a:endParaRPr lang="es-ES"/>
        </a:p>
      </dgm:t>
    </dgm:pt>
    <dgm:pt modelId="{BEFDA8FA-8F1D-6A46-B2A6-D7AF1B0E664A}" type="sibTrans" cxnId="{C8DC8BC2-94AD-EB45-B449-6CB499304140}">
      <dgm:prSet/>
      <dgm:spPr/>
      <dgm:t>
        <a:bodyPr/>
        <a:lstStyle/>
        <a:p>
          <a:endParaRPr lang="es-ES"/>
        </a:p>
      </dgm:t>
    </dgm:pt>
    <dgm:pt modelId="{42CC1F0F-4225-4FBD-B7A1-5024C2BC44A4}" type="pres">
      <dgm:prSet presAssocID="{620FD8BD-F7A6-4203-AD6F-6D26AA71DF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822F4B2-195F-4B0F-99B7-429FD1439526}" type="pres">
      <dgm:prSet presAssocID="{E53A11DB-AD89-4B4B-A68B-13BD2043043B}" presName="thickLine" presStyleLbl="alignNode1" presStyleIdx="0" presStyleCnt="1"/>
      <dgm:spPr/>
    </dgm:pt>
    <dgm:pt modelId="{9C204C8E-F76A-4DD8-B327-E5837D49A516}" type="pres">
      <dgm:prSet presAssocID="{E53A11DB-AD89-4B4B-A68B-13BD2043043B}" presName="horz1" presStyleCnt="0"/>
      <dgm:spPr/>
    </dgm:pt>
    <dgm:pt modelId="{0E8F6DF0-79CD-4B11-9608-E04E7D3D3512}" type="pres">
      <dgm:prSet presAssocID="{E53A11DB-AD89-4B4B-A68B-13BD2043043B}" presName="tx1" presStyleLbl="revTx" presStyleIdx="0" presStyleCnt="8"/>
      <dgm:spPr/>
      <dgm:t>
        <a:bodyPr/>
        <a:lstStyle/>
        <a:p>
          <a:endParaRPr lang="es-ES"/>
        </a:p>
      </dgm:t>
    </dgm:pt>
    <dgm:pt modelId="{B79A3E24-3B5C-4CDA-A6FC-8DDCA30EC070}" type="pres">
      <dgm:prSet presAssocID="{E53A11DB-AD89-4B4B-A68B-13BD2043043B}" presName="vert1" presStyleCnt="0"/>
      <dgm:spPr/>
    </dgm:pt>
    <dgm:pt modelId="{3846D585-DA3C-4156-B428-D7091FE558B1}" type="pres">
      <dgm:prSet presAssocID="{C9B44D10-7E47-4D0D-9F9C-96FF1D761257}" presName="vertSpace2a" presStyleCnt="0"/>
      <dgm:spPr/>
    </dgm:pt>
    <dgm:pt modelId="{DDC8B14E-FA89-4FB5-B3BA-3E37B5D24189}" type="pres">
      <dgm:prSet presAssocID="{C9B44D10-7E47-4D0D-9F9C-96FF1D761257}" presName="horz2" presStyleCnt="0"/>
      <dgm:spPr/>
    </dgm:pt>
    <dgm:pt modelId="{068E65AA-FC52-4320-B882-E0FE8A7C1244}" type="pres">
      <dgm:prSet presAssocID="{C9B44D10-7E47-4D0D-9F9C-96FF1D761257}" presName="horzSpace2" presStyleCnt="0"/>
      <dgm:spPr/>
    </dgm:pt>
    <dgm:pt modelId="{769AC984-A225-49EE-B759-E48EB8C5A057}" type="pres">
      <dgm:prSet presAssocID="{C9B44D10-7E47-4D0D-9F9C-96FF1D761257}" presName="tx2" presStyleLbl="revTx" presStyleIdx="1" presStyleCnt="8"/>
      <dgm:spPr/>
      <dgm:t>
        <a:bodyPr/>
        <a:lstStyle/>
        <a:p>
          <a:endParaRPr lang="es-CO"/>
        </a:p>
      </dgm:t>
    </dgm:pt>
    <dgm:pt modelId="{8526E936-996C-4960-B790-8172F13182B0}" type="pres">
      <dgm:prSet presAssocID="{C9B44D10-7E47-4D0D-9F9C-96FF1D761257}" presName="vert2" presStyleCnt="0"/>
      <dgm:spPr/>
    </dgm:pt>
    <dgm:pt modelId="{D778A76A-9867-4FA7-81E3-34931E799F64}" type="pres">
      <dgm:prSet presAssocID="{C9B44D10-7E47-4D0D-9F9C-96FF1D761257}" presName="thinLine2b" presStyleLbl="callout" presStyleIdx="0" presStyleCnt="7"/>
      <dgm:spPr/>
    </dgm:pt>
    <dgm:pt modelId="{DAA37C2F-60D9-4722-A32B-4B3EF0129F1C}" type="pres">
      <dgm:prSet presAssocID="{C9B44D10-7E47-4D0D-9F9C-96FF1D761257}" presName="vertSpace2b" presStyleCnt="0"/>
      <dgm:spPr/>
    </dgm:pt>
    <dgm:pt modelId="{31C4C1F1-3DC1-4A41-9361-F8E5C0D3411B}" type="pres">
      <dgm:prSet presAssocID="{D133EAB1-74C9-4941-9CBC-36356B4DAD31}" presName="horz2" presStyleCnt="0"/>
      <dgm:spPr/>
    </dgm:pt>
    <dgm:pt modelId="{486443B4-DD45-4372-AC0C-06A4DC86C9A1}" type="pres">
      <dgm:prSet presAssocID="{D133EAB1-74C9-4941-9CBC-36356B4DAD31}" presName="horzSpace2" presStyleCnt="0"/>
      <dgm:spPr/>
    </dgm:pt>
    <dgm:pt modelId="{61010A01-76EF-4F1A-B650-26DB9B2077F2}" type="pres">
      <dgm:prSet presAssocID="{D133EAB1-74C9-4941-9CBC-36356B4DAD31}" presName="tx2" presStyleLbl="revTx" presStyleIdx="2" presStyleCnt="8"/>
      <dgm:spPr/>
      <dgm:t>
        <a:bodyPr/>
        <a:lstStyle/>
        <a:p>
          <a:endParaRPr lang="es-ES"/>
        </a:p>
      </dgm:t>
    </dgm:pt>
    <dgm:pt modelId="{8AA4CB2A-77C2-4E3C-B74F-43E6716E3BF6}" type="pres">
      <dgm:prSet presAssocID="{D133EAB1-74C9-4941-9CBC-36356B4DAD31}" presName="vert2" presStyleCnt="0"/>
      <dgm:spPr/>
    </dgm:pt>
    <dgm:pt modelId="{64DA780C-BDA8-4AC9-BE1E-EF31E4FDB2D7}" type="pres">
      <dgm:prSet presAssocID="{D133EAB1-74C9-4941-9CBC-36356B4DAD31}" presName="thinLine2b" presStyleLbl="callout" presStyleIdx="1" presStyleCnt="7"/>
      <dgm:spPr/>
    </dgm:pt>
    <dgm:pt modelId="{CC06916C-30C6-46B5-AFC3-14B5B0B05300}" type="pres">
      <dgm:prSet presAssocID="{D133EAB1-74C9-4941-9CBC-36356B4DAD31}" presName="vertSpace2b" presStyleCnt="0"/>
      <dgm:spPr/>
    </dgm:pt>
    <dgm:pt modelId="{A1BE3558-F8A2-40CE-9FB0-C56B453F183F}" type="pres">
      <dgm:prSet presAssocID="{64451A87-4976-450C-9363-F6AE9FE95967}" presName="horz2" presStyleCnt="0"/>
      <dgm:spPr/>
    </dgm:pt>
    <dgm:pt modelId="{0741C7D4-6457-4647-935C-E3506A8AF341}" type="pres">
      <dgm:prSet presAssocID="{64451A87-4976-450C-9363-F6AE9FE95967}" presName="horzSpace2" presStyleCnt="0"/>
      <dgm:spPr/>
    </dgm:pt>
    <dgm:pt modelId="{00458D53-446E-4756-BF3A-60076C8DF98A}" type="pres">
      <dgm:prSet presAssocID="{64451A87-4976-450C-9363-F6AE9FE95967}" presName="tx2" presStyleLbl="revTx" presStyleIdx="3" presStyleCnt="8" custScaleY="57364"/>
      <dgm:spPr/>
      <dgm:t>
        <a:bodyPr/>
        <a:lstStyle/>
        <a:p>
          <a:endParaRPr lang="es-CO"/>
        </a:p>
      </dgm:t>
    </dgm:pt>
    <dgm:pt modelId="{3565EFA0-D04F-40DF-B10B-6A7E044270C5}" type="pres">
      <dgm:prSet presAssocID="{64451A87-4976-450C-9363-F6AE9FE95967}" presName="vert2" presStyleCnt="0"/>
      <dgm:spPr/>
    </dgm:pt>
    <dgm:pt modelId="{0001DAB8-5D07-49C6-8D0B-C874C8371748}" type="pres">
      <dgm:prSet presAssocID="{64451A87-4976-450C-9363-F6AE9FE95967}" presName="thinLine2b" presStyleLbl="callout" presStyleIdx="2" presStyleCnt="7"/>
      <dgm:spPr/>
    </dgm:pt>
    <dgm:pt modelId="{038BCBF4-E141-4936-B8D1-1817431215B5}" type="pres">
      <dgm:prSet presAssocID="{64451A87-4976-450C-9363-F6AE9FE95967}" presName="vertSpace2b" presStyleCnt="0"/>
      <dgm:spPr/>
    </dgm:pt>
    <dgm:pt modelId="{7A309A03-67FA-2440-AA6C-C108AF5C9C8C}" type="pres">
      <dgm:prSet presAssocID="{14BF3659-347C-6443-8539-C2FE1B659E17}" presName="horz2" presStyleCnt="0"/>
      <dgm:spPr/>
    </dgm:pt>
    <dgm:pt modelId="{F8A71F68-036D-C54A-93C5-F39C50E578C8}" type="pres">
      <dgm:prSet presAssocID="{14BF3659-347C-6443-8539-C2FE1B659E17}" presName="horzSpace2" presStyleCnt="0"/>
      <dgm:spPr/>
    </dgm:pt>
    <dgm:pt modelId="{50CA6E89-20EB-104F-95AB-B18BBE0C73A8}" type="pres">
      <dgm:prSet presAssocID="{14BF3659-347C-6443-8539-C2FE1B659E17}" presName="tx2" presStyleLbl="revTx" presStyleIdx="4" presStyleCnt="8"/>
      <dgm:spPr/>
      <dgm:t>
        <a:bodyPr/>
        <a:lstStyle/>
        <a:p>
          <a:endParaRPr lang="es-ES"/>
        </a:p>
      </dgm:t>
    </dgm:pt>
    <dgm:pt modelId="{A0823414-B8D6-364C-A147-D1D37E06F964}" type="pres">
      <dgm:prSet presAssocID="{14BF3659-347C-6443-8539-C2FE1B659E17}" presName="vert2" presStyleCnt="0"/>
      <dgm:spPr/>
    </dgm:pt>
    <dgm:pt modelId="{2CD3A5E8-511D-164C-92A7-68E1DF549A08}" type="pres">
      <dgm:prSet presAssocID="{14BF3659-347C-6443-8539-C2FE1B659E17}" presName="thinLine2b" presStyleLbl="callout" presStyleIdx="3" presStyleCnt="7"/>
      <dgm:spPr/>
    </dgm:pt>
    <dgm:pt modelId="{5DD9B083-724F-7741-8501-1EEF7F11D88A}" type="pres">
      <dgm:prSet presAssocID="{14BF3659-347C-6443-8539-C2FE1B659E17}" presName="vertSpace2b" presStyleCnt="0"/>
      <dgm:spPr/>
    </dgm:pt>
    <dgm:pt modelId="{4B876A92-F9F4-8D4A-9984-3CAE6377E924}" type="pres">
      <dgm:prSet presAssocID="{029F8D75-2D55-1040-94B4-DE5E90FC5914}" presName="horz2" presStyleCnt="0"/>
      <dgm:spPr/>
    </dgm:pt>
    <dgm:pt modelId="{699BEB13-A56F-6C45-A135-036B61F07407}" type="pres">
      <dgm:prSet presAssocID="{029F8D75-2D55-1040-94B4-DE5E90FC5914}" presName="horzSpace2" presStyleCnt="0"/>
      <dgm:spPr/>
    </dgm:pt>
    <dgm:pt modelId="{1A46D182-35F5-0943-B8C4-16CAE1034F38}" type="pres">
      <dgm:prSet presAssocID="{029F8D75-2D55-1040-94B4-DE5E90FC5914}" presName="tx2" presStyleLbl="revTx" presStyleIdx="5" presStyleCnt="8"/>
      <dgm:spPr/>
      <dgm:t>
        <a:bodyPr/>
        <a:lstStyle/>
        <a:p>
          <a:endParaRPr lang="es-ES"/>
        </a:p>
      </dgm:t>
    </dgm:pt>
    <dgm:pt modelId="{5393F36A-B8FC-8147-ABF4-49FA6EAFBB6B}" type="pres">
      <dgm:prSet presAssocID="{029F8D75-2D55-1040-94B4-DE5E90FC5914}" presName="vert2" presStyleCnt="0"/>
      <dgm:spPr/>
    </dgm:pt>
    <dgm:pt modelId="{965F4D2A-0FE5-3545-B659-D1E7E6EE19CC}" type="pres">
      <dgm:prSet presAssocID="{029F8D75-2D55-1040-94B4-DE5E90FC5914}" presName="thinLine2b" presStyleLbl="callout" presStyleIdx="4" presStyleCnt="7"/>
      <dgm:spPr/>
    </dgm:pt>
    <dgm:pt modelId="{A6469875-55AC-5E43-BE65-A4E76364E6DF}" type="pres">
      <dgm:prSet presAssocID="{029F8D75-2D55-1040-94B4-DE5E90FC5914}" presName="vertSpace2b" presStyleCnt="0"/>
      <dgm:spPr/>
    </dgm:pt>
    <dgm:pt modelId="{29242D78-06B1-544B-9CC6-7DB84875A23F}" type="pres">
      <dgm:prSet presAssocID="{C27F61F1-7D61-2040-B897-594033402942}" presName="horz2" presStyleCnt="0"/>
      <dgm:spPr/>
    </dgm:pt>
    <dgm:pt modelId="{88501553-8602-0943-962A-0793ADD8AA8F}" type="pres">
      <dgm:prSet presAssocID="{C27F61F1-7D61-2040-B897-594033402942}" presName="horzSpace2" presStyleCnt="0"/>
      <dgm:spPr/>
    </dgm:pt>
    <dgm:pt modelId="{CC6DFE0E-9EFF-9547-A2AB-8D8F88C4AF53}" type="pres">
      <dgm:prSet presAssocID="{C27F61F1-7D61-2040-B897-594033402942}" presName="tx2" presStyleLbl="revTx" presStyleIdx="6" presStyleCnt="8" custScaleY="101126"/>
      <dgm:spPr/>
      <dgm:t>
        <a:bodyPr/>
        <a:lstStyle/>
        <a:p>
          <a:endParaRPr lang="es-ES"/>
        </a:p>
      </dgm:t>
    </dgm:pt>
    <dgm:pt modelId="{9F806475-609C-F94D-8130-2731F1AE8FC5}" type="pres">
      <dgm:prSet presAssocID="{C27F61F1-7D61-2040-B897-594033402942}" presName="vert2" presStyleCnt="0"/>
      <dgm:spPr/>
    </dgm:pt>
    <dgm:pt modelId="{4608ED3C-2A8F-3442-8B78-7D76686F23A2}" type="pres">
      <dgm:prSet presAssocID="{C27F61F1-7D61-2040-B897-594033402942}" presName="thinLine2b" presStyleLbl="callout" presStyleIdx="5" presStyleCnt="7"/>
      <dgm:spPr/>
    </dgm:pt>
    <dgm:pt modelId="{FB331F08-BEFA-FD4E-BB21-8308644271E0}" type="pres">
      <dgm:prSet presAssocID="{C27F61F1-7D61-2040-B897-594033402942}" presName="vertSpace2b" presStyleCnt="0"/>
      <dgm:spPr/>
    </dgm:pt>
    <dgm:pt modelId="{67421237-2C2E-9E45-8DDF-ED0A013A29C6}" type="pres">
      <dgm:prSet presAssocID="{AE33D6E7-8339-4D41-8896-833ABE83457B}" presName="horz2" presStyleCnt="0"/>
      <dgm:spPr/>
    </dgm:pt>
    <dgm:pt modelId="{328D8FE6-EA76-6B4C-ADC3-CA0892F6F695}" type="pres">
      <dgm:prSet presAssocID="{AE33D6E7-8339-4D41-8896-833ABE83457B}" presName="horzSpace2" presStyleCnt="0"/>
      <dgm:spPr/>
    </dgm:pt>
    <dgm:pt modelId="{37B98D61-FB5A-DC42-BDEA-EFAD56E0B09D}" type="pres">
      <dgm:prSet presAssocID="{AE33D6E7-8339-4D41-8896-833ABE83457B}" presName="tx2" presStyleLbl="revTx" presStyleIdx="7" presStyleCnt="8"/>
      <dgm:spPr/>
      <dgm:t>
        <a:bodyPr/>
        <a:lstStyle/>
        <a:p>
          <a:endParaRPr lang="es-ES"/>
        </a:p>
      </dgm:t>
    </dgm:pt>
    <dgm:pt modelId="{C01FFAE5-7316-224C-A026-B3A0EB3434C2}" type="pres">
      <dgm:prSet presAssocID="{AE33D6E7-8339-4D41-8896-833ABE83457B}" presName="vert2" presStyleCnt="0"/>
      <dgm:spPr/>
    </dgm:pt>
    <dgm:pt modelId="{E7BD7DEC-50BA-9F4F-A9BC-55B37228D9FB}" type="pres">
      <dgm:prSet presAssocID="{AE33D6E7-8339-4D41-8896-833ABE83457B}" presName="thinLine2b" presStyleLbl="callout" presStyleIdx="6" presStyleCnt="7"/>
      <dgm:spPr/>
    </dgm:pt>
    <dgm:pt modelId="{C795E932-7FF2-A14D-8A38-2CEF7AD70026}" type="pres">
      <dgm:prSet presAssocID="{AE33D6E7-8339-4D41-8896-833ABE83457B}" presName="vertSpace2b" presStyleCnt="0"/>
      <dgm:spPr/>
    </dgm:pt>
  </dgm:ptLst>
  <dgm:cxnLst>
    <dgm:cxn modelId="{07F4F1D6-4ADA-AC43-8425-F158C326B658}" type="presOf" srcId="{C9B44D10-7E47-4D0D-9F9C-96FF1D761257}" destId="{769AC984-A225-49EE-B759-E48EB8C5A057}" srcOrd="0" destOrd="0" presId="urn:microsoft.com/office/officeart/2008/layout/LinedList"/>
    <dgm:cxn modelId="{CE07D711-BCCC-6F44-85CD-D265A06EF7B6}" srcId="{E53A11DB-AD89-4B4B-A68B-13BD2043043B}" destId="{029F8D75-2D55-1040-94B4-DE5E90FC5914}" srcOrd="4" destOrd="0" parTransId="{3451DA84-0783-A248-8F85-490A46DCA837}" sibTransId="{8BF0ADBA-47A7-E44A-87FE-05232FB970A8}"/>
    <dgm:cxn modelId="{4BBCE66F-2EF8-406E-BF7D-E445104370AC}" srcId="{E53A11DB-AD89-4B4B-A68B-13BD2043043B}" destId="{64451A87-4976-450C-9363-F6AE9FE95967}" srcOrd="2" destOrd="0" parTransId="{46DE704C-E204-4F4F-AFEC-60061479B4BA}" sibTransId="{7B5B7DE1-0F01-44BF-A3CD-D2C0FFAC10EF}"/>
    <dgm:cxn modelId="{71DCFA05-C054-0E4C-A6CD-8269C14816E6}" type="presOf" srcId="{D133EAB1-74C9-4941-9CBC-36356B4DAD31}" destId="{61010A01-76EF-4F1A-B650-26DB9B2077F2}" srcOrd="0" destOrd="0" presId="urn:microsoft.com/office/officeart/2008/layout/LinedList"/>
    <dgm:cxn modelId="{7C5065A4-3C6A-0049-9A7D-767A6EBC5098}" type="presOf" srcId="{E53A11DB-AD89-4B4B-A68B-13BD2043043B}" destId="{0E8F6DF0-79CD-4B11-9608-E04E7D3D3512}" srcOrd="0" destOrd="0" presId="urn:microsoft.com/office/officeart/2008/layout/LinedList"/>
    <dgm:cxn modelId="{0D2152FC-E2EC-4D59-B45E-04DB744B120A}" srcId="{E53A11DB-AD89-4B4B-A68B-13BD2043043B}" destId="{C9B44D10-7E47-4D0D-9F9C-96FF1D761257}" srcOrd="0" destOrd="0" parTransId="{0FA9AE94-A876-4D93-B469-BCB5CF135D94}" sibTransId="{2716E7C8-1922-4E69-B3EC-4F81D03B9491}"/>
    <dgm:cxn modelId="{BB878012-6A4F-7D40-A340-CDF1B6C56DAB}" srcId="{E53A11DB-AD89-4B4B-A68B-13BD2043043B}" destId="{AE33D6E7-8339-4D41-8896-833ABE83457B}" srcOrd="6" destOrd="0" parTransId="{D0846CE7-A4EF-644D-A209-F6B0741FA9F5}" sibTransId="{733EF47B-A4A1-AC4B-A5CD-F5F444614869}"/>
    <dgm:cxn modelId="{531311EF-5DBD-FC48-9C3B-FF03BA1060A3}" type="presOf" srcId="{620FD8BD-F7A6-4203-AD6F-6D26AA71DF07}" destId="{42CC1F0F-4225-4FBD-B7A1-5024C2BC44A4}" srcOrd="0" destOrd="0" presId="urn:microsoft.com/office/officeart/2008/layout/LinedList"/>
    <dgm:cxn modelId="{6CD5380C-1B2D-4B48-BBC2-AF972E1BA55C}" type="presOf" srcId="{64451A87-4976-450C-9363-F6AE9FE95967}" destId="{00458D53-446E-4756-BF3A-60076C8DF98A}" srcOrd="0" destOrd="0" presId="urn:microsoft.com/office/officeart/2008/layout/LinedList"/>
    <dgm:cxn modelId="{F3E6288E-BC63-774D-A4F9-E0ABF3719C49}" type="presOf" srcId="{14BF3659-347C-6443-8539-C2FE1B659E17}" destId="{50CA6E89-20EB-104F-95AB-B18BBE0C73A8}" srcOrd="0" destOrd="0" presId="urn:microsoft.com/office/officeart/2008/layout/LinedList"/>
    <dgm:cxn modelId="{8FC963E7-811C-EE46-8DED-B74F7391AD96}" type="presOf" srcId="{029F8D75-2D55-1040-94B4-DE5E90FC5914}" destId="{1A46D182-35F5-0943-B8C4-16CAE1034F38}" srcOrd="0" destOrd="0" presId="urn:microsoft.com/office/officeart/2008/layout/LinedList"/>
    <dgm:cxn modelId="{2FCA28AC-E53C-FB46-B051-F9496F41EC9C}" srcId="{E53A11DB-AD89-4B4B-A68B-13BD2043043B}" destId="{14BF3659-347C-6443-8539-C2FE1B659E17}" srcOrd="3" destOrd="0" parTransId="{0B80102C-E625-4142-9FD5-038057AB29C8}" sibTransId="{B4ED8A9B-A9B4-E44D-8468-16608D370BAB}"/>
    <dgm:cxn modelId="{C8DC8BC2-94AD-EB45-B449-6CB499304140}" srcId="{E53A11DB-AD89-4B4B-A68B-13BD2043043B}" destId="{C27F61F1-7D61-2040-B897-594033402942}" srcOrd="5" destOrd="0" parTransId="{4212D4F7-DFF8-1446-8CDF-AF08E6F51BF6}" sibTransId="{BEFDA8FA-8F1D-6A46-B2A6-D7AF1B0E664A}"/>
    <dgm:cxn modelId="{8DCA8637-465E-BE46-B844-2EC866469F58}" type="presOf" srcId="{AE33D6E7-8339-4D41-8896-833ABE83457B}" destId="{37B98D61-FB5A-DC42-BDEA-EFAD56E0B09D}" srcOrd="0" destOrd="0" presId="urn:microsoft.com/office/officeart/2008/layout/LinedList"/>
    <dgm:cxn modelId="{CC3E8B1E-5699-4F39-9551-F56AB3073F38}" srcId="{620FD8BD-F7A6-4203-AD6F-6D26AA71DF07}" destId="{E53A11DB-AD89-4B4B-A68B-13BD2043043B}" srcOrd="0" destOrd="0" parTransId="{2B32286E-128B-4D07-A2BE-3BAD138A2B57}" sibTransId="{0BE10C57-B8CB-4AB7-B8E6-E25448D63FD0}"/>
    <dgm:cxn modelId="{855D5B11-A862-424E-9427-BED32BCB429C}" type="presOf" srcId="{C27F61F1-7D61-2040-B897-594033402942}" destId="{CC6DFE0E-9EFF-9547-A2AB-8D8F88C4AF53}" srcOrd="0" destOrd="0" presId="urn:microsoft.com/office/officeart/2008/layout/LinedList"/>
    <dgm:cxn modelId="{DA00AEB0-1415-4E83-9B97-2C5DBF175DAF}" srcId="{E53A11DB-AD89-4B4B-A68B-13BD2043043B}" destId="{D133EAB1-74C9-4941-9CBC-36356B4DAD31}" srcOrd="1" destOrd="0" parTransId="{1948D2CE-266A-440A-A5E7-7A252EE89DEE}" sibTransId="{14B2FF64-F9D8-449E-888F-8E787A5A0388}"/>
    <dgm:cxn modelId="{D2791EAE-F0CF-6444-97FA-2218E9001407}" type="presParOf" srcId="{42CC1F0F-4225-4FBD-B7A1-5024C2BC44A4}" destId="{F822F4B2-195F-4B0F-99B7-429FD1439526}" srcOrd="0" destOrd="0" presId="urn:microsoft.com/office/officeart/2008/layout/LinedList"/>
    <dgm:cxn modelId="{520D236B-7A18-3149-BE56-C011977FD4AE}" type="presParOf" srcId="{42CC1F0F-4225-4FBD-B7A1-5024C2BC44A4}" destId="{9C204C8E-F76A-4DD8-B327-E5837D49A516}" srcOrd="1" destOrd="0" presId="urn:microsoft.com/office/officeart/2008/layout/LinedList"/>
    <dgm:cxn modelId="{954EC493-0EC0-3841-B77C-77636B8338BD}" type="presParOf" srcId="{9C204C8E-F76A-4DD8-B327-E5837D49A516}" destId="{0E8F6DF0-79CD-4B11-9608-E04E7D3D3512}" srcOrd="0" destOrd="0" presId="urn:microsoft.com/office/officeart/2008/layout/LinedList"/>
    <dgm:cxn modelId="{3CC89938-3A2A-9A44-A132-1678890ABB01}" type="presParOf" srcId="{9C204C8E-F76A-4DD8-B327-E5837D49A516}" destId="{B79A3E24-3B5C-4CDA-A6FC-8DDCA30EC070}" srcOrd="1" destOrd="0" presId="urn:microsoft.com/office/officeart/2008/layout/LinedList"/>
    <dgm:cxn modelId="{3A87A523-5713-7342-96E9-BA34C0E33958}" type="presParOf" srcId="{B79A3E24-3B5C-4CDA-A6FC-8DDCA30EC070}" destId="{3846D585-DA3C-4156-B428-D7091FE558B1}" srcOrd="0" destOrd="0" presId="urn:microsoft.com/office/officeart/2008/layout/LinedList"/>
    <dgm:cxn modelId="{5322E71C-CF86-9743-87ED-F4F668FE66F5}" type="presParOf" srcId="{B79A3E24-3B5C-4CDA-A6FC-8DDCA30EC070}" destId="{DDC8B14E-FA89-4FB5-B3BA-3E37B5D24189}" srcOrd="1" destOrd="0" presId="urn:microsoft.com/office/officeart/2008/layout/LinedList"/>
    <dgm:cxn modelId="{E789F5ED-A0DD-C547-9A23-A369B85CB27C}" type="presParOf" srcId="{DDC8B14E-FA89-4FB5-B3BA-3E37B5D24189}" destId="{068E65AA-FC52-4320-B882-E0FE8A7C1244}" srcOrd="0" destOrd="0" presId="urn:microsoft.com/office/officeart/2008/layout/LinedList"/>
    <dgm:cxn modelId="{68AA069F-F7CA-EF4B-9AE9-8D7E30DABC87}" type="presParOf" srcId="{DDC8B14E-FA89-4FB5-B3BA-3E37B5D24189}" destId="{769AC984-A225-49EE-B759-E48EB8C5A057}" srcOrd="1" destOrd="0" presId="urn:microsoft.com/office/officeart/2008/layout/LinedList"/>
    <dgm:cxn modelId="{D8665935-02CE-2B4E-8580-0BD78ACFF50E}" type="presParOf" srcId="{DDC8B14E-FA89-4FB5-B3BA-3E37B5D24189}" destId="{8526E936-996C-4960-B790-8172F13182B0}" srcOrd="2" destOrd="0" presId="urn:microsoft.com/office/officeart/2008/layout/LinedList"/>
    <dgm:cxn modelId="{7D9EFE2B-46BA-C74A-85FB-CE3A36F772D2}" type="presParOf" srcId="{B79A3E24-3B5C-4CDA-A6FC-8DDCA30EC070}" destId="{D778A76A-9867-4FA7-81E3-34931E799F64}" srcOrd="2" destOrd="0" presId="urn:microsoft.com/office/officeart/2008/layout/LinedList"/>
    <dgm:cxn modelId="{2DF66FCD-46F9-5B4C-A19A-EAF6C2A6325C}" type="presParOf" srcId="{B79A3E24-3B5C-4CDA-A6FC-8DDCA30EC070}" destId="{DAA37C2F-60D9-4722-A32B-4B3EF0129F1C}" srcOrd="3" destOrd="0" presId="urn:microsoft.com/office/officeart/2008/layout/LinedList"/>
    <dgm:cxn modelId="{197A5EBF-A997-A544-A6C3-408257A5EDBE}" type="presParOf" srcId="{B79A3E24-3B5C-4CDA-A6FC-8DDCA30EC070}" destId="{31C4C1F1-3DC1-4A41-9361-F8E5C0D3411B}" srcOrd="4" destOrd="0" presId="urn:microsoft.com/office/officeart/2008/layout/LinedList"/>
    <dgm:cxn modelId="{C468A324-2AEA-5742-BACF-E086A3DBCF8C}" type="presParOf" srcId="{31C4C1F1-3DC1-4A41-9361-F8E5C0D3411B}" destId="{486443B4-DD45-4372-AC0C-06A4DC86C9A1}" srcOrd="0" destOrd="0" presId="urn:microsoft.com/office/officeart/2008/layout/LinedList"/>
    <dgm:cxn modelId="{8EE7F980-AB25-E64F-9A46-09838B817B1A}" type="presParOf" srcId="{31C4C1F1-3DC1-4A41-9361-F8E5C0D3411B}" destId="{61010A01-76EF-4F1A-B650-26DB9B2077F2}" srcOrd="1" destOrd="0" presId="urn:microsoft.com/office/officeart/2008/layout/LinedList"/>
    <dgm:cxn modelId="{71E8BCDC-F027-C34F-941C-A1D6487B106F}" type="presParOf" srcId="{31C4C1F1-3DC1-4A41-9361-F8E5C0D3411B}" destId="{8AA4CB2A-77C2-4E3C-B74F-43E6716E3BF6}" srcOrd="2" destOrd="0" presId="urn:microsoft.com/office/officeart/2008/layout/LinedList"/>
    <dgm:cxn modelId="{3651E32D-4EDA-6245-BFEA-C594CC1AFBA1}" type="presParOf" srcId="{B79A3E24-3B5C-4CDA-A6FC-8DDCA30EC070}" destId="{64DA780C-BDA8-4AC9-BE1E-EF31E4FDB2D7}" srcOrd="5" destOrd="0" presId="urn:microsoft.com/office/officeart/2008/layout/LinedList"/>
    <dgm:cxn modelId="{4A14D924-EA84-BD4F-B8C2-D7813889B52F}" type="presParOf" srcId="{B79A3E24-3B5C-4CDA-A6FC-8DDCA30EC070}" destId="{CC06916C-30C6-46B5-AFC3-14B5B0B05300}" srcOrd="6" destOrd="0" presId="urn:microsoft.com/office/officeart/2008/layout/LinedList"/>
    <dgm:cxn modelId="{5E3D04C4-6C91-6E4F-9C82-5C316BAE128F}" type="presParOf" srcId="{B79A3E24-3B5C-4CDA-A6FC-8DDCA30EC070}" destId="{A1BE3558-F8A2-40CE-9FB0-C56B453F183F}" srcOrd="7" destOrd="0" presId="urn:microsoft.com/office/officeart/2008/layout/LinedList"/>
    <dgm:cxn modelId="{6D44C611-703D-2E44-AA44-5681DE09EEBA}" type="presParOf" srcId="{A1BE3558-F8A2-40CE-9FB0-C56B453F183F}" destId="{0741C7D4-6457-4647-935C-E3506A8AF341}" srcOrd="0" destOrd="0" presId="urn:microsoft.com/office/officeart/2008/layout/LinedList"/>
    <dgm:cxn modelId="{13DB95C8-07CC-6E4D-8DF0-9F5FCCA7DB0C}" type="presParOf" srcId="{A1BE3558-F8A2-40CE-9FB0-C56B453F183F}" destId="{00458D53-446E-4756-BF3A-60076C8DF98A}" srcOrd="1" destOrd="0" presId="urn:microsoft.com/office/officeart/2008/layout/LinedList"/>
    <dgm:cxn modelId="{999E38FE-74E4-2544-A6B5-40231E511BF0}" type="presParOf" srcId="{A1BE3558-F8A2-40CE-9FB0-C56B453F183F}" destId="{3565EFA0-D04F-40DF-B10B-6A7E044270C5}" srcOrd="2" destOrd="0" presId="urn:microsoft.com/office/officeart/2008/layout/LinedList"/>
    <dgm:cxn modelId="{A332E67B-5F80-5A4B-983C-BE68239FA7FD}" type="presParOf" srcId="{B79A3E24-3B5C-4CDA-A6FC-8DDCA30EC070}" destId="{0001DAB8-5D07-49C6-8D0B-C874C8371748}" srcOrd="8" destOrd="0" presId="urn:microsoft.com/office/officeart/2008/layout/LinedList"/>
    <dgm:cxn modelId="{8A0D6A38-C7E4-1248-94E3-1CAF9BF275FF}" type="presParOf" srcId="{B79A3E24-3B5C-4CDA-A6FC-8DDCA30EC070}" destId="{038BCBF4-E141-4936-B8D1-1817431215B5}" srcOrd="9" destOrd="0" presId="urn:microsoft.com/office/officeart/2008/layout/LinedList"/>
    <dgm:cxn modelId="{B112544E-A6B4-3D4E-A1A1-528D4EB3DD78}" type="presParOf" srcId="{B79A3E24-3B5C-4CDA-A6FC-8DDCA30EC070}" destId="{7A309A03-67FA-2440-AA6C-C108AF5C9C8C}" srcOrd="10" destOrd="0" presId="urn:microsoft.com/office/officeart/2008/layout/LinedList"/>
    <dgm:cxn modelId="{2FB5C3F8-08E7-094D-9FAE-2B708A8D9C84}" type="presParOf" srcId="{7A309A03-67FA-2440-AA6C-C108AF5C9C8C}" destId="{F8A71F68-036D-C54A-93C5-F39C50E578C8}" srcOrd="0" destOrd="0" presId="urn:microsoft.com/office/officeart/2008/layout/LinedList"/>
    <dgm:cxn modelId="{3EF0F05F-6C89-6440-AF1E-A34FE2DC5CDF}" type="presParOf" srcId="{7A309A03-67FA-2440-AA6C-C108AF5C9C8C}" destId="{50CA6E89-20EB-104F-95AB-B18BBE0C73A8}" srcOrd="1" destOrd="0" presId="urn:microsoft.com/office/officeart/2008/layout/LinedList"/>
    <dgm:cxn modelId="{678C0AD5-A961-AB48-A874-DCA9F4AB7393}" type="presParOf" srcId="{7A309A03-67FA-2440-AA6C-C108AF5C9C8C}" destId="{A0823414-B8D6-364C-A147-D1D37E06F964}" srcOrd="2" destOrd="0" presId="urn:microsoft.com/office/officeart/2008/layout/LinedList"/>
    <dgm:cxn modelId="{D0CB7D29-39A7-5B45-BA6F-AE6832E48F9A}" type="presParOf" srcId="{B79A3E24-3B5C-4CDA-A6FC-8DDCA30EC070}" destId="{2CD3A5E8-511D-164C-92A7-68E1DF549A08}" srcOrd="11" destOrd="0" presId="urn:microsoft.com/office/officeart/2008/layout/LinedList"/>
    <dgm:cxn modelId="{2C9C9E0B-D11C-744A-816E-6040897979FA}" type="presParOf" srcId="{B79A3E24-3B5C-4CDA-A6FC-8DDCA30EC070}" destId="{5DD9B083-724F-7741-8501-1EEF7F11D88A}" srcOrd="12" destOrd="0" presId="urn:microsoft.com/office/officeart/2008/layout/LinedList"/>
    <dgm:cxn modelId="{09D52E1D-5CAD-774B-9A90-8D628F8D47F3}" type="presParOf" srcId="{B79A3E24-3B5C-4CDA-A6FC-8DDCA30EC070}" destId="{4B876A92-F9F4-8D4A-9984-3CAE6377E924}" srcOrd="13" destOrd="0" presId="urn:microsoft.com/office/officeart/2008/layout/LinedList"/>
    <dgm:cxn modelId="{AF2E004D-1AFF-224F-BC10-9AA145F8889C}" type="presParOf" srcId="{4B876A92-F9F4-8D4A-9984-3CAE6377E924}" destId="{699BEB13-A56F-6C45-A135-036B61F07407}" srcOrd="0" destOrd="0" presId="urn:microsoft.com/office/officeart/2008/layout/LinedList"/>
    <dgm:cxn modelId="{BF3442E2-722D-6949-99DC-A028DCBFFCA7}" type="presParOf" srcId="{4B876A92-F9F4-8D4A-9984-3CAE6377E924}" destId="{1A46D182-35F5-0943-B8C4-16CAE1034F38}" srcOrd="1" destOrd="0" presId="urn:microsoft.com/office/officeart/2008/layout/LinedList"/>
    <dgm:cxn modelId="{4BA4F0A7-E812-054D-8B5A-E279C0778873}" type="presParOf" srcId="{4B876A92-F9F4-8D4A-9984-3CAE6377E924}" destId="{5393F36A-B8FC-8147-ABF4-49FA6EAFBB6B}" srcOrd="2" destOrd="0" presId="urn:microsoft.com/office/officeart/2008/layout/LinedList"/>
    <dgm:cxn modelId="{EF4BD659-DA59-4C47-9B2F-A2C7C3B48497}" type="presParOf" srcId="{B79A3E24-3B5C-4CDA-A6FC-8DDCA30EC070}" destId="{965F4D2A-0FE5-3545-B659-D1E7E6EE19CC}" srcOrd="14" destOrd="0" presId="urn:microsoft.com/office/officeart/2008/layout/LinedList"/>
    <dgm:cxn modelId="{E93E03FE-195F-F347-9FF7-42FD40B15DB2}" type="presParOf" srcId="{B79A3E24-3B5C-4CDA-A6FC-8DDCA30EC070}" destId="{A6469875-55AC-5E43-BE65-A4E76364E6DF}" srcOrd="15" destOrd="0" presId="urn:microsoft.com/office/officeart/2008/layout/LinedList"/>
    <dgm:cxn modelId="{786C3ACB-A030-BD40-9E9A-800CAB5EABFE}" type="presParOf" srcId="{B79A3E24-3B5C-4CDA-A6FC-8DDCA30EC070}" destId="{29242D78-06B1-544B-9CC6-7DB84875A23F}" srcOrd="16" destOrd="0" presId="urn:microsoft.com/office/officeart/2008/layout/LinedList"/>
    <dgm:cxn modelId="{AA1D9B71-3F26-CA4C-A92C-CC7F86B1D524}" type="presParOf" srcId="{29242D78-06B1-544B-9CC6-7DB84875A23F}" destId="{88501553-8602-0943-962A-0793ADD8AA8F}" srcOrd="0" destOrd="0" presId="urn:microsoft.com/office/officeart/2008/layout/LinedList"/>
    <dgm:cxn modelId="{8E518BE6-3CCE-B842-942C-81567089EA70}" type="presParOf" srcId="{29242D78-06B1-544B-9CC6-7DB84875A23F}" destId="{CC6DFE0E-9EFF-9547-A2AB-8D8F88C4AF53}" srcOrd="1" destOrd="0" presId="urn:microsoft.com/office/officeart/2008/layout/LinedList"/>
    <dgm:cxn modelId="{AA196B9A-5F2B-8946-AEC9-DCDDF4308C75}" type="presParOf" srcId="{29242D78-06B1-544B-9CC6-7DB84875A23F}" destId="{9F806475-609C-F94D-8130-2731F1AE8FC5}" srcOrd="2" destOrd="0" presId="urn:microsoft.com/office/officeart/2008/layout/LinedList"/>
    <dgm:cxn modelId="{9689AFBA-D669-0E48-9BEC-46E89FCCF145}" type="presParOf" srcId="{B79A3E24-3B5C-4CDA-A6FC-8DDCA30EC070}" destId="{4608ED3C-2A8F-3442-8B78-7D76686F23A2}" srcOrd="17" destOrd="0" presId="urn:microsoft.com/office/officeart/2008/layout/LinedList"/>
    <dgm:cxn modelId="{EF599A5F-DEA0-F643-A51F-90A5087635CF}" type="presParOf" srcId="{B79A3E24-3B5C-4CDA-A6FC-8DDCA30EC070}" destId="{FB331F08-BEFA-FD4E-BB21-8308644271E0}" srcOrd="18" destOrd="0" presId="urn:microsoft.com/office/officeart/2008/layout/LinedList"/>
    <dgm:cxn modelId="{D4B096B1-B049-4446-948A-713782D65613}" type="presParOf" srcId="{B79A3E24-3B5C-4CDA-A6FC-8DDCA30EC070}" destId="{67421237-2C2E-9E45-8DDF-ED0A013A29C6}" srcOrd="19" destOrd="0" presId="urn:microsoft.com/office/officeart/2008/layout/LinedList"/>
    <dgm:cxn modelId="{58E6AE65-7DD1-6B45-96E7-7CD20DC6AAF0}" type="presParOf" srcId="{67421237-2C2E-9E45-8DDF-ED0A013A29C6}" destId="{328D8FE6-EA76-6B4C-ADC3-CA0892F6F695}" srcOrd="0" destOrd="0" presId="urn:microsoft.com/office/officeart/2008/layout/LinedList"/>
    <dgm:cxn modelId="{D8F24459-7B91-1643-956D-9F749E3B922D}" type="presParOf" srcId="{67421237-2C2E-9E45-8DDF-ED0A013A29C6}" destId="{37B98D61-FB5A-DC42-BDEA-EFAD56E0B09D}" srcOrd="1" destOrd="0" presId="urn:microsoft.com/office/officeart/2008/layout/LinedList"/>
    <dgm:cxn modelId="{96E36613-F312-8749-BC6D-82CCE5FED02C}" type="presParOf" srcId="{67421237-2C2E-9E45-8DDF-ED0A013A29C6}" destId="{C01FFAE5-7316-224C-A026-B3A0EB3434C2}" srcOrd="2" destOrd="0" presId="urn:microsoft.com/office/officeart/2008/layout/LinedList"/>
    <dgm:cxn modelId="{21B908DE-0903-7D49-9EC7-DFFAC3A926A0}" type="presParOf" srcId="{B79A3E24-3B5C-4CDA-A6FC-8DDCA30EC070}" destId="{E7BD7DEC-50BA-9F4F-A9BC-55B37228D9FB}" srcOrd="20" destOrd="0" presId="urn:microsoft.com/office/officeart/2008/layout/LinedList"/>
    <dgm:cxn modelId="{E999DC02-B450-A849-A015-F7B6646B5DE1}" type="presParOf" srcId="{B79A3E24-3B5C-4CDA-A6FC-8DDCA30EC070}" destId="{C795E932-7FF2-A14D-8A38-2CEF7AD70026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/>
      <dgm:spPr/>
      <dgm:t>
        <a:bodyPr/>
        <a:lstStyle/>
        <a:p>
          <a:r>
            <a:rPr lang="es-ES" dirty="0" smtClean="0"/>
            <a:t>Aplicación por primera vez del  nuevo marco contable</a:t>
          </a:r>
          <a:endParaRPr lang="es-CO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/>
      <dgm:spPr/>
      <dgm:t>
        <a:bodyPr/>
        <a:lstStyle/>
        <a:p>
          <a:r>
            <a:rPr lang="es-ES" dirty="0" smtClean="0"/>
            <a:t>Estado de situación financiera de apertura (Sección 35 ) – Enero 1</a:t>
          </a:r>
          <a:endParaRPr lang="es-CO" dirty="0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/>
      <dgm:spPr/>
      <dgm:t>
        <a:bodyPr/>
        <a:lstStyle/>
        <a:p>
          <a:r>
            <a:rPr lang="es-ES" dirty="0" smtClean="0"/>
            <a:t>No será puesto en conocimiento del público, ni tendrá efectos legales.  </a:t>
          </a:r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A0685FEF-D68A-4F0C-8CEA-537A782CF719}">
      <dgm:prSet phldrT="[Texto]"/>
      <dgm:spPr/>
      <dgm:t>
        <a:bodyPr/>
        <a:lstStyle/>
        <a:p>
          <a:r>
            <a:rPr lang="es-ES" dirty="0" smtClean="0"/>
            <a:t>Para todos los efectos legales  aplican los  D.2649 y 2650/93 y demás</a:t>
          </a:r>
        </a:p>
      </dgm:t>
    </dgm:pt>
    <dgm:pt modelId="{2BCC223B-9CA5-4738-9CB1-13EE0618D5E7}" type="parTrans" cxnId="{B0CB9847-C660-44BC-8BAF-EAE572F75198}">
      <dgm:prSet/>
      <dgm:spPr/>
      <dgm:t>
        <a:bodyPr/>
        <a:lstStyle/>
        <a:p>
          <a:endParaRPr lang="es-CO"/>
        </a:p>
      </dgm:t>
    </dgm:pt>
    <dgm:pt modelId="{04A2C6D5-2B7B-412D-A11D-BFE79AB4CBDD}" type="sibTrans" cxnId="{B0CB9847-C660-44BC-8BAF-EAE572F75198}">
      <dgm:prSet/>
      <dgm:spPr/>
      <dgm:t>
        <a:bodyPr/>
        <a:lstStyle/>
        <a:p>
          <a:endParaRPr lang="es-CO"/>
        </a:p>
      </dgm:t>
    </dgm:pt>
    <dgm:pt modelId="{C3F9C55F-C6D0-4CB2-BF23-A41A5C21ABE1}">
      <dgm:prSet phldrT="[Texto]"/>
      <dgm:spPr/>
      <dgm:t>
        <a:bodyPr/>
        <a:lstStyle/>
        <a:p>
          <a:r>
            <a:rPr lang="es-ES" dirty="0" smtClean="0"/>
            <a:t>Construcción de información financiera  para propósitos comparativos </a:t>
          </a:r>
        </a:p>
      </dgm:t>
    </dgm:pt>
    <dgm:pt modelId="{599D40F7-A545-4962-B7B3-3BF171E74288}" type="parTrans" cxnId="{5A57B66F-27AF-493C-AE2B-C45C82907997}">
      <dgm:prSet/>
      <dgm:spPr/>
      <dgm:t>
        <a:bodyPr/>
        <a:lstStyle/>
        <a:p>
          <a:endParaRPr lang="es-CO"/>
        </a:p>
      </dgm:t>
    </dgm:pt>
    <dgm:pt modelId="{CF2D41A1-202C-49EA-9619-D7BA507BD04E}" type="sibTrans" cxnId="{5A57B66F-27AF-493C-AE2B-C45C82907997}">
      <dgm:prSet/>
      <dgm:spPr/>
      <dgm:t>
        <a:bodyPr/>
        <a:lstStyle/>
        <a:p>
          <a:endParaRPr lang="es-CO"/>
        </a:p>
      </dgm:t>
    </dgm:pt>
    <dgm:pt modelId="{EF3AFD98-027A-43CD-8445-45E209080C46}">
      <dgm:prSet phldrT="[Texto]"/>
      <dgm:spPr/>
      <dgm:t>
        <a:bodyPr/>
        <a:lstStyle/>
        <a:p>
          <a:r>
            <a:rPr lang="es-ES" dirty="0" smtClean="0"/>
            <a:t>Últimos estados financieros al 31 de dic/15 - D.2649 Y 2650) </a:t>
          </a:r>
        </a:p>
      </dgm:t>
    </dgm:pt>
    <dgm:pt modelId="{E73F04E5-5C81-480B-8C5B-57A27799320B}" type="parTrans" cxnId="{3FFD4437-312E-4F21-A9AF-5655901144C1}">
      <dgm:prSet/>
      <dgm:spPr/>
      <dgm:t>
        <a:bodyPr/>
        <a:lstStyle/>
        <a:p>
          <a:endParaRPr lang="es-CO"/>
        </a:p>
      </dgm:t>
    </dgm:pt>
    <dgm:pt modelId="{82FDCE99-5EA1-4EC4-90D3-B3FFEEEE2D12}" type="sibTrans" cxnId="{3FFD4437-312E-4F21-A9AF-5655901144C1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62A6F00-F230-4D0D-8D65-F470CD6B242C}" type="pres">
      <dgm:prSet presAssocID="{EF3AFD98-027A-43CD-8445-45E209080C46}" presName="boxAndChildren" presStyleCnt="0"/>
      <dgm:spPr/>
    </dgm:pt>
    <dgm:pt modelId="{B43E16ED-881D-40D0-BE89-C6D2356F33BD}" type="pres">
      <dgm:prSet presAssocID="{EF3AFD98-027A-43CD-8445-45E209080C46}" presName="parentTextBox" presStyleLbl="node1" presStyleIdx="0" presStyleCnt="6"/>
      <dgm:spPr/>
      <dgm:t>
        <a:bodyPr/>
        <a:lstStyle/>
        <a:p>
          <a:endParaRPr lang="es-CO"/>
        </a:p>
      </dgm:t>
    </dgm:pt>
    <dgm:pt modelId="{75ABC82E-9E5B-4464-A771-343B511ADA00}" type="pres">
      <dgm:prSet presAssocID="{CF2D41A1-202C-49EA-9619-D7BA507BD04E}" presName="sp" presStyleCnt="0"/>
      <dgm:spPr/>
    </dgm:pt>
    <dgm:pt modelId="{9C13FFBC-9A90-4DB5-8AA5-968777D82715}" type="pres">
      <dgm:prSet presAssocID="{C3F9C55F-C6D0-4CB2-BF23-A41A5C21ABE1}" presName="arrowAndChildren" presStyleCnt="0"/>
      <dgm:spPr/>
    </dgm:pt>
    <dgm:pt modelId="{6240A13D-AAED-491D-B40C-3C8E7E0E1BBB}" type="pres">
      <dgm:prSet presAssocID="{C3F9C55F-C6D0-4CB2-BF23-A41A5C21ABE1}" presName="parentTextArrow" presStyleLbl="node1" presStyleIdx="1" presStyleCnt="6" custLinFactNeighborX="-3374" custLinFactNeighborY="-328"/>
      <dgm:spPr/>
      <dgm:t>
        <a:bodyPr/>
        <a:lstStyle/>
        <a:p>
          <a:endParaRPr lang="es-CO"/>
        </a:p>
      </dgm:t>
    </dgm:pt>
    <dgm:pt modelId="{C45534A1-2EA0-413F-A6DC-70741EE171A6}" type="pres">
      <dgm:prSet presAssocID="{04A2C6D5-2B7B-412D-A11D-BFE79AB4CBDD}" presName="sp" presStyleCnt="0"/>
      <dgm:spPr/>
    </dgm:pt>
    <dgm:pt modelId="{C44D67FB-1B82-4F5F-BD78-1327BC0EECBB}" type="pres">
      <dgm:prSet presAssocID="{A0685FEF-D68A-4F0C-8CEA-537A782CF719}" presName="arrowAndChildren" presStyleCnt="0"/>
      <dgm:spPr/>
    </dgm:pt>
    <dgm:pt modelId="{CA187C3E-821D-4759-A950-EFF1960AB47C}" type="pres">
      <dgm:prSet presAssocID="{A0685FEF-D68A-4F0C-8CEA-537A782CF719}" presName="parentTextArrow" presStyleLbl="node1" presStyleIdx="2" presStyleCnt="6"/>
      <dgm:spPr/>
      <dgm:t>
        <a:bodyPr/>
        <a:lstStyle/>
        <a:p>
          <a:endParaRPr lang="es-CO"/>
        </a:p>
      </dgm:t>
    </dgm:pt>
    <dgm:pt modelId="{7A3A974C-39C1-4599-9711-55E63C3EA30A}" type="pres">
      <dgm:prSet presAssocID="{D27DE460-925C-4EC9-BE6C-DF500DC07006}" presName="sp" presStyleCnt="0"/>
      <dgm:spPr/>
    </dgm:pt>
    <dgm:pt modelId="{DB86AFAF-EB51-497E-986E-5D836C5EA2BA}" type="pres">
      <dgm:prSet presAssocID="{B0032CAE-BFE0-412F-AA25-9570352353C2}" presName="arrowAndChildren" presStyleCnt="0"/>
      <dgm:spPr/>
    </dgm:pt>
    <dgm:pt modelId="{C1143241-FCA7-4B37-9AD0-C1F81F8EC826}" type="pres">
      <dgm:prSet presAssocID="{B0032CAE-BFE0-412F-AA25-9570352353C2}" presName="parentTextArrow" presStyleLbl="node1" presStyleIdx="3" presStyleCnt="6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4" presStyleCnt="6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1A31C137-E679-B241-B64A-EFD8107E9D28}" type="presOf" srcId="{B0032CAE-BFE0-412F-AA25-9570352353C2}" destId="{C1143241-FCA7-4B37-9AD0-C1F81F8EC826}" srcOrd="0" destOrd="0" presId="urn:microsoft.com/office/officeart/2005/8/layout/process4"/>
    <dgm:cxn modelId="{3B9AEB49-5A79-0C42-8FF6-E9AACE9D9293}" type="presOf" srcId="{C3F9C55F-C6D0-4CB2-BF23-A41A5C21ABE1}" destId="{6240A13D-AAED-491D-B40C-3C8E7E0E1BBB}" srcOrd="0" destOrd="0" presId="urn:microsoft.com/office/officeart/2005/8/layout/process4"/>
    <dgm:cxn modelId="{5A57B66F-27AF-493C-AE2B-C45C82907997}" srcId="{6193014F-59FC-46DE-8FAA-13A5A4C7F601}" destId="{C3F9C55F-C6D0-4CB2-BF23-A41A5C21ABE1}" srcOrd="4" destOrd="0" parTransId="{599D40F7-A545-4962-B7B3-3BF171E74288}" sibTransId="{CF2D41A1-202C-49EA-9619-D7BA507BD04E}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B0392C2D-A954-DA4D-A8EA-E2635316195E}" type="presOf" srcId="{A0685FEF-D68A-4F0C-8CEA-537A782CF719}" destId="{CA187C3E-821D-4759-A950-EFF1960AB47C}" srcOrd="0" destOrd="0" presId="urn:microsoft.com/office/officeart/2005/8/layout/process4"/>
    <dgm:cxn modelId="{71E5968F-9BF7-044D-8DF3-D84E44D38432}" type="presOf" srcId="{4AF05A01-5513-4B3B-B3C7-D348FEE88080}" destId="{2308E507-869C-4D48-8601-62633D890DDA}" srcOrd="0" destOrd="0" presId="urn:microsoft.com/office/officeart/2005/8/layout/process4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75450287-891D-8545-8B51-C42A2EA626B7}" type="presOf" srcId="{3251BA05-9897-475E-9CE9-B0907AC2546F}" destId="{0B4864E5-D3DC-46DF-8E4B-7DF845361E3B}" srcOrd="0" destOrd="0" presId="urn:microsoft.com/office/officeart/2005/8/layout/process4"/>
    <dgm:cxn modelId="{B0CB9847-C660-44BC-8BAF-EAE572F75198}" srcId="{6193014F-59FC-46DE-8FAA-13A5A4C7F601}" destId="{A0685FEF-D68A-4F0C-8CEA-537A782CF719}" srcOrd="3" destOrd="0" parTransId="{2BCC223B-9CA5-4738-9CB1-13EE0618D5E7}" sibTransId="{04A2C6D5-2B7B-412D-A11D-BFE79AB4CBDD}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88A41276-C779-9D46-979C-1F8B0AA0A132}" type="presOf" srcId="{6193014F-59FC-46DE-8FAA-13A5A4C7F601}" destId="{CD1AF0A3-293B-417A-B091-800DD2E4F86D}" srcOrd="0" destOrd="0" presId="urn:microsoft.com/office/officeart/2005/8/layout/process4"/>
    <dgm:cxn modelId="{3FFD4437-312E-4F21-A9AF-5655901144C1}" srcId="{6193014F-59FC-46DE-8FAA-13A5A4C7F601}" destId="{EF3AFD98-027A-43CD-8445-45E209080C46}" srcOrd="5" destOrd="0" parTransId="{E73F04E5-5C81-480B-8C5B-57A27799320B}" sibTransId="{82FDCE99-5EA1-4EC4-90D3-B3FFEEEE2D12}"/>
    <dgm:cxn modelId="{6A0DA12A-2721-9546-BC3C-28F587C244C0}" type="presOf" srcId="{EF3AFD98-027A-43CD-8445-45E209080C46}" destId="{B43E16ED-881D-40D0-BE89-C6D2356F33BD}" srcOrd="0" destOrd="0" presId="urn:microsoft.com/office/officeart/2005/8/layout/process4"/>
    <dgm:cxn modelId="{9FE27266-D311-A74D-91E0-99EFEEDED016}" type="presParOf" srcId="{CD1AF0A3-293B-417A-B091-800DD2E4F86D}" destId="{662A6F00-F230-4D0D-8D65-F470CD6B242C}" srcOrd="0" destOrd="0" presId="urn:microsoft.com/office/officeart/2005/8/layout/process4"/>
    <dgm:cxn modelId="{5D3703B7-E4FD-6243-9E19-014F07DF0B72}" type="presParOf" srcId="{662A6F00-F230-4D0D-8D65-F470CD6B242C}" destId="{B43E16ED-881D-40D0-BE89-C6D2356F33BD}" srcOrd="0" destOrd="0" presId="urn:microsoft.com/office/officeart/2005/8/layout/process4"/>
    <dgm:cxn modelId="{A95A1CF6-1C59-BA46-9DE2-C00BEFF09345}" type="presParOf" srcId="{CD1AF0A3-293B-417A-B091-800DD2E4F86D}" destId="{75ABC82E-9E5B-4464-A771-343B511ADA00}" srcOrd="1" destOrd="0" presId="urn:microsoft.com/office/officeart/2005/8/layout/process4"/>
    <dgm:cxn modelId="{2ACF4B9A-DEC1-CD4A-9229-5D07826555F0}" type="presParOf" srcId="{CD1AF0A3-293B-417A-B091-800DD2E4F86D}" destId="{9C13FFBC-9A90-4DB5-8AA5-968777D82715}" srcOrd="2" destOrd="0" presId="urn:microsoft.com/office/officeart/2005/8/layout/process4"/>
    <dgm:cxn modelId="{F54C49B1-0156-F949-B8A5-F94BD64B6C22}" type="presParOf" srcId="{9C13FFBC-9A90-4DB5-8AA5-968777D82715}" destId="{6240A13D-AAED-491D-B40C-3C8E7E0E1BBB}" srcOrd="0" destOrd="0" presId="urn:microsoft.com/office/officeart/2005/8/layout/process4"/>
    <dgm:cxn modelId="{66F0F479-30E8-714F-BCA1-4D053DC30C95}" type="presParOf" srcId="{CD1AF0A3-293B-417A-B091-800DD2E4F86D}" destId="{C45534A1-2EA0-413F-A6DC-70741EE171A6}" srcOrd="3" destOrd="0" presId="urn:microsoft.com/office/officeart/2005/8/layout/process4"/>
    <dgm:cxn modelId="{D3591B16-6260-A84D-952F-9481A857EB3B}" type="presParOf" srcId="{CD1AF0A3-293B-417A-B091-800DD2E4F86D}" destId="{C44D67FB-1B82-4F5F-BD78-1327BC0EECBB}" srcOrd="4" destOrd="0" presId="urn:microsoft.com/office/officeart/2005/8/layout/process4"/>
    <dgm:cxn modelId="{418B60A8-ECB8-0947-A06B-73969B45EE1B}" type="presParOf" srcId="{C44D67FB-1B82-4F5F-BD78-1327BC0EECBB}" destId="{CA187C3E-821D-4759-A950-EFF1960AB47C}" srcOrd="0" destOrd="0" presId="urn:microsoft.com/office/officeart/2005/8/layout/process4"/>
    <dgm:cxn modelId="{02EACDE9-90CB-2A4A-8789-A1E6640EE36E}" type="presParOf" srcId="{CD1AF0A3-293B-417A-B091-800DD2E4F86D}" destId="{7A3A974C-39C1-4599-9711-55E63C3EA30A}" srcOrd="5" destOrd="0" presId="urn:microsoft.com/office/officeart/2005/8/layout/process4"/>
    <dgm:cxn modelId="{300E6265-B19C-954D-B2BD-7F55CB6A7EFB}" type="presParOf" srcId="{CD1AF0A3-293B-417A-B091-800DD2E4F86D}" destId="{DB86AFAF-EB51-497E-986E-5D836C5EA2BA}" srcOrd="6" destOrd="0" presId="urn:microsoft.com/office/officeart/2005/8/layout/process4"/>
    <dgm:cxn modelId="{AA1ABDB4-4FCB-744A-B6AD-DED56120332D}" type="presParOf" srcId="{DB86AFAF-EB51-497E-986E-5D836C5EA2BA}" destId="{C1143241-FCA7-4B37-9AD0-C1F81F8EC826}" srcOrd="0" destOrd="0" presId="urn:microsoft.com/office/officeart/2005/8/layout/process4"/>
    <dgm:cxn modelId="{850C064A-4419-C445-A195-D2CD97BCDBDF}" type="presParOf" srcId="{CD1AF0A3-293B-417A-B091-800DD2E4F86D}" destId="{7EC79983-1EE9-47A5-8122-A1B6F2E949E1}" srcOrd="7" destOrd="0" presId="urn:microsoft.com/office/officeart/2005/8/layout/process4"/>
    <dgm:cxn modelId="{BD73A9EC-9529-B34D-BF97-3315BA859CF4}" type="presParOf" srcId="{CD1AF0A3-293B-417A-B091-800DD2E4F86D}" destId="{02D23FDC-02EC-45ED-A334-E0D8DB8A5507}" srcOrd="8" destOrd="0" presId="urn:microsoft.com/office/officeart/2005/8/layout/process4"/>
    <dgm:cxn modelId="{9527B6BE-C30B-D941-A653-AED34233DB46}" type="presParOf" srcId="{02D23FDC-02EC-45ED-A334-E0D8DB8A5507}" destId="{0B4864E5-D3DC-46DF-8E4B-7DF845361E3B}" srcOrd="0" destOrd="0" presId="urn:microsoft.com/office/officeart/2005/8/layout/process4"/>
    <dgm:cxn modelId="{3E5C9E8B-69F4-4442-9D11-7052939E04FC}" type="presParOf" srcId="{CD1AF0A3-293B-417A-B091-800DD2E4F86D}" destId="{AD5012E1-E083-4CB4-99A3-DA0FF56F4413}" srcOrd="9" destOrd="0" presId="urn:microsoft.com/office/officeart/2005/8/layout/process4"/>
    <dgm:cxn modelId="{0E0442BE-DE14-B843-AF3D-73CE63491A53}" type="presParOf" srcId="{CD1AF0A3-293B-417A-B091-800DD2E4F86D}" destId="{77987D68-1041-415B-9CFA-EF5FB0D67B4A}" srcOrd="10" destOrd="0" presId="urn:microsoft.com/office/officeart/2005/8/layout/process4"/>
    <dgm:cxn modelId="{A6B3A598-EF81-F443-90AB-4B22B12BADB5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r>
            <a:rPr lang="es-ES" sz="2000" dirty="0" smtClean="0"/>
            <a:t>Finaliza la aplicación de las actuales normas contables e inicia la aplicación del nuevo marco  contable</a:t>
          </a:r>
          <a:endParaRPr lang="es-CO" sz="2000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r>
            <a:rPr lang="es-ES" sz="2000" dirty="0" smtClean="0"/>
            <a:t>Se trasladan a la contabilidad oficial, los saldos a Dic 31/15  bajo el Nuevo Marco Normativo</a:t>
          </a:r>
          <a:endParaRPr lang="es-CO" sz="2000" dirty="0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r>
            <a:rPr lang="es-ES" sz="2000" dirty="0" smtClean="0"/>
            <a:t>Presentación de los primeros estados financieros comparativos con corte a dic/ 16  con algunas excepciones</a:t>
          </a:r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917699ED-5C94-492E-96D4-23F07A1361E9}">
      <dgm:prSet phldrT="[Texto]" custT="1"/>
      <dgm:spPr/>
      <dgm:t>
        <a:bodyPr/>
        <a:lstStyle/>
        <a:p>
          <a:r>
            <a:rPr lang="es-ES" sz="2000" dirty="0" smtClean="0"/>
            <a:t>Para todos los efectos legales aplica el Nuevo Marco Técnico Normativo</a:t>
          </a:r>
        </a:p>
      </dgm:t>
    </dgm:pt>
    <dgm:pt modelId="{1710C21C-1488-443B-A902-52AAD35B957A}" type="parTrans" cxnId="{2A30E02B-8DBD-4744-A230-A113A0A40B96}">
      <dgm:prSet/>
      <dgm:spPr/>
      <dgm:t>
        <a:bodyPr/>
        <a:lstStyle/>
        <a:p>
          <a:endParaRPr lang="es-CO"/>
        </a:p>
      </dgm:t>
    </dgm:pt>
    <dgm:pt modelId="{8A034100-96E6-47F7-9E03-86FCE8273370}" type="sibTrans" cxnId="{2A30E02B-8DBD-4744-A230-A113A0A40B96}">
      <dgm:prSet/>
      <dgm:spPr/>
      <dgm:t>
        <a:bodyPr/>
        <a:lstStyle/>
        <a:p>
          <a:endParaRPr lang="es-CO"/>
        </a:p>
      </dgm:t>
    </dgm:pt>
    <dgm:pt modelId="{61B91653-6A40-4B9D-9867-0FE9C75220E0}">
      <dgm:prSet phldrT="[Texto]" custT="1"/>
      <dgm:spPr/>
      <dgm:t>
        <a:bodyPr/>
        <a:lstStyle/>
        <a:p>
          <a:r>
            <a:rPr lang="es-ES" sz="2000" dirty="0" smtClean="0"/>
            <a:t>Solo para efectos tributarios llevar la contabilidad bajo los D.2649 y 2650  (años 2016/7/8/9)</a:t>
          </a:r>
        </a:p>
      </dgm:t>
    </dgm:pt>
    <dgm:pt modelId="{E668E7C1-3DFE-45A8-A9FE-CB726519FE2E}" type="parTrans" cxnId="{FE13AB6A-B8D0-4D66-81A7-8167ACD3B0CB}">
      <dgm:prSet/>
      <dgm:spPr/>
      <dgm:t>
        <a:bodyPr/>
        <a:lstStyle/>
        <a:p>
          <a:endParaRPr lang="es-CO"/>
        </a:p>
      </dgm:t>
    </dgm:pt>
    <dgm:pt modelId="{E1CA0354-1FBF-43C4-B21A-138133065B02}" type="sibTrans" cxnId="{FE13AB6A-B8D0-4D66-81A7-8167ACD3B0CB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CB80A91-12A9-4AE5-B350-068F6DA3C1B8}" type="pres">
      <dgm:prSet presAssocID="{61B91653-6A40-4B9D-9867-0FE9C75220E0}" presName="boxAndChildren" presStyleCnt="0"/>
      <dgm:spPr/>
    </dgm:pt>
    <dgm:pt modelId="{0B766D5D-CCB9-4B67-BEFA-6473FA8E8C2D}" type="pres">
      <dgm:prSet presAssocID="{61B91653-6A40-4B9D-9867-0FE9C75220E0}" presName="parentTextBox" presStyleLbl="node1" presStyleIdx="0" presStyleCnt="5"/>
      <dgm:spPr/>
      <dgm:t>
        <a:bodyPr/>
        <a:lstStyle/>
        <a:p>
          <a:endParaRPr lang="es-CO"/>
        </a:p>
      </dgm:t>
    </dgm:pt>
    <dgm:pt modelId="{C4AD210F-84EB-4D67-8D89-6251F76E8769}" type="pres">
      <dgm:prSet presAssocID="{8A034100-96E6-47F7-9E03-86FCE8273370}" presName="sp" presStyleCnt="0"/>
      <dgm:spPr/>
    </dgm:pt>
    <dgm:pt modelId="{35447A29-98A4-4D96-A431-9098183E1582}" type="pres">
      <dgm:prSet presAssocID="{917699ED-5C94-492E-96D4-23F07A1361E9}" presName="arrowAndChildren" presStyleCnt="0"/>
      <dgm:spPr/>
    </dgm:pt>
    <dgm:pt modelId="{F18D9B00-3049-40AD-9ACE-F74826946DF3}" type="pres">
      <dgm:prSet presAssocID="{917699ED-5C94-492E-96D4-23F07A1361E9}" presName="parentTextArrow" presStyleLbl="node1" presStyleIdx="1" presStyleCnt="5"/>
      <dgm:spPr/>
      <dgm:t>
        <a:bodyPr/>
        <a:lstStyle/>
        <a:p>
          <a:endParaRPr lang="es-CO"/>
        </a:p>
      </dgm:t>
    </dgm:pt>
    <dgm:pt modelId="{98466DCD-95B4-43F7-B77A-1D294CEC7282}" type="pres">
      <dgm:prSet presAssocID="{D27DE460-925C-4EC9-BE6C-DF500DC07006}" presName="sp" presStyleCnt="0"/>
      <dgm:spPr/>
    </dgm:pt>
    <dgm:pt modelId="{83695324-9BA5-4E05-9DB2-143C2BE99A8F}" type="pres">
      <dgm:prSet presAssocID="{B0032CAE-BFE0-412F-AA25-9570352353C2}" presName="arrowAndChildren" presStyleCnt="0"/>
      <dgm:spPr/>
    </dgm:pt>
    <dgm:pt modelId="{7ED98F5E-7BDE-46C3-BB89-E21DD9CA590B}" type="pres">
      <dgm:prSet presAssocID="{B0032CAE-BFE0-412F-AA25-9570352353C2}" presName="parentTextArrow" presStyleLbl="node1" presStyleIdx="2" presStyleCnt="5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3" presStyleCnt="5" custScaleX="99749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FE13AB6A-B8D0-4D66-81A7-8167ACD3B0CB}" srcId="{6193014F-59FC-46DE-8FAA-13A5A4C7F601}" destId="{61B91653-6A40-4B9D-9867-0FE9C75220E0}" srcOrd="4" destOrd="0" parTransId="{E668E7C1-3DFE-45A8-A9FE-CB726519FE2E}" sibTransId="{E1CA0354-1FBF-43C4-B21A-138133065B02}"/>
    <dgm:cxn modelId="{33AB317E-4EA1-274C-8D37-A5A9DB2938D2}" type="presOf" srcId="{3251BA05-9897-475E-9CE9-B0907AC2546F}" destId="{0B4864E5-D3DC-46DF-8E4B-7DF845361E3B}" srcOrd="0" destOrd="0" presId="urn:microsoft.com/office/officeart/2005/8/layout/process4"/>
    <dgm:cxn modelId="{E325055B-E26B-5A46-A5CE-91F8D2A582E9}" type="presOf" srcId="{4AF05A01-5513-4B3B-B3C7-D348FEE88080}" destId="{2308E507-869C-4D48-8601-62633D890DDA}" srcOrd="0" destOrd="0" presId="urn:microsoft.com/office/officeart/2005/8/layout/process4"/>
    <dgm:cxn modelId="{2A30E02B-8DBD-4744-A230-A113A0A40B96}" srcId="{6193014F-59FC-46DE-8FAA-13A5A4C7F601}" destId="{917699ED-5C94-492E-96D4-23F07A1361E9}" srcOrd="3" destOrd="0" parTransId="{1710C21C-1488-443B-A902-52AAD35B957A}" sibTransId="{8A034100-96E6-47F7-9E03-86FCE8273370}"/>
    <dgm:cxn modelId="{8C00EA88-E09A-E64D-9E14-1FD54C8B9DE6}" type="presOf" srcId="{B0032CAE-BFE0-412F-AA25-9570352353C2}" destId="{7ED98F5E-7BDE-46C3-BB89-E21DD9CA590B}" srcOrd="0" destOrd="0" presId="urn:microsoft.com/office/officeart/2005/8/layout/process4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A9EC1EEE-6646-6D4A-871F-42A932434984}" type="presOf" srcId="{6193014F-59FC-46DE-8FAA-13A5A4C7F601}" destId="{CD1AF0A3-293B-417A-B091-800DD2E4F86D}" srcOrd="0" destOrd="0" presId="urn:microsoft.com/office/officeart/2005/8/layout/process4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101A2080-BA02-E048-A3FD-E352AEB7AD72}" type="presOf" srcId="{917699ED-5C94-492E-96D4-23F07A1361E9}" destId="{F18D9B00-3049-40AD-9ACE-F74826946DF3}" srcOrd="0" destOrd="0" presId="urn:microsoft.com/office/officeart/2005/8/layout/process4"/>
    <dgm:cxn modelId="{8B6D3D42-E217-1C47-9EDB-F1E5C32AD267}" type="presOf" srcId="{61B91653-6A40-4B9D-9867-0FE9C75220E0}" destId="{0B766D5D-CCB9-4B67-BEFA-6473FA8E8C2D}" srcOrd="0" destOrd="0" presId="urn:microsoft.com/office/officeart/2005/8/layout/process4"/>
    <dgm:cxn modelId="{AA93418E-8E48-5244-85BB-1FCF6121C3BC}" type="presParOf" srcId="{CD1AF0A3-293B-417A-B091-800DD2E4F86D}" destId="{CCB80A91-12A9-4AE5-B350-068F6DA3C1B8}" srcOrd="0" destOrd="0" presId="urn:microsoft.com/office/officeart/2005/8/layout/process4"/>
    <dgm:cxn modelId="{7C532B15-4B1D-F448-8319-DBD37DE36DCD}" type="presParOf" srcId="{CCB80A91-12A9-4AE5-B350-068F6DA3C1B8}" destId="{0B766D5D-CCB9-4B67-BEFA-6473FA8E8C2D}" srcOrd="0" destOrd="0" presId="urn:microsoft.com/office/officeart/2005/8/layout/process4"/>
    <dgm:cxn modelId="{C3140F93-AA78-AB40-A993-6469F664B9C3}" type="presParOf" srcId="{CD1AF0A3-293B-417A-B091-800DD2E4F86D}" destId="{C4AD210F-84EB-4D67-8D89-6251F76E8769}" srcOrd="1" destOrd="0" presId="urn:microsoft.com/office/officeart/2005/8/layout/process4"/>
    <dgm:cxn modelId="{88BE4082-FA53-D84C-BA65-3A43DC93E3A0}" type="presParOf" srcId="{CD1AF0A3-293B-417A-B091-800DD2E4F86D}" destId="{35447A29-98A4-4D96-A431-9098183E1582}" srcOrd="2" destOrd="0" presId="urn:microsoft.com/office/officeart/2005/8/layout/process4"/>
    <dgm:cxn modelId="{C6754C27-A738-9F4E-8A71-32F679F0E28C}" type="presParOf" srcId="{35447A29-98A4-4D96-A431-9098183E1582}" destId="{F18D9B00-3049-40AD-9ACE-F74826946DF3}" srcOrd="0" destOrd="0" presId="urn:microsoft.com/office/officeart/2005/8/layout/process4"/>
    <dgm:cxn modelId="{6B3D0A5B-C4FA-9F45-9B12-3EA75B785B33}" type="presParOf" srcId="{CD1AF0A3-293B-417A-B091-800DD2E4F86D}" destId="{98466DCD-95B4-43F7-B77A-1D294CEC7282}" srcOrd="3" destOrd="0" presId="urn:microsoft.com/office/officeart/2005/8/layout/process4"/>
    <dgm:cxn modelId="{EF59E2AF-5F6D-7A45-B562-7D070AA81FE5}" type="presParOf" srcId="{CD1AF0A3-293B-417A-B091-800DD2E4F86D}" destId="{83695324-9BA5-4E05-9DB2-143C2BE99A8F}" srcOrd="4" destOrd="0" presId="urn:microsoft.com/office/officeart/2005/8/layout/process4"/>
    <dgm:cxn modelId="{81152050-8D82-C649-9186-FB5ACE18425E}" type="presParOf" srcId="{83695324-9BA5-4E05-9DB2-143C2BE99A8F}" destId="{7ED98F5E-7BDE-46C3-BB89-E21DD9CA590B}" srcOrd="0" destOrd="0" presId="urn:microsoft.com/office/officeart/2005/8/layout/process4"/>
    <dgm:cxn modelId="{017302EF-529A-3D48-855F-E458ADE217D3}" type="presParOf" srcId="{CD1AF0A3-293B-417A-B091-800DD2E4F86D}" destId="{7EC79983-1EE9-47A5-8122-A1B6F2E949E1}" srcOrd="5" destOrd="0" presId="urn:microsoft.com/office/officeart/2005/8/layout/process4"/>
    <dgm:cxn modelId="{60A01609-FD27-7342-A94D-414D5A5DB8C5}" type="presParOf" srcId="{CD1AF0A3-293B-417A-B091-800DD2E4F86D}" destId="{02D23FDC-02EC-45ED-A334-E0D8DB8A5507}" srcOrd="6" destOrd="0" presId="urn:microsoft.com/office/officeart/2005/8/layout/process4"/>
    <dgm:cxn modelId="{3CFA708F-B16D-834C-92F9-42D8FCF6453A}" type="presParOf" srcId="{02D23FDC-02EC-45ED-A334-E0D8DB8A5507}" destId="{0B4864E5-D3DC-46DF-8E4B-7DF845361E3B}" srcOrd="0" destOrd="0" presId="urn:microsoft.com/office/officeart/2005/8/layout/process4"/>
    <dgm:cxn modelId="{65048F2E-468C-954A-91A8-BF9F1878B8AA}" type="presParOf" srcId="{CD1AF0A3-293B-417A-B091-800DD2E4F86D}" destId="{AD5012E1-E083-4CB4-99A3-DA0FF56F4413}" srcOrd="7" destOrd="0" presId="urn:microsoft.com/office/officeart/2005/8/layout/process4"/>
    <dgm:cxn modelId="{DEF3ADBF-D948-0141-9959-B9CF3EA6331C}" type="presParOf" srcId="{CD1AF0A3-293B-417A-B091-800DD2E4F86D}" destId="{77987D68-1041-415B-9CFA-EF5FB0D67B4A}" srcOrd="8" destOrd="0" presId="urn:microsoft.com/office/officeart/2005/8/layout/process4"/>
    <dgm:cxn modelId="{9B85E0DC-76B4-4C47-9769-20E0C548981F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r>
            <a:rPr lang="es-ES_tradnl" sz="2800" dirty="0" smtClean="0"/>
            <a:t>COOPERATIVAS DE AHORRO Y CRÉDITO</a:t>
          </a:r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C3F9C55F-C6D0-4CB2-BF23-A41A5C21ABE1}">
      <dgm:prSet phldrT="[Texto]" custT="1"/>
      <dgm:spPr/>
      <dgm:t>
        <a:bodyPr/>
        <a:lstStyle/>
        <a:p>
          <a:r>
            <a:rPr lang="es-ES" sz="2800" dirty="0" smtClean="0"/>
            <a:t> </a:t>
          </a:r>
          <a:r>
            <a:rPr lang="es-ES_tradnl" sz="2800" dirty="0" smtClean="0"/>
            <a:t> Aplicarán la NIIF para las Pymes a los estados financieros consolidados y</a:t>
          </a:r>
          <a:endParaRPr lang="es-ES" sz="2800" dirty="0" smtClean="0"/>
        </a:p>
      </dgm:t>
    </dgm:pt>
    <dgm:pt modelId="{599D40F7-A545-4962-B7B3-3BF171E74288}" type="parTrans" cxnId="{5A57B66F-27AF-493C-AE2B-C45C82907997}">
      <dgm:prSet/>
      <dgm:spPr/>
      <dgm:t>
        <a:bodyPr/>
        <a:lstStyle/>
        <a:p>
          <a:endParaRPr lang="es-CO"/>
        </a:p>
      </dgm:t>
    </dgm:pt>
    <dgm:pt modelId="{CF2D41A1-202C-49EA-9619-D7BA507BD04E}" type="sibTrans" cxnId="{5A57B66F-27AF-493C-AE2B-C45C82907997}">
      <dgm:prSet/>
      <dgm:spPr/>
      <dgm:t>
        <a:bodyPr/>
        <a:lstStyle/>
        <a:p>
          <a:endParaRPr lang="es-CO"/>
        </a:p>
      </dgm:t>
    </dgm:pt>
    <dgm:pt modelId="{0E4A3977-E0A2-3C4D-8C48-C46FD51DD5AA}">
      <dgm:prSet custT="1"/>
      <dgm:spPr/>
      <dgm:t>
        <a:bodyPr/>
        <a:lstStyle/>
        <a:p>
          <a:r>
            <a:rPr lang="es-ES_tradnl" sz="2800" dirty="0" smtClean="0"/>
            <a:t>NIIF Pymes a los E.F. individuales y separados, exceptuando la sección 11 o la NIC 39 (Instrumentos financieros) a la cartera de créditos</a:t>
          </a:r>
          <a:endParaRPr lang="es-ES" sz="2800" dirty="0"/>
        </a:p>
      </dgm:t>
    </dgm:pt>
    <dgm:pt modelId="{B0043D38-4772-0B49-BD02-2FF372C9299E}" type="parTrans" cxnId="{59317483-E765-F946-A018-70ACD69895B7}">
      <dgm:prSet/>
      <dgm:spPr/>
      <dgm:t>
        <a:bodyPr/>
        <a:lstStyle/>
        <a:p>
          <a:endParaRPr lang="es-ES"/>
        </a:p>
      </dgm:t>
    </dgm:pt>
    <dgm:pt modelId="{D0CAEFE8-9972-1C41-8AB3-2B05B7C0972E}" type="sibTrans" cxnId="{59317483-E765-F946-A018-70ACD69895B7}">
      <dgm:prSet/>
      <dgm:spPr/>
      <dgm:t>
        <a:bodyPr/>
        <a:lstStyle/>
        <a:p>
          <a:endParaRPr lang="es-ES"/>
        </a:p>
      </dgm:t>
    </dgm:pt>
    <dgm:pt modelId="{FBA390D8-92FB-094A-8615-E7E890EBEC4A}">
      <dgm:prSet custT="1"/>
      <dgm:spPr/>
      <dgm:t>
        <a:bodyPr/>
        <a:lstStyle/>
        <a:p>
          <a:r>
            <a:rPr lang="es-ES" sz="2800" dirty="0" smtClean="0"/>
            <a:t>Supersolidaria dictará las normas técnicas, deterioro interpretaciones y guías de la cartera de créditos</a:t>
          </a:r>
          <a:endParaRPr lang="es-ES" sz="2800" dirty="0"/>
        </a:p>
      </dgm:t>
    </dgm:pt>
    <dgm:pt modelId="{5393C3F1-52C6-8E46-A8C5-F00555569E90}" type="parTrans" cxnId="{DB1083F6-0BB2-5546-90BF-601FF3E3EA29}">
      <dgm:prSet/>
      <dgm:spPr/>
      <dgm:t>
        <a:bodyPr/>
        <a:lstStyle/>
        <a:p>
          <a:endParaRPr lang="es-ES"/>
        </a:p>
      </dgm:t>
    </dgm:pt>
    <dgm:pt modelId="{CD6C2B36-154A-1346-86E0-D44263270DF6}" type="sibTrans" cxnId="{DB1083F6-0BB2-5546-90BF-601FF3E3EA29}">
      <dgm:prSet/>
      <dgm:spPr/>
      <dgm:t>
        <a:bodyPr/>
        <a:lstStyle/>
        <a:p>
          <a:endParaRPr lang="es-ES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B18F5C0-BAD0-C64C-961D-4A519F2520F4}" type="pres">
      <dgm:prSet presAssocID="{FBA390D8-92FB-094A-8615-E7E890EBEC4A}" presName="boxAndChildren" presStyleCnt="0"/>
      <dgm:spPr/>
    </dgm:pt>
    <dgm:pt modelId="{63C55D24-C670-3E47-BD4A-FD6AAD03A228}" type="pres">
      <dgm:prSet presAssocID="{FBA390D8-92FB-094A-8615-E7E890EBEC4A}" presName="parentTextBox" presStyleLbl="node1" presStyleIdx="0" presStyleCnt="4" custScaleY="175041"/>
      <dgm:spPr/>
      <dgm:t>
        <a:bodyPr/>
        <a:lstStyle/>
        <a:p>
          <a:endParaRPr lang="es-ES"/>
        </a:p>
      </dgm:t>
    </dgm:pt>
    <dgm:pt modelId="{E4A9A8E8-72DA-FA47-A15A-1717F7064EB1}" type="pres">
      <dgm:prSet presAssocID="{D0CAEFE8-9972-1C41-8AB3-2B05B7C0972E}" presName="sp" presStyleCnt="0"/>
      <dgm:spPr/>
    </dgm:pt>
    <dgm:pt modelId="{BC6071F6-C1F9-C848-AA17-072E355CACF1}" type="pres">
      <dgm:prSet presAssocID="{0E4A3977-E0A2-3C4D-8C48-C46FD51DD5AA}" presName="arrowAndChildren" presStyleCnt="0"/>
      <dgm:spPr/>
    </dgm:pt>
    <dgm:pt modelId="{74930F83-73DD-8044-94F5-1ABA6A185718}" type="pres">
      <dgm:prSet presAssocID="{0E4A3977-E0A2-3C4D-8C48-C46FD51DD5AA}" presName="parentTextArrow" presStyleLbl="node1" presStyleIdx="1" presStyleCnt="4" custScaleY="166438"/>
      <dgm:spPr/>
      <dgm:t>
        <a:bodyPr/>
        <a:lstStyle/>
        <a:p>
          <a:endParaRPr lang="es-ES"/>
        </a:p>
      </dgm:t>
    </dgm:pt>
    <dgm:pt modelId="{75ABC82E-9E5B-4464-A771-343B511ADA00}" type="pres">
      <dgm:prSet presAssocID="{CF2D41A1-202C-49EA-9619-D7BA507BD04E}" presName="sp" presStyleCnt="0"/>
      <dgm:spPr/>
    </dgm:pt>
    <dgm:pt modelId="{9C13FFBC-9A90-4DB5-8AA5-968777D82715}" type="pres">
      <dgm:prSet presAssocID="{C3F9C55F-C6D0-4CB2-BF23-A41A5C21ABE1}" presName="arrowAndChildren" presStyleCnt="0"/>
      <dgm:spPr/>
    </dgm:pt>
    <dgm:pt modelId="{6240A13D-AAED-491D-B40C-3C8E7E0E1BBB}" type="pres">
      <dgm:prSet presAssocID="{C3F9C55F-C6D0-4CB2-BF23-A41A5C21ABE1}" presName="parentTextArrow" presStyleLbl="node1" presStyleIdx="2" presStyleCnt="4" custScaleY="119351" custLinFactNeighborX="-3374" custLinFactNeighborY="-328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3" presStyleCnt="4" custScaleY="118072"/>
      <dgm:spPr/>
      <dgm:t>
        <a:bodyPr/>
        <a:lstStyle/>
        <a:p>
          <a:endParaRPr lang="es-CO"/>
        </a:p>
      </dgm:t>
    </dgm:pt>
  </dgm:ptLst>
  <dgm:cxnLst>
    <dgm:cxn modelId="{1887DDE4-7BE2-234D-9155-00390C79158D}" type="presOf" srcId="{C3F9C55F-C6D0-4CB2-BF23-A41A5C21ABE1}" destId="{6240A13D-AAED-491D-B40C-3C8E7E0E1BBB}" srcOrd="0" destOrd="0" presId="urn:microsoft.com/office/officeart/2005/8/layout/process4"/>
    <dgm:cxn modelId="{DB1083F6-0BB2-5546-90BF-601FF3E3EA29}" srcId="{6193014F-59FC-46DE-8FAA-13A5A4C7F601}" destId="{FBA390D8-92FB-094A-8615-E7E890EBEC4A}" srcOrd="3" destOrd="0" parTransId="{5393C3F1-52C6-8E46-A8C5-F00555569E90}" sibTransId="{CD6C2B36-154A-1346-86E0-D44263270DF6}"/>
    <dgm:cxn modelId="{5A57B66F-27AF-493C-AE2B-C45C82907997}" srcId="{6193014F-59FC-46DE-8FAA-13A5A4C7F601}" destId="{C3F9C55F-C6D0-4CB2-BF23-A41A5C21ABE1}" srcOrd="1" destOrd="0" parTransId="{599D40F7-A545-4962-B7B3-3BF171E74288}" sibTransId="{CF2D41A1-202C-49EA-9619-D7BA507BD04E}"/>
    <dgm:cxn modelId="{3885CAFF-8082-924F-91E4-C6F0546545C5}" type="presOf" srcId="{0E4A3977-E0A2-3C4D-8C48-C46FD51DD5AA}" destId="{74930F83-73DD-8044-94F5-1ABA6A185718}" srcOrd="0" destOrd="0" presId="urn:microsoft.com/office/officeart/2005/8/layout/process4"/>
    <dgm:cxn modelId="{3322ADA6-685E-B247-AC33-D6F73588AB9E}" type="presOf" srcId="{6193014F-59FC-46DE-8FAA-13A5A4C7F601}" destId="{CD1AF0A3-293B-417A-B091-800DD2E4F86D}" srcOrd="0" destOrd="0" presId="urn:microsoft.com/office/officeart/2005/8/layout/process4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452C62A8-ACE7-8641-B231-D62E767A01C1}" type="presOf" srcId="{FBA390D8-92FB-094A-8615-E7E890EBEC4A}" destId="{63C55D24-C670-3E47-BD4A-FD6AAD03A228}" srcOrd="0" destOrd="0" presId="urn:microsoft.com/office/officeart/2005/8/layout/process4"/>
    <dgm:cxn modelId="{59317483-E765-F946-A018-70ACD69895B7}" srcId="{6193014F-59FC-46DE-8FAA-13A5A4C7F601}" destId="{0E4A3977-E0A2-3C4D-8C48-C46FD51DD5AA}" srcOrd="2" destOrd="0" parTransId="{B0043D38-4772-0B49-BD02-2FF372C9299E}" sibTransId="{D0CAEFE8-9972-1C41-8AB3-2B05B7C0972E}"/>
    <dgm:cxn modelId="{650FAA35-1580-4B4A-9117-4063CB5CD9D8}" type="presOf" srcId="{4AF05A01-5513-4B3B-B3C7-D348FEE88080}" destId="{2308E507-869C-4D48-8601-62633D890DDA}" srcOrd="0" destOrd="0" presId="urn:microsoft.com/office/officeart/2005/8/layout/process4"/>
    <dgm:cxn modelId="{FEF306A6-300B-E04D-9309-6B719F62D154}" type="presParOf" srcId="{CD1AF0A3-293B-417A-B091-800DD2E4F86D}" destId="{EB18F5C0-BAD0-C64C-961D-4A519F2520F4}" srcOrd="0" destOrd="0" presId="urn:microsoft.com/office/officeart/2005/8/layout/process4"/>
    <dgm:cxn modelId="{EA2976E2-572C-074F-9C79-A4265C2B79AE}" type="presParOf" srcId="{EB18F5C0-BAD0-C64C-961D-4A519F2520F4}" destId="{63C55D24-C670-3E47-BD4A-FD6AAD03A228}" srcOrd="0" destOrd="0" presId="urn:microsoft.com/office/officeart/2005/8/layout/process4"/>
    <dgm:cxn modelId="{61427770-D744-6C46-9534-315E9CBD37DB}" type="presParOf" srcId="{CD1AF0A3-293B-417A-B091-800DD2E4F86D}" destId="{E4A9A8E8-72DA-FA47-A15A-1717F7064EB1}" srcOrd="1" destOrd="0" presId="urn:microsoft.com/office/officeart/2005/8/layout/process4"/>
    <dgm:cxn modelId="{D6D2D7A9-3206-E142-A9B1-6344BB9AB2D2}" type="presParOf" srcId="{CD1AF0A3-293B-417A-B091-800DD2E4F86D}" destId="{BC6071F6-C1F9-C848-AA17-072E355CACF1}" srcOrd="2" destOrd="0" presId="urn:microsoft.com/office/officeart/2005/8/layout/process4"/>
    <dgm:cxn modelId="{8941BB8B-4FEC-9040-B0D8-8D285691E04B}" type="presParOf" srcId="{BC6071F6-C1F9-C848-AA17-072E355CACF1}" destId="{74930F83-73DD-8044-94F5-1ABA6A185718}" srcOrd="0" destOrd="0" presId="urn:microsoft.com/office/officeart/2005/8/layout/process4"/>
    <dgm:cxn modelId="{E07CF9E7-3B6F-8B45-9D86-E8B98CAA0134}" type="presParOf" srcId="{CD1AF0A3-293B-417A-B091-800DD2E4F86D}" destId="{75ABC82E-9E5B-4464-A771-343B511ADA00}" srcOrd="3" destOrd="0" presId="urn:microsoft.com/office/officeart/2005/8/layout/process4"/>
    <dgm:cxn modelId="{18F78C65-4CAD-C645-92CE-ADA3D38D9AF5}" type="presParOf" srcId="{CD1AF0A3-293B-417A-B091-800DD2E4F86D}" destId="{9C13FFBC-9A90-4DB5-8AA5-968777D82715}" srcOrd="4" destOrd="0" presId="urn:microsoft.com/office/officeart/2005/8/layout/process4"/>
    <dgm:cxn modelId="{03FE0475-1D39-A04A-AE9C-0326FFCD75E6}" type="presParOf" srcId="{9C13FFBC-9A90-4DB5-8AA5-968777D82715}" destId="{6240A13D-AAED-491D-B40C-3C8E7E0E1BBB}" srcOrd="0" destOrd="0" presId="urn:microsoft.com/office/officeart/2005/8/layout/process4"/>
    <dgm:cxn modelId="{243D0F34-09AF-E14A-8F17-4BFC706B73EE}" type="presParOf" srcId="{CD1AF0A3-293B-417A-B091-800DD2E4F86D}" destId="{AD5012E1-E083-4CB4-99A3-DA0FF56F4413}" srcOrd="5" destOrd="0" presId="urn:microsoft.com/office/officeart/2005/8/layout/process4"/>
    <dgm:cxn modelId="{2B7A1FED-1627-2446-8EEB-167176CC40A8}" type="presParOf" srcId="{CD1AF0A3-293B-417A-B091-800DD2E4F86D}" destId="{77987D68-1041-415B-9CFA-EF5FB0D67B4A}" srcOrd="6" destOrd="0" presId="urn:microsoft.com/office/officeart/2005/8/layout/process4"/>
    <dgm:cxn modelId="{FC4ED4AB-A6EA-C849-8191-FFE4FAB0A614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93014F-59FC-46DE-8FAA-13A5A4C7F601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AF05A01-5513-4B3B-B3C7-D348FEE88080}">
      <dgm:prSet phldrT="[Texto]" custT="1"/>
      <dgm:spPr/>
      <dgm:t>
        <a:bodyPr/>
        <a:lstStyle/>
        <a:p>
          <a:r>
            <a:rPr lang="es-CO" sz="2000" dirty="0" smtClean="0"/>
            <a:t>Los preparadores que hayan utilizado la NIIF con anterioridad a la fecha de transición, si entregaron E.F. a un usuario externo, </a:t>
          </a:r>
          <a:r>
            <a:rPr lang="es-CO" sz="2000" dirty="0" smtClean="0">
              <a:solidFill>
                <a:srgbClr val="FF0000"/>
              </a:solidFill>
            </a:rPr>
            <a:t>con corte al cierre del ejercicio inmediatamente anterior a la fecha de la primera aplicación en Colombia</a:t>
          </a:r>
          <a:r>
            <a:rPr lang="es-CO" sz="2000" dirty="0" smtClean="0"/>
            <a:t>, no requerirán volver a preparar el ESF de apertura.</a:t>
          </a:r>
          <a:endParaRPr lang="es-CO" sz="2000" dirty="0"/>
        </a:p>
      </dgm:t>
    </dgm:pt>
    <dgm:pt modelId="{F08FAFE7-618C-4D88-8F2A-BD72DFAFCB72}" type="parTrans" cxnId="{2B49E795-E22E-42BC-B17F-BA94C3B147F4}">
      <dgm:prSet/>
      <dgm:spPr/>
      <dgm:t>
        <a:bodyPr/>
        <a:lstStyle/>
        <a:p>
          <a:endParaRPr lang="es-CO"/>
        </a:p>
      </dgm:t>
    </dgm:pt>
    <dgm:pt modelId="{FE9B1B93-0B22-4DD7-948E-E3C6F41FDE7A}" type="sibTrans" cxnId="{2B49E795-E22E-42BC-B17F-BA94C3B147F4}">
      <dgm:prSet/>
      <dgm:spPr/>
      <dgm:t>
        <a:bodyPr/>
        <a:lstStyle/>
        <a:p>
          <a:endParaRPr lang="es-CO"/>
        </a:p>
      </dgm:t>
    </dgm:pt>
    <dgm:pt modelId="{3251BA05-9897-475E-9CE9-B0907AC2546F}">
      <dgm:prSet phldrT="[Texto]" custT="1"/>
      <dgm:spPr/>
      <dgm:t>
        <a:bodyPr/>
        <a:lstStyle/>
        <a:p>
          <a:r>
            <a:rPr lang="es-ES_tradnl" sz="2400" dirty="0" smtClean="0"/>
            <a:t>El CTCP resolverá las inquietudes que se formulen  </a:t>
          </a:r>
          <a:r>
            <a:rPr lang="es-ES_tradnl" sz="1000" dirty="0" smtClean="0"/>
            <a:t> </a:t>
          </a:r>
          <a:endParaRPr lang="es-CO" sz="1000" dirty="0"/>
        </a:p>
      </dgm:t>
    </dgm:pt>
    <dgm:pt modelId="{22273B9D-E357-4735-99AD-3623EC7C1DAF}" type="parTrans" cxnId="{B705915A-B7B7-44BB-86B9-2580136A7811}">
      <dgm:prSet/>
      <dgm:spPr/>
      <dgm:t>
        <a:bodyPr/>
        <a:lstStyle/>
        <a:p>
          <a:endParaRPr lang="es-CO"/>
        </a:p>
      </dgm:t>
    </dgm:pt>
    <dgm:pt modelId="{552279B7-B67F-4C5D-AC19-0BD92BEDF700}" type="sibTrans" cxnId="{B705915A-B7B7-44BB-86B9-2580136A7811}">
      <dgm:prSet/>
      <dgm:spPr/>
      <dgm:t>
        <a:bodyPr/>
        <a:lstStyle/>
        <a:p>
          <a:endParaRPr lang="es-CO"/>
        </a:p>
      </dgm:t>
    </dgm:pt>
    <dgm:pt modelId="{B0032CAE-BFE0-412F-AA25-9570352353C2}">
      <dgm:prSet phldrT="[Texto]" custT="1"/>
      <dgm:spPr/>
      <dgm:t>
        <a:bodyPr/>
        <a:lstStyle/>
        <a:p>
          <a:r>
            <a:rPr lang="es-ES" sz="1300" dirty="0" smtClean="0"/>
            <a:t>  </a:t>
          </a:r>
          <a:r>
            <a:rPr lang="es-ES_tradnl" sz="2400" dirty="0" smtClean="0"/>
            <a:t>Las entidades del Grupo 3  podrán aplicar la NIIF para las Pymes</a:t>
          </a:r>
          <a:r>
            <a:rPr lang="es-ES_tradnl" sz="1300" dirty="0" smtClean="0"/>
            <a:t> </a:t>
          </a:r>
          <a:endParaRPr lang="es-ES" sz="1300" dirty="0" smtClean="0"/>
        </a:p>
      </dgm:t>
    </dgm:pt>
    <dgm:pt modelId="{881485BA-7F94-4CE7-8CDF-C718D09DB7C4}" type="parTrans" cxnId="{AEF9DDB1-E978-4BB1-8B22-12BDF700D95B}">
      <dgm:prSet/>
      <dgm:spPr/>
      <dgm:t>
        <a:bodyPr/>
        <a:lstStyle/>
        <a:p>
          <a:endParaRPr lang="es-CO"/>
        </a:p>
      </dgm:t>
    </dgm:pt>
    <dgm:pt modelId="{D27DE460-925C-4EC9-BE6C-DF500DC07006}" type="sibTrans" cxnId="{AEF9DDB1-E978-4BB1-8B22-12BDF700D95B}">
      <dgm:prSet/>
      <dgm:spPr/>
      <dgm:t>
        <a:bodyPr/>
        <a:lstStyle/>
        <a:p>
          <a:endParaRPr lang="es-CO"/>
        </a:p>
      </dgm:t>
    </dgm:pt>
    <dgm:pt modelId="{A0685FEF-D68A-4F0C-8CEA-537A782CF719}">
      <dgm:prSet phldrT="[Texto]" custT="1"/>
      <dgm:spPr/>
      <dgm:t>
        <a:bodyPr/>
        <a:lstStyle/>
        <a:p>
          <a:r>
            <a:rPr lang="es-ES" sz="2000" dirty="0" smtClean="0"/>
            <a:t> </a:t>
          </a:r>
          <a:r>
            <a:rPr lang="es-CO" sz="2400" b="0" dirty="0" smtClean="0"/>
            <a:t>Las entidades del Grupo 2 podrán aplicar Las NIIF plenas y podrán sujetarse al cronograma del Grupo 2.  </a:t>
          </a:r>
          <a:endParaRPr lang="es-ES" sz="2400" b="0" dirty="0" smtClean="0"/>
        </a:p>
      </dgm:t>
    </dgm:pt>
    <dgm:pt modelId="{2BCC223B-9CA5-4738-9CB1-13EE0618D5E7}" type="parTrans" cxnId="{B0CB9847-C660-44BC-8BAF-EAE572F75198}">
      <dgm:prSet/>
      <dgm:spPr/>
      <dgm:t>
        <a:bodyPr/>
        <a:lstStyle/>
        <a:p>
          <a:endParaRPr lang="es-CO"/>
        </a:p>
      </dgm:t>
    </dgm:pt>
    <dgm:pt modelId="{04A2C6D5-2B7B-412D-A11D-BFE79AB4CBDD}" type="sibTrans" cxnId="{B0CB9847-C660-44BC-8BAF-EAE572F75198}">
      <dgm:prSet/>
      <dgm:spPr/>
      <dgm:t>
        <a:bodyPr/>
        <a:lstStyle/>
        <a:p>
          <a:endParaRPr lang="es-CO"/>
        </a:p>
      </dgm:t>
    </dgm:pt>
    <dgm:pt modelId="{CD1AF0A3-293B-417A-B091-800DD2E4F86D}" type="pres">
      <dgm:prSet presAssocID="{6193014F-59FC-46DE-8FAA-13A5A4C7F6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7807851-11AE-AE4B-9088-C8B734F32D5C}" type="pres">
      <dgm:prSet presAssocID="{A0685FEF-D68A-4F0C-8CEA-537A782CF719}" presName="boxAndChildren" presStyleCnt="0"/>
      <dgm:spPr/>
    </dgm:pt>
    <dgm:pt modelId="{BE59398F-5E2F-C74C-96D0-94C457AE1BCB}" type="pres">
      <dgm:prSet presAssocID="{A0685FEF-D68A-4F0C-8CEA-537A782CF719}" presName="parentTextBox" presStyleLbl="node1" presStyleIdx="0" presStyleCnt="4" custScaleY="132498"/>
      <dgm:spPr/>
      <dgm:t>
        <a:bodyPr/>
        <a:lstStyle/>
        <a:p>
          <a:endParaRPr lang="es-ES"/>
        </a:p>
      </dgm:t>
    </dgm:pt>
    <dgm:pt modelId="{7A3A974C-39C1-4599-9711-55E63C3EA30A}" type="pres">
      <dgm:prSet presAssocID="{D27DE460-925C-4EC9-BE6C-DF500DC07006}" presName="sp" presStyleCnt="0"/>
      <dgm:spPr/>
    </dgm:pt>
    <dgm:pt modelId="{DB86AFAF-EB51-497E-986E-5D836C5EA2BA}" type="pres">
      <dgm:prSet presAssocID="{B0032CAE-BFE0-412F-AA25-9570352353C2}" presName="arrowAndChildren" presStyleCnt="0"/>
      <dgm:spPr/>
    </dgm:pt>
    <dgm:pt modelId="{C1143241-FCA7-4B37-9AD0-C1F81F8EC826}" type="pres">
      <dgm:prSet presAssocID="{B0032CAE-BFE0-412F-AA25-9570352353C2}" presName="parentTextArrow" presStyleLbl="node1" presStyleIdx="1" presStyleCnt="4" custScaleY="109231"/>
      <dgm:spPr/>
      <dgm:t>
        <a:bodyPr/>
        <a:lstStyle/>
        <a:p>
          <a:endParaRPr lang="es-CO"/>
        </a:p>
      </dgm:t>
    </dgm:pt>
    <dgm:pt modelId="{7EC79983-1EE9-47A5-8122-A1B6F2E949E1}" type="pres">
      <dgm:prSet presAssocID="{552279B7-B67F-4C5D-AC19-0BD92BEDF700}" presName="sp" presStyleCnt="0"/>
      <dgm:spPr/>
    </dgm:pt>
    <dgm:pt modelId="{02D23FDC-02EC-45ED-A334-E0D8DB8A5507}" type="pres">
      <dgm:prSet presAssocID="{3251BA05-9897-475E-9CE9-B0907AC2546F}" presName="arrowAndChildren" presStyleCnt="0"/>
      <dgm:spPr/>
    </dgm:pt>
    <dgm:pt modelId="{0B4864E5-D3DC-46DF-8E4B-7DF845361E3B}" type="pres">
      <dgm:prSet presAssocID="{3251BA05-9897-475E-9CE9-B0907AC2546F}" presName="parentTextArrow" presStyleLbl="node1" presStyleIdx="2" presStyleCnt="4" custScaleY="102114"/>
      <dgm:spPr/>
      <dgm:t>
        <a:bodyPr/>
        <a:lstStyle/>
        <a:p>
          <a:endParaRPr lang="es-CO"/>
        </a:p>
      </dgm:t>
    </dgm:pt>
    <dgm:pt modelId="{AD5012E1-E083-4CB4-99A3-DA0FF56F4413}" type="pres">
      <dgm:prSet presAssocID="{FE9B1B93-0B22-4DD7-948E-E3C6F41FDE7A}" presName="sp" presStyleCnt="0"/>
      <dgm:spPr/>
    </dgm:pt>
    <dgm:pt modelId="{77987D68-1041-415B-9CFA-EF5FB0D67B4A}" type="pres">
      <dgm:prSet presAssocID="{4AF05A01-5513-4B3B-B3C7-D348FEE88080}" presName="arrowAndChildren" presStyleCnt="0"/>
      <dgm:spPr/>
    </dgm:pt>
    <dgm:pt modelId="{2308E507-869C-4D48-8601-62633D890DDA}" type="pres">
      <dgm:prSet presAssocID="{4AF05A01-5513-4B3B-B3C7-D348FEE88080}" presName="parentTextArrow" presStyleLbl="node1" presStyleIdx="3" presStyleCnt="4" custScaleY="187806"/>
      <dgm:spPr/>
      <dgm:t>
        <a:bodyPr/>
        <a:lstStyle/>
        <a:p>
          <a:endParaRPr lang="es-CO"/>
        </a:p>
      </dgm:t>
    </dgm:pt>
  </dgm:ptLst>
  <dgm:cxnLst>
    <dgm:cxn modelId="{7B679A57-77CB-8F46-AA47-2D04F27737A7}" type="presOf" srcId="{4AF05A01-5513-4B3B-B3C7-D348FEE88080}" destId="{2308E507-869C-4D48-8601-62633D890DDA}" srcOrd="0" destOrd="0" presId="urn:microsoft.com/office/officeart/2005/8/layout/process4"/>
    <dgm:cxn modelId="{F2C61971-7710-3745-893F-00A0D30B9C82}" type="presOf" srcId="{B0032CAE-BFE0-412F-AA25-9570352353C2}" destId="{C1143241-FCA7-4B37-9AD0-C1F81F8EC826}" srcOrd="0" destOrd="0" presId="urn:microsoft.com/office/officeart/2005/8/layout/process4"/>
    <dgm:cxn modelId="{B21B9C3C-3D5C-A04B-A5E7-A2D050B0E9EB}" type="presOf" srcId="{A0685FEF-D68A-4F0C-8CEA-537A782CF719}" destId="{BE59398F-5E2F-C74C-96D0-94C457AE1BCB}" srcOrd="0" destOrd="0" presId="urn:microsoft.com/office/officeart/2005/8/layout/process4"/>
    <dgm:cxn modelId="{D993784D-1B4B-D049-B5D3-251C9D902F15}" type="presOf" srcId="{3251BA05-9897-475E-9CE9-B0907AC2546F}" destId="{0B4864E5-D3DC-46DF-8E4B-7DF845361E3B}" srcOrd="0" destOrd="0" presId="urn:microsoft.com/office/officeart/2005/8/layout/process4"/>
    <dgm:cxn modelId="{B0CB9847-C660-44BC-8BAF-EAE572F75198}" srcId="{6193014F-59FC-46DE-8FAA-13A5A4C7F601}" destId="{A0685FEF-D68A-4F0C-8CEA-537A782CF719}" srcOrd="3" destOrd="0" parTransId="{2BCC223B-9CA5-4738-9CB1-13EE0618D5E7}" sibTransId="{04A2C6D5-2B7B-412D-A11D-BFE79AB4CBDD}"/>
    <dgm:cxn modelId="{B705915A-B7B7-44BB-86B9-2580136A7811}" srcId="{6193014F-59FC-46DE-8FAA-13A5A4C7F601}" destId="{3251BA05-9897-475E-9CE9-B0907AC2546F}" srcOrd="1" destOrd="0" parTransId="{22273B9D-E357-4735-99AD-3623EC7C1DAF}" sibTransId="{552279B7-B67F-4C5D-AC19-0BD92BEDF700}"/>
    <dgm:cxn modelId="{AEF9DDB1-E978-4BB1-8B22-12BDF700D95B}" srcId="{6193014F-59FC-46DE-8FAA-13A5A4C7F601}" destId="{B0032CAE-BFE0-412F-AA25-9570352353C2}" srcOrd="2" destOrd="0" parTransId="{881485BA-7F94-4CE7-8CDF-C718D09DB7C4}" sibTransId="{D27DE460-925C-4EC9-BE6C-DF500DC07006}"/>
    <dgm:cxn modelId="{0EE084A5-5FCE-7548-AEF1-DA5664E62D45}" type="presOf" srcId="{6193014F-59FC-46DE-8FAA-13A5A4C7F601}" destId="{CD1AF0A3-293B-417A-B091-800DD2E4F86D}" srcOrd="0" destOrd="0" presId="urn:microsoft.com/office/officeart/2005/8/layout/process4"/>
    <dgm:cxn modelId="{2B49E795-E22E-42BC-B17F-BA94C3B147F4}" srcId="{6193014F-59FC-46DE-8FAA-13A5A4C7F601}" destId="{4AF05A01-5513-4B3B-B3C7-D348FEE88080}" srcOrd="0" destOrd="0" parTransId="{F08FAFE7-618C-4D88-8F2A-BD72DFAFCB72}" sibTransId="{FE9B1B93-0B22-4DD7-948E-E3C6F41FDE7A}"/>
    <dgm:cxn modelId="{F8EF564F-3A83-EB4C-9108-1E6CCE6CBD9D}" type="presParOf" srcId="{CD1AF0A3-293B-417A-B091-800DD2E4F86D}" destId="{C7807851-11AE-AE4B-9088-C8B734F32D5C}" srcOrd="0" destOrd="0" presId="urn:microsoft.com/office/officeart/2005/8/layout/process4"/>
    <dgm:cxn modelId="{A039AA28-7890-2549-9D7C-85854CD1842E}" type="presParOf" srcId="{C7807851-11AE-AE4B-9088-C8B734F32D5C}" destId="{BE59398F-5E2F-C74C-96D0-94C457AE1BCB}" srcOrd="0" destOrd="0" presId="urn:microsoft.com/office/officeart/2005/8/layout/process4"/>
    <dgm:cxn modelId="{8BA43DFD-B8E9-2C4E-8E23-EBBCEBF34A3E}" type="presParOf" srcId="{CD1AF0A3-293B-417A-B091-800DD2E4F86D}" destId="{7A3A974C-39C1-4599-9711-55E63C3EA30A}" srcOrd="1" destOrd="0" presId="urn:microsoft.com/office/officeart/2005/8/layout/process4"/>
    <dgm:cxn modelId="{33D9EF65-A7A8-A647-A572-4853DA398402}" type="presParOf" srcId="{CD1AF0A3-293B-417A-B091-800DD2E4F86D}" destId="{DB86AFAF-EB51-497E-986E-5D836C5EA2BA}" srcOrd="2" destOrd="0" presId="urn:microsoft.com/office/officeart/2005/8/layout/process4"/>
    <dgm:cxn modelId="{1F58313E-6B18-9246-BE1C-225DF3FE6B85}" type="presParOf" srcId="{DB86AFAF-EB51-497E-986E-5D836C5EA2BA}" destId="{C1143241-FCA7-4B37-9AD0-C1F81F8EC826}" srcOrd="0" destOrd="0" presId="urn:microsoft.com/office/officeart/2005/8/layout/process4"/>
    <dgm:cxn modelId="{4EC52275-5F0A-7C44-BBE8-B14864AB41C6}" type="presParOf" srcId="{CD1AF0A3-293B-417A-B091-800DD2E4F86D}" destId="{7EC79983-1EE9-47A5-8122-A1B6F2E949E1}" srcOrd="3" destOrd="0" presId="urn:microsoft.com/office/officeart/2005/8/layout/process4"/>
    <dgm:cxn modelId="{C046F30C-0308-5742-A5C7-F2F54CB85CFC}" type="presParOf" srcId="{CD1AF0A3-293B-417A-B091-800DD2E4F86D}" destId="{02D23FDC-02EC-45ED-A334-E0D8DB8A5507}" srcOrd="4" destOrd="0" presId="urn:microsoft.com/office/officeart/2005/8/layout/process4"/>
    <dgm:cxn modelId="{DF08612D-C1EB-4E40-920F-138430D026AB}" type="presParOf" srcId="{02D23FDC-02EC-45ED-A334-E0D8DB8A5507}" destId="{0B4864E5-D3DC-46DF-8E4B-7DF845361E3B}" srcOrd="0" destOrd="0" presId="urn:microsoft.com/office/officeart/2005/8/layout/process4"/>
    <dgm:cxn modelId="{F80FC383-2EB8-B64E-8FA2-AAE8490B1A9A}" type="presParOf" srcId="{CD1AF0A3-293B-417A-B091-800DD2E4F86D}" destId="{AD5012E1-E083-4CB4-99A3-DA0FF56F4413}" srcOrd="5" destOrd="0" presId="urn:microsoft.com/office/officeart/2005/8/layout/process4"/>
    <dgm:cxn modelId="{7A1C03FA-A9BB-914F-9E68-6C7EE55EF2D7}" type="presParOf" srcId="{CD1AF0A3-293B-417A-B091-800DD2E4F86D}" destId="{77987D68-1041-415B-9CFA-EF5FB0D67B4A}" srcOrd="6" destOrd="0" presId="urn:microsoft.com/office/officeart/2005/8/layout/process4"/>
    <dgm:cxn modelId="{0B44DD1E-6F31-844E-B708-A61F08DEAFAF}" type="presParOf" srcId="{77987D68-1041-415B-9CFA-EF5FB0D67B4A}" destId="{2308E507-869C-4D48-8601-62633D890D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D0A7F5-E591-41E0-B442-0345F318EE59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6B6C7C-A4C7-4589-8F07-1D0FF4348618}">
      <dgm:prSet phldrT="[Texto]" custT="1"/>
      <dgm:spPr/>
      <dgm:t>
        <a:bodyPr/>
        <a:lstStyle/>
        <a:p>
          <a:r>
            <a:rPr lang="es-CO" sz="2400" dirty="0" smtClean="0"/>
            <a:t>Son </a:t>
          </a:r>
          <a:r>
            <a:rPr lang="es-CO" sz="2400" dirty="0" smtClean="0">
              <a:solidFill>
                <a:srgbClr val="00B050"/>
              </a:solidFill>
            </a:rPr>
            <a:t>entidades que no tienen obligación pública de rendir cuentas</a:t>
          </a:r>
          <a:r>
            <a:rPr lang="es-CO" sz="2400" dirty="0" smtClean="0"/>
            <a:t> y que adicionalmente publican estados financieros de propósito general </a:t>
          </a:r>
          <a:endParaRPr lang="es-CO" sz="2400" dirty="0"/>
        </a:p>
      </dgm:t>
    </dgm:pt>
    <dgm:pt modelId="{BB8ABEE3-74F1-4B83-8AA8-18BA690FB5D8}" type="parTrans" cxnId="{E7F4914A-E6DD-4DB1-8643-A2A597249668}">
      <dgm:prSet/>
      <dgm:spPr/>
      <dgm:t>
        <a:bodyPr/>
        <a:lstStyle/>
        <a:p>
          <a:endParaRPr lang="es-CO"/>
        </a:p>
      </dgm:t>
    </dgm:pt>
    <dgm:pt modelId="{2F4A2992-F2E7-4CB7-8B27-97120D43F0B7}" type="sibTrans" cxnId="{E7F4914A-E6DD-4DB1-8643-A2A597249668}">
      <dgm:prSet/>
      <dgm:spPr/>
      <dgm:t>
        <a:bodyPr/>
        <a:lstStyle/>
        <a:p>
          <a:endParaRPr lang="es-CO"/>
        </a:p>
      </dgm:t>
    </dgm:pt>
    <dgm:pt modelId="{F318B1D0-41F9-492F-A401-E516D5578741}">
      <dgm:prSet custT="1"/>
      <dgm:spPr/>
      <dgm:t>
        <a:bodyPr/>
        <a:lstStyle/>
        <a:p>
          <a:r>
            <a:rPr lang="es-CO" sz="2000" dirty="0" smtClean="0"/>
            <a:t>La </a:t>
          </a:r>
          <a:r>
            <a:rPr lang="es-CO" sz="2000" dirty="0" smtClean="0">
              <a:solidFill>
                <a:srgbClr val="FF0000"/>
              </a:solidFill>
            </a:rPr>
            <a:t>NIIF</a:t>
          </a:r>
          <a:r>
            <a:rPr lang="es-CO" sz="2000" i="1" dirty="0" smtClean="0">
              <a:solidFill>
                <a:srgbClr val="FF0000"/>
              </a:solidFill>
            </a:rPr>
            <a:t> para PYMES </a:t>
          </a:r>
          <a:r>
            <a:rPr lang="es-CO" sz="2000" dirty="0" smtClean="0">
              <a:solidFill>
                <a:srgbClr val="FF0000"/>
              </a:solidFill>
            </a:rPr>
            <a:t>está separada de los IFRS plenos</a:t>
          </a:r>
          <a:r>
            <a:rPr lang="es-CO" sz="2000" dirty="0" smtClean="0"/>
            <a:t> y por consiguiente está disponible para que cualquier jurisdicción lo adopte, sea que haya o no adoptado los IFRS plenos. Le corresponde a </a:t>
          </a:r>
          <a:r>
            <a:rPr lang="es-CO" sz="2000" dirty="0" smtClean="0">
              <a:solidFill>
                <a:srgbClr val="FF0000"/>
              </a:solidFill>
            </a:rPr>
            <a:t>cada jurisdicción determinar cuáles entidades deben usar el estándar</a:t>
          </a:r>
          <a:r>
            <a:rPr lang="es-CO" sz="2000" dirty="0" smtClean="0"/>
            <a:t>. Es efectivo para su uso inmediato. </a:t>
          </a:r>
          <a:endParaRPr lang="es-CO" sz="2000" dirty="0"/>
        </a:p>
      </dgm:t>
    </dgm:pt>
    <dgm:pt modelId="{F916512B-B926-4DFD-AE57-4C407B6BF3E0}" type="parTrans" cxnId="{0311F120-8D5D-49F3-B62B-04B496591088}">
      <dgm:prSet/>
      <dgm:spPr/>
      <dgm:t>
        <a:bodyPr/>
        <a:lstStyle/>
        <a:p>
          <a:endParaRPr lang="es-CO"/>
        </a:p>
      </dgm:t>
    </dgm:pt>
    <dgm:pt modelId="{56637179-F13B-4825-8058-8BD83DE40442}" type="sibTrans" cxnId="{0311F120-8D5D-49F3-B62B-04B496591088}">
      <dgm:prSet/>
      <dgm:spPr/>
      <dgm:t>
        <a:bodyPr/>
        <a:lstStyle/>
        <a:p>
          <a:endParaRPr lang="es-CO"/>
        </a:p>
      </dgm:t>
    </dgm:pt>
    <dgm:pt modelId="{7966D999-49D4-4A93-BC9F-98AEC386ACAA}" type="pres">
      <dgm:prSet presAssocID="{04D0A7F5-E591-41E0-B442-0345F318EE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5F4D3B8-5C37-4924-809F-8D549D47E05B}" type="pres">
      <dgm:prSet presAssocID="{D66B6C7C-A4C7-4589-8F07-1D0FF4348618}" presName="composite" presStyleCnt="0"/>
      <dgm:spPr/>
    </dgm:pt>
    <dgm:pt modelId="{83708448-D8B7-4462-B8F0-86712C7079CD}" type="pres">
      <dgm:prSet presAssocID="{D66B6C7C-A4C7-4589-8F07-1D0FF4348618}" presName="parTx" presStyleLbl="alignNode1" presStyleIdx="0" presStyleCnt="2" custScaleY="1922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48A430-E9BE-4A91-AE7B-38556106E55C}" type="pres">
      <dgm:prSet presAssocID="{D66B6C7C-A4C7-4589-8F07-1D0FF4348618}" presName="desTx" presStyleLbl="alignAccFollowNode1" presStyleIdx="0" presStyleCnt="2" custScaleY="391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357F7-2390-49D8-A009-D27C7BD29AE7}" type="pres">
      <dgm:prSet presAssocID="{2F4A2992-F2E7-4CB7-8B27-97120D43F0B7}" presName="space" presStyleCnt="0"/>
      <dgm:spPr/>
    </dgm:pt>
    <dgm:pt modelId="{1BD7FC96-504F-49B1-9C09-0E4668FAF753}" type="pres">
      <dgm:prSet presAssocID="{F318B1D0-41F9-492F-A401-E516D5578741}" presName="composite" presStyleCnt="0"/>
      <dgm:spPr/>
    </dgm:pt>
    <dgm:pt modelId="{28B3BEE6-8FEC-4BE1-9D0F-DF455263FC2F}" type="pres">
      <dgm:prSet presAssocID="{F318B1D0-41F9-492F-A401-E516D5578741}" presName="parTx" presStyleLbl="alignNode1" presStyleIdx="1" presStyleCnt="2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2E64E7-9230-42E0-9F94-ECEF2F3346EF}" type="pres">
      <dgm:prSet presAssocID="{F318B1D0-41F9-492F-A401-E516D5578741}" presName="desTx" presStyleLbl="alignAccFollowNode1" presStyleIdx="1" presStyleCnt="2" custFlipVert="0" custScaleX="97155" custScaleY="10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F4914A-E6DD-4DB1-8643-A2A597249668}" srcId="{04D0A7F5-E591-41E0-B442-0345F318EE59}" destId="{D66B6C7C-A4C7-4589-8F07-1D0FF4348618}" srcOrd="0" destOrd="0" parTransId="{BB8ABEE3-74F1-4B83-8AA8-18BA690FB5D8}" sibTransId="{2F4A2992-F2E7-4CB7-8B27-97120D43F0B7}"/>
    <dgm:cxn modelId="{0311F120-8D5D-49F3-B62B-04B496591088}" srcId="{04D0A7F5-E591-41E0-B442-0345F318EE59}" destId="{F318B1D0-41F9-492F-A401-E516D5578741}" srcOrd="1" destOrd="0" parTransId="{F916512B-B926-4DFD-AE57-4C407B6BF3E0}" sibTransId="{56637179-F13B-4825-8058-8BD83DE40442}"/>
    <dgm:cxn modelId="{1FDFA662-CCAE-430D-9007-21C83138C9F5}" type="presOf" srcId="{D66B6C7C-A4C7-4589-8F07-1D0FF4348618}" destId="{83708448-D8B7-4462-B8F0-86712C7079CD}" srcOrd="0" destOrd="0" presId="urn:microsoft.com/office/officeart/2005/8/layout/hList1"/>
    <dgm:cxn modelId="{7D0F8D15-56BF-4CA3-98F5-3F3962F2192F}" type="presOf" srcId="{04D0A7F5-E591-41E0-B442-0345F318EE59}" destId="{7966D999-49D4-4A93-BC9F-98AEC386ACAA}" srcOrd="0" destOrd="0" presId="urn:microsoft.com/office/officeart/2005/8/layout/hList1"/>
    <dgm:cxn modelId="{23E56190-132E-4AFB-A123-BB847A2AD8CB}" type="presOf" srcId="{F318B1D0-41F9-492F-A401-E516D5578741}" destId="{28B3BEE6-8FEC-4BE1-9D0F-DF455263FC2F}" srcOrd="0" destOrd="0" presId="urn:microsoft.com/office/officeart/2005/8/layout/hList1"/>
    <dgm:cxn modelId="{18869566-E117-4F7B-8CCB-A46544F39BCC}" type="presParOf" srcId="{7966D999-49D4-4A93-BC9F-98AEC386ACAA}" destId="{D5F4D3B8-5C37-4924-809F-8D549D47E05B}" srcOrd="0" destOrd="0" presId="urn:microsoft.com/office/officeart/2005/8/layout/hList1"/>
    <dgm:cxn modelId="{F0BC8EFD-4044-4773-A552-94D56134E78A}" type="presParOf" srcId="{D5F4D3B8-5C37-4924-809F-8D549D47E05B}" destId="{83708448-D8B7-4462-B8F0-86712C7079CD}" srcOrd="0" destOrd="0" presId="urn:microsoft.com/office/officeart/2005/8/layout/hList1"/>
    <dgm:cxn modelId="{440B2693-E299-4A6B-9CE9-E894F3A0772A}" type="presParOf" srcId="{D5F4D3B8-5C37-4924-809F-8D549D47E05B}" destId="{B748A430-E9BE-4A91-AE7B-38556106E55C}" srcOrd="1" destOrd="0" presId="urn:microsoft.com/office/officeart/2005/8/layout/hList1"/>
    <dgm:cxn modelId="{9968EED5-E4B8-4BF3-92F7-BA98C0B83F04}" type="presParOf" srcId="{7966D999-49D4-4A93-BC9F-98AEC386ACAA}" destId="{0AF357F7-2390-49D8-A009-D27C7BD29AE7}" srcOrd="1" destOrd="0" presId="urn:microsoft.com/office/officeart/2005/8/layout/hList1"/>
    <dgm:cxn modelId="{D9F65454-B29D-4A83-B49B-F565FB0028B6}" type="presParOf" srcId="{7966D999-49D4-4A93-BC9F-98AEC386ACAA}" destId="{1BD7FC96-504F-49B1-9C09-0E4668FAF753}" srcOrd="2" destOrd="0" presId="urn:microsoft.com/office/officeart/2005/8/layout/hList1"/>
    <dgm:cxn modelId="{55846341-D296-4B8C-9D65-7C4BE703124D}" type="presParOf" srcId="{1BD7FC96-504F-49B1-9C09-0E4668FAF753}" destId="{28B3BEE6-8FEC-4BE1-9D0F-DF455263FC2F}" srcOrd="0" destOrd="0" presId="urn:microsoft.com/office/officeart/2005/8/layout/hList1"/>
    <dgm:cxn modelId="{597FE0D2-68E3-45E7-A5B2-D8A2D18C8397}" type="presParOf" srcId="{1BD7FC96-504F-49B1-9C09-0E4668FAF753}" destId="{012E64E7-9230-42E0-9F94-ECEF2F3346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71DF30-531D-4888-AE83-4D5B77BEEF76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FFCBC20-7C54-4473-8D41-04F7688CB9BE}">
      <dgm:prSet phldrT="[Texto]"/>
      <dgm:spPr/>
      <dgm:t>
        <a:bodyPr/>
        <a:lstStyle/>
        <a:p>
          <a:r>
            <a:rPr lang="es-CO" smtClean="0"/>
            <a:t>Son tres volúmenes</a:t>
          </a:r>
          <a:endParaRPr lang="es-CO" dirty="0"/>
        </a:p>
      </dgm:t>
    </dgm:pt>
    <dgm:pt modelId="{C04FC58C-24AB-42DE-BEC9-4322B0FE9A74}" type="parTrans" cxnId="{E6D7A3F3-28FF-4D28-AEF3-6204EA6F7672}">
      <dgm:prSet/>
      <dgm:spPr/>
      <dgm:t>
        <a:bodyPr/>
        <a:lstStyle/>
        <a:p>
          <a:endParaRPr lang="es-CO"/>
        </a:p>
      </dgm:t>
    </dgm:pt>
    <dgm:pt modelId="{4EF62561-4F22-4308-87FF-183819C532D3}" type="sibTrans" cxnId="{E6D7A3F3-28FF-4D28-AEF3-6204EA6F7672}">
      <dgm:prSet/>
      <dgm:spPr/>
      <dgm:t>
        <a:bodyPr/>
        <a:lstStyle/>
        <a:p>
          <a:endParaRPr lang="es-CO"/>
        </a:p>
      </dgm:t>
    </dgm:pt>
    <dgm:pt modelId="{6576CA59-CF52-4C87-BD7E-D7E09AB39269}">
      <dgm:prSet/>
      <dgm:spPr/>
      <dgm:t>
        <a:bodyPr/>
        <a:lstStyle/>
        <a:p>
          <a:r>
            <a:rPr lang="es-CO" dirty="0" smtClean="0"/>
            <a:t>La </a:t>
          </a:r>
          <a:r>
            <a:rPr lang="es-CO" dirty="0" smtClean="0">
              <a:solidFill>
                <a:srgbClr val="FF0000"/>
              </a:solidFill>
            </a:rPr>
            <a:t>norma</a:t>
          </a:r>
          <a:r>
            <a:rPr lang="es-CO" dirty="0" smtClean="0"/>
            <a:t> (230 páginas)</a:t>
          </a:r>
        </a:p>
      </dgm:t>
    </dgm:pt>
    <dgm:pt modelId="{2FC45B95-6043-4070-A82A-5603C7BD901B}" type="parTrans" cxnId="{F64D58E2-3DF6-43BF-B91B-8BCA666D52E8}">
      <dgm:prSet/>
      <dgm:spPr/>
      <dgm:t>
        <a:bodyPr/>
        <a:lstStyle/>
        <a:p>
          <a:endParaRPr lang="es-CO"/>
        </a:p>
      </dgm:t>
    </dgm:pt>
    <dgm:pt modelId="{C0331F1C-399A-437F-B106-FAC348A10DB5}" type="sibTrans" cxnId="{F64D58E2-3DF6-43BF-B91B-8BCA666D52E8}">
      <dgm:prSet/>
      <dgm:spPr/>
      <dgm:t>
        <a:bodyPr/>
        <a:lstStyle/>
        <a:p>
          <a:endParaRPr lang="es-CO"/>
        </a:p>
      </dgm:t>
    </dgm:pt>
    <dgm:pt modelId="{2439B942-4CA1-42F8-A5E4-DD12413D8BF3}">
      <dgm:prSet/>
      <dgm:spPr/>
      <dgm:t>
        <a:bodyPr/>
        <a:lstStyle/>
        <a:p>
          <a:r>
            <a:rPr lang="es-CO" dirty="0" smtClean="0"/>
            <a:t>Las </a:t>
          </a:r>
          <a:r>
            <a:rPr lang="es-CO" dirty="0" smtClean="0">
              <a:solidFill>
                <a:srgbClr val="FF0000"/>
              </a:solidFill>
            </a:rPr>
            <a:t>bases de las conclusiones </a:t>
          </a:r>
          <a:r>
            <a:rPr lang="es-CO" dirty="0" smtClean="0"/>
            <a:t>(52 páginas)</a:t>
          </a:r>
        </a:p>
      </dgm:t>
    </dgm:pt>
    <dgm:pt modelId="{8CB01228-9FD5-4896-B099-3DA902E86DE3}" type="parTrans" cxnId="{17DCC9E6-C4EF-4F70-A2F0-ABA8B1ABFC92}">
      <dgm:prSet/>
      <dgm:spPr/>
      <dgm:t>
        <a:bodyPr/>
        <a:lstStyle/>
        <a:p>
          <a:endParaRPr lang="es-CO"/>
        </a:p>
      </dgm:t>
    </dgm:pt>
    <dgm:pt modelId="{D97ECBE2-3B40-4FC1-ABB8-AAD47B5E9A83}" type="sibTrans" cxnId="{17DCC9E6-C4EF-4F70-A2F0-ABA8B1ABFC92}">
      <dgm:prSet/>
      <dgm:spPr/>
      <dgm:t>
        <a:bodyPr/>
        <a:lstStyle/>
        <a:p>
          <a:endParaRPr lang="es-CO"/>
        </a:p>
      </dgm:t>
    </dgm:pt>
    <dgm:pt modelId="{E93E8521-27DA-4BB9-BE06-FE6430B8FDDF}">
      <dgm:prSet/>
      <dgm:spPr/>
      <dgm:t>
        <a:bodyPr/>
        <a:lstStyle/>
        <a:p>
          <a:r>
            <a:rPr lang="es-CO" dirty="0" smtClean="0"/>
            <a:t>Las </a:t>
          </a:r>
          <a:r>
            <a:rPr lang="es-CO" dirty="0" smtClean="0">
              <a:solidFill>
                <a:srgbClr val="FF0000"/>
              </a:solidFill>
            </a:rPr>
            <a:t>guías de implementación </a:t>
          </a:r>
          <a:r>
            <a:rPr lang="es-CO" dirty="0" smtClean="0"/>
            <a:t>(64 páginas)</a:t>
          </a:r>
        </a:p>
      </dgm:t>
    </dgm:pt>
    <dgm:pt modelId="{F083ED62-24A3-40CB-BCD5-35AB87AD1181}" type="parTrans" cxnId="{F39EDADD-FA2D-4BC9-BC47-84CCFAFB0479}">
      <dgm:prSet/>
      <dgm:spPr/>
      <dgm:t>
        <a:bodyPr/>
        <a:lstStyle/>
        <a:p>
          <a:endParaRPr lang="es-CO"/>
        </a:p>
      </dgm:t>
    </dgm:pt>
    <dgm:pt modelId="{9B0992E5-8359-4AF4-A1B1-91E3284A633C}" type="sibTrans" cxnId="{F39EDADD-FA2D-4BC9-BC47-84CCFAFB0479}">
      <dgm:prSet/>
      <dgm:spPr/>
      <dgm:t>
        <a:bodyPr/>
        <a:lstStyle/>
        <a:p>
          <a:endParaRPr lang="es-CO"/>
        </a:p>
      </dgm:t>
    </dgm:pt>
    <dgm:pt modelId="{C8250C28-4F78-4D4A-A014-63117CD9A147}">
      <dgm:prSet/>
      <dgm:spPr/>
      <dgm:t>
        <a:bodyPr/>
        <a:lstStyle/>
        <a:p>
          <a:r>
            <a:rPr lang="es-CO" smtClean="0"/>
            <a:t>Hay también material de soporte gratuito en la página de IASB.</a:t>
          </a:r>
          <a:endParaRPr lang="es-CO" dirty="0" smtClean="0"/>
        </a:p>
      </dgm:t>
    </dgm:pt>
    <dgm:pt modelId="{1475368A-8902-43A9-B73C-4DFFB00F0854}" type="parTrans" cxnId="{FA619673-4CD7-48D7-AAF5-7F82DE5E95CF}">
      <dgm:prSet/>
      <dgm:spPr/>
      <dgm:t>
        <a:bodyPr/>
        <a:lstStyle/>
        <a:p>
          <a:endParaRPr lang="es-CO"/>
        </a:p>
      </dgm:t>
    </dgm:pt>
    <dgm:pt modelId="{3FC2E8B8-A100-48F4-A522-1921209475EA}" type="sibTrans" cxnId="{FA619673-4CD7-48D7-AAF5-7F82DE5E95CF}">
      <dgm:prSet/>
      <dgm:spPr/>
      <dgm:t>
        <a:bodyPr/>
        <a:lstStyle/>
        <a:p>
          <a:endParaRPr lang="es-CO"/>
        </a:p>
      </dgm:t>
    </dgm:pt>
    <dgm:pt modelId="{1E32D07C-8E90-49B9-83F4-DEE1D7AB0DDD}" type="pres">
      <dgm:prSet presAssocID="{4F71DF30-531D-4888-AE83-4D5B77BEEF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4657132-60B6-40B3-835F-A2DF5D27A0B9}" type="pres">
      <dgm:prSet presAssocID="{0FFCBC20-7C54-4473-8D41-04F7688CB9BE}" presName="compNode" presStyleCnt="0"/>
      <dgm:spPr/>
    </dgm:pt>
    <dgm:pt modelId="{30DF8915-8F72-4A46-B759-38E97DAC1882}" type="pres">
      <dgm:prSet presAssocID="{0FFCBC20-7C54-4473-8D41-04F7688CB9BE}" presName="aNode" presStyleLbl="bgShp" presStyleIdx="0" presStyleCnt="2"/>
      <dgm:spPr/>
      <dgm:t>
        <a:bodyPr/>
        <a:lstStyle/>
        <a:p>
          <a:endParaRPr lang="es-CO"/>
        </a:p>
      </dgm:t>
    </dgm:pt>
    <dgm:pt modelId="{24EDDBE2-58F4-4E08-AC91-7AB6AEE0B8AE}" type="pres">
      <dgm:prSet presAssocID="{0FFCBC20-7C54-4473-8D41-04F7688CB9BE}" presName="textNode" presStyleLbl="bgShp" presStyleIdx="0" presStyleCnt="2"/>
      <dgm:spPr/>
      <dgm:t>
        <a:bodyPr/>
        <a:lstStyle/>
        <a:p>
          <a:endParaRPr lang="es-CO"/>
        </a:p>
      </dgm:t>
    </dgm:pt>
    <dgm:pt modelId="{6A0BD2F1-3358-4CF1-81AF-0F24256EC17D}" type="pres">
      <dgm:prSet presAssocID="{0FFCBC20-7C54-4473-8D41-04F7688CB9BE}" presName="compChildNode" presStyleCnt="0"/>
      <dgm:spPr/>
    </dgm:pt>
    <dgm:pt modelId="{D190FAC9-E39F-491B-A424-C06D358364C1}" type="pres">
      <dgm:prSet presAssocID="{0FFCBC20-7C54-4473-8D41-04F7688CB9BE}" presName="theInnerList" presStyleCnt="0"/>
      <dgm:spPr/>
    </dgm:pt>
    <dgm:pt modelId="{DB9AE5D2-FDF2-4304-BA30-9A2996AE30D5}" type="pres">
      <dgm:prSet presAssocID="{6576CA59-CF52-4C87-BD7E-D7E09AB3926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71A167-AF6A-4707-BF7C-A24D6ACBBCA2}" type="pres">
      <dgm:prSet presAssocID="{6576CA59-CF52-4C87-BD7E-D7E09AB39269}" presName="aSpace2" presStyleCnt="0"/>
      <dgm:spPr/>
    </dgm:pt>
    <dgm:pt modelId="{E73738C1-A310-4CFA-A8DA-A4BA6C62CE81}" type="pres">
      <dgm:prSet presAssocID="{2439B942-4CA1-42F8-A5E4-DD12413D8BF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7BCB7B-0C02-44FC-ADCB-4CA72AF736D8}" type="pres">
      <dgm:prSet presAssocID="{2439B942-4CA1-42F8-A5E4-DD12413D8BF3}" presName="aSpace2" presStyleCnt="0"/>
      <dgm:spPr/>
    </dgm:pt>
    <dgm:pt modelId="{53A5D064-5C2F-4AC8-95A4-E4484CE663DA}" type="pres">
      <dgm:prSet presAssocID="{E93E8521-27DA-4BB9-BE06-FE6430B8FDD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7B724F-DF43-4B9F-9A36-AC74049322A7}" type="pres">
      <dgm:prSet presAssocID="{0FFCBC20-7C54-4473-8D41-04F7688CB9BE}" presName="aSpace" presStyleCnt="0"/>
      <dgm:spPr/>
    </dgm:pt>
    <dgm:pt modelId="{84F7CBA7-5BDA-4040-ADF4-A459D35CC70C}" type="pres">
      <dgm:prSet presAssocID="{C8250C28-4F78-4D4A-A014-63117CD9A147}" presName="compNode" presStyleCnt="0"/>
      <dgm:spPr/>
    </dgm:pt>
    <dgm:pt modelId="{99B5FCED-B1EA-4E9F-B359-7D6621485AF4}" type="pres">
      <dgm:prSet presAssocID="{C8250C28-4F78-4D4A-A014-63117CD9A147}" presName="aNode" presStyleLbl="bgShp" presStyleIdx="1" presStyleCnt="2"/>
      <dgm:spPr/>
      <dgm:t>
        <a:bodyPr/>
        <a:lstStyle/>
        <a:p>
          <a:endParaRPr lang="es-CO"/>
        </a:p>
      </dgm:t>
    </dgm:pt>
    <dgm:pt modelId="{29434FE2-F96E-488B-A5CB-B90ED0CC3663}" type="pres">
      <dgm:prSet presAssocID="{C8250C28-4F78-4D4A-A014-63117CD9A147}" presName="textNode" presStyleLbl="bgShp" presStyleIdx="1" presStyleCnt="2"/>
      <dgm:spPr/>
      <dgm:t>
        <a:bodyPr/>
        <a:lstStyle/>
        <a:p>
          <a:endParaRPr lang="es-CO"/>
        </a:p>
      </dgm:t>
    </dgm:pt>
    <dgm:pt modelId="{0B1C15E0-8DED-4A81-89DD-0291FBBBB2E4}" type="pres">
      <dgm:prSet presAssocID="{C8250C28-4F78-4D4A-A014-63117CD9A147}" presName="compChildNode" presStyleCnt="0"/>
      <dgm:spPr/>
    </dgm:pt>
    <dgm:pt modelId="{149F08C7-A78C-4058-9A8C-801F74309B1D}" type="pres">
      <dgm:prSet presAssocID="{C8250C28-4F78-4D4A-A014-63117CD9A147}" presName="theInnerList" presStyleCnt="0"/>
      <dgm:spPr/>
    </dgm:pt>
  </dgm:ptLst>
  <dgm:cxnLst>
    <dgm:cxn modelId="{A0157389-6E50-4F86-A6C0-6AB9EE77E5C3}" type="presOf" srcId="{0FFCBC20-7C54-4473-8D41-04F7688CB9BE}" destId="{30DF8915-8F72-4A46-B759-38E97DAC1882}" srcOrd="0" destOrd="0" presId="urn:microsoft.com/office/officeart/2005/8/layout/lProcess2"/>
    <dgm:cxn modelId="{7724BFCD-7382-44D4-B575-3014D8C4F512}" type="presOf" srcId="{4F71DF30-531D-4888-AE83-4D5B77BEEF76}" destId="{1E32D07C-8E90-49B9-83F4-DEE1D7AB0DDD}" srcOrd="0" destOrd="0" presId="urn:microsoft.com/office/officeart/2005/8/layout/lProcess2"/>
    <dgm:cxn modelId="{17DCC9E6-C4EF-4F70-A2F0-ABA8B1ABFC92}" srcId="{0FFCBC20-7C54-4473-8D41-04F7688CB9BE}" destId="{2439B942-4CA1-42F8-A5E4-DD12413D8BF3}" srcOrd="1" destOrd="0" parTransId="{8CB01228-9FD5-4896-B099-3DA902E86DE3}" sibTransId="{D97ECBE2-3B40-4FC1-ABB8-AAD47B5E9A83}"/>
    <dgm:cxn modelId="{FA619673-4CD7-48D7-AAF5-7F82DE5E95CF}" srcId="{4F71DF30-531D-4888-AE83-4D5B77BEEF76}" destId="{C8250C28-4F78-4D4A-A014-63117CD9A147}" srcOrd="1" destOrd="0" parTransId="{1475368A-8902-43A9-B73C-4DFFB00F0854}" sibTransId="{3FC2E8B8-A100-48F4-A522-1921209475EA}"/>
    <dgm:cxn modelId="{E6D7A3F3-28FF-4D28-AEF3-6204EA6F7672}" srcId="{4F71DF30-531D-4888-AE83-4D5B77BEEF76}" destId="{0FFCBC20-7C54-4473-8D41-04F7688CB9BE}" srcOrd="0" destOrd="0" parTransId="{C04FC58C-24AB-42DE-BEC9-4322B0FE9A74}" sibTransId="{4EF62561-4F22-4308-87FF-183819C532D3}"/>
    <dgm:cxn modelId="{5A6A3399-B3FB-42E2-8EB2-2347B5AC689E}" type="presOf" srcId="{C8250C28-4F78-4D4A-A014-63117CD9A147}" destId="{99B5FCED-B1EA-4E9F-B359-7D6621485AF4}" srcOrd="0" destOrd="0" presId="urn:microsoft.com/office/officeart/2005/8/layout/lProcess2"/>
    <dgm:cxn modelId="{7618476A-8C79-40BD-9FFF-05F17CDE88E8}" type="presOf" srcId="{E93E8521-27DA-4BB9-BE06-FE6430B8FDDF}" destId="{53A5D064-5C2F-4AC8-95A4-E4484CE663DA}" srcOrd="0" destOrd="0" presId="urn:microsoft.com/office/officeart/2005/8/layout/lProcess2"/>
    <dgm:cxn modelId="{F39EDADD-FA2D-4BC9-BC47-84CCFAFB0479}" srcId="{0FFCBC20-7C54-4473-8D41-04F7688CB9BE}" destId="{E93E8521-27DA-4BB9-BE06-FE6430B8FDDF}" srcOrd="2" destOrd="0" parTransId="{F083ED62-24A3-40CB-BCD5-35AB87AD1181}" sibTransId="{9B0992E5-8359-4AF4-A1B1-91E3284A633C}"/>
    <dgm:cxn modelId="{F64D58E2-3DF6-43BF-B91B-8BCA666D52E8}" srcId="{0FFCBC20-7C54-4473-8D41-04F7688CB9BE}" destId="{6576CA59-CF52-4C87-BD7E-D7E09AB39269}" srcOrd="0" destOrd="0" parTransId="{2FC45B95-6043-4070-A82A-5603C7BD901B}" sibTransId="{C0331F1C-399A-437F-B106-FAC348A10DB5}"/>
    <dgm:cxn modelId="{3956D55C-9591-4FC0-A7D3-4586639FDD89}" type="presOf" srcId="{6576CA59-CF52-4C87-BD7E-D7E09AB39269}" destId="{DB9AE5D2-FDF2-4304-BA30-9A2996AE30D5}" srcOrd="0" destOrd="0" presId="urn:microsoft.com/office/officeart/2005/8/layout/lProcess2"/>
    <dgm:cxn modelId="{FCF2ABD9-1FAC-4380-9A51-DB5FD617D279}" type="presOf" srcId="{0FFCBC20-7C54-4473-8D41-04F7688CB9BE}" destId="{24EDDBE2-58F4-4E08-AC91-7AB6AEE0B8AE}" srcOrd="1" destOrd="0" presId="urn:microsoft.com/office/officeart/2005/8/layout/lProcess2"/>
    <dgm:cxn modelId="{36E141AD-1AEB-49C0-836A-D13B3F7353D0}" type="presOf" srcId="{2439B942-4CA1-42F8-A5E4-DD12413D8BF3}" destId="{E73738C1-A310-4CFA-A8DA-A4BA6C62CE81}" srcOrd="0" destOrd="0" presId="urn:microsoft.com/office/officeart/2005/8/layout/lProcess2"/>
    <dgm:cxn modelId="{FB481A05-51BF-48AC-8328-67EC14CE004C}" type="presOf" srcId="{C8250C28-4F78-4D4A-A014-63117CD9A147}" destId="{29434FE2-F96E-488B-A5CB-B90ED0CC3663}" srcOrd="1" destOrd="0" presId="urn:microsoft.com/office/officeart/2005/8/layout/lProcess2"/>
    <dgm:cxn modelId="{383F5AB7-C557-40CF-BD43-A8EAA9252425}" type="presParOf" srcId="{1E32D07C-8E90-49B9-83F4-DEE1D7AB0DDD}" destId="{84657132-60B6-40B3-835F-A2DF5D27A0B9}" srcOrd="0" destOrd="0" presId="urn:microsoft.com/office/officeart/2005/8/layout/lProcess2"/>
    <dgm:cxn modelId="{D7C3ADFB-DB6B-4706-A45A-4817126FF958}" type="presParOf" srcId="{84657132-60B6-40B3-835F-A2DF5D27A0B9}" destId="{30DF8915-8F72-4A46-B759-38E97DAC1882}" srcOrd="0" destOrd="0" presId="urn:microsoft.com/office/officeart/2005/8/layout/lProcess2"/>
    <dgm:cxn modelId="{78001B08-AD05-4C45-B4A1-46D8C6332C10}" type="presParOf" srcId="{84657132-60B6-40B3-835F-A2DF5D27A0B9}" destId="{24EDDBE2-58F4-4E08-AC91-7AB6AEE0B8AE}" srcOrd="1" destOrd="0" presId="urn:microsoft.com/office/officeart/2005/8/layout/lProcess2"/>
    <dgm:cxn modelId="{9BD1CF4F-1EE7-4CFB-8B93-FAC4687B3075}" type="presParOf" srcId="{84657132-60B6-40B3-835F-A2DF5D27A0B9}" destId="{6A0BD2F1-3358-4CF1-81AF-0F24256EC17D}" srcOrd="2" destOrd="0" presId="urn:microsoft.com/office/officeart/2005/8/layout/lProcess2"/>
    <dgm:cxn modelId="{681050BD-4E80-432E-81D8-512A74285DFB}" type="presParOf" srcId="{6A0BD2F1-3358-4CF1-81AF-0F24256EC17D}" destId="{D190FAC9-E39F-491B-A424-C06D358364C1}" srcOrd="0" destOrd="0" presId="urn:microsoft.com/office/officeart/2005/8/layout/lProcess2"/>
    <dgm:cxn modelId="{7DFB6FD2-4500-447B-88C5-A47F9BB14E00}" type="presParOf" srcId="{D190FAC9-E39F-491B-A424-C06D358364C1}" destId="{DB9AE5D2-FDF2-4304-BA30-9A2996AE30D5}" srcOrd="0" destOrd="0" presId="urn:microsoft.com/office/officeart/2005/8/layout/lProcess2"/>
    <dgm:cxn modelId="{328EA14C-024E-4681-8CD4-3E65385DDCF9}" type="presParOf" srcId="{D190FAC9-E39F-491B-A424-C06D358364C1}" destId="{9C71A167-AF6A-4707-BF7C-A24D6ACBBCA2}" srcOrd="1" destOrd="0" presId="urn:microsoft.com/office/officeart/2005/8/layout/lProcess2"/>
    <dgm:cxn modelId="{E833F3B5-115E-482B-A0F6-B19EDA54EE99}" type="presParOf" srcId="{D190FAC9-E39F-491B-A424-C06D358364C1}" destId="{E73738C1-A310-4CFA-A8DA-A4BA6C62CE81}" srcOrd="2" destOrd="0" presId="urn:microsoft.com/office/officeart/2005/8/layout/lProcess2"/>
    <dgm:cxn modelId="{8E17AD4C-DF96-48B8-B9E2-3DB031B3CAD3}" type="presParOf" srcId="{D190FAC9-E39F-491B-A424-C06D358364C1}" destId="{3E7BCB7B-0C02-44FC-ADCB-4CA72AF736D8}" srcOrd="3" destOrd="0" presId="urn:microsoft.com/office/officeart/2005/8/layout/lProcess2"/>
    <dgm:cxn modelId="{05ADFF4F-8E62-4F92-AB37-47D0E5C9BED4}" type="presParOf" srcId="{D190FAC9-E39F-491B-A424-C06D358364C1}" destId="{53A5D064-5C2F-4AC8-95A4-E4484CE663DA}" srcOrd="4" destOrd="0" presId="urn:microsoft.com/office/officeart/2005/8/layout/lProcess2"/>
    <dgm:cxn modelId="{C4D22855-1AD3-4047-BADC-EBDE9DEDAB02}" type="presParOf" srcId="{1E32D07C-8E90-49B9-83F4-DEE1D7AB0DDD}" destId="{4C7B724F-DF43-4B9F-9A36-AC74049322A7}" srcOrd="1" destOrd="0" presId="urn:microsoft.com/office/officeart/2005/8/layout/lProcess2"/>
    <dgm:cxn modelId="{6E21D6C4-E284-41D7-A578-F7FA2744B9E0}" type="presParOf" srcId="{1E32D07C-8E90-49B9-83F4-DEE1D7AB0DDD}" destId="{84F7CBA7-5BDA-4040-ADF4-A459D35CC70C}" srcOrd="2" destOrd="0" presId="urn:microsoft.com/office/officeart/2005/8/layout/lProcess2"/>
    <dgm:cxn modelId="{F8A5F3E4-48DF-4965-965B-52CF69832E6F}" type="presParOf" srcId="{84F7CBA7-5BDA-4040-ADF4-A459D35CC70C}" destId="{99B5FCED-B1EA-4E9F-B359-7D6621485AF4}" srcOrd="0" destOrd="0" presId="urn:microsoft.com/office/officeart/2005/8/layout/lProcess2"/>
    <dgm:cxn modelId="{5D43A9CC-D536-41E1-B906-71A57FA4E6B2}" type="presParOf" srcId="{84F7CBA7-5BDA-4040-ADF4-A459D35CC70C}" destId="{29434FE2-F96E-488B-A5CB-B90ED0CC3663}" srcOrd="1" destOrd="0" presId="urn:microsoft.com/office/officeart/2005/8/layout/lProcess2"/>
    <dgm:cxn modelId="{5DAB38A9-8DAC-4BA7-9FFB-7B52F02D2AB8}" type="presParOf" srcId="{84F7CBA7-5BDA-4040-ADF4-A459D35CC70C}" destId="{0B1C15E0-8DED-4A81-89DD-0291FBBBB2E4}" srcOrd="2" destOrd="0" presId="urn:microsoft.com/office/officeart/2005/8/layout/lProcess2"/>
    <dgm:cxn modelId="{74A4FCC4-BAC2-4DD0-92F3-C5BAD5A6A17D}" type="presParOf" srcId="{0B1C15E0-8DED-4A81-89DD-0291FBBBB2E4}" destId="{149F08C7-A78C-4058-9A8C-801F74309B1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07EFF-95E5-4F94-9AAA-755FAA2E6D05}">
      <dsp:nvSpPr>
        <dsp:cNvPr id="0" name=""/>
        <dsp:cNvSpPr/>
      </dsp:nvSpPr>
      <dsp:spPr>
        <a:xfrm>
          <a:off x="0" y="54628"/>
          <a:ext cx="8622724" cy="47308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 1) Estado actual de la implementacion de la NIIF-Pymes</a:t>
          </a:r>
          <a:endParaRPr lang="es-CO" sz="2800" kern="1200" dirty="0"/>
        </a:p>
      </dsp:txBody>
      <dsp:txXfrm>
        <a:off x="23094" y="77722"/>
        <a:ext cx="8576536" cy="426898"/>
      </dsp:txXfrm>
    </dsp:sp>
    <dsp:sp modelId="{073D6CD5-7667-7640-A5A0-4C1C4EE90568}">
      <dsp:nvSpPr>
        <dsp:cNvPr id="0" name=""/>
        <dsp:cNvSpPr/>
      </dsp:nvSpPr>
      <dsp:spPr>
        <a:xfrm>
          <a:off x="0" y="634274"/>
          <a:ext cx="8622724" cy="69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 2) Algunos aspectos técnicos de la NIIF-Pymes </a:t>
          </a:r>
          <a:endParaRPr lang="es-CO" sz="2800" kern="1200" dirty="0"/>
        </a:p>
      </dsp:txBody>
      <dsp:txXfrm>
        <a:off x="33812" y="668086"/>
        <a:ext cx="8555100" cy="625016"/>
      </dsp:txXfrm>
    </dsp:sp>
    <dsp:sp modelId="{3F6928D1-C645-45C1-8C2C-83EBFB0588AA}">
      <dsp:nvSpPr>
        <dsp:cNvPr id="0" name=""/>
        <dsp:cNvSpPr/>
      </dsp:nvSpPr>
      <dsp:spPr>
        <a:xfrm>
          <a:off x="0" y="1433474"/>
          <a:ext cx="8622724" cy="69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 3) Algunos impactos de la NIIF-Pymes</a:t>
          </a:r>
          <a:endParaRPr lang="es-CO" sz="2800" kern="1200" dirty="0"/>
        </a:p>
      </dsp:txBody>
      <dsp:txXfrm>
        <a:off x="33812" y="1467286"/>
        <a:ext cx="8555100" cy="625016"/>
      </dsp:txXfrm>
    </dsp:sp>
    <dsp:sp modelId="{5102470B-CB35-F84C-94FD-88F12DCE3528}">
      <dsp:nvSpPr>
        <dsp:cNvPr id="0" name=""/>
        <dsp:cNvSpPr/>
      </dsp:nvSpPr>
      <dsp:spPr>
        <a:xfrm>
          <a:off x="0" y="2232674"/>
          <a:ext cx="8622724" cy="69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 4) Experiencias en la aplicación las NIIF-plenas</a:t>
          </a:r>
          <a:endParaRPr lang="es-ES" sz="2800" kern="1200" dirty="0"/>
        </a:p>
      </dsp:txBody>
      <dsp:txXfrm>
        <a:off x="33812" y="2266486"/>
        <a:ext cx="8555100" cy="625016"/>
      </dsp:txXfrm>
    </dsp:sp>
    <dsp:sp modelId="{E6C6815A-A213-2543-BD3E-7CBF5C966F2D}">
      <dsp:nvSpPr>
        <dsp:cNvPr id="0" name=""/>
        <dsp:cNvSpPr/>
      </dsp:nvSpPr>
      <dsp:spPr>
        <a:xfrm>
          <a:off x="0" y="3031874"/>
          <a:ext cx="8622724" cy="69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 5) Glenif y los grupos de trabajo </a:t>
          </a:r>
          <a:endParaRPr lang="es-ES" sz="2800" kern="1200" dirty="0"/>
        </a:p>
      </dsp:txBody>
      <dsp:txXfrm>
        <a:off x="33812" y="3065686"/>
        <a:ext cx="8555100" cy="625016"/>
      </dsp:txXfrm>
    </dsp:sp>
    <dsp:sp modelId="{2E79F497-6DC4-CF47-9A4F-096F31D1F07D}">
      <dsp:nvSpPr>
        <dsp:cNvPr id="0" name=""/>
        <dsp:cNvSpPr/>
      </dsp:nvSpPr>
      <dsp:spPr>
        <a:xfrm>
          <a:off x="0" y="3831074"/>
          <a:ext cx="8622724" cy="69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 6) Normas expedidas</a:t>
          </a:r>
          <a:endParaRPr lang="es-ES" sz="2800" kern="1200" dirty="0"/>
        </a:p>
      </dsp:txBody>
      <dsp:txXfrm>
        <a:off x="33812" y="3864886"/>
        <a:ext cx="8555100" cy="625016"/>
      </dsp:txXfrm>
    </dsp:sp>
    <dsp:sp modelId="{AE98A835-24E5-7647-9C72-AA25EA35E4BA}">
      <dsp:nvSpPr>
        <dsp:cNvPr id="0" name=""/>
        <dsp:cNvSpPr/>
      </dsp:nvSpPr>
      <dsp:spPr>
        <a:xfrm>
          <a:off x="0" y="4630274"/>
          <a:ext cx="8622724" cy="692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 7) </a:t>
          </a:r>
          <a:r>
            <a:rPr lang="es-ES" sz="2800" kern="1200" dirty="0" smtClean="0"/>
            <a:t>Planes de trabajo del CTCP</a:t>
          </a:r>
          <a:endParaRPr lang="es-ES" sz="2800" kern="1200" dirty="0"/>
        </a:p>
      </dsp:txBody>
      <dsp:txXfrm>
        <a:off x="33812" y="4664086"/>
        <a:ext cx="8555100" cy="625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D65EF-7A29-4B5D-BAAB-E694128BAAE7}">
      <dsp:nvSpPr>
        <dsp:cNvPr id="0" name=""/>
        <dsp:cNvSpPr/>
      </dsp:nvSpPr>
      <dsp:spPr>
        <a:xfrm>
          <a:off x="0" y="281120"/>
          <a:ext cx="8280920" cy="120557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9138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 dirty="0"/>
        </a:p>
      </dsp:txBody>
      <dsp:txXfrm>
        <a:off x="0" y="582514"/>
        <a:ext cx="7979526" cy="602789"/>
      </dsp:txXfrm>
    </dsp:sp>
    <dsp:sp modelId="{2905630D-F03D-4B14-A757-A9C4956A1A58}">
      <dsp:nvSpPr>
        <dsp:cNvPr id="0" name=""/>
        <dsp:cNvSpPr/>
      </dsp:nvSpPr>
      <dsp:spPr>
        <a:xfrm>
          <a:off x="0" y="1212761"/>
          <a:ext cx="1908752" cy="2229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Se omiten temas no relevantes para PYMES</a:t>
          </a:r>
          <a:endParaRPr lang="es-CO" sz="2000" kern="1200" dirty="0"/>
        </a:p>
      </dsp:txBody>
      <dsp:txXfrm>
        <a:off x="0" y="1212761"/>
        <a:ext cx="1908752" cy="2229955"/>
      </dsp:txXfrm>
    </dsp:sp>
    <dsp:sp modelId="{E0E935B5-D4FC-43E6-88D0-26FCBFC645DF}">
      <dsp:nvSpPr>
        <dsp:cNvPr id="0" name=""/>
        <dsp:cNvSpPr/>
      </dsp:nvSpPr>
      <dsp:spPr>
        <a:xfrm>
          <a:off x="1908752" y="682837"/>
          <a:ext cx="6372167" cy="120557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9138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 dirty="0" smtClean="0"/>
        </a:p>
      </dsp:txBody>
      <dsp:txXfrm>
        <a:off x="1908752" y="984231"/>
        <a:ext cx="6070773" cy="602789"/>
      </dsp:txXfrm>
    </dsp:sp>
    <dsp:sp modelId="{FB54DC42-AE60-48CA-8575-EAA68CCDC8CB}">
      <dsp:nvSpPr>
        <dsp:cNvPr id="0" name=""/>
        <dsp:cNvSpPr/>
      </dsp:nvSpPr>
      <dsp:spPr>
        <a:xfrm>
          <a:off x="1908752" y="1614478"/>
          <a:ext cx="1908752" cy="2173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Algunos tratamientos de NIIF plenas están prohibidos y a cambio hay </a:t>
          </a:r>
          <a:r>
            <a:rPr lang="es-CO" sz="2000" kern="1200" dirty="0" smtClean="0">
              <a:solidFill>
                <a:srgbClr val="FF0000"/>
              </a:solidFill>
            </a:rPr>
            <a:t>simplificaciones</a:t>
          </a:r>
          <a:r>
            <a:rPr lang="es-CO" sz="2000" kern="1200" dirty="0" smtClean="0"/>
            <a:t>.</a:t>
          </a:r>
        </a:p>
      </dsp:txBody>
      <dsp:txXfrm>
        <a:off x="1908752" y="1614478"/>
        <a:ext cx="1908752" cy="2173116"/>
      </dsp:txXfrm>
    </dsp:sp>
    <dsp:sp modelId="{9E3F179E-18EA-487B-9327-824C7FC19619}">
      <dsp:nvSpPr>
        <dsp:cNvPr id="0" name=""/>
        <dsp:cNvSpPr/>
      </dsp:nvSpPr>
      <dsp:spPr>
        <a:xfrm>
          <a:off x="3817504" y="1084553"/>
          <a:ext cx="4463415" cy="120557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9138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 dirty="0" smtClean="0"/>
        </a:p>
      </dsp:txBody>
      <dsp:txXfrm>
        <a:off x="3817504" y="1385947"/>
        <a:ext cx="4162021" cy="602789"/>
      </dsp:txXfrm>
    </dsp:sp>
    <dsp:sp modelId="{0FAF0819-01FC-46AD-9F07-E56DB391A871}">
      <dsp:nvSpPr>
        <dsp:cNvPr id="0" name=""/>
        <dsp:cNvSpPr/>
      </dsp:nvSpPr>
      <dsp:spPr>
        <a:xfrm>
          <a:off x="3817504" y="2016194"/>
          <a:ext cx="1908752" cy="2187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Las </a:t>
          </a:r>
          <a:r>
            <a:rPr lang="es-CO" sz="2000" kern="1200" dirty="0" smtClean="0">
              <a:solidFill>
                <a:srgbClr val="FF0000"/>
              </a:solidFill>
            </a:rPr>
            <a:t>revelaciones</a:t>
          </a:r>
          <a:r>
            <a:rPr lang="es-CO" sz="2000" kern="1200" dirty="0" smtClean="0"/>
            <a:t> son mucho más </a:t>
          </a:r>
          <a:r>
            <a:rPr lang="es-CO" sz="2000" kern="1200" dirty="0" smtClean="0">
              <a:solidFill>
                <a:srgbClr val="FF0000"/>
              </a:solidFill>
            </a:rPr>
            <a:t>reducidas</a:t>
          </a:r>
        </a:p>
      </dsp:txBody>
      <dsp:txXfrm>
        <a:off x="3817504" y="2016194"/>
        <a:ext cx="1908752" cy="2187646"/>
      </dsp:txXfrm>
    </dsp:sp>
    <dsp:sp modelId="{D27A890D-1639-46DE-B9D8-6C3DFBF434C4}">
      <dsp:nvSpPr>
        <dsp:cNvPr id="0" name=""/>
        <dsp:cNvSpPr/>
      </dsp:nvSpPr>
      <dsp:spPr>
        <a:xfrm>
          <a:off x="5726256" y="1486270"/>
          <a:ext cx="2554663" cy="120557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254000" bIns="19138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 dirty="0"/>
        </a:p>
      </dsp:txBody>
      <dsp:txXfrm>
        <a:off x="5726256" y="1787664"/>
        <a:ext cx="2253269" cy="602789"/>
      </dsp:txXfrm>
    </dsp:sp>
    <dsp:sp modelId="{B82F2231-027E-492F-A9DC-45CD83E96962}">
      <dsp:nvSpPr>
        <dsp:cNvPr id="0" name=""/>
        <dsp:cNvSpPr/>
      </dsp:nvSpPr>
      <dsp:spPr>
        <a:xfrm>
          <a:off x="5726256" y="2417911"/>
          <a:ext cx="1926141" cy="2213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En consecuencia, su </a:t>
          </a:r>
          <a:r>
            <a:rPr lang="es-CO" sz="2000" kern="1200" dirty="0" smtClean="0">
              <a:solidFill>
                <a:srgbClr val="FF0000"/>
              </a:solidFill>
            </a:rPr>
            <a:t>contenido </a:t>
          </a:r>
          <a:r>
            <a:rPr lang="es-CO" sz="2000" kern="1200" dirty="0" smtClean="0"/>
            <a:t>total es menos del </a:t>
          </a:r>
          <a:r>
            <a:rPr lang="es-CO" sz="2000" kern="1200" dirty="0" smtClean="0">
              <a:solidFill>
                <a:srgbClr val="FF0000"/>
              </a:solidFill>
            </a:rPr>
            <a:t>10%</a:t>
          </a:r>
          <a:r>
            <a:rPr lang="es-CO" sz="2000" kern="1200" dirty="0" smtClean="0"/>
            <a:t> del de las NIIF </a:t>
          </a:r>
          <a:r>
            <a:rPr lang="es-CO" sz="2000" kern="1200" dirty="0" smtClean="0">
              <a:solidFill>
                <a:srgbClr val="FF0000"/>
              </a:solidFill>
            </a:rPr>
            <a:t>plenas</a:t>
          </a:r>
          <a:r>
            <a:rPr lang="es-CO" sz="2000" kern="1200" dirty="0" smtClean="0"/>
            <a:t>.</a:t>
          </a:r>
          <a:endParaRPr lang="es-CO" sz="2000" kern="1200" dirty="0"/>
        </a:p>
      </dsp:txBody>
      <dsp:txXfrm>
        <a:off x="5726256" y="2417911"/>
        <a:ext cx="1926141" cy="22132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44C79-6B44-48DB-ADEF-06F0AB1492A5}">
      <dsp:nvSpPr>
        <dsp:cNvPr id="0" name=""/>
        <dsp:cNvSpPr/>
      </dsp:nvSpPr>
      <dsp:spPr>
        <a:xfrm rot="5400000">
          <a:off x="380072" y="1974206"/>
          <a:ext cx="1142366" cy="19008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E6BB5-D26E-418C-BD8C-B1AF2C714CE2}">
      <dsp:nvSpPr>
        <dsp:cNvPr id="0" name=""/>
        <dsp:cNvSpPr/>
      </dsp:nvSpPr>
      <dsp:spPr>
        <a:xfrm>
          <a:off x="189382" y="2542157"/>
          <a:ext cx="1716118" cy="150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Ganancias por acción </a:t>
          </a:r>
          <a:endParaRPr lang="es-CO" sz="1900" kern="1200" dirty="0"/>
        </a:p>
      </dsp:txBody>
      <dsp:txXfrm>
        <a:off x="189382" y="2542157"/>
        <a:ext cx="1716118" cy="1504278"/>
      </dsp:txXfrm>
    </dsp:sp>
    <dsp:sp modelId="{16D09C08-54FB-4947-A730-A43AA4B1CE8E}">
      <dsp:nvSpPr>
        <dsp:cNvPr id="0" name=""/>
        <dsp:cNvSpPr/>
      </dsp:nvSpPr>
      <dsp:spPr>
        <a:xfrm>
          <a:off x="1581705" y="1834261"/>
          <a:ext cx="323795" cy="3237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1FB84-4410-4883-BD39-D5BA77EC38BE}">
      <dsp:nvSpPr>
        <dsp:cNvPr id="0" name=""/>
        <dsp:cNvSpPr/>
      </dsp:nvSpPr>
      <dsp:spPr>
        <a:xfrm rot="5400000">
          <a:off x="2480936" y="1454345"/>
          <a:ext cx="1142366" cy="19008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C6EFC-BED4-4DDC-9994-DF5B95940213}">
      <dsp:nvSpPr>
        <dsp:cNvPr id="0" name=""/>
        <dsp:cNvSpPr/>
      </dsp:nvSpPr>
      <dsp:spPr>
        <a:xfrm>
          <a:off x="2290246" y="2022296"/>
          <a:ext cx="1716118" cy="150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smtClean="0"/>
            <a:t>Información financiera intermedia </a:t>
          </a:r>
          <a:endParaRPr lang="es-CO" sz="1900" kern="1200" dirty="0"/>
        </a:p>
      </dsp:txBody>
      <dsp:txXfrm>
        <a:off x="2290246" y="2022296"/>
        <a:ext cx="1716118" cy="1504278"/>
      </dsp:txXfrm>
    </dsp:sp>
    <dsp:sp modelId="{35B7518E-3E99-45E9-9F27-1970C1080C8E}">
      <dsp:nvSpPr>
        <dsp:cNvPr id="0" name=""/>
        <dsp:cNvSpPr/>
      </dsp:nvSpPr>
      <dsp:spPr>
        <a:xfrm>
          <a:off x="3682569" y="1314400"/>
          <a:ext cx="323795" cy="3237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95B2E-8EC9-4004-8852-985A4AFE5ABA}">
      <dsp:nvSpPr>
        <dsp:cNvPr id="0" name=""/>
        <dsp:cNvSpPr/>
      </dsp:nvSpPr>
      <dsp:spPr>
        <a:xfrm rot="5400000">
          <a:off x="4581799" y="934484"/>
          <a:ext cx="1142366" cy="19008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0D374-26C6-47DB-8B71-D28CF02A88BE}">
      <dsp:nvSpPr>
        <dsp:cNvPr id="0" name=""/>
        <dsp:cNvSpPr/>
      </dsp:nvSpPr>
      <dsp:spPr>
        <a:xfrm>
          <a:off x="4391110" y="1502435"/>
          <a:ext cx="1716118" cy="150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smtClean="0"/>
            <a:t>Presentación de reportes sobre segmentos </a:t>
          </a:r>
          <a:endParaRPr lang="es-CO" sz="1900" kern="1200" dirty="0"/>
        </a:p>
      </dsp:txBody>
      <dsp:txXfrm>
        <a:off x="4391110" y="1502435"/>
        <a:ext cx="1716118" cy="1504278"/>
      </dsp:txXfrm>
    </dsp:sp>
    <dsp:sp modelId="{4285C32C-2FAB-4FAF-AC73-0BECF919475B}">
      <dsp:nvSpPr>
        <dsp:cNvPr id="0" name=""/>
        <dsp:cNvSpPr/>
      </dsp:nvSpPr>
      <dsp:spPr>
        <a:xfrm>
          <a:off x="5783432" y="794540"/>
          <a:ext cx="323795" cy="3237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24C4-CAB5-4471-9292-FC0BC6F031CC}">
      <dsp:nvSpPr>
        <dsp:cNvPr id="0" name=""/>
        <dsp:cNvSpPr/>
      </dsp:nvSpPr>
      <dsp:spPr>
        <a:xfrm rot="5400000">
          <a:off x="6682663" y="414623"/>
          <a:ext cx="1142366" cy="19008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F6D27-9264-4B03-81F8-B3EC8DF39551}">
      <dsp:nvSpPr>
        <dsp:cNvPr id="0" name=""/>
        <dsp:cNvSpPr/>
      </dsp:nvSpPr>
      <dsp:spPr>
        <a:xfrm>
          <a:off x="6491974" y="982574"/>
          <a:ext cx="1716118" cy="150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smtClean="0"/>
            <a:t>Contabilidad especial de activos mantenidos para la venta</a:t>
          </a:r>
          <a:endParaRPr lang="es-CO" sz="1900" kern="1200" dirty="0"/>
        </a:p>
      </dsp:txBody>
      <dsp:txXfrm>
        <a:off x="6491974" y="982574"/>
        <a:ext cx="1716118" cy="15042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8CAD2-F331-4A77-AA61-72A97B21EE25}">
      <dsp:nvSpPr>
        <dsp:cNvPr id="0" name=""/>
        <dsp:cNvSpPr/>
      </dsp:nvSpPr>
      <dsp:spPr>
        <a:xfrm>
          <a:off x="3973" y="325751"/>
          <a:ext cx="2032239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smtClean="0"/>
            <a:t>Asociadas.</a:t>
          </a:r>
          <a:r>
            <a:rPr lang="es-ES" sz="2100" kern="1200" smtClean="0"/>
            <a:t> </a:t>
          </a:r>
          <a:endParaRPr lang="es-CO" sz="2100" kern="1200" dirty="0"/>
        </a:p>
      </dsp:txBody>
      <dsp:txXfrm>
        <a:off x="3973" y="325751"/>
        <a:ext cx="2032239" cy="415800"/>
      </dsp:txXfrm>
    </dsp:sp>
    <dsp:sp modelId="{AE07DE4F-AB26-4E86-AEE3-2ADA043621F8}">
      <dsp:nvSpPr>
        <dsp:cNvPr id="0" name=""/>
        <dsp:cNvSpPr/>
      </dsp:nvSpPr>
      <dsp:spPr>
        <a:xfrm>
          <a:off x="2036212" y="13901"/>
          <a:ext cx="406447" cy="1039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119F1-C495-499B-997F-E1A71517AD28}">
      <dsp:nvSpPr>
        <dsp:cNvPr id="0" name=""/>
        <dsp:cNvSpPr/>
      </dsp:nvSpPr>
      <dsp:spPr>
        <a:xfrm>
          <a:off x="2605239" y="13901"/>
          <a:ext cx="5527691" cy="1039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Se permite el </a:t>
          </a:r>
          <a:r>
            <a:rPr lang="es-ES" sz="2100" kern="1200" dirty="0" smtClean="0">
              <a:solidFill>
                <a:srgbClr val="00B050"/>
              </a:solidFill>
            </a:rPr>
            <a:t>costo</a:t>
          </a:r>
          <a:r>
            <a:rPr lang="es-ES" sz="2100" kern="1200" dirty="0" smtClean="0"/>
            <a:t>, el </a:t>
          </a:r>
          <a:r>
            <a:rPr lang="es-ES" sz="2100" kern="1200" dirty="0" smtClean="0">
              <a:solidFill>
                <a:srgbClr val="00B050"/>
              </a:solidFill>
            </a:rPr>
            <a:t>método</a:t>
          </a:r>
          <a:r>
            <a:rPr lang="es-ES" sz="2100" kern="1200" dirty="0" smtClean="0"/>
            <a:t> de la </a:t>
          </a:r>
          <a:r>
            <a:rPr lang="es-ES" sz="2100" kern="1200" dirty="0" smtClean="0">
              <a:solidFill>
                <a:srgbClr val="00B050"/>
              </a:solidFill>
            </a:rPr>
            <a:t>participación</a:t>
          </a:r>
          <a:r>
            <a:rPr lang="es-ES" sz="2100" kern="1200" dirty="0" smtClean="0"/>
            <a:t> y el </a:t>
          </a:r>
          <a:r>
            <a:rPr lang="es-ES" sz="2100" kern="1200" dirty="0" smtClean="0">
              <a:solidFill>
                <a:srgbClr val="00B050"/>
              </a:solidFill>
            </a:rPr>
            <a:t>valor razonable </a:t>
          </a:r>
          <a:r>
            <a:rPr lang="es-ES" sz="2100" kern="1200" dirty="0" smtClean="0"/>
            <a:t>con cambios en resultados. </a:t>
          </a:r>
        </a:p>
      </dsp:txBody>
      <dsp:txXfrm>
        <a:off x="2605239" y="13901"/>
        <a:ext cx="5527691" cy="1039500"/>
      </dsp:txXfrm>
    </dsp:sp>
    <dsp:sp modelId="{F65405E6-1084-4E7C-97E8-986708F811FB}">
      <dsp:nvSpPr>
        <dsp:cNvPr id="0" name=""/>
        <dsp:cNvSpPr/>
      </dsp:nvSpPr>
      <dsp:spPr>
        <a:xfrm>
          <a:off x="3973" y="1304417"/>
          <a:ext cx="2032239" cy="70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smtClean="0"/>
            <a:t>Costos por préstamos.</a:t>
          </a:r>
          <a:r>
            <a:rPr lang="es-ES" sz="2100" kern="1200" smtClean="0"/>
            <a:t> </a:t>
          </a:r>
          <a:endParaRPr lang="es-ES" sz="2100" kern="1200" dirty="0" smtClean="0"/>
        </a:p>
      </dsp:txBody>
      <dsp:txXfrm>
        <a:off x="3973" y="1304417"/>
        <a:ext cx="2032239" cy="701662"/>
      </dsp:txXfrm>
    </dsp:sp>
    <dsp:sp modelId="{0B112121-822E-4B3A-93B6-B69253C25E42}">
      <dsp:nvSpPr>
        <dsp:cNvPr id="0" name=""/>
        <dsp:cNvSpPr/>
      </dsp:nvSpPr>
      <dsp:spPr>
        <a:xfrm>
          <a:off x="2036212" y="1129001"/>
          <a:ext cx="406447" cy="10524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3F5DB-DCED-41A9-8BCA-DBF63434B672}">
      <dsp:nvSpPr>
        <dsp:cNvPr id="0" name=""/>
        <dsp:cNvSpPr/>
      </dsp:nvSpPr>
      <dsp:spPr>
        <a:xfrm>
          <a:off x="2605239" y="1129001"/>
          <a:ext cx="5527691" cy="1052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solidFill>
                <a:srgbClr val="FF0000"/>
              </a:solidFill>
            </a:rPr>
            <a:t>No</a:t>
          </a:r>
          <a:r>
            <a:rPr lang="es-ES" sz="2100" kern="1200" dirty="0" smtClean="0"/>
            <a:t> se pueden capitalizar los costos financieros, mientras en la NIC 23, es la única opción permitida.</a:t>
          </a:r>
        </a:p>
      </dsp:txBody>
      <dsp:txXfrm>
        <a:off x="2605239" y="1129001"/>
        <a:ext cx="5527691" cy="1052493"/>
      </dsp:txXfrm>
    </dsp:sp>
    <dsp:sp modelId="{0CA0C9B4-912D-4756-AE9F-24581B1151B9}">
      <dsp:nvSpPr>
        <dsp:cNvPr id="0" name=""/>
        <dsp:cNvSpPr/>
      </dsp:nvSpPr>
      <dsp:spPr>
        <a:xfrm>
          <a:off x="3973" y="2432510"/>
          <a:ext cx="2032239" cy="70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smtClean="0"/>
            <a:t>Costos de desarrollo.</a:t>
          </a:r>
          <a:r>
            <a:rPr lang="es-ES" sz="2100" kern="1200" smtClean="0"/>
            <a:t> </a:t>
          </a:r>
          <a:endParaRPr lang="es-ES" sz="2100" kern="1200" dirty="0" smtClean="0"/>
        </a:p>
      </dsp:txBody>
      <dsp:txXfrm>
        <a:off x="3973" y="2432510"/>
        <a:ext cx="2032239" cy="701662"/>
      </dsp:txXfrm>
    </dsp:sp>
    <dsp:sp modelId="{21577A14-9705-457C-A834-F9897C507640}">
      <dsp:nvSpPr>
        <dsp:cNvPr id="0" name=""/>
        <dsp:cNvSpPr/>
      </dsp:nvSpPr>
      <dsp:spPr>
        <a:xfrm>
          <a:off x="2036212" y="2257095"/>
          <a:ext cx="406447" cy="10524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562B5-2C2D-40D9-A777-8D43668A3E33}">
      <dsp:nvSpPr>
        <dsp:cNvPr id="0" name=""/>
        <dsp:cNvSpPr/>
      </dsp:nvSpPr>
      <dsp:spPr>
        <a:xfrm>
          <a:off x="2605239" y="2257095"/>
          <a:ext cx="5527691" cy="1052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solidFill>
                <a:srgbClr val="FF0000"/>
              </a:solidFill>
            </a:rPr>
            <a:t>No </a:t>
          </a:r>
          <a:r>
            <a:rPr lang="es-ES" sz="2100" kern="1200" dirty="0" smtClean="0"/>
            <a:t>se permite la capitalización de desarrollo en el estándar, contrario a lo que prescribe la NIC 38.</a:t>
          </a:r>
          <a:endParaRPr lang="es-CO" sz="2100" kern="1200" dirty="0"/>
        </a:p>
      </dsp:txBody>
      <dsp:txXfrm>
        <a:off x="2605239" y="2257095"/>
        <a:ext cx="5527691" cy="1052493"/>
      </dsp:txXfrm>
    </dsp:sp>
    <dsp:sp modelId="{1A9CA3E2-765C-4561-A05F-DDFA49F4CBCE}">
      <dsp:nvSpPr>
        <dsp:cNvPr id="0" name=""/>
        <dsp:cNvSpPr/>
      </dsp:nvSpPr>
      <dsp:spPr>
        <a:xfrm>
          <a:off x="3973" y="3385189"/>
          <a:ext cx="2032239" cy="158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smtClean="0"/>
            <a:t>Activos intangibles y propiedades, planta y equipo.</a:t>
          </a:r>
          <a:r>
            <a:rPr lang="es-ES" sz="2100" kern="1200" smtClean="0"/>
            <a:t> </a:t>
          </a:r>
          <a:endParaRPr lang="es-ES" sz="2100" kern="1200" dirty="0" smtClean="0"/>
        </a:p>
      </dsp:txBody>
      <dsp:txXfrm>
        <a:off x="3973" y="3385189"/>
        <a:ext cx="2032239" cy="1585237"/>
      </dsp:txXfrm>
    </dsp:sp>
    <dsp:sp modelId="{3145A77D-9A2D-401B-8002-8D852938BE75}">
      <dsp:nvSpPr>
        <dsp:cNvPr id="0" name=""/>
        <dsp:cNvSpPr/>
      </dsp:nvSpPr>
      <dsp:spPr>
        <a:xfrm>
          <a:off x="2036212" y="3385189"/>
          <a:ext cx="406447" cy="1585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721BF-93B9-44A4-AE2F-ECF5A190676C}">
      <dsp:nvSpPr>
        <dsp:cNvPr id="0" name=""/>
        <dsp:cNvSpPr/>
      </dsp:nvSpPr>
      <dsp:spPr>
        <a:xfrm>
          <a:off x="2605239" y="3385189"/>
          <a:ext cx="5527691" cy="158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El único </a:t>
          </a:r>
          <a:r>
            <a:rPr lang="es-ES" sz="2100" kern="1200" dirty="0" smtClean="0">
              <a:solidFill>
                <a:srgbClr val="00B050"/>
              </a:solidFill>
            </a:rPr>
            <a:t>modelo admitido es el costo</a:t>
          </a:r>
          <a:r>
            <a:rPr lang="es-ES" sz="2100" kern="1200" dirty="0" smtClean="0"/>
            <a:t>, por lo tanto </a:t>
          </a:r>
          <a:r>
            <a:rPr lang="es-ES" sz="2100" kern="1200" dirty="0" smtClean="0">
              <a:solidFill>
                <a:srgbClr val="00B050"/>
              </a:solidFill>
            </a:rPr>
            <a:t>no</a:t>
          </a:r>
          <a:r>
            <a:rPr lang="es-ES" sz="2100" kern="1200" dirty="0" smtClean="0"/>
            <a:t> se acepta el modelo de </a:t>
          </a:r>
          <a:r>
            <a:rPr lang="es-ES" sz="2100" kern="1200" dirty="0" smtClean="0">
              <a:solidFill>
                <a:srgbClr val="00B050"/>
              </a:solidFill>
            </a:rPr>
            <a:t>revaluación</a:t>
          </a:r>
          <a:r>
            <a:rPr lang="es-ES" sz="2100" kern="1200" dirty="0" smtClean="0"/>
            <a:t>.</a:t>
          </a:r>
          <a:endParaRPr lang="es-CO" sz="2100" kern="1200" dirty="0"/>
        </a:p>
      </dsp:txBody>
      <dsp:txXfrm>
        <a:off x="2605239" y="3385189"/>
        <a:ext cx="5527691" cy="15852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A2470-D4DB-4209-A5DF-0BACBBB51BF3}">
      <dsp:nvSpPr>
        <dsp:cNvPr id="0" name=""/>
        <dsp:cNvSpPr/>
      </dsp:nvSpPr>
      <dsp:spPr>
        <a:xfrm>
          <a:off x="4078" y="1247699"/>
          <a:ext cx="2086192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u="sng" kern="1200" smtClean="0"/>
            <a:t>Propiedades de inversión.</a:t>
          </a:r>
          <a:r>
            <a:rPr lang="es-ES" sz="2400" kern="1200" smtClean="0"/>
            <a:t> </a:t>
          </a:r>
          <a:endParaRPr lang="es-CO" sz="2400" kern="1200" dirty="0"/>
        </a:p>
      </dsp:txBody>
      <dsp:txXfrm>
        <a:off x="4078" y="1247699"/>
        <a:ext cx="2086192" cy="801900"/>
      </dsp:txXfrm>
    </dsp:sp>
    <dsp:sp modelId="{ADA2DBE3-BDD5-4CDE-9849-8F64D99A054F}">
      <dsp:nvSpPr>
        <dsp:cNvPr id="0" name=""/>
        <dsp:cNvSpPr/>
      </dsp:nvSpPr>
      <dsp:spPr>
        <a:xfrm>
          <a:off x="2090271" y="1047224"/>
          <a:ext cx="417238" cy="1202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879B0-90FC-42EB-9690-0A3E778420D5}">
      <dsp:nvSpPr>
        <dsp:cNvPr id="0" name=""/>
        <dsp:cNvSpPr/>
      </dsp:nvSpPr>
      <dsp:spPr>
        <a:xfrm>
          <a:off x="2674405" y="1047224"/>
          <a:ext cx="5674444" cy="1202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El </a:t>
          </a:r>
          <a:r>
            <a:rPr lang="es-ES" sz="2400" kern="1200" dirty="0" smtClean="0">
              <a:solidFill>
                <a:srgbClr val="00B050"/>
              </a:solidFill>
            </a:rPr>
            <a:t>valor razonable </a:t>
          </a:r>
          <a:r>
            <a:rPr lang="es-ES" sz="2400" kern="1200" dirty="0" smtClean="0"/>
            <a:t>solamente se utiliza si </a:t>
          </a:r>
          <a:r>
            <a:rPr lang="es-ES" sz="2400" kern="1200" dirty="0" smtClean="0">
              <a:solidFill>
                <a:srgbClr val="00B050"/>
              </a:solidFill>
            </a:rPr>
            <a:t>no</a:t>
          </a:r>
          <a:r>
            <a:rPr lang="es-ES" sz="2400" kern="1200" dirty="0" smtClean="0"/>
            <a:t> hay costo o esfuerzo </a:t>
          </a:r>
          <a:r>
            <a:rPr lang="es-ES" sz="2400" kern="1200" dirty="0" smtClean="0">
              <a:solidFill>
                <a:srgbClr val="00B050"/>
              </a:solidFill>
            </a:rPr>
            <a:t>desproporcionado</a:t>
          </a:r>
          <a:r>
            <a:rPr lang="es-ES" sz="2400" kern="1200" dirty="0" smtClean="0"/>
            <a:t>. </a:t>
          </a:r>
        </a:p>
      </dsp:txBody>
      <dsp:txXfrm>
        <a:off x="2674405" y="1047224"/>
        <a:ext cx="5674444" cy="1202850"/>
      </dsp:txXfrm>
    </dsp:sp>
    <dsp:sp modelId="{48848A2C-A655-493F-A178-50FB8BB184E0}">
      <dsp:nvSpPr>
        <dsp:cNvPr id="0" name=""/>
        <dsp:cNvSpPr/>
      </dsp:nvSpPr>
      <dsp:spPr>
        <a:xfrm>
          <a:off x="4078" y="2699835"/>
          <a:ext cx="2086192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u="sng" kern="1200" smtClean="0"/>
            <a:t>Subvenciones del gobierno.</a:t>
          </a:r>
          <a:r>
            <a:rPr lang="es-ES" sz="2400" kern="1200" smtClean="0"/>
            <a:t> </a:t>
          </a:r>
          <a:endParaRPr lang="es-ES" sz="2400" kern="1200" dirty="0" smtClean="0"/>
        </a:p>
      </dsp:txBody>
      <dsp:txXfrm>
        <a:off x="4078" y="2699835"/>
        <a:ext cx="2086192" cy="801900"/>
      </dsp:txXfrm>
    </dsp:sp>
    <dsp:sp modelId="{FF6F0E04-8BD9-4445-9C1E-DCAD5BC0EFB1}">
      <dsp:nvSpPr>
        <dsp:cNvPr id="0" name=""/>
        <dsp:cNvSpPr/>
      </dsp:nvSpPr>
      <dsp:spPr>
        <a:xfrm>
          <a:off x="2090271" y="2336474"/>
          <a:ext cx="417238" cy="152862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F0618-7018-485A-9227-5CFC10684521}">
      <dsp:nvSpPr>
        <dsp:cNvPr id="0" name=""/>
        <dsp:cNvSpPr/>
      </dsp:nvSpPr>
      <dsp:spPr>
        <a:xfrm>
          <a:off x="2674405" y="2336474"/>
          <a:ext cx="5674444" cy="15286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En el caso de activos, se miden por el </a:t>
          </a:r>
          <a:r>
            <a:rPr lang="es-ES" sz="2400" kern="1200" dirty="0" smtClean="0">
              <a:solidFill>
                <a:srgbClr val="00B050"/>
              </a:solidFill>
            </a:rPr>
            <a:t>valor razonable </a:t>
          </a:r>
          <a:r>
            <a:rPr lang="es-ES" sz="2400" kern="1200" dirty="0" smtClean="0"/>
            <a:t>y no se puede usar un valor simbólico, como lo permite la NIC 20.</a:t>
          </a:r>
          <a:endParaRPr lang="es-CO" sz="2400" kern="1200" dirty="0"/>
        </a:p>
      </dsp:txBody>
      <dsp:txXfrm>
        <a:off x="2674405" y="2336474"/>
        <a:ext cx="5674444" cy="15286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86C82-C8AD-47CE-A479-9DDF8DB05D9B}">
      <dsp:nvSpPr>
        <dsp:cNvPr id="0" name=""/>
        <dsp:cNvSpPr/>
      </dsp:nvSpPr>
      <dsp:spPr>
        <a:xfrm rot="16200000">
          <a:off x="-1550676" y="2555786"/>
          <a:ext cx="3831609" cy="62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915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sng" kern="1200" smtClean="0"/>
            <a:t>Instrumentos financieros. </a:t>
          </a:r>
          <a:endParaRPr lang="es-CO" sz="1700" kern="1200" dirty="0"/>
        </a:p>
      </dsp:txBody>
      <dsp:txXfrm>
        <a:off x="-1550676" y="2555786"/>
        <a:ext cx="3831609" cy="622663"/>
      </dsp:txXfrm>
    </dsp:sp>
    <dsp:sp modelId="{1B7D9DF2-D755-426D-9CA4-C81DD9124912}">
      <dsp:nvSpPr>
        <dsp:cNvPr id="0" name=""/>
        <dsp:cNvSpPr/>
      </dsp:nvSpPr>
      <dsp:spPr>
        <a:xfrm>
          <a:off x="676460" y="951313"/>
          <a:ext cx="3101526" cy="3831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54915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Sección 11: instrumentos financieros básicos;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Sección 12: instrumentos financieros complejos.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FF0000"/>
              </a:solidFill>
            </a:rPr>
            <a:t>Opción libre de decidir si se usa esta sección o  se prefiere acoger los requerimientos de la NIC 39</a:t>
          </a:r>
          <a:r>
            <a:rPr lang="es-ES" sz="2000" kern="1200" dirty="0" smtClean="0"/>
            <a:t>.</a:t>
          </a:r>
        </a:p>
      </dsp:txBody>
      <dsp:txXfrm>
        <a:off x="676460" y="951313"/>
        <a:ext cx="3101526" cy="3831609"/>
      </dsp:txXfrm>
    </dsp:sp>
    <dsp:sp modelId="{782691BF-39B3-4441-8254-DAF2CE2E0E81}">
      <dsp:nvSpPr>
        <dsp:cNvPr id="0" name=""/>
        <dsp:cNvSpPr/>
      </dsp:nvSpPr>
      <dsp:spPr>
        <a:xfrm>
          <a:off x="53796" y="129397"/>
          <a:ext cx="1245327" cy="12453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EA7D6E-639A-48E0-ABE3-2C732AEAABED}">
      <dsp:nvSpPr>
        <dsp:cNvPr id="0" name=""/>
        <dsp:cNvSpPr/>
      </dsp:nvSpPr>
      <dsp:spPr>
        <a:xfrm rot="16200000">
          <a:off x="2970468" y="2555786"/>
          <a:ext cx="3831609" cy="62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915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sng" kern="1200" smtClean="0"/>
            <a:t>Amortización de la plusvalía y activos intangibles de vida útil indefinida.</a:t>
          </a:r>
          <a:r>
            <a:rPr lang="es-ES" sz="1700" kern="1200" smtClean="0"/>
            <a:t> </a:t>
          </a:r>
          <a:endParaRPr lang="es-ES" sz="1700" kern="1200" dirty="0" smtClean="0"/>
        </a:p>
      </dsp:txBody>
      <dsp:txXfrm>
        <a:off x="2970468" y="2555786"/>
        <a:ext cx="3831609" cy="622663"/>
      </dsp:txXfrm>
    </dsp:sp>
    <dsp:sp modelId="{617010B9-CD92-4B9F-8B04-FBF4D6F96353}">
      <dsp:nvSpPr>
        <dsp:cNvPr id="0" name=""/>
        <dsp:cNvSpPr/>
      </dsp:nvSpPr>
      <dsp:spPr>
        <a:xfrm>
          <a:off x="5197604" y="951313"/>
          <a:ext cx="3101526" cy="3831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549155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FF0000"/>
              </a:solidFill>
            </a:rPr>
            <a:t>No</a:t>
          </a:r>
          <a:r>
            <a:rPr lang="es-ES" sz="2400" kern="1200" dirty="0" smtClean="0"/>
            <a:t> hay activos de </a:t>
          </a:r>
          <a:r>
            <a:rPr lang="es-ES" sz="2400" kern="1200" dirty="0" smtClean="0">
              <a:solidFill>
                <a:srgbClr val="00B050"/>
              </a:solidFill>
            </a:rPr>
            <a:t>vida útil indefinida</a:t>
          </a:r>
          <a:r>
            <a:rPr lang="es-ES" sz="2400" kern="1200" dirty="0" smtClean="0"/>
            <a:t>, por lo cual todos se amortizan, incluyendo la plusvalía, contrario a lo que prescriben la NIC 38 y la NIIF 3.</a:t>
          </a:r>
          <a:endParaRPr lang="es-CO" sz="2400" kern="1200" dirty="0"/>
        </a:p>
      </dsp:txBody>
      <dsp:txXfrm>
        <a:off x="5197604" y="951313"/>
        <a:ext cx="3101526" cy="3831609"/>
      </dsp:txXfrm>
    </dsp:sp>
    <dsp:sp modelId="{859FC3B5-6DFC-4FD8-A88D-26E13ED2B909}">
      <dsp:nvSpPr>
        <dsp:cNvPr id="0" name=""/>
        <dsp:cNvSpPr/>
      </dsp:nvSpPr>
      <dsp:spPr>
        <a:xfrm>
          <a:off x="4574941" y="129397"/>
          <a:ext cx="1245327" cy="124532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287-1437-40D1-890B-FF874F6C42BF}">
      <dsp:nvSpPr>
        <dsp:cNvPr id="0" name=""/>
        <dsp:cNvSpPr/>
      </dsp:nvSpPr>
      <dsp:spPr>
        <a:xfrm>
          <a:off x="174816" y="132091"/>
          <a:ext cx="4151711" cy="18934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77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La NIIF para PYMES, a pesar de muchas similitudes, también tiene </a:t>
          </a:r>
          <a:r>
            <a:rPr lang="es-CO" sz="2300" kern="1200" dirty="0" smtClean="0">
              <a:solidFill>
                <a:srgbClr val="00B050"/>
              </a:solidFill>
            </a:rPr>
            <a:t>diferencias</a:t>
          </a:r>
          <a:r>
            <a:rPr lang="es-CO" sz="2300" kern="1200" dirty="0" smtClean="0"/>
            <a:t> con respecto a las NIIF plenas.</a:t>
          </a:r>
          <a:endParaRPr lang="es-CO" sz="2300" kern="1200" dirty="0"/>
        </a:p>
      </dsp:txBody>
      <dsp:txXfrm>
        <a:off x="174816" y="132091"/>
        <a:ext cx="4151711" cy="1893465"/>
      </dsp:txXfrm>
    </dsp:sp>
    <dsp:sp modelId="{93F79D7A-7599-48DB-AD75-41C768875993}">
      <dsp:nvSpPr>
        <dsp:cNvPr id="0" name=""/>
        <dsp:cNvSpPr/>
      </dsp:nvSpPr>
      <dsp:spPr>
        <a:xfrm>
          <a:off x="1828" y="242716"/>
          <a:ext cx="908186" cy="13622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000" r="-1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4EFDD-9F66-43E0-AD61-B6DEA4D838C3}">
      <dsp:nvSpPr>
        <dsp:cNvPr id="0" name=""/>
        <dsp:cNvSpPr/>
      </dsp:nvSpPr>
      <dsp:spPr>
        <a:xfrm>
          <a:off x="4703444" y="54844"/>
          <a:ext cx="4151711" cy="20479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77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Estar previamente bajo NIIF plenas, no implica automáticamente el cumplimiento de NIIF para PYMES</a:t>
          </a:r>
        </a:p>
      </dsp:txBody>
      <dsp:txXfrm>
        <a:off x="4703444" y="54844"/>
        <a:ext cx="4151711" cy="2047961"/>
      </dsp:txXfrm>
    </dsp:sp>
    <dsp:sp modelId="{F665ED0B-CFAF-4532-8D2E-16A57A17E84A}">
      <dsp:nvSpPr>
        <dsp:cNvPr id="0" name=""/>
        <dsp:cNvSpPr/>
      </dsp:nvSpPr>
      <dsp:spPr>
        <a:xfrm>
          <a:off x="4530456" y="242716"/>
          <a:ext cx="908186" cy="136228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0EBE7-3FF5-4B55-97DB-1BE89FF87FA5}">
      <dsp:nvSpPr>
        <dsp:cNvPr id="0" name=""/>
        <dsp:cNvSpPr/>
      </dsp:nvSpPr>
      <dsp:spPr>
        <a:xfrm>
          <a:off x="2439130" y="2251286"/>
          <a:ext cx="4151711" cy="18703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779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En consecuencia, la Sección 35 aplica para: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Quienes adopten </a:t>
          </a:r>
          <a:r>
            <a:rPr lang="es-CO" sz="1800" kern="1200" smtClean="0">
              <a:solidFill>
                <a:srgbClr val="006600"/>
              </a:solidFill>
            </a:rPr>
            <a:t>por primera vez </a:t>
          </a:r>
          <a:r>
            <a:rPr lang="es-CO" sz="1800" kern="1200" smtClean="0"/>
            <a:t>la NIIF para PYMES</a:t>
          </a:r>
          <a:endParaRPr lang="es-CO" sz="1800" kern="1200" dirty="0" smtClean="0"/>
        </a:p>
      </dsp:txBody>
      <dsp:txXfrm>
        <a:off x="2439130" y="2251286"/>
        <a:ext cx="4151711" cy="1870332"/>
      </dsp:txXfrm>
    </dsp:sp>
    <dsp:sp modelId="{B891FB55-C790-42F7-A903-2B982B243B98}">
      <dsp:nvSpPr>
        <dsp:cNvPr id="0" name=""/>
        <dsp:cNvSpPr/>
      </dsp:nvSpPr>
      <dsp:spPr>
        <a:xfrm>
          <a:off x="2266142" y="2350344"/>
          <a:ext cx="908186" cy="13622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EDE2F-B3A5-4FDF-9D63-7EEB97844EC6}">
      <dsp:nvSpPr>
        <dsp:cNvPr id="0" name=""/>
        <dsp:cNvSpPr/>
      </dsp:nvSpPr>
      <dsp:spPr>
        <a:xfrm>
          <a:off x="1010" y="879869"/>
          <a:ext cx="3942332" cy="315258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Las revelaciones implican una carga significativa de trabajo en las NIIF plenas. </a:t>
          </a:r>
          <a:endParaRPr lang="es-CO" sz="2600" kern="1200" dirty="0"/>
        </a:p>
      </dsp:txBody>
      <dsp:txXfrm>
        <a:off x="1010" y="879869"/>
        <a:ext cx="3942332" cy="3152580"/>
      </dsp:txXfrm>
    </dsp:sp>
    <dsp:sp modelId="{534038FA-4DC9-4838-B2CB-AA08E3AFA293}">
      <dsp:nvSpPr>
        <dsp:cNvPr id="0" name=""/>
        <dsp:cNvSpPr/>
      </dsp:nvSpPr>
      <dsp:spPr>
        <a:xfrm>
          <a:off x="4337576" y="879869"/>
          <a:ext cx="3942332" cy="315258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7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  NIIF para las Pymes, la exigencia de revelaciones se ha reducido significativamente, pensando en la relevancia de la información  en función de los posibles usuarios de la información.</a:t>
          </a:r>
          <a:endParaRPr lang="es-CO" sz="2600" kern="1200" dirty="0"/>
        </a:p>
      </dsp:txBody>
      <dsp:txXfrm>
        <a:off x="4337576" y="879869"/>
        <a:ext cx="3942332" cy="31525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06199-117F-42F7-8BC8-3A69EEAB6EDE}">
      <dsp:nvSpPr>
        <dsp:cNvPr id="0" name=""/>
        <dsp:cNvSpPr/>
      </dsp:nvSpPr>
      <dsp:spPr>
        <a:xfrm rot="5400000">
          <a:off x="785263" y="460197"/>
          <a:ext cx="2360836" cy="392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36F9BC-B651-424B-BEA2-BE41AD578241}">
      <dsp:nvSpPr>
        <dsp:cNvPr id="0" name=""/>
        <dsp:cNvSpPr/>
      </dsp:nvSpPr>
      <dsp:spPr>
        <a:xfrm>
          <a:off x="391181" y="1633936"/>
          <a:ext cx="3546561" cy="310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La redacción ha pretendido ser tan simple, que en algunos casos obtiene el efecto contrario: es decir, no da suficientes elementos para entender lo que se pretende decir. </a:t>
          </a:r>
          <a:endParaRPr lang="es-CO" sz="2600" kern="1200" dirty="0"/>
        </a:p>
      </dsp:txBody>
      <dsp:txXfrm>
        <a:off x="391181" y="1633936"/>
        <a:ext cx="3546561" cy="3108769"/>
      </dsp:txXfrm>
    </dsp:sp>
    <dsp:sp modelId="{5A93F177-3BD2-4857-BF76-4D1EDBB64004}">
      <dsp:nvSpPr>
        <dsp:cNvPr id="0" name=""/>
        <dsp:cNvSpPr/>
      </dsp:nvSpPr>
      <dsp:spPr>
        <a:xfrm>
          <a:off x="3268580" y="170985"/>
          <a:ext cx="669162" cy="66916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0B2427-1621-419C-B93F-6851B23FC619}">
      <dsp:nvSpPr>
        <dsp:cNvPr id="0" name=""/>
        <dsp:cNvSpPr/>
      </dsp:nvSpPr>
      <dsp:spPr>
        <a:xfrm rot="5400000">
          <a:off x="5126947" y="-614156"/>
          <a:ext cx="2360836" cy="392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0D752E-4B40-4DCB-9320-0921212F6369}">
      <dsp:nvSpPr>
        <dsp:cNvPr id="0" name=""/>
        <dsp:cNvSpPr/>
      </dsp:nvSpPr>
      <dsp:spPr>
        <a:xfrm>
          <a:off x="4732865" y="559582"/>
          <a:ext cx="3546561" cy="310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Por esta razón, muchas definiciones que son necesarias para aplicar el estándar no están presentes, siendo necesario recurrir a las NIIF plenas para encontrarlas.</a:t>
          </a:r>
          <a:endParaRPr lang="es-CO" sz="2600" kern="1200" dirty="0"/>
        </a:p>
      </dsp:txBody>
      <dsp:txXfrm>
        <a:off x="4732865" y="559582"/>
        <a:ext cx="3546561" cy="310876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682CB-07D9-6747-B02B-D5564E8B8AD7}">
      <dsp:nvSpPr>
        <dsp:cNvPr id="0" name=""/>
        <dsp:cNvSpPr/>
      </dsp:nvSpPr>
      <dsp:spPr>
        <a:xfrm>
          <a:off x="0" y="5116370"/>
          <a:ext cx="8568952" cy="4624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Pregunta 8—Algún otro comentario </a:t>
          </a:r>
        </a:p>
      </dsp:txBody>
      <dsp:txXfrm>
        <a:off x="0" y="5116370"/>
        <a:ext cx="8568952" cy="462452"/>
      </dsp:txXfrm>
    </dsp:sp>
    <dsp:sp modelId="{AF2DA448-3512-9D40-8E99-E431C5D1A1A5}">
      <dsp:nvSpPr>
        <dsp:cNvPr id="0" name=""/>
        <dsp:cNvSpPr/>
      </dsp:nvSpPr>
      <dsp:spPr>
        <a:xfrm rot="10800000">
          <a:off x="0" y="4412055"/>
          <a:ext cx="8568952" cy="711251"/>
        </a:xfrm>
        <a:prstGeom prst="upArrowCallou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Pregunta 7—Revisiones futuras de la NIIF para las PYMES </a:t>
          </a:r>
        </a:p>
      </dsp:txBody>
      <dsp:txXfrm rot="10800000">
        <a:off x="0" y="4412055"/>
        <a:ext cx="8568952" cy="462150"/>
      </dsp:txXfrm>
    </dsp:sp>
    <dsp:sp modelId="{A12D9741-BF07-3844-ACD3-0F4142ED1399}">
      <dsp:nvSpPr>
        <dsp:cNvPr id="0" name=""/>
        <dsp:cNvSpPr/>
      </dsp:nvSpPr>
      <dsp:spPr>
        <a:xfrm rot="10800000">
          <a:off x="0" y="3707740"/>
          <a:ext cx="8568952" cy="711251"/>
        </a:xfrm>
        <a:prstGeom prst="upArrowCallou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Pregunta 6—Fecha de vigencia </a:t>
          </a:r>
        </a:p>
      </dsp:txBody>
      <dsp:txXfrm rot="10800000">
        <a:off x="0" y="3707740"/>
        <a:ext cx="8568952" cy="462150"/>
      </dsp:txXfrm>
    </dsp:sp>
    <dsp:sp modelId="{6240A13D-AAED-491D-B40C-3C8E7E0E1BBB}">
      <dsp:nvSpPr>
        <dsp:cNvPr id="0" name=""/>
        <dsp:cNvSpPr/>
      </dsp:nvSpPr>
      <dsp:spPr>
        <a:xfrm rot="10800000">
          <a:off x="0" y="3001092"/>
          <a:ext cx="8568952" cy="711251"/>
        </a:xfrm>
        <a:prstGeom prst="upArrowCallou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Pregunta 5—Disposiciones de transición </a:t>
          </a:r>
        </a:p>
      </dsp:txBody>
      <dsp:txXfrm rot="10800000">
        <a:off x="0" y="3001092"/>
        <a:ext cx="8568952" cy="462150"/>
      </dsp:txXfrm>
    </dsp:sp>
    <dsp:sp modelId="{CA187C3E-821D-4759-A950-EFF1960AB47C}">
      <dsp:nvSpPr>
        <dsp:cNvPr id="0" name=""/>
        <dsp:cNvSpPr/>
      </dsp:nvSpPr>
      <dsp:spPr>
        <a:xfrm rot="10800000">
          <a:off x="0" y="2299110"/>
          <a:ext cx="8568952" cy="711251"/>
        </a:xfrm>
        <a:prstGeom prst="upArrowCallou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Pregunta 4—Cuestiones adicionales </a:t>
          </a:r>
        </a:p>
      </dsp:txBody>
      <dsp:txXfrm rot="10800000">
        <a:off x="0" y="2299110"/>
        <a:ext cx="8568952" cy="462150"/>
      </dsp:txXfrm>
    </dsp:sp>
    <dsp:sp modelId="{C1143241-FCA7-4B37-9AD0-C1F81F8EC826}">
      <dsp:nvSpPr>
        <dsp:cNvPr id="0" name=""/>
        <dsp:cNvSpPr/>
      </dsp:nvSpPr>
      <dsp:spPr>
        <a:xfrm rot="10800000">
          <a:off x="0" y="1409202"/>
          <a:ext cx="8568952" cy="896845"/>
        </a:xfrm>
        <a:prstGeom prst="upArrowCallou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 Pregunta 3—Otras modificaciones propuestas a la NIIF para las PYMES </a:t>
          </a:r>
        </a:p>
      </dsp:txBody>
      <dsp:txXfrm rot="10800000">
        <a:off x="0" y="1409202"/>
        <a:ext cx="8568952" cy="582743"/>
      </dsp:txXfrm>
    </dsp:sp>
    <dsp:sp modelId="{0B4864E5-D3DC-46DF-8E4B-7DF845361E3B}">
      <dsp:nvSpPr>
        <dsp:cNvPr id="0" name=""/>
        <dsp:cNvSpPr/>
      </dsp:nvSpPr>
      <dsp:spPr>
        <a:xfrm rot="10800000">
          <a:off x="0" y="704887"/>
          <a:ext cx="8568952" cy="711251"/>
        </a:xfrm>
        <a:prstGeom prst="upArrowCallou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Pregunta 2—Contabilidad del impuesto a las ganancias </a:t>
          </a:r>
          <a:endParaRPr lang="es-CO" sz="2400" kern="1200" dirty="0"/>
        </a:p>
      </dsp:txBody>
      <dsp:txXfrm rot="10800000">
        <a:off x="0" y="704887"/>
        <a:ext cx="8568952" cy="462150"/>
      </dsp:txXfrm>
    </dsp:sp>
    <dsp:sp modelId="{2308E507-869C-4D48-8601-62633D890DDA}">
      <dsp:nvSpPr>
        <dsp:cNvPr id="0" name=""/>
        <dsp:cNvSpPr/>
      </dsp:nvSpPr>
      <dsp:spPr>
        <a:xfrm rot="10800000">
          <a:off x="0" y="572"/>
          <a:ext cx="8568952" cy="711251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Pregunta 1—Definición de "en calidad de fiduciario" </a:t>
          </a:r>
          <a:endParaRPr lang="es-CO" sz="2400" kern="1200" dirty="0"/>
        </a:p>
      </dsp:txBody>
      <dsp:txXfrm rot="10800000">
        <a:off x="0" y="572"/>
        <a:ext cx="8568952" cy="4621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92797-9188-E745-80C7-61ED385B6864}">
      <dsp:nvSpPr>
        <dsp:cNvPr id="0" name=""/>
        <dsp:cNvSpPr/>
      </dsp:nvSpPr>
      <dsp:spPr>
        <a:xfrm>
          <a:off x="0" y="4943205"/>
          <a:ext cx="8568952" cy="6340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África: </a:t>
          </a:r>
          <a:r>
            <a:rPr lang="es-MX" sz="2400" kern="1200" dirty="0" smtClean="0"/>
            <a:t>Suráfrica, Egipto</a:t>
          </a:r>
          <a:r>
            <a:rPr lang="es-ES" sz="2400" kern="1200" dirty="0" smtClean="0"/>
            <a:t> </a:t>
          </a:r>
          <a:endParaRPr lang="es-ES_tradnl" sz="2400" kern="1200" dirty="0"/>
        </a:p>
      </dsp:txBody>
      <dsp:txXfrm>
        <a:off x="0" y="4943205"/>
        <a:ext cx="8568952" cy="634084"/>
      </dsp:txXfrm>
    </dsp:sp>
    <dsp:sp modelId="{1721C294-087B-704A-847A-03A4F1A678F5}">
      <dsp:nvSpPr>
        <dsp:cNvPr id="0" name=""/>
        <dsp:cNvSpPr/>
      </dsp:nvSpPr>
      <dsp:spPr>
        <a:xfrm rot="10800000">
          <a:off x="0" y="3977495"/>
          <a:ext cx="8568952" cy="975221"/>
        </a:xfrm>
        <a:prstGeom prst="upArrowCallou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Eurasia:</a:t>
          </a:r>
          <a:r>
            <a:rPr lang="es-MX" sz="2400" kern="1200" dirty="0" smtClean="0"/>
            <a:t> Turquía, Azerbaiyán, Kirguistán.</a:t>
          </a:r>
          <a:endParaRPr lang="es-ES_tradnl" sz="2400" kern="1200" dirty="0"/>
        </a:p>
      </dsp:txBody>
      <dsp:txXfrm rot="10800000">
        <a:off x="0" y="3977495"/>
        <a:ext cx="8568952" cy="633669"/>
      </dsp:txXfrm>
    </dsp:sp>
    <dsp:sp modelId="{604A0076-8C89-7241-93B6-56EEBB37C6B3}">
      <dsp:nvSpPr>
        <dsp:cNvPr id="0" name=""/>
        <dsp:cNvSpPr/>
      </dsp:nvSpPr>
      <dsp:spPr>
        <a:xfrm rot="10800000">
          <a:off x="0" y="3011785"/>
          <a:ext cx="8568952" cy="975221"/>
        </a:xfrm>
        <a:prstGeom prst="upArrowCallou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Asia: </a:t>
          </a:r>
          <a:r>
            <a:rPr lang="es-MX" sz="2400" kern="1200" dirty="0" smtClean="0"/>
            <a:t>Hong Kong, Singapur Filipinas, Israel.</a:t>
          </a:r>
          <a:endParaRPr lang="es-ES_tradnl" sz="2400" kern="1200" dirty="0"/>
        </a:p>
      </dsp:txBody>
      <dsp:txXfrm rot="10800000">
        <a:off x="0" y="3011785"/>
        <a:ext cx="8568952" cy="633669"/>
      </dsp:txXfrm>
    </dsp:sp>
    <dsp:sp modelId="{B4B706FC-4689-2942-AF71-2208343DFC68}">
      <dsp:nvSpPr>
        <dsp:cNvPr id="0" name=""/>
        <dsp:cNvSpPr/>
      </dsp:nvSpPr>
      <dsp:spPr>
        <a:xfrm rot="10800000">
          <a:off x="0" y="2046075"/>
          <a:ext cx="8568952" cy="975221"/>
        </a:xfrm>
        <a:prstGeom prst="upArrowCallou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Centroamérica: </a:t>
          </a:r>
          <a:r>
            <a:rPr lang="es-MX" sz="2400" kern="1200" dirty="0" smtClean="0"/>
            <a:t>República Dominicana, Aruba, Barbados.</a:t>
          </a:r>
          <a:endParaRPr lang="es-ES_tradnl" sz="2400" kern="1200" dirty="0"/>
        </a:p>
      </dsp:txBody>
      <dsp:txXfrm rot="10800000">
        <a:off x="0" y="2046075"/>
        <a:ext cx="8568952" cy="633669"/>
      </dsp:txXfrm>
    </dsp:sp>
    <dsp:sp modelId="{83A50D68-0367-6349-B699-A022A06FCA7D}">
      <dsp:nvSpPr>
        <dsp:cNvPr id="0" name=""/>
        <dsp:cNvSpPr/>
      </dsp:nvSpPr>
      <dsp:spPr>
        <a:xfrm rot="10800000">
          <a:off x="0" y="871219"/>
          <a:ext cx="8568952" cy="1184367"/>
        </a:xfrm>
        <a:prstGeom prst="upArrowCallou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Suramérica: </a:t>
          </a:r>
          <a:r>
            <a:rPr lang="es-MX" sz="2400" kern="1200" dirty="0" smtClean="0"/>
            <a:t>Argentina, Brasil, Perú, Venezuela, y Chile, Ecuador.</a:t>
          </a:r>
          <a:endParaRPr lang="es-ES_tradnl" sz="2400" kern="1200" dirty="0"/>
        </a:p>
      </dsp:txBody>
      <dsp:txXfrm rot="10800000">
        <a:off x="0" y="871219"/>
        <a:ext cx="8568952" cy="769566"/>
      </dsp:txXfrm>
    </dsp:sp>
    <dsp:sp modelId="{852C91C3-CF95-E74D-9E45-EA53A4E57E02}">
      <dsp:nvSpPr>
        <dsp:cNvPr id="0" name=""/>
        <dsp:cNvSpPr/>
      </dsp:nvSpPr>
      <dsp:spPr>
        <a:xfrm rot="10800000">
          <a:off x="0" y="2105"/>
          <a:ext cx="8568952" cy="878625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Europa: </a:t>
          </a:r>
          <a:r>
            <a:rPr lang="es-MX" sz="2400" kern="1200" dirty="0" smtClean="0"/>
            <a:t>Suiza, Irlanda.</a:t>
          </a:r>
          <a:endParaRPr lang="es-ES_tradnl" sz="2400" kern="1200" dirty="0"/>
        </a:p>
      </dsp:txBody>
      <dsp:txXfrm rot="10800000">
        <a:off x="0" y="2105"/>
        <a:ext cx="8568952" cy="57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84E30-7E4E-4BAA-A0B7-C4BEF39AF65D}">
      <dsp:nvSpPr>
        <dsp:cNvPr id="0" name=""/>
        <dsp:cNvSpPr/>
      </dsp:nvSpPr>
      <dsp:spPr>
        <a:xfrm>
          <a:off x="1253194" y="3127480"/>
          <a:ext cx="882344" cy="243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172" y="0"/>
              </a:lnTo>
              <a:lnTo>
                <a:pt x="441172" y="2432556"/>
              </a:lnTo>
              <a:lnTo>
                <a:pt x="882344" y="24325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1629675" y="4279067"/>
        <a:ext cx="129381" cy="129381"/>
      </dsp:txXfrm>
    </dsp:sp>
    <dsp:sp modelId="{C3B24B70-BF55-4FBF-BFED-206BAFF49F5D}">
      <dsp:nvSpPr>
        <dsp:cNvPr id="0" name=""/>
        <dsp:cNvSpPr/>
      </dsp:nvSpPr>
      <dsp:spPr>
        <a:xfrm>
          <a:off x="1253194" y="3127480"/>
          <a:ext cx="882344" cy="81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172" y="0"/>
              </a:lnTo>
              <a:lnTo>
                <a:pt x="441172" y="813052"/>
              </a:lnTo>
              <a:lnTo>
                <a:pt x="882344" y="8130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664370" y="3504011"/>
        <a:ext cx="59991" cy="59991"/>
      </dsp:txXfrm>
    </dsp:sp>
    <dsp:sp modelId="{ECD73512-0EC4-4E42-AEF4-E556D9ECDB81}">
      <dsp:nvSpPr>
        <dsp:cNvPr id="0" name=""/>
        <dsp:cNvSpPr/>
      </dsp:nvSpPr>
      <dsp:spPr>
        <a:xfrm>
          <a:off x="1253194" y="2317728"/>
          <a:ext cx="882344" cy="809752"/>
        </a:xfrm>
        <a:custGeom>
          <a:avLst/>
          <a:gdLst/>
          <a:ahLst/>
          <a:cxnLst/>
          <a:rect l="0" t="0" r="0" b="0"/>
          <a:pathLst>
            <a:path>
              <a:moveTo>
                <a:pt x="0" y="809752"/>
              </a:moveTo>
              <a:lnTo>
                <a:pt x="441172" y="809752"/>
              </a:lnTo>
              <a:lnTo>
                <a:pt x="441172" y="0"/>
              </a:lnTo>
              <a:lnTo>
                <a:pt x="88234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64426" y="2692664"/>
        <a:ext cx="59879" cy="59879"/>
      </dsp:txXfrm>
    </dsp:sp>
    <dsp:sp modelId="{A5784DBF-00DE-4CED-B533-67227511E833}">
      <dsp:nvSpPr>
        <dsp:cNvPr id="0" name=""/>
        <dsp:cNvSpPr/>
      </dsp:nvSpPr>
      <dsp:spPr>
        <a:xfrm>
          <a:off x="1253194" y="694923"/>
          <a:ext cx="882344" cy="2432556"/>
        </a:xfrm>
        <a:custGeom>
          <a:avLst/>
          <a:gdLst/>
          <a:ahLst/>
          <a:cxnLst/>
          <a:rect l="0" t="0" r="0" b="0"/>
          <a:pathLst>
            <a:path>
              <a:moveTo>
                <a:pt x="0" y="2432556"/>
              </a:moveTo>
              <a:lnTo>
                <a:pt x="441172" y="2432556"/>
              </a:lnTo>
              <a:lnTo>
                <a:pt x="441172" y="0"/>
              </a:lnTo>
              <a:lnTo>
                <a:pt x="88234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1629675" y="1846511"/>
        <a:ext cx="129381" cy="129381"/>
      </dsp:txXfrm>
    </dsp:sp>
    <dsp:sp modelId="{DF38926B-0D49-4450-BC78-C2B609060955}">
      <dsp:nvSpPr>
        <dsp:cNvPr id="0" name=""/>
        <dsp:cNvSpPr/>
      </dsp:nvSpPr>
      <dsp:spPr>
        <a:xfrm rot="16200000">
          <a:off x="-1489879" y="2500883"/>
          <a:ext cx="4232952" cy="12531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400" kern="1200" dirty="0" smtClean="0"/>
            <a:t>Grupo 2 – NIIF Pymes</a:t>
          </a:r>
          <a:endParaRPr lang="es-CO" sz="4400" kern="1200" dirty="0"/>
        </a:p>
      </dsp:txBody>
      <dsp:txXfrm>
        <a:off x="-1489879" y="2500883"/>
        <a:ext cx="4232952" cy="1253194"/>
      </dsp:txXfrm>
    </dsp:sp>
    <dsp:sp modelId="{ACAA4A14-579A-48E0-BE8A-DA1E78428104}">
      <dsp:nvSpPr>
        <dsp:cNvPr id="0" name=""/>
        <dsp:cNvSpPr/>
      </dsp:nvSpPr>
      <dsp:spPr>
        <a:xfrm>
          <a:off x="2135538" y="6334"/>
          <a:ext cx="6402956" cy="1377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Entidades con activos superiores a </a:t>
          </a:r>
          <a:r>
            <a:rPr lang="es-CO" sz="2400" kern="1200" dirty="0" smtClean="0">
              <a:solidFill>
                <a:srgbClr val="FF0000"/>
              </a:solidFill>
            </a:rPr>
            <a:t>30.000 SMLMV o con más de 200</a:t>
          </a:r>
          <a:r>
            <a:rPr lang="es-CO" sz="2400" kern="1200" dirty="0" smtClean="0"/>
            <a:t> empleados que no pertenezcan al Grupo 1 </a:t>
          </a:r>
          <a:endParaRPr lang="es-CO" sz="2400" kern="1200" dirty="0"/>
        </a:p>
      </dsp:txBody>
      <dsp:txXfrm>
        <a:off x="2135538" y="6334"/>
        <a:ext cx="6402956" cy="1377178"/>
      </dsp:txXfrm>
    </dsp:sp>
    <dsp:sp modelId="{010A30A6-43CE-0741-828A-9EF0D537DAD7}">
      <dsp:nvSpPr>
        <dsp:cNvPr id="0" name=""/>
        <dsp:cNvSpPr/>
      </dsp:nvSpPr>
      <dsp:spPr>
        <a:xfrm>
          <a:off x="2135538" y="1625838"/>
          <a:ext cx="6329037" cy="13837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Negocios fiduciarios que no cumplan con los requisitos del artículo 1° del Decreto 2784 de 2012 y cuyos fideicomitentes pertenezcan al Grupo 2,   administrados por entidades vigiladas por la SFC</a:t>
          </a:r>
          <a:endParaRPr lang="es-CO" sz="2400" kern="1200" dirty="0"/>
        </a:p>
      </dsp:txBody>
      <dsp:txXfrm>
        <a:off x="2135538" y="1625838"/>
        <a:ext cx="6329037" cy="1383779"/>
      </dsp:txXfrm>
    </dsp:sp>
    <dsp:sp modelId="{D79B026F-CF23-4461-9FFF-EE5ACB8F7364}">
      <dsp:nvSpPr>
        <dsp:cNvPr id="0" name=""/>
        <dsp:cNvSpPr/>
      </dsp:nvSpPr>
      <dsp:spPr>
        <a:xfrm>
          <a:off x="2135538" y="3251944"/>
          <a:ext cx="6300296" cy="1377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Entidades con activos totales </a:t>
          </a:r>
          <a:r>
            <a:rPr lang="es-CO" sz="2400" kern="1200" dirty="0" smtClean="0">
              <a:solidFill>
                <a:srgbClr val="FF0000"/>
              </a:solidFill>
            </a:rPr>
            <a:t>entre 500 y 30.000 </a:t>
          </a:r>
          <a:r>
            <a:rPr lang="es-CO" sz="2400" kern="1200" dirty="0" smtClean="0"/>
            <a:t>SMLMV o que tengan entre </a:t>
          </a:r>
          <a:r>
            <a:rPr lang="es-CO" sz="2400" kern="1200" dirty="0" smtClean="0">
              <a:solidFill>
                <a:srgbClr val="00B050"/>
              </a:solidFill>
            </a:rPr>
            <a:t>11 y 200 </a:t>
          </a:r>
          <a:r>
            <a:rPr lang="es-CO" sz="2400" kern="1200" dirty="0" smtClean="0"/>
            <a:t>empleados y que no sean emisores de valores ni entidades de interés público; y</a:t>
          </a:r>
          <a:endParaRPr lang="es-CO" sz="2400" kern="1200" dirty="0"/>
        </a:p>
      </dsp:txBody>
      <dsp:txXfrm>
        <a:off x="2135538" y="3251944"/>
        <a:ext cx="6300296" cy="1377178"/>
      </dsp:txXfrm>
    </dsp:sp>
    <dsp:sp modelId="{8FC29BC2-58C8-42E4-9B32-5E92A28289F8}">
      <dsp:nvSpPr>
        <dsp:cNvPr id="0" name=""/>
        <dsp:cNvSpPr/>
      </dsp:nvSpPr>
      <dsp:spPr>
        <a:xfrm>
          <a:off x="2135538" y="4871448"/>
          <a:ext cx="6402925" cy="1377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rgbClr val="00B050"/>
              </a:solidFill>
            </a:rPr>
            <a:t>Microempresas </a:t>
          </a:r>
          <a:r>
            <a:rPr lang="es-CO" sz="2400" kern="1200" dirty="0" smtClean="0"/>
            <a:t>con activos de no más de 500 SMLMV y 10 empleados y cuyos </a:t>
          </a:r>
          <a:r>
            <a:rPr lang="es-CO" sz="2400" kern="1200" dirty="0" smtClean="0">
              <a:solidFill>
                <a:srgbClr val="FF0000"/>
              </a:solidFill>
            </a:rPr>
            <a:t>ingresos brutos</a:t>
          </a:r>
          <a:r>
            <a:rPr lang="es-CO" sz="2400" kern="1200" dirty="0" smtClean="0"/>
            <a:t> anuales sean iguales o superiores a </a:t>
          </a:r>
          <a:r>
            <a:rPr lang="es-CO" sz="2400" kern="1200" dirty="0" smtClean="0">
              <a:solidFill>
                <a:srgbClr val="FF0000"/>
              </a:solidFill>
            </a:rPr>
            <a:t>6.000 SMMLV</a:t>
          </a:r>
          <a:r>
            <a:rPr lang="es-CO" sz="2400" kern="1200" dirty="0" smtClean="0"/>
            <a:t>.  </a:t>
          </a:r>
          <a:endParaRPr lang="es-CO" sz="2400" kern="1200" dirty="0"/>
        </a:p>
      </dsp:txBody>
      <dsp:txXfrm>
        <a:off x="2135538" y="4871448"/>
        <a:ext cx="6402925" cy="13771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8167D-9FC9-4AB2-9689-5E8D0BA40523}">
      <dsp:nvSpPr>
        <dsp:cNvPr id="0" name=""/>
        <dsp:cNvSpPr/>
      </dsp:nvSpPr>
      <dsp:spPr>
        <a:xfrm>
          <a:off x="5299993" y="3859017"/>
          <a:ext cx="363002" cy="1170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01" y="0"/>
              </a:lnTo>
              <a:lnTo>
                <a:pt x="181501" y="1170682"/>
              </a:lnTo>
              <a:lnTo>
                <a:pt x="363002" y="11706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B04FA-FC1E-474D-8248-68F50C461938}">
      <dsp:nvSpPr>
        <dsp:cNvPr id="0" name=""/>
        <dsp:cNvSpPr/>
      </dsp:nvSpPr>
      <dsp:spPr>
        <a:xfrm>
          <a:off x="5299993" y="3859017"/>
          <a:ext cx="363002" cy="29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01" y="0"/>
              </a:lnTo>
              <a:lnTo>
                <a:pt x="181501" y="298781"/>
              </a:lnTo>
              <a:lnTo>
                <a:pt x="363002" y="2987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7B506-14DE-4AF0-A012-B13F5BE050E9}">
      <dsp:nvSpPr>
        <dsp:cNvPr id="0" name=""/>
        <dsp:cNvSpPr/>
      </dsp:nvSpPr>
      <dsp:spPr>
        <a:xfrm>
          <a:off x="5299993" y="3377344"/>
          <a:ext cx="363002" cy="481673"/>
        </a:xfrm>
        <a:custGeom>
          <a:avLst/>
          <a:gdLst/>
          <a:ahLst/>
          <a:cxnLst/>
          <a:rect l="0" t="0" r="0" b="0"/>
          <a:pathLst>
            <a:path>
              <a:moveTo>
                <a:pt x="0" y="481673"/>
              </a:moveTo>
              <a:lnTo>
                <a:pt x="181501" y="481673"/>
              </a:lnTo>
              <a:lnTo>
                <a:pt x="181501" y="0"/>
              </a:lnTo>
              <a:lnTo>
                <a:pt x="36300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D6562-CFA8-4461-848C-766A30B2E941}">
      <dsp:nvSpPr>
        <dsp:cNvPr id="0" name=""/>
        <dsp:cNvSpPr/>
      </dsp:nvSpPr>
      <dsp:spPr>
        <a:xfrm>
          <a:off x="5299993" y="2596889"/>
          <a:ext cx="363002" cy="1262127"/>
        </a:xfrm>
        <a:custGeom>
          <a:avLst/>
          <a:gdLst/>
          <a:ahLst/>
          <a:cxnLst/>
          <a:rect l="0" t="0" r="0" b="0"/>
          <a:pathLst>
            <a:path>
              <a:moveTo>
                <a:pt x="0" y="1262127"/>
              </a:moveTo>
              <a:lnTo>
                <a:pt x="181501" y="1262127"/>
              </a:lnTo>
              <a:lnTo>
                <a:pt x="181501" y="0"/>
              </a:lnTo>
              <a:lnTo>
                <a:pt x="36300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84C4E-EFAF-4CA8-829C-F6D9EC31D439}">
      <dsp:nvSpPr>
        <dsp:cNvPr id="0" name=""/>
        <dsp:cNvSpPr/>
      </dsp:nvSpPr>
      <dsp:spPr>
        <a:xfrm>
          <a:off x="2536584" y="3813297"/>
          <a:ext cx="948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48397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342D1-30F5-43C7-B07D-E58424424A70}">
      <dsp:nvSpPr>
        <dsp:cNvPr id="0" name=""/>
        <dsp:cNvSpPr/>
      </dsp:nvSpPr>
      <dsp:spPr>
        <a:xfrm>
          <a:off x="2536584" y="1679008"/>
          <a:ext cx="948397" cy="128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896" y="0"/>
              </a:lnTo>
              <a:lnTo>
                <a:pt x="766896" y="1284309"/>
              </a:lnTo>
              <a:lnTo>
                <a:pt x="948397" y="12843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755F9-9605-4B5E-A3A1-9204323A7667}">
      <dsp:nvSpPr>
        <dsp:cNvPr id="0" name=""/>
        <dsp:cNvSpPr/>
      </dsp:nvSpPr>
      <dsp:spPr>
        <a:xfrm>
          <a:off x="2536584" y="1679008"/>
          <a:ext cx="948397" cy="388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896" y="0"/>
              </a:lnTo>
              <a:lnTo>
                <a:pt x="766896" y="388610"/>
              </a:lnTo>
              <a:lnTo>
                <a:pt x="948397" y="3886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33103-D4FC-4034-9E97-B63732836F32}">
      <dsp:nvSpPr>
        <dsp:cNvPr id="0" name=""/>
        <dsp:cNvSpPr/>
      </dsp:nvSpPr>
      <dsp:spPr>
        <a:xfrm>
          <a:off x="2536584" y="1173537"/>
          <a:ext cx="948397" cy="505471"/>
        </a:xfrm>
        <a:custGeom>
          <a:avLst/>
          <a:gdLst/>
          <a:ahLst/>
          <a:cxnLst/>
          <a:rect l="0" t="0" r="0" b="0"/>
          <a:pathLst>
            <a:path>
              <a:moveTo>
                <a:pt x="0" y="505471"/>
              </a:moveTo>
              <a:lnTo>
                <a:pt x="766896" y="505471"/>
              </a:lnTo>
              <a:lnTo>
                <a:pt x="766896" y="0"/>
              </a:lnTo>
              <a:lnTo>
                <a:pt x="94839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644BE-F74E-4D0B-BE23-2B3222D915BC}">
      <dsp:nvSpPr>
        <dsp:cNvPr id="0" name=""/>
        <dsp:cNvSpPr/>
      </dsp:nvSpPr>
      <dsp:spPr>
        <a:xfrm>
          <a:off x="2536584" y="279454"/>
          <a:ext cx="948397" cy="1399553"/>
        </a:xfrm>
        <a:custGeom>
          <a:avLst/>
          <a:gdLst/>
          <a:ahLst/>
          <a:cxnLst/>
          <a:rect l="0" t="0" r="0" b="0"/>
          <a:pathLst>
            <a:path>
              <a:moveTo>
                <a:pt x="0" y="1399553"/>
              </a:moveTo>
              <a:lnTo>
                <a:pt x="766896" y="1399553"/>
              </a:lnTo>
              <a:lnTo>
                <a:pt x="766896" y="0"/>
              </a:lnTo>
              <a:lnTo>
                <a:pt x="94839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FFEE3-9C9F-4116-9825-2952E8C48F1F}">
      <dsp:nvSpPr>
        <dsp:cNvPr id="0" name=""/>
        <dsp:cNvSpPr/>
      </dsp:nvSpPr>
      <dsp:spPr>
        <a:xfrm>
          <a:off x="721573" y="1105382"/>
          <a:ext cx="1815011" cy="11472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En el estado de situación financiera y en los resultados de sus operaciones</a:t>
          </a:r>
          <a:endParaRPr lang="es-CO" sz="1600" b="0" kern="1200" dirty="0"/>
        </a:p>
      </dsp:txBody>
      <dsp:txXfrm>
        <a:off x="721573" y="1105382"/>
        <a:ext cx="1815011" cy="1147252"/>
      </dsp:txXfrm>
    </dsp:sp>
    <dsp:sp modelId="{0BA99999-2EAC-49C9-8D33-8450977227B2}">
      <dsp:nvSpPr>
        <dsp:cNvPr id="0" name=""/>
        <dsp:cNvSpPr/>
      </dsp:nvSpPr>
      <dsp:spPr>
        <a:xfrm>
          <a:off x="3484982" y="2665"/>
          <a:ext cx="1815011" cy="5535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Efectos por ajustes, corrección de errores y reclasificaciones</a:t>
          </a:r>
        </a:p>
      </dsp:txBody>
      <dsp:txXfrm>
        <a:off x="3484982" y="2665"/>
        <a:ext cx="1815011" cy="553578"/>
      </dsp:txXfrm>
    </dsp:sp>
    <dsp:sp modelId="{57919E69-B9CB-4CAD-AE31-5D4F176D5295}">
      <dsp:nvSpPr>
        <dsp:cNvPr id="0" name=""/>
        <dsp:cNvSpPr/>
      </dsp:nvSpPr>
      <dsp:spPr>
        <a:xfrm>
          <a:off x="3484982" y="783120"/>
          <a:ext cx="1815011" cy="7808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Efectos por la inclusión y exclusión de activos y pasivos</a:t>
          </a:r>
        </a:p>
      </dsp:txBody>
      <dsp:txXfrm>
        <a:off x="3484982" y="783120"/>
        <a:ext cx="1815011" cy="780833"/>
      </dsp:txXfrm>
    </dsp:sp>
    <dsp:sp modelId="{677F108F-CD96-46A2-899E-EC67EDE3BD61}">
      <dsp:nvSpPr>
        <dsp:cNvPr id="0" name=""/>
        <dsp:cNvSpPr/>
      </dsp:nvSpPr>
      <dsp:spPr>
        <a:xfrm>
          <a:off x="3484982" y="1790830"/>
          <a:ext cx="1815011" cy="5535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Efectos en el patrimonio en la aplicación por primera vez</a:t>
          </a:r>
        </a:p>
      </dsp:txBody>
      <dsp:txXfrm>
        <a:off x="3484982" y="1790830"/>
        <a:ext cx="1815011" cy="553578"/>
      </dsp:txXfrm>
    </dsp:sp>
    <dsp:sp modelId="{9902730D-D09F-4D8C-976B-C604F12C7C4E}">
      <dsp:nvSpPr>
        <dsp:cNvPr id="0" name=""/>
        <dsp:cNvSpPr/>
      </dsp:nvSpPr>
      <dsp:spPr>
        <a:xfrm>
          <a:off x="3484982" y="2571285"/>
          <a:ext cx="1815011" cy="7840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Efectos en las utilidades de </a:t>
          </a:r>
          <a:r>
            <a:rPr lang="es-ES" sz="1600" b="0" kern="1200" dirty="0" smtClean="0"/>
            <a:t>ejercicios posteriores</a:t>
          </a:r>
        </a:p>
      </dsp:txBody>
      <dsp:txXfrm>
        <a:off x="3484982" y="2571285"/>
        <a:ext cx="1815011" cy="784066"/>
      </dsp:txXfrm>
    </dsp:sp>
    <dsp:sp modelId="{72802CDA-AB09-409A-BB74-00581ED552A6}">
      <dsp:nvSpPr>
        <dsp:cNvPr id="0" name=""/>
        <dsp:cNvSpPr/>
      </dsp:nvSpPr>
      <dsp:spPr>
        <a:xfrm>
          <a:off x="721573" y="3285390"/>
          <a:ext cx="1815011" cy="11472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En los sistemas de información y en los reportes gerenciales</a:t>
          </a:r>
        </a:p>
      </dsp:txBody>
      <dsp:txXfrm>
        <a:off x="721573" y="3285390"/>
        <a:ext cx="1815011" cy="1147252"/>
      </dsp:txXfrm>
    </dsp:sp>
    <dsp:sp modelId="{10708B64-6CA8-4C82-B4E9-084478D2F7DF}">
      <dsp:nvSpPr>
        <dsp:cNvPr id="0" name=""/>
        <dsp:cNvSpPr/>
      </dsp:nvSpPr>
      <dsp:spPr>
        <a:xfrm>
          <a:off x="3484982" y="3582227"/>
          <a:ext cx="1815011" cy="5535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Inversión en hardware y software</a:t>
          </a:r>
          <a:endParaRPr lang="es-ES" sz="1600" b="0" kern="1200" dirty="0"/>
        </a:p>
      </dsp:txBody>
      <dsp:txXfrm>
        <a:off x="3484982" y="3582227"/>
        <a:ext cx="1815011" cy="553578"/>
      </dsp:txXfrm>
    </dsp:sp>
    <dsp:sp modelId="{12D07559-9CBD-460B-9918-E69920B106E8}">
      <dsp:nvSpPr>
        <dsp:cNvPr id="0" name=""/>
        <dsp:cNvSpPr/>
      </dsp:nvSpPr>
      <dsp:spPr>
        <a:xfrm>
          <a:off x="5662995" y="2320100"/>
          <a:ext cx="1815011" cy="5535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Adaptación </a:t>
          </a:r>
          <a:endParaRPr lang="es-ES" sz="1600" b="0" kern="1200" dirty="0"/>
        </a:p>
      </dsp:txBody>
      <dsp:txXfrm>
        <a:off x="5662995" y="2320100"/>
        <a:ext cx="1815011" cy="553578"/>
      </dsp:txXfrm>
    </dsp:sp>
    <dsp:sp modelId="{87CFE4C1-C209-4607-BE32-E2ABD94E382D}">
      <dsp:nvSpPr>
        <dsp:cNvPr id="0" name=""/>
        <dsp:cNvSpPr/>
      </dsp:nvSpPr>
      <dsp:spPr>
        <a:xfrm>
          <a:off x="5662995" y="3100554"/>
          <a:ext cx="1815011" cy="5535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Desarrollo interno</a:t>
          </a:r>
          <a:endParaRPr lang="es-ES" sz="1600" b="0" kern="1200" dirty="0"/>
        </a:p>
      </dsp:txBody>
      <dsp:txXfrm>
        <a:off x="5662995" y="3100554"/>
        <a:ext cx="1815011" cy="553578"/>
      </dsp:txXfrm>
    </dsp:sp>
    <dsp:sp modelId="{8092B3A1-53E4-4681-9E33-5EF9EC882822}">
      <dsp:nvSpPr>
        <dsp:cNvPr id="0" name=""/>
        <dsp:cNvSpPr/>
      </dsp:nvSpPr>
      <dsp:spPr>
        <a:xfrm>
          <a:off x="5662995" y="3881009"/>
          <a:ext cx="1815011" cy="5535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Adquisición</a:t>
          </a:r>
        </a:p>
      </dsp:txBody>
      <dsp:txXfrm>
        <a:off x="5662995" y="3881009"/>
        <a:ext cx="1815011" cy="553578"/>
      </dsp:txXfrm>
    </dsp:sp>
    <dsp:sp modelId="{B339B019-5F4A-4338-AA94-1CA8A6F6C070}">
      <dsp:nvSpPr>
        <dsp:cNvPr id="0" name=""/>
        <dsp:cNvSpPr/>
      </dsp:nvSpPr>
      <dsp:spPr>
        <a:xfrm>
          <a:off x="5662995" y="4661464"/>
          <a:ext cx="1815011" cy="7364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Adaptación o definición de los reportes gerenciales</a:t>
          </a:r>
          <a:endParaRPr lang="es-ES" sz="1600" b="0" kern="1200" dirty="0"/>
        </a:p>
      </dsp:txBody>
      <dsp:txXfrm>
        <a:off x="5662995" y="4661464"/>
        <a:ext cx="1815011" cy="7364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E52A-3F57-41A4-803A-4C4588678E2C}">
      <dsp:nvSpPr>
        <dsp:cNvPr id="0" name=""/>
        <dsp:cNvSpPr/>
      </dsp:nvSpPr>
      <dsp:spPr>
        <a:xfrm>
          <a:off x="6479" y="182029"/>
          <a:ext cx="2232248" cy="8928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kern="1200" dirty="0" smtClean="0"/>
            <a:t>En los presupuestos y en los indicadores financieros</a:t>
          </a:r>
          <a:endParaRPr lang="es-CO" sz="1300" b="0" kern="1200" dirty="0"/>
        </a:p>
      </dsp:txBody>
      <dsp:txXfrm>
        <a:off x="452929" y="182029"/>
        <a:ext cx="1339349" cy="892899"/>
      </dsp:txXfrm>
    </dsp:sp>
    <dsp:sp modelId="{41BD6766-1BA8-406F-B184-F77037894E79}">
      <dsp:nvSpPr>
        <dsp:cNvPr id="0" name=""/>
        <dsp:cNvSpPr/>
      </dsp:nvSpPr>
      <dsp:spPr>
        <a:xfrm>
          <a:off x="6479" y="1199934"/>
          <a:ext cx="2232248" cy="892899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En los indicadores de desempeño</a:t>
          </a:r>
          <a:endParaRPr lang="es-ES" sz="1600" b="0" kern="1200" dirty="0" smtClean="0"/>
        </a:p>
      </dsp:txBody>
      <dsp:txXfrm>
        <a:off x="452929" y="1199934"/>
        <a:ext cx="1339349" cy="892899"/>
      </dsp:txXfrm>
    </dsp:sp>
    <dsp:sp modelId="{5240261C-6AF8-4628-83B5-6E1F976523CF}">
      <dsp:nvSpPr>
        <dsp:cNvPr id="0" name=""/>
        <dsp:cNvSpPr/>
      </dsp:nvSpPr>
      <dsp:spPr>
        <a:xfrm>
          <a:off x="6479" y="2235844"/>
          <a:ext cx="2232248" cy="892899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En los convenios de desempeño </a:t>
          </a:r>
          <a:endParaRPr lang="es-ES" sz="1600" b="0" kern="1200" dirty="0" smtClean="0"/>
        </a:p>
      </dsp:txBody>
      <dsp:txXfrm>
        <a:off x="452929" y="2235844"/>
        <a:ext cx="1339349" cy="892899"/>
      </dsp:txXfrm>
    </dsp:sp>
    <dsp:sp modelId="{C4BB875A-2A21-4518-9E70-A464B7C44F4A}">
      <dsp:nvSpPr>
        <dsp:cNvPr id="0" name=""/>
        <dsp:cNvSpPr/>
      </dsp:nvSpPr>
      <dsp:spPr>
        <a:xfrm>
          <a:off x="1948535" y="2217839"/>
          <a:ext cx="2497583" cy="92891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Renegociar covenants (ratios) con las entidades financieras</a:t>
          </a:r>
        </a:p>
      </dsp:txBody>
      <dsp:txXfrm>
        <a:off x="2412990" y="2217839"/>
        <a:ext cx="1568673" cy="928910"/>
      </dsp:txXfrm>
    </dsp:sp>
    <dsp:sp modelId="{35250D36-56E8-494B-BBD5-C6942DE83C19}">
      <dsp:nvSpPr>
        <dsp:cNvPr id="0" name=""/>
        <dsp:cNvSpPr/>
      </dsp:nvSpPr>
      <dsp:spPr>
        <a:xfrm>
          <a:off x="6479" y="3289760"/>
          <a:ext cx="2232248" cy="892899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En los controles internos</a:t>
          </a:r>
        </a:p>
      </dsp:txBody>
      <dsp:txXfrm>
        <a:off x="452929" y="3289760"/>
        <a:ext cx="1339349" cy="892899"/>
      </dsp:txXfrm>
    </dsp:sp>
    <dsp:sp modelId="{21FCDDEC-F1F0-45B5-8F35-A4601757721A}">
      <dsp:nvSpPr>
        <dsp:cNvPr id="0" name=""/>
        <dsp:cNvSpPr/>
      </dsp:nvSpPr>
      <dsp:spPr>
        <a:xfrm>
          <a:off x="1948535" y="3271755"/>
          <a:ext cx="2497583" cy="928910"/>
        </a:xfrm>
        <a:prstGeom prst="chevron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Asegurar que la libertad que dan las normas no se abuse</a:t>
          </a:r>
        </a:p>
      </dsp:txBody>
      <dsp:txXfrm>
        <a:off x="2412990" y="3271755"/>
        <a:ext cx="1568673" cy="928910"/>
      </dsp:txXfrm>
    </dsp:sp>
    <dsp:sp modelId="{0B908A61-B319-41CC-8A6E-D8D2C2C49742}">
      <dsp:nvSpPr>
        <dsp:cNvPr id="0" name=""/>
        <dsp:cNvSpPr/>
      </dsp:nvSpPr>
      <dsp:spPr>
        <a:xfrm>
          <a:off x="4186731" y="3271755"/>
          <a:ext cx="2497583" cy="928910"/>
        </a:xfrm>
        <a:prstGeom prst="chevron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Capacitación de los auditores y los comités de auditoría</a:t>
          </a:r>
        </a:p>
      </dsp:txBody>
      <dsp:txXfrm>
        <a:off x="4651186" y="3271755"/>
        <a:ext cx="1568673" cy="928910"/>
      </dsp:txXfrm>
    </dsp:sp>
    <dsp:sp modelId="{C935F9C0-5FFC-442A-AE19-670C010313E4}">
      <dsp:nvSpPr>
        <dsp:cNvPr id="0" name=""/>
        <dsp:cNvSpPr/>
      </dsp:nvSpPr>
      <dsp:spPr>
        <a:xfrm>
          <a:off x="6424928" y="3271755"/>
          <a:ext cx="2497583" cy="928910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  El área de control interno requiere de un mayor esfuerzo para ajustarse al nuevo marco normativo.</a:t>
          </a:r>
        </a:p>
      </dsp:txBody>
      <dsp:txXfrm>
        <a:off x="6889383" y="3271755"/>
        <a:ext cx="1568673" cy="928910"/>
      </dsp:txXfrm>
    </dsp:sp>
    <dsp:sp modelId="{D5034AE7-357C-4A2F-B0A1-304D421BF934}">
      <dsp:nvSpPr>
        <dsp:cNvPr id="0" name=""/>
        <dsp:cNvSpPr/>
      </dsp:nvSpPr>
      <dsp:spPr>
        <a:xfrm>
          <a:off x="6479" y="4325671"/>
          <a:ext cx="2232248" cy="89289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En los procedimientos operativos</a:t>
          </a:r>
          <a:endParaRPr lang="es-ES" sz="1600" b="0" kern="1200" dirty="0" smtClean="0"/>
        </a:p>
      </dsp:txBody>
      <dsp:txXfrm>
        <a:off x="452929" y="4325671"/>
        <a:ext cx="1339349" cy="8928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23EC-6057-46EF-9036-CE743DBA9B60}">
      <dsp:nvSpPr>
        <dsp:cNvPr id="0" name=""/>
        <dsp:cNvSpPr/>
      </dsp:nvSpPr>
      <dsp:spPr>
        <a:xfrm>
          <a:off x="1434" y="1335"/>
          <a:ext cx="8134035" cy="176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0" kern="1200" dirty="0" smtClean="0"/>
            <a:t>En el entendimiento de la información financiera por parte de los accionistas, junta directiva, comités, administración, analistas financieros, analistas de crédito, traders y otros usuarios. </a:t>
          </a:r>
          <a:endParaRPr lang="es-CO" sz="3000" b="0" kern="1200" dirty="0"/>
        </a:p>
      </dsp:txBody>
      <dsp:txXfrm>
        <a:off x="53229" y="53130"/>
        <a:ext cx="8030445" cy="1664833"/>
      </dsp:txXfrm>
    </dsp:sp>
    <dsp:sp modelId="{CC3EBEA9-1FAA-4C0C-9143-ABE2E4A05281}">
      <dsp:nvSpPr>
        <dsp:cNvPr id="0" name=""/>
        <dsp:cNvSpPr/>
      </dsp:nvSpPr>
      <dsp:spPr>
        <a:xfrm>
          <a:off x="9373" y="1990694"/>
          <a:ext cx="1239169" cy="33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Se requiere capacitación </a:t>
          </a:r>
          <a:endParaRPr lang="es-ES" sz="1600" b="0" kern="1200" dirty="0"/>
        </a:p>
      </dsp:txBody>
      <dsp:txXfrm>
        <a:off x="45667" y="2026988"/>
        <a:ext cx="1166581" cy="3263974"/>
      </dsp:txXfrm>
    </dsp:sp>
    <dsp:sp modelId="{A69AD188-68B7-46A8-965C-65DBBD81AFA7}">
      <dsp:nvSpPr>
        <dsp:cNvPr id="0" name=""/>
        <dsp:cNvSpPr/>
      </dsp:nvSpPr>
      <dsp:spPr>
        <a:xfrm>
          <a:off x="1352632" y="1990694"/>
          <a:ext cx="1239169" cy="33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Definición del plan de comunicación al mercado (1) del impacto en la medición del desempeño económico y la política de dividendos. </a:t>
          </a:r>
          <a:endParaRPr lang="es-ES" sz="1600" b="0" kern="1200" dirty="0"/>
        </a:p>
      </dsp:txBody>
      <dsp:txXfrm>
        <a:off x="1388926" y="2026988"/>
        <a:ext cx="1166581" cy="3263974"/>
      </dsp:txXfrm>
    </dsp:sp>
    <dsp:sp modelId="{B5202290-9AED-4691-BE0D-FF6C952DAFB0}">
      <dsp:nvSpPr>
        <dsp:cNvPr id="0" name=""/>
        <dsp:cNvSpPr/>
      </dsp:nvSpPr>
      <dsp:spPr>
        <a:xfrm>
          <a:off x="2695892" y="1990694"/>
          <a:ext cx="1239169" cy="33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(1) Clientes, proveedores, la banca, accionistas, bolsa de valores, entre otros.</a:t>
          </a:r>
        </a:p>
      </dsp:txBody>
      <dsp:txXfrm>
        <a:off x="2732186" y="2026988"/>
        <a:ext cx="1166581" cy="3263974"/>
      </dsp:txXfrm>
    </dsp:sp>
    <dsp:sp modelId="{280637C2-4F07-40EF-9326-DDB1B3D9AE81}">
      <dsp:nvSpPr>
        <dsp:cNvPr id="0" name=""/>
        <dsp:cNvSpPr/>
      </dsp:nvSpPr>
      <dsp:spPr>
        <a:xfrm>
          <a:off x="4039151" y="1990694"/>
          <a:ext cx="1239169" cy="33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Ajuste planes de compensaciones a ejecutivos y empleados</a:t>
          </a:r>
          <a:endParaRPr lang="es-ES" sz="1600" b="0" kern="1200" dirty="0"/>
        </a:p>
      </dsp:txBody>
      <dsp:txXfrm>
        <a:off x="4075445" y="2026988"/>
        <a:ext cx="1166581" cy="3263974"/>
      </dsp:txXfrm>
    </dsp:sp>
    <dsp:sp modelId="{0784BAFF-EF6C-445E-9F39-5771C2A3E155}">
      <dsp:nvSpPr>
        <dsp:cNvPr id="0" name=""/>
        <dsp:cNvSpPr/>
      </dsp:nvSpPr>
      <dsp:spPr>
        <a:xfrm>
          <a:off x="5382411" y="1990694"/>
          <a:ext cx="1401859" cy="33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Contribuciones</a:t>
          </a:r>
        </a:p>
      </dsp:txBody>
      <dsp:txXfrm>
        <a:off x="5423470" y="2031753"/>
        <a:ext cx="1319741" cy="3254444"/>
      </dsp:txXfrm>
    </dsp:sp>
    <dsp:sp modelId="{96D9D431-2D93-40FD-9464-C8D6F7D5D794}">
      <dsp:nvSpPr>
        <dsp:cNvPr id="0" name=""/>
        <dsp:cNvSpPr/>
      </dsp:nvSpPr>
      <dsp:spPr>
        <a:xfrm>
          <a:off x="6888361" y="1990694"/>
          <a:ext cx="1239169" cy="33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En la fijación de precios</a:t>
          </a:r>
          <a:endParaRPr lang="es-ES" sz="1600" b="0" kern="1200" dirty="0"/>
        </a:p>
      </dsp:txBody>
      <dsp:txXfrm>
        <a:off x="6924655" y="2026988"/>
        <a:ext cx="1166581" cy="32639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34B8-8817-479E-9A9B-F8E2F3D613B9}">
      <dsp:nvSpPr>
        <dsp:cNvPr id="0" name=""/>
        <dsp:cNvSpPr/>
      </dsp:nvSpPr>
      <dsp:spPr>
        <a:xfrm>
          <a:off x="7721" y="1647928"/>
          <a:ext cx="2307772" cy="1384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Costo amortizado (activos y pasivos financieros) </a:t>
          </a:r>
          <a:endParaRPr lang="es-CO" sz="1800" b="0" kern="1200" dirty="0"/>
        </a:p>
      </dsp:txBody>
      <dsp:txXfrm>
        <a:off x="48276" y="1688483"/>
        <a:ext cx="2226662" cy="1303553"/>
      </dsp:txXfrm>
    </dsp:sp>
    <dsp:sp modelId="{9457289C-7CF0-4F13-86A1-BB829D6287D6}">
      <dsp:nvSpPr>
        <dsp:cNvPr id="0" name=""/>
        <dsp:cNvSpPr/>
      </dsp:nvSpPr>
      <dsp:spPr>
        <a:xfrm>
          <a:off x="2546270" y="2054096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0" kern="1200"/>
        </a:p>
      </dsp:txBody>
      <dsp:txXfrm>
        <a:off x="2546270" y="2168561"/>
        <a:ext cx="342473" cy="343397"/>
      </dsp:txXfrm>
    </dsp:sp>
    <dsp:sp modelId="{52E4159F-A38A-47A6-B6F0-575410D12D4B}">
      <dsp:nvSpPr>
        <dsp:cNvPr id="0" name=""/>
        <dsp:cNvSpPr/>
      </dsp:nvSpPr>
      <dsp:spPr>
        <a:xfrm>
          <a:off x="3238601" y="1647928"/>
          <a:ext cx="2307772" cy="1384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Deterioro de cuentas a cobrar (VAFF) </a:t>
          </a:r>
          <a:endParaRPr lang="es-ES" sz="1800" b="0" kern="1200" dirty="0"/>
        </a:p>
      </dsp:txBody>
      <dsp:txXfrm>
        <a:off x="3279156" y="1688483"/>
        <a:ext cx="2226662" cy="1303553"/>
      </dsp:txXfrm>
    </dsp:sp>
    <dsp:sp modelId="{53E149AD-6466-4C3E-97DE-4A5EC191C7AB}">
      <dsp:nvSpPr>
        <dsp:cNvPr id="0" name=""/>
        <dsp:cNvSpPr/>
      </dsp:nvSpPr>
      <dsp:spPr>
        <a:xfrm>
          <a:off x="5777151" y="2054096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0" kern="1200"/>
        </a:p>
      </dsp:txBody>
      <dsp:txXfrm>
        <a:off x="5777151" y="2168561"/>
        <a:ext cx="342473" cy="343397"/>
      </dsp:txXfrm>
    </dsp:sp>
    <dsp:sp modelId="{FB2C3A80-3CBB-44AD-9955-3491A724CF71}">
      <dsp:nvSpPr>
        <dsp:cNvPr id="0" name=""/>
        <dsp:cNvSpPr/>
      </dsp:nvSpPr>
      <dsp:spPr>
        <a:xfrm>
          <a:off x="6469482" y="1647928"/>
          <a:ext cx="2307772" cy="1384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Valor razonable de instrumentos financieros derivados (swaps, futuros, opciones, contratos a termino) </a:t>
          </a:r>
          <a:endParaRPr lang="es-ES" sz="1600" b="0" kern="1200" dirty="0"/>
        </a:p>
      </dsp:txBody>
      <dsp:txXfrm>
        <a:off x="6510037" y="1688483"/>
        <a:ext cx="2226662" cy="130355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1E6E5-4218-154E-B195-2A6542400C64}">
      <dsp:nvSpPr>
        <dsp:cNvPr id="0" name=""/>
        <dsp:cNvSpPr/>
      </dsp:nvSpPr>
      <dsp:spPr>
        <a:xfrm>
          <a:off x="0" y="3846813"/>
          <a:ext cx="8784976" cy="976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 2) DEMORAS AL INICIAR EL PROYECTO - las compañías pagaron un costo alto por no iniciar a tiempo el proceso</a:t>
          </a:r>
        </a:p>
      </dsp:txBody>
      <dsp:txXfrm>
        <a:off x="0" y="3846813"/>
        <a:ext cx="8784976" cy="976450"/>
      </dsp:txXfrm>
    </dsp:sp>
    <dsp:sp modelId="{0B4864E5-D3DC-46DF-8E4B-7DF845361E3B}">
      <dsp:nvSpPr>
        <dsp:cNvPr id="0" name=""/>
        <dsp:cNvSpPr/>
      </dsp:nvSpPr>
      <dsp:spPr>
        <a:xfrm rot="10800000">
          <a:off x="0" y="1488406"/>
          <a:ext cx="8784976" cy="2373053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1) </a:t>
          </a:r>
          <a:r>
            <a:rPr lang="es-ES" sz="2400" b="1" kern="1200" dirty="0" smtClean="0"/>
            <a:t>SE SUBESTIMÓ LA MAGNITUD DEL PROYECTO – Se concentro la responsabilidad en el área financiera y no en toda la organización, no se tuvieron en cuenta los impactos en otras áreas lo que origino retrasos y reprocesos</a:t>
          </a:r>
          <a:endParaRPr lang="es-CO" sz="2400" b="1" kern="1200" dirty="0"/>
        </a:p>
      </dsp:txBody>
      <dsp:txXfrm rot="10800000">
        <a:off x="0" y="1488406"/>
        <a:ext cx="8784976" cy="1541939"/>
      </dsp:txXfrm>
    </dsp:sp>
    <dsp:sp modelId="{2308E507-869C-4D48-8601-62633D890DDA}">
      <dsp:nvSpPr>
        <dsp:cNvPr id="0" name=""/>
        <dsp:cNvSpPr/>
      </dsp:nvSpPr>
      <dsp:spPr>
        <a:xfrm rot="10800000">
          <a:off x="0" y="1272"/>
          <a:ext cx="8784976" cy="1501780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 </a:t>
          </a:r>
          <a:r>
            <a:rPr lang="es-CO" sz="2400" b="1" kern="1200" dirty="0" smtClean="0"/>
            <a:t>ALGUNAS SITUACIONES DE INEFICIENCIA EN EL PROCESO DE CONVERSIÓN</a:t>
          </a:r>
          <a:endParaRPr lang="es-CO" sz="2400" b="1" kern="1200" dirty="0"/>
        </a:p>
      </dsp:txBody>
      <dsp:txXfrm rot="10800000">
        <a:off x="0" y="1272"/>
        <a:ext cx="8784976" cy="97581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6ED-881D-40D0-BE89-C6D2356F33BD}">
      <dsp:nvSpPr>
        <dsp:cNvPr id="0" name=""/>
        <dsp:cNvSpPr/>
      </dsp:nvSpPr>
      <dsp:spPr>
        <a:xfrm>
          <a:off x="0" y="3668788"/>
          <a:ext cx="8784976" cy="1082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 5) LA ADOPCIÓN DE LAS IFRS - ha sido un proceso costoso en  tiempo y dinero para algunas entidades </a:t>
          </a:r>
        </a:p>
      </dsp:txBody>
      <dsp:txXfrm>
        <a:off x="0" y="3668788"/>
        <a:ext cx="8784976" cy="1082167"/>
      </dsp:txXfrm>
    </dsp:sp>
    <dsp:sp modelId="{6240A13D-AAED-491D-B40C-3C8E7E0E1BBB}">
      <dsp:nvSpPr>
        <dsp:cNvPr id="0" name=""/>
        <dsp:cNvSpPr/>
      </dsp:nvSpPr>
      <dsp:spPr>
        <a:xfrm rot="10800000">
          <a:off x="0" y="2127834"/>
          <a:ext cx="8784976" cy="1559205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 4) LOS CAMBIOS EN LOS SISTEMAS DE INFORMACIÓN NO FUERON CONSIDERADOS OPORTUNAMENTE – lo con llevo demoras en el proceso </a:t>
          </a:r>
        </a:p>
      </dsp:txBody>
      <dsp:txXfrm rot="10800000">
        <a:off x="0" y="2127834"/>
        <a:ext cx="8784976" cy="1013125"/>
      </dsp:txXfrm>
    </dsp:sp>
    <dsp:sp modelId="{CA187C3E-821D-4759-A950-EFF1960AB47C}">
      <dsp:nvSpPr>
        <dsp:cNvPr id="0" name=""/>
        <dsp:cNvSpPr/>
      </dsp:nvSpPr>
      <dsp:spPr>
        <a:xfrm rot="10800000">
          <a:off x="0" y="1571"/>
          <a:ext cx="8784976" cy="2163009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 3) </a:t>
          </a:r>
          <a:r>
            <a:rPr lang="es-ES" sz="2200" b="1" kern="1200" dirty="0" smtClean="0"/>
            <a:t>PROCESOS MANUALES – algunas compañías optaron por llevar sus registros en hojas de excel, lo cual originó errores, reprocesos y pérdidas de información, no se tuvieron en c</a:t>
          </a:r>
          <a:r>
            <a:rPr lang="es-ES" sz="2400" b="1" kern="1200" dirty="0" smtClean="0"/>
            <a:t>uenta los impactos en los sistemas</a:t>
          </a:r>
        </a:p>
      </dsp:txBody>
      <dsp:txXfrm rot="10800000">
        <a:off x="0" y="1571"/>
        <a:ext cx="8784976" cy="140545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9A6E0-7041-924B-932C-C0D73F387A0E}">
      <dsp:nvSpPr>
        <dsp:cNvPr id="0" name=""/>
        <dsp:cNvSpPr/>
      </dsp:nvSpPr>
      <dsp:spPr>
        <a:xfrm>
          <a:off x="0" y="3414866"/>
          <a:ext cx="8640960" cy="11208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  3) La comunicación continua con los auditores</a:t>
          </a:r>
        </a:p>
      </dsp:txBody>
      <dsp:txXfrm>
        <a:off x="0" y="3414866"/>
        <a:ext cx="8640960" cy="1120835"/>
      </dsp:txXfrm>
    </dsp:sp>
    <dsp:sp modelId="{0B4864E5-D3DC-46DF-8E4B-7DF845361E3B}">
      <dsp:nvSpPr>
        <dsp:cNvPr id="0" name=""/>
        <dsp:cNvSpPr/>
      </dsp:nvSpPr>
      <dsp:spPr>
        <a:xfrm rot="10800000">
          <a:off x="0" y="1707834"/>
          <a:ext cx="8640960" cy="1723844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2) Las discusiones y definiciones por parte de la alta gerencia de las politicas contables a ser adoptadas</a:t>
          </a:r>
          <a:endParaRPr lang="es-CO" sz="2600" b="1" kern="1200" dirty="0"/>
        </a:p>
      </dsp:txBody>
      <dsp:txXfrm rot="10800000">
        <a:off x="0" y="1707834"/>
        <a:ext cx="8640960" cy="1120102"/>
      </dsp:txXfrm>
    </dsp:sp>
    <dsp:sp modelId="{2308E507-869C-4D48-8601-62633D890DDA}">
      <dsp:nvSpPr>
        <dsp:cNvPr id="0" name=""/>
        <dsp:cNvSpPr/>
      </dsp:nvSpPr>
      <dsp:spPr>
        <a:xfrm rot="10800000">
          <a:off x="0" y="801"/>
          <a:ext cx="8640960" cy="1723844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1) La necesidad de capacitación permanente a todos los niveles </a:t>
          </a:r>
          <a:endParaRPr lang="es-CO" sz="2600" b="1" kern="1200" dirty="0"/>
        </a:p>
      </dsp:txBody>
      <dsp:txXfrm rot="10800000">
        <a:off x="0" y="801"/>
        <a:ext cx="8640960" cy="11201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6ED-881D-40D0-BE89-C6D2356F33BD}">
      <dsp:nvSpPr>
        <dsp:cNvPr id="0" name=""/>
        <dsp:cNvSpPr/>
      </dsp:nvSpPr>
      <dsp:spPr>
        <a:xfrm>
          <a:off x="0" y="4135521"/>
          <a:ext cx="8784976" cy="5427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 5) DEJAR DEBIDAMENTE DOCUMENTADO CADA UNA DE LAS DECISIONES ADOPTADAS</a:t>
          </a:r>
        </a:p>
      </dsp:txBody>
      <dsp:txXfrm>
        <a:off x="0" y="4135521"/>
        <a:ext cx="8784976" cy="542784"/>
      </dsp:txXfrm>
    </dsp:sp>
    <dsp:sp modelId="{6240A13D-AAED-491D-B40C-3C8E7E0E1BBB}">
      <dsp:nvSpPr>
        <dsp:cNvPr id="0" name=""/>
        <dsp:cNvSpPr/>
      </dsp:nvSpPr>
      <dsp:spPr>
        <a:xfrm rot="10800000">
          <a:off x="0" y="3306121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 4) DESIGNACIÓN DE UN EQUIPO DE TRABAJO DE DEDICACIÓN EXCLUSIVA</a:t>
          </a:r>
        </a:p>
      </dsp:txBody>
      <dsp:txXfrm rot="10800000">
        <a:off x="0" y="3306121"/>
        <a:ext cx="8784976" cy="542430"/>
      </dsp:txXfrm>
    </dsp:sp>
    <dsp:sp modelId="{CA187C3E-821D-4759-A950-EFF1960AB47C}">
      <dsp:nvSpPr>
        <dsp:cNvPr id="0" name=""/>
        <dsp:cNvSpPr/>
      </dsp:nvSpPr>
      <dsp:spPr>
        <a:xfrm rot="10800000">
          <a:off x="0" y="2482198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 3) NO DAR MAS ESPERA, EMPEZAR A TRABAJAR DE INMEDIATO</a:t>
          </a:r>
        </a:p>
      </dsp:txBody>
      <dsp:txXfrm rot="10800000">
        <a:off x="0" y="2482198"/>
        <a:ext cx="8784976" cy="542430"/>
      </dsp:txXfrm>
    </dsp:sp>
    <dsp:sp modelId="{C1143241-FCA7-4B37-9AD0-C1F81F8EC826}">
      <dsp:nvSpPr>
        <dsp:cNvPr id="0" name=""/>
        <dsp:cNvSpPr/>
      </dsp:nvSpPr>
      <dsp:spPr>
        <a:xfrm rot="10800000">
          <a:off x="0" y="1655536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2)  CAPACITACIÓN Y ENTRENAMIENTO CONTINUO A TODOS LOS NIVELES</a:t>
          </a:r>
        </a:p>
      </dsp:txBody>
      <dsp:txXfrm rot="10800000">
        <a:off x="0" y="1655536"/>
        <a:ext cx="8784976" cy="542430"/>
      </dsp:txXfrm>
    </dsp:sp>
    <dsp:sp modelId="{0B4864E5-D3DC-46DF-8E4B-7DF845361E3B}">
      <dsp:nvSpPr>
        <dsp:cNvPr id="0" name=""/>
        <dsp:cNvSpPr/>
      </dsp:nvSpPr>
      <dsp:spPr>
        <a:xfrm rot="10800000">
          <a:off x="0" y="828875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1) LA ALTA GERENCIA DE LA COMPAÑÍA SE DEBE INVOLUCRAR</a:t>
          </a:r>
          <a:endParaRPr lang="es-CO" sz="2000" b="1" kern="1200" dirty="0"/>
        </a:p>
      </dsp:txBody>
      <dsp:txXfrm rot="10800000">
        <a:off x="0" y="828875"/>
        <a:ext cx="8784976" cy="542430"/>
      </dsp:txXfrm>
    </dsp:sp>
    <dsp:sp modelId="{2308E507-869C-4D48-8601-62633D890DDA}">
      <dsp:nvSpPr>
        <dsp:cNvPr id="0" name=""/>
        <dsp:cNvSpPr/>
      </dsp:nvSpPr>
      <dsp:spPr>
        <a:xfrm rot="10800000">
          <a:off x="0" y="0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CINCO RECOMENDACIONES PARA EL ÉXITO DEL PROCESO</a:t>
          </a:r>
          <a:endParaRPr lang="es-CO" sz="2000" b="1" kern="1200" dirty="0"/>
        </a:p>
      </dsp:txBody>
      <dsp:txXfrm rot="10800000">
        <a:off x="0" y="0"/>
        <a:ext cx="8784976" cy="5424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6ED-881D-40D0-BE89-C6D2356F33BD}">
      <dsp:nvSpPr>
        <dsp:cNvPr id="0" name=""/>
        <dsp:cNvSpPr/>
      </dsp:nvSpPr>
      <dsp:spPr>
        <a:xfrm>
          <a:off x="0" y="4135521"/>
          <a:ext cx="8784976" cy="5427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INSTRUMENTOS FINANCIEROS: PERDIDAS CREDITICIAS ESPERADAS</a:t>
          </a:r>
        </a:p>
      </dsp:txBody>
      <dsp:txXfrm>
        <a:off x="0" y="4135521"/>
        <a:ext cx="8784976" cy="542784"/>
      </dsp:txXfrm>
    </dsp:sp>
    <dsp:sp modelId="{6240A13D-AAED-491D-B40C-3C8E7E0E1BBB}">
      <dsp:nvSpPr>
        <dsp:cNvPr id="0" name=""/>
        <dsp:cNvSpPr/>
      </dsp:nvSpPr>
      <dsp:spPr>
        <a:xfrm rot="10800000">
          <a:off x="0" y="3306121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 AGRICULTURA: PLANTAS PARA PRODUCIR FRUTOS</a:t>
          </a:r>
        </a:p>
      </dsp:txBody>
      <dsp:txXfrm rot="10800000">
        <a:off x="0" y="3306121"/>
        <a:ext cx="8784976" cy="542430"/>
      </dsp:txXfrm>
    </dsp:sp>
    <dsp:sp modelId="{CA187C3E-821D-4759-A950-EFF1960AB47C}">
      <dsp:nvSpPr>
        <dsp:cNvPr id="0" name=""/>
        <dsp:cNvSpPr/>
      </dsp:nvSpPr>
      <dsp:spPr>
        <a:xfrm rot="10800000">
          <a:off x="0" y="2482198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 ARRENDAMIENTOS - LEASING</a:t>
          </a:r>
        </a:p>
      </dsp:txBody>
      <dsp:txXfrm rot="10800000">
        <a:off x="0" y="2482198"/>
        <a:ext cx="8784976" cy="542430"/>
      </dsp:txXfrm>
    </dsp:sp>
    <dsp:sp modelId="{C1143241-FCA7-4B37-9AD0-C1F81F8EC826}">
      <dsp:nvSpPr>
        <dsp:cNvPr id="0" name=""/>
        <dsp:cNvSpPr/>
      </dsp:nvSpPr>
      <dsp:spPr>
        <a:xfrm rot="10800000">
          <a:off x="0" y="1655536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SEGUROS</a:t>
          </a:r>
        </a:p>
      </dsp:txBody>
      <dsp:txXfrm rot="10800000">
        <a:off x="0" y="1655536"/>
        <a:ext cx="8784976" cy="542430"/>
      </dsp:txXfrm>
    </dsp:sp>
    <dsp:sp modelId="{0B4864E5-D3DC-46DF-8E4B-7DF845361E3B}">
      <dsp:nvSpPr>
        <dsp:cNvPr id="0" name=""/>
        <dsp:cNvSpPr/>
      </dsp:nvSpPr>
      <dsp:spPr>
        <a:xfrm rot="10800000">
          <a:off x="0" y="828875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NIIF para las PYMES</a:t>
          </a:r>
          <a:endParaRPr lang="es-CO" sz="2000" b="1" kern="1200" dirty="0"/>
        </a:p>
      </dsp:txBody>
      <dsp:txXfrm rot="10800000">
        <a:off x="0" y="828875"/>
        <a:ext cx="8784976" cy="542430"/>
      </dsp:txXfrm>
    </dsp:sp>
    <dsp:sp modelId="{2308E507-869C-4D48-8601-62633D890DDA}">
      <dsp:nvSpPr>
        <dsp:cNvPr id="0" name=""/>
        <dsp:cNvSpPr/>
      </dsp:nvSpPr>
      <dsp:spPr>
        <a:xfrm rot="10800000">
          <a:off x="0" y="0"/>
          <a:ext cx="8784976" cy="834803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MARCO CONCEPTUAL PARA LA INFORMACIÓN FINANCIERA</a:t>
          </a:r>
          <a:endParaRPr lang="es-CO" sz="2000" b="1" kern="1200" dirty="0"/>
        </a:p>
      </dsp:txBody>
      <dsp:txXfrm rot="10800000">
        <a:off x="0" y="0"/>
        <a:ext cx="8784976" cy="54243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E9727-2284-4A36-BB04-2A343482DDAD}">
      <dsp:nvSpPr>
        <dsp:cNvPr id="0" name=""/>
        <dsp:cNvSpPr/>
      </dsp:nvSpPr>
      <dsp:spPr>
        <a:xfrm>
          <a:off x="4051510" y="1628517"/>
          <a:ext cx="3480903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3480903" y="225784"/>
              </a:lnTo>
              <a:lnTo>
                <a:pt x="3480903" y="3313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94E8F-A5CD-4095-B70A-59FF13BA590A}">
      <dsp:nvSpPr>
        <dsp:cNvPr id="0" name=""/>
        <dsp:cNvSpPr/>
      </dsp:nvSpPr>
      <dsp:spPr>
        <a:xfrm>
          <a:off x="4051510" y="1628517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2088542" y="225784"/>
              </a:lnTo>
              <a:lnTo>
                <a:pt x="2088542" y="3313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D4589-9904-48EF-B3AA-519F33FD05A4}">
      <dsp:nvSpPr>
        <dsp:cNvPr id="0" name=""/>
        <dsp:cNvSpPr/>
      </dsp:nvSpPr>
      <dsp:spPr>
        <a:xfrm>
          <a:off x="4051510" y="1628517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FE889-A428-4AAD-92AE-A6D4313743A1}">
      <dsp:nvSpPr>
        <dsp:cNvPr id="0" name=""/>
        <dsp:cNvSpPr/>
      </dsp:nvSpPr>
      <dsp:spPr>
        <a:xfrm>
          <a:off x="3355330" y="1628517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482A3-F534-4FB2-BFD6-9F0570A8493F}">
      <dsp:nvSpPr>
        <dsp:cNvPr id="0" name=""/>
        <dsp:cNvSpPr/>
      </dsp:nvSpPr>
      <dsp:spPr>
        <a:xfrm>
          <a:off x="1962968" y="1628517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2088542" y="0"/>
              </a:moveTo>
              <a:lnTo>
                <a:pt x="2088542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6FAB8-C4AB-436F-BB38-0912C3EB73D7}">
      <dsp:nvSpPr>
        <dsp:cNvPr id="0" name=""/>
        <dsp:cNvSpPr/>
      </dsp:nvSpPr>
      <dsp:spPr>
        <a:xfrm>
          <a:off x="570607" y="1628517"/>
          <a:ext cx="3480903" cy="331318"/>
        </a:xfrm>
        <a:custGeom>
          <a:avLst/>
          <a:gdLst/>
          <a:ahLst/>
          <a:cxnLst/>
          <a:rect l="0" t="0" r="0" b="0"/>
          <a:pathLst>
            <a:path>
              <a:moveTo>
                <a:pt x="3480903" y="0"/>
              </a:moveTo>
              <a:lnTo>
                <a:pt x="3480903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ECEFC-C0D7-4D84-9056-FA582C8207F2}">
      <dsp:nvSpPr>
        <dsp:cNvPr id="0" name=""/>
        <dsp:cNvSpPr/>
      </dsp:nvSpPr>
      <dsp:spPr>
        <a:xfrm>
          <a:off x="3481908" y="905122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07BAF-54F4-42BC-AFE5-B64010E670DB}">
      <dsp:nvSpPr>
        <dsp:cNvPr id="0" name=""/>
        <dsp:cNvSpPr/>
      </dsp:nvSpPr>
      <dsp:spPr>
        <a:xfrm>
          <a:off x="3608486" y="1025372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Mesa Normativa</a:t>
          </a:r>
          <a:endParaRPr lang="es-CO" sz="1400" kern="1200" dirty="0"/>
        </a:p>
      </dsp:txBody>
      <dsp:txXfrm>
        <a:off x="3629674" y="1046560"/>
        <a:ext cx="1096828" cy="681019"/>
      </dsp:txXfrm>
    </dsp:sp>
    <dsp:sp modelId="{F3F92AB4-2CDB-4CEA-8CCF-50AA0FD1452B}">
      <dsp:nvSpPr>
        <dsp:cNvPr id="0" name=""/>
        <dsp:cNvSpPr/>
      </dsp:nvSpPr>
      <dsp:spPr>
        <a:xfrm>
          <a:off x="1004" y="1959836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B280B9-1A13-4910-9945-87DFC360A00F}">
      <dsp:nvSpPr>
        <dsp:cNvPr id="0" name=""/>
        <dsp:cNvSpPr/>
      </dsp:nvSpPr>
      <dsp:spPr>
        <a:xfrm>
          <a:off x="127582" y="2080086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Sub-mesa Grupos Económicos</a:t>
          </a:r>
          <a:endParaRPr lang="es-CO" sz="1400" kern="1200" dirty="0"/>
        </a:p>
      </dsp:txBody>
      <dsp:txXfrm>
        <a:off x="148770" y="2101274"/>
        <a:ext cx="1096828" cy="681019"/>
      </dsp:txXfrm>
    </dsp:sp>
    <dsp:sp modelId="{7CB0CA68-C70E-4EE1-9B4C-E8251D6915D8}">
      <dsp:nvSpPr>
        <dsp:cNvPr id="0" name=""/>
        <dsp:cNvSpPr/>
      </dsp:nvSpPr>
      <dsp:spPr>
        <a:xfrm>
          <a:off x="1393366" y="1959836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662F81-3758-4C12-B258-59AE99AE1116}">
      <dsp:nvSpPr>
        <dsp:cNvPr id="0" name=""/>
        <dsp:cNvSpPr/>
      </dsp:nvSpPr>
      <dsp:spPr>
        <a:xfrm>
          <a:off x="1519944" y="2080086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Sub-mesa Revisoría Fiscal</a:t>
          </a:r>
          <a:endParaRPr lang="es-CO" sz="1400" kern="1200" dirty="0"/>
        </a:p>
      </dsp:txBody>
      <dsp:txXfrm>
        <a:off x="1541132" y="2101274"/>
        <a:ext cx="1096828" cy="681019"/>
      </dsp:txXfrm>
    </dsp:sp>
    <dsp:sp modelId="{CD19CB51-874B-4BCE-AB05-6D93C463B048}">
      <dsp:nvSpPr>
        <dsp:cNvPr id="0" name=""/>
        <dsp:cNvSpPr/>
      </dsp:nvSpPr>
      <dsp:spPr>
        <a:xfrm>
          <a:off x="2785727" y="1959836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F49C3F-5F95-4D93-94F5-83C719C20D52}">
      <dsp:nvSpPr>
        <dsp:cNvPr id="0" name=""/>
        <dsp:cNvSpPr/>
      </dsp:nvSpPr>
      <dsp:spPr>
        <a:xfrm>
          <a:off x="2912305" y="2080086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Sub-Mesa Concesiones</a:t>
          </a:r>
          <a:endParaRPr lang="es-CO" sz="1400" kern="1200" dirty="0"/>
        </a:p>
      </dsp:txBody>
      <dsp:txXfrm>
        <a:off x="2933493" y="2101274"/>
        <a:ext cx="1096828" cy="681019"/>
      </dsp:txXfrm>
    </dsp:sp>
    <dsp:sp modelId="{58E5D406-4211-47E6-9244-614E731EF4C5}">
      <dsp:nvSpPr>
        <dsp:cNvPr id="0" name=""/>
        <dsp:cNvSpPr/>
      </dsp:nvSpPr>
      <dsp:spPr>
        <a:xfrm>
          <a:off x="4178089" y="1959836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A98AFF-2ACC-4EA7-B262-BD7F04F727D3}">
      <dsp:nvSpPr>
        <dsp:cNvPr id="0" name=""/>
        <dsp:cNvSpPr/>
      </dsp:nvSpPr>
      <dsp:spPr>
        <a:xfrm>
          <a:off x="4304667" y="2080086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Sub-mesa Estados Financieros</a:t>
          </a:r>
          <a:endParaRPr lang="es-CO" sz="1400" kern="1200" dirty="0"/>
        </a:p>
      </dsp:txBody>
      <dsp:txXfrm>
        <a:off x="4325855" y="2101274"/>
        <a:ext cx="1096828" cy="681019"/>
      </dsp:txXfrm>
    </dsp:sp>
    <dsp:sp modelId="{9E47C7AB-89A0-4BBF-BCC1-FC51617E1C0A}">
      <dsp:nvSpPr>
        <dsp:cNvPr id="0" name=""/>
        <dsp:cNvSpPr/>
      </dsp:nvSpPr>
      <dsp:spPr>
        <a:xfrm>
          <a:off x="5570450" y="1959836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FB8E87-B987-44E9-8EB1-D11B0F7A5940}">
      <dsp:nvSpPr>
        <dsp:cNvPr id="0" name=""/>
        <dsp:cNvSpPr/>
      </dsp:nvSpPr>
      <dsp:spPr>
        <a:xfrm>
          <a:off x="5697029" y="2080086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Sub-mesa Sector Solidario</a:t>
          </a:r>
          <a:endParaRPr lang="es-CO" sz="1400" kern="1200" dirty="0"/>
        </a:p>
      </dsp:txBody>
      <dsp:txXfrm>
        <a:off x="5718217" y="2101274"/>
        <a:ext cx="1096828" cy="681019"/>
      </dsp:txXfrm>
    </dsp:sp>
    <dsp:sp modelId="{2334854E-7C3B-4D1F-BD8C-7CB5B3E4CE4F}">
      <dsp:nvSpPr>
        <dsp:cNvPr id="0" name=""/>
        <dsp:cNvSpPr/>
      </dsp:nvSpPr>
      <dsp:spPr>
        <a:xfrm>
          <a:off x="6962812" y="1959836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480191-A6B3-4CCA-8C12-56904D9E8D9D}">
      <dsp:nvSpPr>
        <dsp:cNvPr id="0" name=""/>
        <dsp:cNvSpPr/>
      </dsp:nvSpPr>
      <dsp:spPr>
        <a:xfrm>
          <a:off x="7089390" y="2080086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Sub-mesa Fiducias</a:t>
          </a:r>
          <a:endParaRPr lang="es-CO" sz="1400" kern="1200" dirty="0"/>
        </a:p>
      </dsp:txBody>
      <dsp:txXfrm>
        <a:off x="7110578" y="2101274"/>
        <a:ext cx="1096828" cy="681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06BBE-FE57-4444-97EA-2C33D7BF3E11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Iniciar el ejecución del plan</a:t>
          </a:r>
        </a:p>
      </dsp:txBody>
      <dsp:txXfrm>
        <a:off x="0" y="3886230"/>
        <a:ext cx="8229600" cy="637568"/>
      </dsp:txXfrm>
    </dsp:sp>
    <dsp:sp modelId="{03284321-C1A6-4790-9DF6-E3C43E4F559E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supervisores solicitarán información sobre el desarrollo del proyecto</a:t>
          </a:r>
        </a:p>
      </dsp:txBody>
      <dsp:txXfrm rot="10800000">
        <a:off x="0" y="2915214"/>
        <a:ext cx="8229600" cy="637151"/>
      </dsp:txXfrm>
    </dsp:sp>
    <dsp:sp modelId="{2C4AA860-8293-429C-803D-026E5EFD470F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Las entidades, en los primeros 2 meses, presentarán a los supervisores un plan de implementación.</a:t>
          </a:r>
        </a:p>
      </dsp:txBody>
      <dsp:txXfrm rot="10800000">
        <a:off x="0" y="1944197"/>
        <a:ext cx="8229600" cy="637151"/>
      </dsp:txXfrm>
    </dsp:sp>
    <dsp:sp modelId="{0B4864E5-D3DC-46DF-8E4B-7DF845361E3B}">
      <dsp:nvSpPr>
        <dsp:cNvPr id="0" name=""/>
        <dsp:cNvSpPr/>
      </dsp:nvSpPr>
      <dsp:spPr>
        <a:xfrm rot="10800000">
          <a:off x="0" y="925563"/>
          <a:ext cx="8229600" cy="980580"/>
        </a:xfrm>
        <a:prstGeom prst="upArrowCallou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 aprobado por la Junta Directiva: capacitación, identificación del responsable del proceso, las herramientas de control y seguimiento. </a:t>
          </a:r>
          <a:endParaRPr lang="es-CO" sz="2000" kern="1200" dirty="0"/>
        </a:p>
      </dsp:txBody>
      <dsp:txXfrm rot="10800000">
        <a:off x="0" y="925563"/>
        <a:ext cx="8229600" cy="637151"/>
      </dsp:txXfrm>
    </dsp:sp>
    <dsp:sp modelId="{2308E507-869C-4D48-8601-62633D890DDA}">
      <dsp:nvSpPr>
        <dsp:cNvPr id="0" name=""/>
        <dsp:cNvSpPr/>
      </dsp:nvSpPr>
      <dsp:spPr>
        <a:xfrm rot="10800000">
          <a:off x="0" y="2163"/>
          <a:ext cx="8229600" cy="980580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Empresas deben realizar actividades relacionadas con el proyecto</a:t>
          </a:r>
          <a:endParaRPr lang="es-CO" sz="2000" kern="1200" dirty="0"/>
        </a:p>
      </dsp:txBody>
      <dsp:txXfrm rot="10800000">
        <a:off x="0" y="2163"/>
        <a:ext cx="8229600" cy="6371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F4B2-195F-4B0F-99B7-429FD1439526}">
      <dsp:nvSpPr>
        <dsp:cNvPr id="0" name=""/>
        <dsp:cNvSpPr/>
      </dsp:nvSpPr>
      <dsp:spPr>
        <a:xfrm>
          <a:off x="0" y="2812"/>
          <a:ext cx="76328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8F6DF0-79CD-4B11-9608-E04E7D3D3512}">
      <dsp:nvSpPr>
        <dsp:cNvPr id="0" name=""/>
        <dsp:cNvSpPr/>
      </dsp:nvSpPr>
      <dsp:spPr>
        <a:xfrm>
          <a:off x="0" y="2812"/>
          <a:ext cx="1526569" cy="575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Plan de Trabajo Año 2013</a:t>
          </a:r>
          <a:endParaRPr lang="es-CO" sz="3300" kern="1200" dirty="0"/>
        </a:p>
      </dsp:txBody>
      <dsp:txXfrm>
        <a:off x="0" y="2812"/>
        <a:ext cx="1526569" cy="5755014"/>
      </dsp:txXfrm>
    </dsp:sp>
    <dsp:sp modelId="{769AC984-A225-49EE-B759-E48EB8C5A057}">
      <dsp:nvSpPr>
        <dsp:cNvPr id="0" name=""/>
        <dsp:cNvSpPr/>
      </dsp:nvSpPr>
      <dsp:spPr>
        <a:xfrm>
          <a:off x="1641062" y="67795"/>
          <a:ext cx="5991785" cy="80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de la NIIF para las PYMES.</a:t>
          </a:r>
          <a:endParaRPr lang="es-CO" sz="2800" kern="1200" dirty="0"/>
        </a:p>
      </dsp:txBody>
      <dsp:txXfrm>
        <a:off x="1641062" y="67795"/>
        <a:ext cx="5991785" cy="806891"/>
      </dsp:txXfrm>
    </dsp:sp>
    <dsp:sp modelId="{D778A76A-9867-4FA7-81E3-34931E799F64}">
      <dsp:nvSpPr>
        <dsp:cNvPr id="0" name=""/>
        <dsp:cNvSpPr/>
      </dsp:nvSpPr>
      <dsp:spPr>
        <a:xfrm>
          <a:off x="1526569" y="874686"/>
          <a:ext cx="61062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1010A01-76EF-4F1A-B650-26DB9B2077F2}">
      <dsp:nvSpPr>
        <dsp:cNvPr id="0" name=""/>
        <dsp:cNvSpPr/>
      </dsp:nvSpPr>
      <dsp:spPr>
        <a:xfrm>
          <a:off x="1641062" y="939669"/>
          <a:ext cx="5991785" cy="107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de las enmiendas año 2012 y enero - julio 2013 emitidas por el IASB. </a:t>
          </a:r>
        </a:p>
      </dsp:txBody>
      <dsp:txXfrm>
        <a:off x="1641062" y="939669"/>
        <a:ext cx="5991785" cy="1072735"/>
      </dsp:txXfrm>
    </dsp:sp>
    <dsp:sp modelId="{64DA780C-BDA8-4AC9-BE1E-EF31E4FDB2D7}">
      <dsp:nvSpPr>
        <dsp:cNvPr id="0" name=""/>
        <dsp:cNvSpPr/>
      </dsp:nvSpPr>
      <dsp:spPr>
        <a:xfrm>
          <a:off x="1526569" y="2012404"/>
          <a:ext cx="61062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F5F42A5-6ECA-4E71-82C7-E415E6A0B079}">
      <dsp:nvSpPr>
        <dsp:cNvPr id="0" name=""/>
        <dsp:cNvSpPr/>
      </dsp:nvSpPr>
      <dsp:spPr>
        <a:xfrm>
          <a:off x="1641062" y="2077387"/>
          <a:ext cx="5991785" cy="88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Resolución de consultas generadas por los Decretos 2706 y 2784.</a:t>
          </a:r>
        </a:p>
      </dsp:txBody>
      <dsp:txXfrm>
        <a:off x="1641062" y="2077387"/>
        <a:ext cx="5991785" cy="881361"/>
      </dsp:txXfrm>
    </dsp:sp>
    <dsp:sp modelId="{ED5F08EF-27EB-4DA5-9670-871433289D69}">
      <dsp:nvSpPr>
        <dsp:cNvPr id="0" name=""/>
        <dsp:cNvSpPr/>
      </dsp:nvSpPr>
      <dsp:spPr>
        <a:xfrm>
          <a:off x="1526569" y="2958748"/>
          <a:ext cx="61062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0458D53-446E-4756-BF3A-60076C8DF98A}">
      <dsp:nvSpPr>
        <dsp:cNvPr id="0" name=""/>
        <dsp:cNvSpPr/>
      </dsp:nvSpPr>
      <dsp:spPr>
        <a:xfrm>
          <a:off x="1641062" y="3023731"/>
          <a:ext cx="5991785" cy="12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sobre las Normas de Aseguramiento de la información se aplazo para el año 2014 – </a:t>
          </a:r>
        </a:p>
      </dsp:txBody>
      <dsp:txXfrm>
        <a:off x="1641062" y="3023731"/>
        <a:ext cx="5991785" cy="1299655"/>
      </dsp:txXfrm>
    </dsp:sp>
    <dsp:sp modelId="{0001DAB8-5D07-49C6-8D0B-C874C8371748}">
      <dsp:nvSpPr>
        <dsp:cNvPr id="0" name=""/>
        <dsp:cNvSpPr/>
      </dsp:nvSpPr>
      <dsp:spPr>
        <a:xfrm>
          <a:off x="1526569" y="4323387"/>
          <a:ext cx="61062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76396BF-8DA4-054A-8DFA-581201C13A70}">
      <dsp:nvSpPr>
        <dsp:cNvPr id="0" name=""/>
        <dsp:cNvSpPr/>
      </dsp:nvSpPr>
      <dsp:spPr>
        <a:xfrm>
          <a:off x="1641062" y="4388369"/>
          <a:ext cx="5991785" cy="12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de Norma del Sistema Documental Contable se aplazo para el año 2014 – </a:t>
          </a:r>
        </a:p>
      </dsp:txBody>
      <dsp:txXfrm>
        <a:off x="1641062" y="4388369"/>
        <a:ext cx="5991785" cy="1299655"/>
      </dsp:txXfrm>
    </dsp:sp>
    <dsp:sp modelId="{1315E4EE-9BB3-0C46-8525-4818E7D60E63}">
      <dsp:nvSpPr>
        <dsp:cNvPr id="0" name=""/>
        <dsp:cNvSpPr/>
      </dsp:nvSpPr>
      <dsp:spPr>
        <a:xfrm>
          <a:off x="1526569" y="5688025"/>
          <a:ext cx="61062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43198-4291-3B45-A853-64348A050FDD}">
      <dsp:nvSpPr>
        <dsp:cNvPr id="0" name=""/>
        <dsp:cNvSpPr/>
      </dsp:nvSpPr>
      <dsp:spPr>
        <a:xfrm>
          <a:off x="0" y="4389920"/>
          <a:ext cx="8229600" cy="720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Reuniones de la Comisión Intersectorial</a:t>
          </a:r>
        </a:p>
      </dsp:txBody>
      <dsp:txXfrm>
        <a:off x="0" y="4389920"/>
        <a:ext cx="8229600" cy="720203"/>
      </dsp:txXfrm>
    </dsp:sp>
    <dsp:sp modelId="{A0EC33B0-E7C9-1148-B841-2DA443C3B322}">
      <dsp:nvSpPr>
        <dsp:cNvPr id="0" name=""/>
        <dsp:cNvSpPr/>
      </dsp:nvSpPr>
      <dsp:spPr>
        <a:xfrm rot="10800000">
          <a:off x="0" y="3293051"/>
          <a:ext cx="8229600" cy="1107672"/>
        </a:xfrm>
        <a:prstGeom prst="upArrowCallou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Proyecto solicitando recursos al BM</a:t>
          </a:r>
        </a:p>
      </dsp:txBody>
      <dsp:txXfrm rot="10800000">
        <a:off x="0" y="3293051"/>
        <a:ext cx="8229600" cy="719732"/>
      </dsp:txXfrm>
    </dsp:sp>
    <dsp:sp modelId="{C1143241-FCA7-4B37-9AD0-C1F81F8EC826}">
      <dsp:nvSpPr>
        <dsp:cNvPr id="0" name=""/>
        <dsp:cNvSpPr/>
      </dsp:nvSpPr>
      <dsp:spPr>
        <a:xfrm rot="10800000">
          <a:off x="0" y="2196182"/>
          <a:ext cx="8229600" cy="1107672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 CTCP ha organizado 6 talleres dirigidos a profesores y 1 supervisores, 40 horas, NIIF, NIIF para Pymes y Aseguramiento </a:t>
          </a:r>
        </a:p>
      </dsp:txBody>
      <dsp:txXfrm rot="10800000">
        <a:off x="0" y="2196182"/>
        <a:ext cx="8229600" cy="719732"/>
      </dsp:txXfrm>
    </dsp:sp>
    <dsp:sp modelId="{0B4864E5-D3DC-46DF-8E4B-7DF845361E3B}">
      <dsp:nvSpPr>
        <dsp:cNvPr id="0" name=""/>
        <dsp:cNvSpPr/>
      </dsp:nvSpPr>
      <dsp:spPr>
        <a:xfrm rot="10800000">
          <a:off x="0" y="1099313"/>
          <a:ext cx="8229600" cy="1107672"/>
        </a:xfrm>
        <a:prstGeom prst="upArrowCallou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MCIT ha organizado foros de socialización en diferentes ciudades, con la participación del CTCP    </a:t>
          </a:r>
          <a:endParaRPr lang="es-CO" sz="2400" kern="1200" dirty="0"/>
        </a:p>
      </dsp:txBody>
      <dsp:txXfrm rot="10800000">
        <a:off x="0" y="1099313"/>
        <a:ext cx="8229600" cy="719732"/>
      </dsp:txXfrm>
    </dsp:sp>
    <dsp:sp modelId="{2308E507-869C-4D48-8601-62633D890DDA}">
      <dsp:nvSpPr>
        <dsp:cNvPr id="0" name=""/>
        <dsp:cNvSpPr/>
      </dsp:nvSpPr>
      <dsp:spPr>
        <a:xfrm rot="10800000">
          <a:off x="0" y="2443"/>
          <a:ext cx="8229600" cy="1107672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Reuniones con cada una las Superintendencias y Dian</a:t>
          </a:r>
          <a:endParaRPr lang="es-CO" sz="2400" kern="1200" dirty="0"/>
        </a:p>
      </dsp:txBody>
      <dsp:txXfrm rot="10800000">
        <a:off x="0" y="2443"/>
        <a:ext cx="8229600" cy="71973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F4B2-195F-4B0F-99B7-429FD1439526}">
      <dsp:nvSpPr>
        <dsp:cNvPr id="0" name=""/>
        <dsp:cNvSpPr/>
      </dsp:nvSpPr>
      <dsp:spPr>
        <a:xfrm>
          <a:off x="0" y="3129"/>
          <a:ext cx="871296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8F6DF0-79CD-4B11-9608-E04E7D3D3512}">
      <dsp:nvSpPr>
        <dsp:cNvPr id="0" name=""/>
        <dsp:cNvSpPr/>
      </dsp:nvSpPr>
      <dsp:spPr>
        <a:xfrm>
          <a:off x="0" y="3129"/>
          <a:ext cx="1742593" cy="640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kern="1200" dirty="0" smtClean="0"/>
            <a:t>Plan de Trabajo Año 2014</a:t>
          </a:r>
          <a:endParaRPr lang="es-CO" sz="3800" kern="1200" dirty="0"/>
        </a:p>
      </dsp:txBody>
      <dsp:txXfrm>
        <a:off x="0" y="3129"/>
        <a:ext cx="1742593" cy="6402453"/>
      </dsp:txXfrm>
    </dsp:sp>
    <dsp:sp modelId="{769AC984-A225-49EE-B759-E48EB8C5A057}">
      <dsp:nvSpPr>
        <dsp:cNvPr id="0" name=""/>
        <dsp:cNvSpPr/>
      </dsp:nvSpPr>
      <dsp:spPr>
        <a:xfrm>
          <a:off x="1873288" y="48928"/>
          <a:ext cx="6839679" cy="91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sobre las Normas de Aseguramiento de la información </a:t>
          </a:r>
          <a:endParaRPr lang="es-CO" sz="2800" kern="1200" dirty="0"/>
        </a:p>
      </dsp:txBody>
      <dsp:txXfrm>
        <a:off x="1873288" y="48928"/>
        <a:ext cx="6839679" cy="915976"/>
      </dsp:txXfrm>
    </dsp:sp>
    <dsp:sp modelId="{D778A76A-9867-4FA7-81E3-34931E799F64}">
      <dsp:nvSpPr>
        <dsp:cNvPr id="0" name=""/>
        <dsp:cNvSpPr/>
      </dsp:nvSpPr>
      <dsp:spPr>
        <a:xfrm>
          <a:off x="1742593" y="964904"/>
          <a:ext cx="6970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1010A01-76EF-4F1A-B650-26DB9B2077F2}">
      <dsp:nvSpPr>
        <dsp:cNvPr id="0" name=""/>
        <dsp:cNvSpPr/>
      </dsp:nvSpPr>
      <dsp:spPr>
        <a:xfrm>
          <a:off x="1873288" y="1010702"/>
          <a:ext cx="6839679" cy="91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semestral de nuevas normas y enmiendas emitidas por el IASB.</a:t>
          </a:r>
        </a:p>
      </dsp:txBody>
      <dsp:txXfrm>
        <a:off x="1873288" y="1010702"/>
        <a:ext cx="6839679" cy="915976"/>
      </dsp:txXfrm>
    </dsp:sp>
    <dsp:sp modelId="{64DA780C-BDA8-4AC9-BE1E-EF31E4FDB2D7}">
      <dsp:nvSpPr>
        <dsp:cNvPr id="0" name=""/>
        <dsp:cNvSpPr/>
      </dsp:nvSpPr>
      <dsp:spPr>
        <a:xfrm>
          <a:off x="1742593" y="1926678"/>
          <a:ext cx="6970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0458D53-446E-4756-BF3A-60076C8DF98A}">
      <dsp:nvSpPr>
        <dsp:cNvPr id="0" name=""/>
        <dsp:cNvSpPr/>
      </dsp:nvSpPr>
      <dsp:spPr>
        <a:xfrm>
          <a:off x="1873288" y="1972477"/>
          <a:ext cx="6839679" cy="5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Guías para la valuación de activos y pasivos</a:t>
          </a:r>
        </a:p>
      </dsp:txBody>
      <dsp:txXfrm>
        <a:off x="1873288" y="1972477"/>
        <a:ext cx="6839679" cy="525440"/>
      </dsp:txXfrm>
    </dsp:sp>
    <dsp:sp modelId="{0001DAB8-5D07-49C6-8D0B-C874C8371748}">
      <dsp:nvSpPr>
        <dsp:cNvPr id="0" name=""/>
        <dsp:cNvSpPr/>
      </dsp:nvSpPr>
      <dsp:spPr>
        <a:xfrm>
          <a:off x="1742593" y="2497918"/>
          <a:ext cx="6970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0CA6E89-20EB-104F-95AB-B18BBE0C73A8}">
      <dsp:nvSpPr>
        <dsp:cNvPr id="0" name=""/>
        <dsp:cNvSpPr/>
      </dsp:nvSpPr>
      <dsp:spPr>
        <a:xfrm>
          <a:off x="1873288" y="2543716"/>
          <a:ext cx="6839679" cy="91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sobre el proceso contable de las entidades en liquidación</a:t>
          </a:r>
        </a:p>
      </dsp:txBody>
      <dsp:txXfrm>
        <a:off x="1873288" y="2543716"/>
        <a:ext cx="6839679" cy="915976"/>
      </dsp:txXfrm>
    </dsp:sp>
    <dsp:sp modelId="{2CD3A5E8-511D-164C-92A7-68E1DF549A08}">
      <dsp:nvSpPr>
        <dsp:cNvPr id="0" name=""/>
        <dsp:cNvSpPr/>
      </dsp:nvSpPr>
      <dsp:spPr>
        <a:xfrm>
          <a:off x="1742593" y="3459692"/>
          <a:ext cx="6970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A46D182-35F5-0943-B8C4-16CAE1034F38}">
      <dsp:nvSpPr>
        <dsp:cNvPr id="0" name=""/>
        <dsp:cNvSpPr/>
      </dsp:nvSpPr>
      <dsp:spPr>
        <a:xfrm>
          <a:off x="1873288" y="3505491"/>
          <a:ext cx="6839679" cy="91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Guía para la presentación de estados financieros de entidades sin animo de lucro</a:t>
          </a:r>
        </a:p>
      </dsp:txBody>
      <dsp:txXfrm>
        <a:off x="1873288" y="3505491"/>
        <a:ext cx="6839679" cy="915976"/>
      </dsp:txXfrm>
    </dsp:sp>
    <dsp:sp modelId="{965F4D2A-0FE5-3545-B659-D1E7E6EE19CC}">
      <dsp:nvSpPr>
        <dsp:cNvPr id="0" name=""/>
        <dsp:cNvSpPr/>
      </dsp:nvSpPr>
      <dsp:spPr>
        <a:xfrm>
          <a:off x="1742593" y="4421467"/>
          <a:ext cx="6970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C6DFE0E-9EFF-9547-A2AB-8D8F88C4AF53}">
      <dsp:nvSpPr>
        <dsp:cNvPr id="0" name=""/>
        <dsp:cNvSpPr/>
      </dsp:nvSpPr>
      <dsp:spPr>
        <a:xfrm>
          <a:off x="1873288" y="4467266"/>
          <a:ext cx="6839679" cy="926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Propuesta de Norma del Sistema Documental Contable </a:t>
          </a:r>
        </a:p>
      </dsp:txBody>
      <dsp:txXfrm>
        <a:off x="1873288" y="4467266"/>
        <a:ext cx="6839679" cy="926289"/>
      </dsp:txXfrm>
    </dsp:sp>
    <dsp:sp modelId="{4608ED3C-2A8F-3442-8B78-7D76686F23A2}">
      <dsp:nvSpPr>
        <dsp:cNvPr id="0" name=""/>
        <dsp:cNvSpPr/>
      </dsp:nvSpPr>
      <dsp:spPr>
        <a:xfrm>
          <a:off x="1742593" y="5393556"/>
          <a:ext cx="6970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7B98D61-FB5A-DC42-BDEA-EFAD56E0B09D}">
      <dsp:nvSpPr>
        <dsp:cNvPr id="0" name=""/>
        <dsp:cNvSpPr/>
      </dsp:nvSpPr>
      <dsp:spPr>
        <a:xfrm>
          <a:off x="1873288" y="5439355"/>
          <a:ext cx="6839679" cy="91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Resolución de consultas generadas por los Decretos 2784 y 2706 y el de las Pymes. </a:t>
          </a:r>
        </a:p>
      </dsp:txBody>
      <dsp:txXfrm>
        <a:off x="1873288" y="5439355"/>
        <a:ext cx="6839679" cy="915976"/>
      </dsp:txXfrm>
    </dsp:sp>
    <dsp:sp modelId="{E7BD7DEC-50BA-9F4F-A9BC-55B37228D9FB}">
      <dsp:nvSpPr>
        <dsp:cNvPr id="0" name=""/>
        <dsp:cNvSpPr/>
      </dsp:nvSpPr>
      <dsp:spPr>
        <a:xfrm>
          <a:off x="1742593" y="6355331"/>
          <a:ext cx="6970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6ED-881D-40D0-BE89-C6D2356F33BD}">
      <dsp:nvSpPr>
        <dsp:cNvPr id="0" name=""/>
        <dsp:cNvSpPr/>
      </dsp:nvSpPr>
      <dsp:spPr>
        <a:xfrm>
          <a:off x="0" y="4517261"/>
          <a:ext cx="8229600" cy="5928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Últimos estados financieros al 31 de dic/15 - D.2649 Y 2650) </a:t>
          </a:r>
        </a:p>
      </dsp:txBody>
      <dsp:txXfrm>
        <a:off x="0" y="4517261"/>
        <a:ext cx="8229600" cy="592888"/>
      </dsp:txXfrm>
    </dsp:sp>
    <dsp:sp modelId="{6240A13D-AAED-491D-B40C-3C8E7E0E1BBB}">
      <dsp:nvSpPr>
        <dsp:cNvPr id="0" name=""/>
        <dsp:cNvSpPr/>
      </dsp:nvSpPr>
      <dsp:spPr>
        <a:xfrm rot="10800000">
          <a:off x="0" y="3611301"/>
          <a:ext cx="8229600" cy="911861"/>
        </a:xfrm>
        <a:prstGeom prst="upArrowCallou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Construcción de información financiera  para propósitos comparativos </a:t>
          </a:r>
        </a:p>
      </dsp:txBody>
      <dsp:txXfrm rot="10800000">
        <a:off x="0" y="3611301"/>
        <a:ext cx="8229600" cy="592500"/>
      </dsp:txXfrm>
    </dsp:sp>
    <dsp:sp modelId="{CA187C3E-821D-4759-A950-EFF1960AB47C}">
      <dsp:nvSpPr>
        <dsp:cNvPr id="0" name=""/>
        <dsp:cNvSpPr/>
      </dsp:nvSpPr>
      <dsp:spPr>
        <a:xfrm rot="10800000">
          <a:off x="0" y="2711324"/>
          <a:ext cx="8229600" cy="911861"/>
        </a:xfrm>
        <a:prstGeom prst="upArrowCallou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Para todos los efectos legales  aplican los  D.2649 y 2650/93 y demás</a:t>
          </a:r>
        </a:p>
      </dsp:txBody>
      <dsp:txXfrm rot="10800000">
        <a:off x="0" y="2711324"/>
        <a:ext cx="8229600" cy="592500"/>
      </dsp:txXfrm>
    </dsp:sp>
    <dsp:sp modelId="{C1143241-FCA7-4B37-9AD0-C1F81F8EC826}">
      <dsp:nvSpPr>
        <dsp:cNvPr id="0" name=""/>
        <dsp:cNvSpPr/>
      </dsp:nvSpPr>
      <dsp:spPr>
        <a:xfrm rot="10800000">
          <a:off x="0" y="1808355"/>
          <a:ext cx="8229600" cy="911861"/>
        </a:xfrm>
        <a:prstGeom prst="upArrowCallou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No será puesto en conocimiento del público, ni tendrá efectos legales.  </a:t>
          </a:r>
        </a:p>
      </dsp:txBody>
      <dsp:txXfrm rot="10800000">
        <a:off x="0" y="1808355"/>
        <a:ext cx="8229600" cy="592500"/>
      </dsp:txXfrm>
    </dsp:sp>
    <dsp:sp modelId="{0B4864E5-D3DC-46DF-8E4B-7DF845361E3B}">
      <dsp:nvSpPr>
        <dsp:cNvPr id="0" name=""/>
        <dsp:cNvSpPr/>
      </dsp:nvSpPr>
      <dsp:spPr>
        <a:xfrm rot="10800000">
          <a:off x="0" y="905386"/>
          <a:ext cx="8229600" cy="911861"/>
        </a:xfrm>
        <a:prstGeom prst="upArrowCallou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Estado de situación financiera de apertura (Sección 35 ) – Enero 1</a:t>
          </a:r>
          <a:endParaRPr lang="es-CO" sz="2100" kern="1200" dirty="0"/>
        </a:p>
      </dsp:txBody>
      <dsp:txXfrm rot="10800000">
        <a:off x="0" y="905386"/>
        <a:ext cx="8229600" cy="592500"/>
      </dsp:txXfrm>
    </dsp:sp>
    <dsp:sp modelId="{2308E507-869C-4D48-8601-62633D890DDA}">
      <dsp:nvSpPr>
        <dsp:cNvPr id="0" name=""/>
        <dsp:cNvSpPr/>
      </dsp:nvSpPr>
      <dsp:spPr>
        <a:xfrm rot="10800000">
          <a:off x="0" y="2418"/>
          <a:ext cx="8229600" cy="911861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Aplicación por primera vez del  nuevo marco contable</a:t>
          </a:r>
          <a:endParaRPr lang="es-CO" sz="2100" kern="1200" dirty="0"/>
        </a:p>
      </dsp:txBody>
      <dsp:txXfrm rot="10800000">
        <a:off x="0" y="2418"/>
        <a:ext cx="8229600" cy="59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66D5D-CCB9-4B67-BEFA-6473FA8E8C2D}">
      <dsp:nvSpPr>
        <dsp:cNvPr id="0" name=""/>
        <dsp:cNvSpPr/>
      </dsp:nvSpPr>
      <dsp:spPr>
        <a:xfrm>
          <a:off x="0" y="4105329"/>
          <a:ext cx="8435280" cy="6735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Solo para efectos tributarios llevar la contabilidad bajo los D.2649 y 2650  (años 2016/7/8/9)</a:t>
          </a:r>
        </a:p>
      </dsp:txBody>
      <dsp:txXfrm>
        <a:off x="0" y="4105329"/>
        <a:ext cx="8435280" cy="673513"/>
      </dsp:txXfrm>
    </dsp:sp>
    <dsp:sp modelId="{F18D9B00-3049-40AD-9ACE-F74826946DF3}">
      <dsp:nvSpPr>
        <dsp:cNvPr id="0" name=""/>
        <dsp:cNvSpPr/>
      </dsp:nvSpPr>
      <dsp:spPr>
        <a:xfrm rot="10800000">
          <a:off x="0" y="3079568"/>
          <a:ext cx="8435280" cy="1035863"/>
        </a:xfrm>
        <a:prstGeom prst="upArrowCallou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 todos los efectos legales aplica el Nuevo Marco Técnico Normativo</a:t>
          </a:r>
        </a:p>
      </dsp:txBody>
      <dsp:txXfrm rot="10800000">
        <a:off x="0" y="3079568"/>
        <a:ext cx="8435280" cy="673073"/>
      </dsp:txXfrm>
    </dsp:sp>
    <dsp:sp modelId="{7ED98F5E-7BDE-46C3-BB89-E21DD9CA590B}">
      <dsp:nvSpPr>
        <dsp:cNvPr id="0" name=""/>
        <dsp:cNvSpPr/>
      </dsp:nvSpPr>
      <dsp:spPr>
        <a:xfrm rot="10800000">
          <a:off x="0" y="2053807"/>
          <a:ext cx="8435280" cy="1035863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Presentación de los primeros estados financieros comparativos con corte a dic/ 16  con algunas excepciones</a:t>
          </a:r>
        </a:p>
      </dsp:txBody>
      <dsp:txXfrm rot="10800000">
        <a:off x="0" y="2053807"/>
        <a:ext cx="8435280" cy="673073"/>
      </dsp:txXfrm>
    </dsp:sp>
    <dsp:sp modelId="{0B4864E5-D3DC-46DF-8E4B-7DF845361E3B}">
      <dsp:nvSpPr>
        <dsp:cNvPr id="0" name=""/>
        <dsp:cNvSpPr/>
      </dsp:nvSpPr>
      <dsp:spPr>
        <a:xfrm rot="10800000">
          <a:off x="10586" y="1028046"/>
          <a:ext cx="8414107" cy="1035863"/>
        </a:xfrm>
        <a:prstGeom prst="upArrowCallou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trasladan a la contabilidad oficial, los saldos a Dic 31/15  bajo el Nuevo Marco Normativo</a:t>
          </a:r>
          <a:endParaRPr lang="es-CO" sz="2000" kern="1200" dirty="0"/>
        </a:p>
      </dsp:txBody>
      <dsp:txXfrm rot="10800000">
        <a:off x="10586" y="1028046"/>
        <a:ext cx="8414107" cy="673073"/>
      </dsp:txXfrm>
    </dsp:sp>
    <dsp:sp modelId="{2308E507-869C-4D48-8601-62633D890DDA}">
      <dsp:nvSpPr>
        <dsp:cNvPr id="0" name=""/>
        <dsp:cNvSpPr/>
      </dsp:nvSpPr>
      <dsp:spPr>
        <a:xfrm rot="10800000">
          <a:off x="0" y="2285"/>
          <a:ext cx="8435280" cy="1035863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Finaliza la aplicación de las actuales normas contables e inicia la aplicación del nuevo marco  contable</a:t>
          </a:r>
          <a:endParaRPr lang="es-CO" sz="2000" kern="1200" dirty="0"/>
        </a:p>
      </dsp:txBody>
      <dsp:txXfrm rot="10800000">
        <a:off x="0" y="2285"/>
        <a:ext cx="8435280" cy="673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5D24-C670-3E47-BD4A-FD6AAD03A228}">
      <dsp:nvSpPr>
        <dsp:cNvPr id="0" name=""/>
        <dsp:cNvSpPr/>
      </dsp:nvSpPr>
      <dsp:spPr>
        <a:xfrm>
          <a:off x="0" y="4317556"/>
          <a:ext cx="8229600" cy="12250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Supersolidaria dictará las normas técnicas, deterioro interpretaciones y guías de la cartera de créditos</a:t>
          </a:r>
          <a:endParaRPr lang="es-ES" sz="2800" kern="1200" dirty="0"/>
        </a:p>
      </dsp:txBody>
      <dsp:txXfrm>
        <a:off x="0" y="4317556"/>
        <a:ext cx="8229600" cy="1225016"/>
      </dsp:txXfrm>
    </dsp:sp>
    <dsp:sp modelId="{74930F83-73DD-8044-94F5-1ABA6A185718}">
      <dsp:nvSpPr>
        <dsp:cNvPr id="0" name=""/>
        <dsp:cNvSpPr/>
      </dsp:nvSpPr>
      <dsp:spPr>
        <a:xfrm rot="10800000">
          <a:off x="0" y="2536578"/>
          <a:ext cx="8229600" cy="1791475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NIIF Pymes a los E.F. individuales y separados, exceptuando la sección 11 o la NIC 39 (Instrumentos financieros) a la cartera de créditos</a:t>
          </a:r>
          <a:endParaRPr lang="es-ES" sz="2800" kern="1200" dirty="0"/>
        </a:p>
      </dsp:txBody>
      <dsp:txXfrm rot="10800000">
        <a:off x="0" y="2536578"/>
        <a:ext cx="8229600" cy="1164047"/>
      </dsp:txXfrm>
    </dsp:sp>
    <dsp:sp modelId="{6240A13D-AAED-491D-B40C-3C8E7E0E1BBB}">
      <dsp:nvSpPr>
        <dsp:cNvPr id="0" name=""/>
        <dsp:cNvSpPr/>
      </dsp:nvSpPr>
      <dsp:spPr>
        <a:xfrm rot="10800000">
          <a:off x="0" y="1258897"/>
          <a:ext cx="8229600" cy="1284648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 </a:t>
          </a:r>
          <a:r>
            <a:rPr lang="es-ES_tradnl" sz="2800" kern="1200" dirty="0" smtClean="0"/>
            <a:t> Aplicarán la NIIF para las Pymes a los estados financieros consolidados y</a:t>
          </a:r>
          <a:endParaRPr lang="es-ES" sz="2800" kern="1200" dirty="0" smtClean="0"/>
        </a:p>
      </dsp:txBody>
      <dsp:txXfrm rot="10800000">
        <a:off x="0" y="1258897"/>
        <a:ext cx="8229600" cy="834726"/>
      </dsp:txXfrm>
    </dsp:sp>
    <dsp:sp modelId="{2308E507-869C-4D48-8601-62633D890DDA}">
      <dsp:nvSpPr>
        <dsp:cNvPr id="0" name=""/>
        <dsp:cNvSpPr/>
      </dsp:nvSpPr>
      <dsp:spPr>
        <a:xfrm rot="10800000">
          <a:off x="0" y="2042"/>
          <a:ext cx="8229600" cy="1270882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COOPERATIVAS DE AHORRO Y CRÉDITO</a:t>
          </a:r>
        </a:p>
      </dsp:txBody>
      <dsp:txXfrm rot="10800000">
        <a:off x="0" y="2042"/>
        <a:ext cx="8229600" cy="825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9398F-5E2F-C74C-96D0-94C457AE1BCB}">
      <dsp:nvSpPr>
        <dsp:cNvPr id="0" name=""/>
        <dsp:cNvSpPr/>
      </dsp:nvSpPr>
      <dsp:spPr>
        <a:xfrm>
          <a:off x="0" y="4435761"/>
          <a:ext cx="8507288" cy="9643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</a:t>
          </a:r>
          <a:r>
            <a:rPr lang="es-CO" sz="2400" b="0" kern="1200" dirty="0" smtClean="0"/>
            <a:t>Las entidades del Grupo 2 podrán aplicar Las NIIF plenas y podrán sujetarse al cronograma del Grupo 2.  </a:t>
          </a:r>
          <a:endParaRPr lang="es-ES" sz="2400" b="0" kern="1200" dirty="0" smtClean="0"/>
        </a:p>
      </dsp:txBody>
      <dsp:txXfrm>
        <a:off x="0" y="4435761"/>
        <a:ext cx="8507288" cy="964340"/>
      </dsp:txXfrm>
    </dsp:sp>
    <dsp:sp modelId="{C1143241-FCA7-4B37-9AD0-C1F81F8EC826}">
      <dsp:nvSpPr>
        <dsp:cNvPr id="0" name=""/>
        <dsp:cNvSpPr/>
      </dsp:nvSpPr>
      <dsp:spPr>
        <a:xfrm rot="10800000">
          <a:off x="0" y="3223969"/>
          <a:ext cx="8507288" cy="1222709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  </a:t>
          </a:r>
          <a:r>
            <a:rPr lang="es-ES_tradnl" sz="2400" kern="1200" dirty="0" smtClean="0"/>
            <a:t>Las entidades del Grupo 3  podrán aplicar la NIIF para las Pymes</a:t>
          </a:r>
          <a:r>
            <a:rPr lang="es-ES_tradnl" sz="1300" kern="1200" dirty="0" smtClean="0"/>
            <a:t> </a:t>
          </a:r>
          <a:endParaRPr lang="es-ES" sz="1300" kern="1200" dirty="0" smtClean="0"/>
        </a:p>
      </dsp:txBody>
      <dsp:txXfrm rot="10800000">
        <a:off x="0" y="3223969"/>
        <a:ext cx="8507288" cy="794480"/>
      </dsp:txXfrm>
    </dsp:sp>
    <dsp:sp modelId="{0B4864E5-D3DC-46DF-8E4B-7DF845361E3B}">
      <dsp:nvSpPr>
        <dsp:cNvPr id="0" name=""/>
        <dsp:cNvSpPr/>
      </dsp:nvSpPr>
      <dsp:spPr>
        <a:xfrm rot="10800000">
          <a:off x="0" y="2091842"/>
          <a:ext cx="8507288" cy="1143043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El CTCP resolverá las inquietudes que se formulen  </a:t>
          </a:r>
          <a:r>
            <a:rPr lang="es-ES_tradnl" sz="1000" kern="1200" dirty="0" smtClean="0"/>
            <a:t> </a:t>
          </a:r>
          <a:endParaRPr lang="es-CO" sz="1000" kern="1200" dirty="0"/>
        </a:p>
      </dsp:txBody>
      <dsp:txXfrm rot="10800000">
        <a:off x="0" y="2091842"/>
        <a:ext cx="8507288" cy="742715"/>
      </dsp:txXfrm>
    </dsp:sp>
    <dsp:sp modelId="{2308E507-869C-4D48-8601-62633D890DDA}">
      <dsp:nvSpPr>
        <dsp:cNvPr id="0" name=""/>
        <dsp:cNvSpPr/>
      </dsp:nvSpPr>
      <dsp:spPr>
        <a:xfrm rot="10800000">
          <a:off x="0" y="497"/>
          <a:ext cx="8507288" cy="2102262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Los preparadores que hayan utilizado la NIIF con anterioridad a la fecha de transición, si entregaron E.F. a un usuario externo, </a:t>
          </a:r>
          <a:r>
            <a:rPr lang="es-CO" sz="2000" kern="1200" dirty="0" smtClean="0">
              <a:solidFill>
                <a:srgbClr val="FF0000"/>
              </a:solidFill>
            </a:rPr>
            <a:t>con corte al cierre del ejercicio inmediatamente anterior a la fecha de la primera aplicación en Colombia</a:t>
          </a:r>
          <a:r>
            <a:rPr lang="es-CO" sz="2000" kern="1200" dirty="0" smtClean="0"/>
            <a:t>, no requerirán volver a preparar el ESF de apertura.</a:t>
          </a:r>
          <a:endParaRPr lang="es-CO" sz="2000" kern="1200" dirty="0"/>
        </a:p>
      </dsp:txBody>
      <dsp:txXfrm rot="10800000">
        <a:off x="0" y="497"/>
        <a:ext cx="8507288" cy="13659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08448-D8B7-4462-B8F0-86712C7079CD}">
      <dsp:nvSpPr>
        <dsp:cNvPr id="0" name=""/>
        <dsp:cNvSpPr/>
      </dsp:nvSpPr>
      <dsp:spPr>
        <a:xfrm>
          <a:off x="4083" y="864095"/>
          <a:ext cx="3865772" cy="31841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Son </a:t>
          </a:r>
          <a:r>
            <a:rPr lang="es-CO" sz="2400" kern="1200" dirty="0" smtClean="0">
              <a:solidFill>
                <a:srgbClr val="00B050"/>
              </a:solidFill>
            </a:rPr>
            <a:t>entidades que no tienen obligación pública de rendir cuentas</a:t>
          </a:r>
          <a:r>
            <a:rPr lang="es-CO" sz="2400" kern="1200" dirty="0" smtClean="0"/>
            <a:t> y que adicionalmente publican estados financieros de propósito general </a:t>
          </a:r>
          <a:endParaRPr lang="es-CO" sz="2400" kern="1200" dirty="0"/>
        </a:p>
      </dsp:txBody>
      <dsp:txXfrm>
        <a:off x="4083" y="864095"/>
        <a:ext cx="3865772" cy="3184129"/>
      </dsp:txXfrm>
    </dsp:sp>
    <dsp:sp modelId="{B748A430-E9BE-4A91-AE7B-38556106E55C}">
      <dsp:nvSpPr>
        <dsp:cNvPr id="0" name=""/>
        <dsp:cNvSpPr/>
      </dsp:nvSpPr>
      <dsp:spPr>
        <a:xfrm>
          <a:off x="4083" y="2408118"/>
          <a:ext cx="3865772" cy="33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3BEE6-8FEC-4BE1-9D0F-DF455263FC2F}">
      <dsp:nvSpPr>
        <dsp:cNvPr id="0" name=""/>
        <dsp:cNvSpPr/>
      </dsp:nvSpPr>
      <dsp:spPr>
        <a:xfrm>
          <a:off x="4411064" y="799976"/>
          <a:ext cx="3865772" cy="331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 </a:t>
          </a:r>
          <a:r>
            <a:rPr lang="es-CO" sz="2000" kern="1200" dirty="0" smtClean="0">
              <a:solidFill>
                <a:srgbClr val="FF0000"/>
              </a:solidFill>
            </a:rPr>
            <a:t>NIIF</a:t>
          </a:r>
          <a:r>
            <a:rPr lang="es-CO" sz="2000" i="1" kern="1200" dirty="0" smtClean="0">
              <a:solidFill>
                <a:srgbClr val="FF0000"/>
              </a:solidFill>
            </a:rPr>
            <a:t> para PYMES </a:t>
          </a:r>
          <a:r>
            <a:rPr lang="es-CO" sz="2000" kern="1200" dirty="0" smtClean="0">
              <a:solidFill>
                <a:srgbClr val="FF0000"/>
              </a:solidFill>
            </a:rPr>
            <a:t>está separada de los IFRS plenos</a:t>
          </a:r>
          <a:r>
            <a:rPr lang="es-CO" sz="2000" kern="1200" dirty="0" smtClean="0"/>
            <a:t> y por consiguiente está disponible para que cualquier jurisdicción lo adopte, sea que haya o no adoptado los IFRS plenos. Le corresponde a </a:t>
          </a:r>
          <a:r>
            <a:rPr lang="es-CO" sz="2000" kern="1200" dirty="0" smtClean="0">
              <a:solidFill>
                <a:srgbClr val="FF0000"/>
              </a:solidFill>
            </a:rPr>
            <a:t>cada jurisdicción determinar cuáles entidades deben usar el estándar</a:t>
          </a:r>
          <a:r>
            <a:rPr lang="es-CO" sz="2000" kern="1200" dirty="0" smtClean="0"/>
            <a:t>. Es efectivo para su uso inmediato. </a:t>
          </a:r>
          <a:endParaRPr lang="es-CO" sz="2000" kern="1200" dirty="0"/>
        </a:p>
      </dsp:txBody>
      <dsp:txXfrm>
        <a:off x="4411064" y="799976"/>
        <a:ext cx="3865772" cy="3312368"/>
      </dsp:txXfrm>
    </dsp:sp>
    <dsp:sp modelId="{012E64E7-9230-42E0-9F94-ECEF2F3346EF}">
      <dsp:nvSpPr>
        <dsp:cNvPr id="0" name=""/>
        <dsp:cNvSpPr/>
      </dsp:nvSpPr>
      <dsp:spPr>
        <a:xfrm>
          <a:off x="4464490" y="2391827"/>
          <a:ext cx="3648938" cy="23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F8915-8F72-4A46-B759-38E97DAC1882}">
      <dsp:nvSpPr>
        <dsp:cNvPr id="0" name=""/>
        <dsp:cNvSpPr/>
      </dsp:nvSpPr>
      <dsp:spPr>
        <a:xfrm>
          <a:off x="4072" y="0"/>
          <a:ext cx="3917474" cy="4912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smtClean="0"/>
            <a:t>Son tres volúmenes</a:t>
          </a:r>
          <a:endParaRPr lang="es-CO" sz="2900" kern="1200" dirty="0"/>
        </a:p>
      </dsp:txBody>
      <dsp:txXfrm>
        <a:off x="4072" y="0"/>
        <a:ext cx="3917474" cy="1473696"/>
      </dsp:txXfrm>
    </dsp:sp>
    <dsp:sp modelId="{DB9AE5D2-FDF2-4304-BA30-9A2996AE30D5}">
      <dsp:nvSpPr>
        <dsp:cNvPr id="0" name=""/>
        <dsp:cNvSpPr/>
      </dsp:nvSpPr>
      <dsp:spPr>
        <a:xfrm>
          <a:off x="395819" y="1474115"/>
          <a:ext cx="3133979" cy="96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 </a:t>
          </a:r>
          <a:r>
            <a:rPr lang="es-CO" sz="2000" kern="1200" dirty="0" smtClean="0">
              <a:solidFill>
                <a:srgbClr val="FF0000"/>
              </a:solidFill>
            </a:rPr>
            <a:t>norma</a:t>
          </a:r>
          <a:r>
            <a:rPr lang="es-CO" sz="2000" kern="1200" dirty="0" smtClean="0"/>
            <a:t> (230 páginas)</a:t>
          </a:r>
        </a:p>
      </dsp:txBody>
      <dsp:txXfrm>
        <a:off x="424085" y="1502381"/>
        <a:ext cx="3077447" cy="908542"/>
      </dsp:txXfrm>
    </dsp:sp>
    <dsp:sp modelId="{E73738C1-A310-4CFA-A8DA-A4BA6C62CE81}">
      <dsp:nvSpPr>
        <dsp:cNvPr id="0" name=""/>
        <dsp:cNvSpPr/>
      </dsp:nvSpPr>
      <dsp:spPr>
        <a:xfrm>
          <a:off x="395819" y="2587662"/>
          <a:ext cx="3133979" cy="96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Las </a:t>
          </a:r>
          <a:r>
            <a:rPr lang="es-CO" sz="2000" kern="1200" dirty="0" smtClean="0">
              <a:solidFill>
                <a:srgbClr val="FF0000"/>
              </a:solidFill>
            </a:rPr>
            <a:t>bases de las conclusiones </a:t>
          </a:r>
          <a:r>
            <a:rPr lang="es-CO" sz="2000" kern="1200" dirty="0" smtClean="0"/>
            <a:t>(52 páginas)</a:t>
          </a:r>
        </a:p>
      </dsp:txBody>
      <dsp:txXfrm>
        <a:off x="424085" y="2615928"/>
        <a:ext cx="3077447" cy="908542"/>
      </dsp:txXfrm>
    </dsp:sp>
    <dsp:sp modelId="{53A5D064-5C2F-4AC8-95A4-E4484CE663DA}">
      <dsp:nvSpPr>
        <dsp:cNvPr id="0" name=""/>
        <dsp:cNvSpPr/>
      </dsp:nvSpPr>
      <dsp:spPr>
        <a:xfrm>
          <a:off x="395819" y="3701210"/>
          <a:ext cx="3133979" cy="96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Las </a:t>
          </a:r>
          <a:r>
            <a:rPr lang="es-CO" sz="2000" kern="1200" dirty="0" smtClean="0">
              <a:solidFill>
                <a:srgbClr val="FF0000"/>
              </a:solidFill>
            </a:rPr>
            <a:t>guías de implementación </a:t>
          </a:r>
          <a:r>
            <a:rPr lang="es-CO" sz="2000" kern="1200" dirty="0" smtClean="0"/>
            <a:t>(64 páginas)</a:t>
          </a:r>
        </a:p>
      </dsp:txBody>
      <dsp:txXfrm>
        <a:off x="424085" y="3729476"/>
        <a:ext cx="3077447" cy="908542"/>
      </dsp:txXfrm>
    </dsp:sp>
    <dsp:sp modelId="{99B5FCED-B1EA-4E9F-B359-7D6621485AF4}">
      <dsp:nvSpPr>
        <dsp:cNvPr id="0" name=""/>
        <dsp:cNvSpPr/>
      </dsp:nvSpPr>
      <dsp:spPr>
        <a:xfrm>
          <a:off x="4215357" y="0"/>
          <a:ext cx="3917474" cy="4912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smtClean="0"/>
            <a:t>Hay también material de soporte gratuito en la página de IASB.</a:t>
          </a:r>
          <a:endParaRPr lang="es-CO" sz="2900" kern="1200" dirty="0" smtClean="0"/>
        </a:p>
      </dsp:txBody>
      <dsp:txXfrm>
        <a:off x="4215357" y="0"/>
        <a:ext cx="3917474" cy="147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3DBE-1FDD-4F2F-84BC-73A07A7132CF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CDD6C-1EB7-42A2-A206-D217EC8C9C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308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74B5C-3759-4AAD-AC52-D566EAEEFE1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41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58182-FC73-4CEA-A76C-4618DB1BFDB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74B5C-3759-4AAD-AC52-D566EAEEFE1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284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57DE-E5C4-45B9-B12C-8296D210C904}" type="slidenum">
              <a:rPr lang="es-CO" smtClean="0"/>
              <a:pPr>
                <a:defRPr/>
              </a:pPr>
              <a:t>43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357-F2FC-E94B-B61B-5F90D914BEB4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38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357-F2FC-E94B-B61B-5F90D914BEB4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38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147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92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54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" name="7 Imagen" descr="LOGOS MCIT PARA PPT 2013 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0719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3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" name="7 Imagen" descr="LOGOS MCIT PARA PPT 2013 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0719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6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" name="7 Imagen" descr="LOGOS MCIT PARA PPT 2013 INTERN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0719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5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5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39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89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00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13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2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533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8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A79C-3116-4F4F-AB41-B6558B4C0864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C619-0A6F-4034-9822-78AD02E4E7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3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gserrano@mincomercio.gov.c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134672" cy="3384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>
                <a:latin typeface="Arial"/>
                <a:cs typeface="Arial"/>
              </a:rPr>
              <a:t>DESARROLLO Y AVANCES DEL DECRETO PARA PYMES Y DEL PROCESO DE CONVERGENCIA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840960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/>
                <a:cs typeface="Arial"/>
              </a:rPr>
              <a:t>PONTIFICIA UNIVERSIDAD JAVERIANA  </a:t>
            </a:r>
          </a:p>
          <a:p>
            <a:r>
              <a:rPr lang="es-ES" b="1" dirty="0">
                <a:solidFill>
                  <a:srgbClr val="FF0000"/>
                </a:solidFill>
                <a:latin typeface="Arial"/>
                <a:cs typeface="Arial"/>
              </a:rPr>
              <a:t>BOGOTA – NOVIEMBRE 26 DE 2013</a:t>
            </a:r>
          </a:p>
        </p:txBody>
      </p:sp>
    </p:spTree>
    <p:extLst>
      <p:ext uri="{BB962C8B-B14F-4D97-AF65-F5344CB8AC3E}">
        <p14:creationId xmlns:p14="http://schemas.microsoft.com/office/powerpoint/2010/main" val="22320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57200" y="1988840"/>
            <a:ext cx="8229600" cy="1944216"/>
            <a:chOff x="0" y="53436"/>
            <a:chExt cx="8229600" cy="43173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53436"/>
              <a:ext cx="8229600" cy="43173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1075" y="74511"/>
              <a:ext cx="8187450" cy="38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5400" dirty="0" smtClean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dirty="0" smtClean="0"/>
                <a:t>Algunos </a:t>
              </a:r>
              <a:r>
                <a:rPr lang="es-CO" sz="5400" dirty="0"/>
                <a:t>aspectos técnicos de la NIIF-Pymes</a:t>
              </a:r>
              <a:endParaRPr lang="es-ES" sz="54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b="1" dirty="0" smtClean="0"/>
                <a:t> </a:t>
              </a:r>
              <a:endParaRPr lang="es-CO" sz="5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7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Qué son PYMES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06536162"/>
              </p:ext>
            </p:extLst>
          </p:nvPr>
        </p:nvGraphicFramePr>
        <p:xfrm>
          <a:off x="323528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1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>
            <a:normAutofit/>
          </a:bodyPr>
          <a:lstStyle/>
          <a:p>
            <a:r>
              <a:rPr lang="es-MX" sz="3600" dirty="0" smtClean="0"/>
              <a:t>Aplicación de NIIF plenas y NIIF para </a:t>
            </a:r>
            <a:r>
              <a:rPr lang="es-MX" sz="3600" dirty="0" err="1" smtClean="0"/>
              <a:t>PyMEs</a:t>
            </a:r>
            <a:endParaRPr lang="es-CO" sz="36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934"/>
            <a:ext cx="9035480" cy="536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8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5626968" cy="56207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8642945"/>
              </p:ext>
            </p:extLst>
          </p:nvPr>
        </p:nvGraphicFramePr>
        <p:xfrm>
          <a:off x="395536" y="1397000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7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/>
          <a:lstStyle/>
          <a:p>
            <a:r>
              <a:rPr lang="es-CO" sz="2800" dirty="0" smtClean="0"/>
              <a:t>Algunos aspectos importantes</a:t>
            </a:r>
            <a:endParaRPr lang="es-CO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19490450"/>
              </p:ext>
            </p:extLst>
          </p:nvPr>
        </p:nvGraphicFramePr>
        <p:xfrm>
          <a:off x="323528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5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/>
          <a:lstStyle/>
          <a:p>
            <a:r>
              <a:rPr lang="es-MX" sz="2800" dirty="0" smtClean="0"/>
              <a:t>Reducciones y simplificaciones</a:t>
            </a:r>
            <a:endParaRPr lang="es-CO" sz="28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287"/>
            <a:ext cx="9143999" cy="5308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6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87008" cy="56207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Temas </a:t>
            </a:r>
            <a:r>
              <a:rPr lang="es-CO" dirty="0" smtClean="0">
                <a:solidFill>
                  <a:srgbClr val="FF0000"/>
                </a:solidFill>
              </a:rPr>
              <a:t>omitidos</a:t>
            </a:r>
            <a:endParaRPr lang="es-CO" dirty="0">
              <a:solidFill>
                <a:srgbClr val="FF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14423318"/>
              </p:ext>
            </p:extLst>
          </p:nvPr>
        </p:nvGraphicFramePr>
        <p:xfrm>
          <a:off x="323528" y="1397000"/>
          <a:ext cx="820891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2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9408" y="130622"/>
            <a:ext cx="6491064" cy="56207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Tratamiento </a:t>
            </a:r>
            <a:r>
              <a:rPr lang="es-MX" dirty="0" smtClean="0">
                <a:solidFill>
                  <a:srgbClr val="FF0000"/>
                </a:solidFill>
              </a:rPr>
              <a:t>alternos (1)</a:t>
            </a:r>
            <a:endParaRPr lang="es-CO" dirty="0">
              <a:solidFill>
                <a:srgbClr val="FF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44891305"/>
              </p:ext>
            </p:extLst>
          </p:nvPr>
        </p:nvGraphicFramePr>
        <p:xfrm>
          <a:off x="395536" y="1397000"/>
          <a:ext cx="813690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8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51304" cy="864096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Tratamientos alternos (2)</a:t>
            </a:r>
            <a:endParaRPr lang="es-CO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20621172"/>
              </p:ext>
            </p:extLst>
          </p:nvPr>
        </p:nvGraphicFramePr>
        <p:xfrm>
          <a:off x="395536" y="1397000"/>
          <a:ext cx="835292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850106"/>
          </a:xfrm>
        </p:spPr>
        <p:txBody>
          <a:bodyPr>
            <a:noAutofit/>
          </a:bodyPr>
          <a:lstStyle/>
          <a:p>
            <a:r>
              <a:rPr lang="es-MX" sz="3200" dirty="0" smtClean="0"/>
              <a:t>Simplificaciones en reconocimiento </a:t>
            </a:r>
            <a:r>
              <a:rPr lang="es-MX" sz="3200" dirty="0"/>
              <a:t>y</a:t>
            </a:r>
            <a:r>
              <a:rPr lang="es-MX" sz="3200" dirty="0" smtClean="0"/>
              <a:t> medición </a:t>
            </a:r>
            <a:endParaRPr lang="es-CO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61556060"/>
              </p:ext>
            </p:extLst>
          </p:nvPr>
        </p:nvGraphicFramePr>
        <p:xfrm>
          <a:off x="323528" y="1397000"/>
          <a:ext cx="835292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9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8742" y="274638"/>
            <a:ext cx="5138057" cy="8683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5400" b="1" dirty="0" smtClean="0"/>
              <a:t>Agenda</a:t>
            </a:r>
            <a:endParaRPr lang="es-CO" sz="54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778927"/>
              </p:ext>
            </p:extLst>
          </p:nvPr>
        </p:nvGraphicFramePr>
        <p:xfrm>
          <a:off x="323528" y="1268090"/>
          <a:ext cx="8622724" cy="53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4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792088"/>
          </a:xfrm>
        </p:spPr>
        <p:txBody>
          <a:bodyPr>
            <a:normAutofit/>
          </a:bodyPr>
          <a:lstStyle/>
          <a:p>
            <a:r>
              <a:rPr lang="es-CO" sz="3600" dirty="0" smtClean="0"/>
              <a:t>Adopción por primera vez (Sección 35)</a:t>
            </a:r>
            <a:endParaRPr lang="es-CO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5302949"/>
            <a:ext cx="8712968" cy="830997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Recordemos que la adopción es la aceptación y aplicación íntegra del modelo NIIF, en este caso, para PYMES.</a:t>
            </a:r>
            <a:endParaRPr lang="es-CO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90672372"/>
              </p:ext>
            </p:extLst>
          </p:nvPr>
        </p:nvGraphicFramePr>
        <p:xfrm>
          <a:off x="179512" y="980728"/>
          <a:ext cx="88569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8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Revelaciones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98586881"/>
              </p:ext>
            </p:extLst>
          </p:nvPr>
        </p:nvGraphicFramePr>
        <p:xfrm>
          <a:off x="323528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6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Redacción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14708770"/>
              </p:ext>
            </p:extLst>
          </p:nvPr>
        </p:nvGraphicFramePr>
        <p:xfrm>
          <a:off x="323528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1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707088" cy="73529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Jerarquía normativa</a:t>
            </a:r>
            <a:endParaRPr lang="es-CO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934"/>
            <a:ext cx="9144000" cy="529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Revisión</a:t>
            </a:r>
            <a:endParaRPr lang="es-CO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" y="1340768"/>
            <a:ext cx="9130353" cy="532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2607"/>
              </p:ext>
            </p:extLst>
          </p:nvPr>
        </p:nvGraphicFramePr>
        <p:xfrm>
          <a:off x="395536" y="1161973"/>
          <a:ext cx="8568952" cy="557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-10094"/>
            <a:ext cx="9036496" cy="1062830"/>
          </a:xfrm>
        </p:spPr>
        <p:txBody>
          <a:bodyPr>
            <a:normAutofit fontScale="90000"/>
          </a:bodyPr>
          <a:lstStyle/>
          <a:p>
            <a:pPr lvl="0">
              <a:spcAft>
                <a:spcPts val="1800"/>
              </a:spcAft>
            </a:pPr>
            <a:r>
              <a:rPr lang="es-ES" sz="2400" b="1" dirty="0" smtClean="0">
                <a:solidFill>
                  <a:schemeClr val="accent5"/>
                </a:solidFill>
              </a:rPr>
              <a:t> </a:t>
            </a:r>
            <a:br>
              <a:rPr lang="es-ES" sz="2400" b="1" dirty="0" smtClean="0">
                <a:solidFill>
                  <a:schemeClr val="accent5"/>
                </a:solidFill>
              </a:rPr>
            </a:br>
            <a:r>
              <a:rPr lang="es-ES" sz="3200" b="1" dirty="0" smtClean="0"/>
              <a:t>MODIFICACIONES PROPUESTA AL ESTANDAR – preguntas </a:t>
            </a:r>
            <a:endParaRPr lang="es-ES" sz="1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152386"/>
              </p:ext>
            </p:extLst>
          </p:nvPr>
        </p:nvGraphicFramePr>
        <p:xfrm>
          <a:off x="395536" y="1161973"/>
          <a:ext cx="8568952" cy="557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-10094"/>
            <a:ext cx="9036496" cy="846806"/>
          </a:xfrm>
        </p:spPr>
        <p:txBody>
          <a:bodyPr>
            <a:normAutofit fontScale="90000"/>
          </a:bodyPr>
          <a:lstStyle/>
          <a:p>
            <a:pPr lvl="0">
              <a:spcAft>
                <a:spcPts val="1800"/>
              </a:spcAft>
            </a:pPr>
            <a:r>
              <a:rPr lang="es-ES" sz="2400" b="1" dirty="0" smtClean="0">
                <a:solidFill>
                  <a:schemeClr val="accent5"/>
                </a:solidFill>
              </a:rPr>
              <a:t> </a:t>
            </a:r>
            <a:br>
              <a:rPr lang="es-ES" sz="2400" b="1" dirty="0" smtClean="0">
                <a:solidFill>
                  <a:schemeClr val="accent5"/>
                </a:solidFill>
              </a:rPr>
            </a:br>
            <a:r>
              <a:rPr lang="es-ES" sz="3200" b="1" dirty="0" smtClean="0"/>
              <a:t>ALGUNOS PAISES QUE APLICAN EL ESTANDAR</a:t>
            </a:r>
            <a:endParaRPr lang="es-ES" sz="1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57200" y="2275114"/>
            <a:ext cx="8229600" cy="1369751"/>
            <a:chOff x="0" y="53436"/>
            <a:chExt cx="8229600" cy="43173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53436"/>
              <a:ext cx="8229600" cy="43173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1075" y="74511"/>
              <a:ext cx="8187450" cy="38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b="1" dirty="0" smtClean="0"/>
                <a:t>Algunos Impactos de la NIIF para Pymes </a:t>
              </a:r>
              <a:endParaRPr lang="es-CO" sz="5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45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404664"/>
            <a:ext cx="8737600" cy="576064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IMPACTOS DE LA NIIF EN LAS ORGANIZACIONES (1)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25706638"/>
              </p:ext>
            </p:extLst>
          </p:nvPr>
        </p:nvGraphicFramePr>
        <p:xfrm>
          <a:off x="251520" y="1124744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9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37600" cy="57606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accent5"/>
                </a:solidFill>
                <a:latin typeface="Arial"/>
                <a:cs typeface="Arial"/>
              </a:rPr>
              <a:t>IMPACTOS DE LA NIIF (2)</a:t>
            </a:r>
            <a:endParaRPr lang="es-ES" sz="28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66544075"/>
              </p:ext>
            </p:extLst>
          </p:nvPr>
        </p:nvGraphicFramePr>
        <p:xfrm>
          <a:off x="107504" y="1124744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6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07504" y="1628800"/>
            <a:ext cx="8928992" cy="2808312"/>
            <a:chOff x="-349696" y="53436"/>
            <a:chExt cx="8928992" cy="43173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53436"/>
              <a:ext cx="8229600" cy="43173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-349696" y="74511"/>
              <a:ext cx="8928992" cy="38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54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54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dirty="0" smtClean="0"/>
                <a:t>Estado </a:t>
              </a:r>
              <a:r>
                <a:rPr lang="es-CO" sz="5400" dirty="0"/>
                <a:t>actual de la implementacion de la NIIF-Pymes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4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b="1" dirty="0" smtClean="0"/>
                <a:t> </a:t>
              </a:r>
              <a:endParaRPr lang="es-CO" sz="5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1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37600" cy="70609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accent5"/>
                </a:solidFill>
                <a:latin typeface="Arial"/>
                <a:cs typeface="Arial"/>
              </a:rPr>
              <a:t>IMPACTOS DE LA NIIF (4)</a:t>
            </a:r>
            <a:endParaRPr lang="es-ES" sz="28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95902647"/>
              </p:ext>
            </p:extLst>
          </p:nvPr>
        </p:nvGraphicFramePr>
        <p:xfrm>
          <a:off x="539552" y="1196752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1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4025" cy="936104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accent5"/>
                </a:solidFill>
              </a:rPr>
              <a:t>UTILIZACIÓN DE HERRAMIENTAS FINANCIERAS Y ESTADISTICAS </a:t>
            </a:r>
            <a:endParaRPr lang="es-ES" sz="28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9926957"/>
              </p:ext>
            </p:extLst>
          </p:nvPr>
        </p:nvGraphicFramePr>
        <p:xfrm>
          <a:off x="179512" y="1628800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57200" y="2275114"/>
            <a:ext cx="8229600" cy="1369751"/>
            <a:chOff x="0" y="53436"/>
            <a:chExt cx="8229600" cy="43173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53436"/>
              <a:ext cx="8229600" cy="43173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1075" y="74511"/>
              <a:ext cx="8187450" cy="38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b="1" dirty="0" smtClean="0"/>
                <a:t>Algunas experiencias en la aplicación de las NIIF </a:t>
              </a:r>
              <a:endParaRPr lang="es-CO" sz="5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14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830759"/>
              </p:ext>
            </p:extLst>
          </p:nvPr>
        </p:nvGraphicFramePr>
        <p:xfrm>
          <a:off x="179512" y="162880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</p:spPr>
        <p:txBody>
          <a:bodyPr>
            <a:normAutofit/>
          </a:bodyPr>
          <a:lstStyle/>
          <a:p>
            <a:pPr lvl="0"/>
            <a:r>
              <a:rPr lang="es-ES" sz="2400" b="1" dirty="0" smtClean="0">
                <a:solidFill>
                  <a:schemeClr val="accent5"/>
                </a:solidFill>
              </a:rPr>
              <a:t> </a:t>
            </a:r>
            <a:r>
              <a:rPr lang="es-ES" sz="3200" b="1" dirty="0" smtClean="0">
                <a:solidFill>
                  <a:schemeClr val="accent5"/>
                </a:solidFill>
              </a:rPr>
              <a:t>NUNCA ES TEMPRANO PARA EMPEZAR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2400" b="1" dirty="0" smtClean="0"/>
              <a:t>LA EXPERIENCIA EUROPEA - NIIF (1)</a:t>
            </a:r>
            <a:endParaRPr lang="es-ES" sz="2400" b="1" dirty="0">
              <a:solidFill>
                <a:schemeClr val="accent5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2016224" cy="365125"/>
          </a:xfrm>
        </p:spPr>
        <p:txBody>
          <a:bodyPr/>
          <a:lstStyle/>
          <a:p>
            <a:r>
              <a:rPr lang="es-CO" b="1" dirty="0" smtClean="0"/>
              <a:t>Fuente: Deloitte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5755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125860"/>
              </p:ext>
            </p:extLst>
          </p:nvPr>
        </p:nvGraphicFramePr>
        <p:xfrm>
          <a:off x="179512" y="1556792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80120"/>
          </a:xfrm>
        </p:spPr>
        <p:txBody>
          <a:bodyPr>
            <a:normAutofit/>
          </a:bodyPr>
          <a:lstStyle/>
          <a:p>
            <a:pPr lvl="0"/>
            <a:r>
              <a:rPr lang="es-ES" sz="2400" b="1" dirty="0" smtClean="0">
                <a:solidFill>
                  <a:schemeClr val="accent5"/>
                </a:solidFill>
              </a:rPr>
              <a:t> </a:t>
            </a:r>
            <a:r>
              <a:rPr lang="es-ES" sz="3100" b="1" dirty="0" smtClean="0">
                <a:solidFill>
                  <a:schemeClr val="accent5"/>
                </a:solidFill>
              </a:rPr>
              <a:t>NUNCA ES TEMPRANO PARA EMPEZAR</a:t>
            </a: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>LA EXPERIENCIA EUROPEA - NIIF (2)</a:t>
            </a:r>
            <a:endParaRPr lang="es-ES" sz="3100" b="1" dirty="0">
              <a:solidFill>
                <a:schemeClr val="accent5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2016224" cy="365125"/>
          </a:xfrm>
        </p:spPr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Fuente: Deloitte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224136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>ALGUNAS ENSEÑANZAS  </a:t>
            </a:r>
            <a:br>
              <a:rPr lang="es-ES" sz="3600" b="1" dirty="0" smtClean="0"/>
            </a:br>
            <a:r>
              <a:rPr lang="es-ES" sz="2400" b="1" dirty="0" smtClean="0"/>
              <a:t>LA </a:t>
            </a:r>
            <a:r>
              <a:rPr lang="es-ES" sz="2400" b="1" dirty="0"/>
              <a:t>EXPERIENCIA EUROPEA </a:t>
            </a:r>
            <a:r>
              <a:rPr lang="es-ES" sz="2400" b="1" dirty="0" smtClean="0"/>
              <a:t>(2)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endParaRPr lang="es-ES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868918"/>
              </p:ext>
            </p:extLst>
          </p:nvPr>
        </p:nvGraphicFramePr>
        <p:xfrm>
          <a:off x="251520" y="1844824"/>
          <a:ext cx="8640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467544" y="6492875"/>
            <a:ext cx="1944216" cy="365125"/>
          </a:xfrm>
        </p:spPr>
        <p:txBody>
          <a:bodyPr/>
          <a:lstStyle/>
          <a:p>
            <a:r>
              <a:rPr lang="es-CO" b="1" dirty="0">
                <a:solidFill>
                  <a:srgbClr val="FF0000"/>
                </a:solidFill>
              </a:rPr>
              <a:t>Fuente: Deloitte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8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545666"/>
              </p:ext>
            </p:extLst>
          </p:nvPr>
        </p:nvGraphicFramePr>
        <p:xfrm>
          <a:off x="179512" y="1556792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081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0000"/>
              </a:lnSpc>
            </a:pP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EXPERIENCIA DE CARVAJAL E ISA</a:t>
            </a:r>
            <a:b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CO" sz="2200" b="1" dirty="0"/>
              <a:t>FORO ORGANIZADO POR PORTAFOLIO</a:t>
            </a:r>
            <a:r>
              <a:rPr lang="es-CO" sz="3200" b="1" dirty="0"/>
              <a:t> </a:t>
            </a:r>
            <a:r>
              <a:rPr lang="es-ES" sz="2800" dirty="0"/>
              <a:t/>
            </a:r>
            <a:br>
              <a:rPr lang="es-ES" sz="2800" dirty="0"/>
            </a:b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2016224" cy="365125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Fuente: Deloitte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07504" y="2275114"/>
            <a:ext cx="8784976" cy="1369751"/>
            <a:chOff x="-349696" y="53436"/>
            <a:chExt cx="8784976" cy="43173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53436"/>
              <a:ext cx="8229600" cy="43173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-349696" y="74511"/>
              <a:ext cx="8784976" cy="38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b="1" dirty="0" smtClean="0"/>
                <a:t> </a:t>
              </a:r>
              <a:r>
                <a:rPr lang="es-CO" sz="4800" b="1" dirty="0" smtClean="0"/>
                <a:t>Glenif y los grupos de trabajo </a:t>
              </a:r>
              <a:endParaRPr lang="es-CO" sz="4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2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711592"/>
              </p:ext>
            </p:extLst>
          </p:nvPr>
        </p:nvGraphicFramePr>
        <p:xfrm>
          <a:off x="179512" y="1556792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s-C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C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CO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CO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CO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GLENIF</a:t>
            </a:r>
            <a:r>
              <a:rPr lang="es-C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s-C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C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Grupos de trabajo - GTT</a:t>
            </a:r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2016224" cy="365125"/>
          </a:xfrm>
        </p:spPr>
        <p:txBody>
          <a:bodyPr/>
          <a:lstStyle/>
          <a:p>
            <a:r>
              <a:rPr lang="es-CO" b="1" dirty="0" smtClean="0"/>
              <a:t>Fuente: Deloitte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722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6000" dirty="0" smtClean="0"/>
              <a:t>Normas expedidas 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16199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143538"/>
              </p:ext>
            </p:extLst>
          </p:nvPr>
        </p:nvGraphicFramePr>
        <p:xfrm>
          <a:off x="179512" y="188640"/>
          <a:ext cx="8784976" cy="6254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2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36793"/>
            <a:ext cx="3046031" cy="7914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Conformación del Consejo Técnico de la Contaduría Pública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Flecha a la derecha con bandas"/>
          <p:cNvSpPr/>
          <p:nvPr/>
        </p:nvSpPr>
        <p:spPr>
          <a:xfrm>
            <a:off x="3479664" y="1228875"/>
            <a:ext cx="83651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45 Grupo"/>
          <p:cNvGrpSpPr>
            <a:grpSpLocks/>
          </p:cNvGrpSpPr>
          <p:nvPr/>
        </p:nvGrpSpPr>
        <p:grpSpPr bwMode="auto">
          <a:xfrm>
            <a:off x="4289354" y="853963"/>
            <a:ext cx="3748159" cy="1139714"/>
            <a:chOff x="1840574" y="459356"/>
            <a:chExt cx="3759154" cy="1139227"/>
          </a:xfrm>
        </p:grpSpPr>
        <p:sp>
          <p:nvSpPr>
            <p:cNvPr id="7" name="6 Rectángulo"/>
            <p:cNvSpPr/>
            <p:nvPr/>
          </p:nvSpPr>
          <p:spPr>
            <a:xfrm>
              <a:off x="1840574" y="476699"/>
              <a:ext cx="3679781" cy="11218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919947" y="459356"/>
              <a:ext cx="3679781" cy="11218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400" dirty="0" smtClean="0"/>
                <a:t>DECRETO 691 DE 2010</a:t>
              </a:r>
            </a:p>
          </p:txBody>
        </p:sp>
      </p:grpSp>
      <p:sp>
        <p:nvSpPr>
          <p:cNvPr id="12" name="11 Rectángulo"/>
          <p:cNvSpPr/>
          <p:nvPr/>
        </p:nvSpPr>
        <p:spPr bwMode="auto">
          <a:xfrm>
            <a:off x="428625" y="2319339"/>
            <a:ext cx="3001098" cy="9656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6510" tIns="16510" rIns="16510" bIns="1651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2000" dirty="0" smtClean="0">
                <a:solidFill>
                  <a:schemeClr val="tx1"/>
                </a:solidFill>
              </a:rPr>
              <a:t>Conformación del Tribunal Disciplinario – Junta Central de Contadores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3" name="12 Flecha a la derecha con bandas"/>
          <p:cNvSpPr/>
          <p:nvPr/>
        </p:nvSpPr>
        <p:spPr>
          <a:xfrm>
            <a:off x="3429723" y="2629569"/>
            <a:ext cx="88645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 bwMode="auto">
          <a:xfrm>
            <a:off x="4357688" y="2306638"/>
            <a:ext cx="3679825" cy="1122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510" tIns="16510" rIns="16510" bIns="1651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2600" dirty="0"/>
              <a:t>DECRETO </a:t>
            </a:r>
            <a:r>
              <a:rPr lang="es-CO" sz="2600" dirty="0" smtClean="0"/>
              <a:t>1955 </a:t>
            </a:r>
            <a:r>
              <a:rPr lang="es-CO" sz="2600" dirty="0"/>
              <a:t>DE </a:t>
            </a:r>
            <a:r>
              <a:rPr lang="es-CO" sz="2600" dirty="0" smtClean="0"/>
              <a:t>2010</a:t>
            </a:r>
            <a:endParaRPr lang="es-CO" sz="2600" dirty="0"/>
          </a:p>
        </p:txBody>
      </p:sp>
      <p:sp>
        <p:nvSpPr>
          <p:cNvPr id="17" name="16 Rectángulo"/>
          <p:cNvSpPr/>
          <p:nvPr/>
        </p:nvSpPr>
        <p:spPr>
          <a:xfrm>
            <a:off x="428625" y="3568700"/>
            <a:ext cx="3046031" cy="91797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Comisión Intersectorial de  información financiera y aseguramiento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0" name="19 Flecha a la derecha con bandas"/>
          <p:cNvSpPr/>
          <p:nvPr/>
        </p:nvSpPr>
        <p:spPr>
          <a:xfrm>
            <a:off x="3474656" y="3825801"/>
            <a:ext cx="867519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/>
        </p:nvSpPr>
        <p:spPr bwMode="auto">
          <a:xfrm>
            <a:off x="4365138" y="3621914"/>
            <a:ext cx="3679825" cy="932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510" tIns="16510" rIns="16510" bIns="1651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600" dirty="0"/>
              <a:t>DECRETO </a:t>
            </a:r>
            <a:r>
              <a:rPr lang="es-ES" sz="2600" dirty="0" smtClean="0"/>
              <a:t>3048 </a:t>
            </a:r>
            <a:r>
              <a:rPr lang="es-ES" sz="2600" dirty="0"/>
              <a:t>de </a:t>
            </a:r>
            <a:r>
              <a:rPr lang="es-ES" sz="2600" dirty="0" smtClean="0"/>
              <a:t>2011</a:t>
            </a:r>
            <a:endParaRPr lang="es-CO" sz="2600" dirty="0"/>
          </a:p>
        </p:txBody>
      </p:sp>
      <p:sp>
        <p:nvSpPr>
          <p:cNvPr id="23" name="22 Rectángulo"/>
          <p:cNvSpPr/>
          <p:nvPr/>
        </p:nvSpPr>
        <p:spPr>
          <a:xfrm>
            <a:off x="500233" y="4941170"/>
            <a:ext cx="2974423" cy="12241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Normas NIIF – Grupo 1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(Emisores, entidades de interés público y otros)</a:t>
            </a:r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24" name="54 Grupo"/>
          <p:cNvGrpSpPr>
            <a:grpSpLocks/>
          </p:cNvGrpSpPr>
          <p:nvPr/>
        </p:nvGrpSpPr>
        <p:grpSpPr bwMode="auto">
          <a:xfrm>
            <a:off x="4342174" y="4941170"/>
            <a:ext cx="3679825" cy="1224136"/>
            <a:chOff x="3157481" y="4131561"/>
            <a:chExt cx="3679781" cy="1485242"/>
          </a:xfrm>
        </p:grpSpPr>
        <p:sp>
          <p:nvSpPr>
            <p:cNvPr id="25" name="24 Rectángulo"/>
            <p:cNvSpPr/>
            <p:nvPr/>
          </p:nvSpPr>
          <p:spPr>
            <a:xfrm>
              <a:off x="3157481" y="4494919"/>
              <a:ext cx="3679781" cy="11218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3157481" y="4131561"/>
              <a:ext cx="3679781" cy="148524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6510" tIns="16510" rIns="16510" bIns="16510" spcCol="1270" anchor="ctr"/>
            <a:lstStyle/>
            <a:p>
              <a:pPr marL="342900" indent="-342900" algn="ctr" defTabSz="11557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ü"/>
                <a:defRPr/>
              </a:pPr>
              <a:endParaRPr lang="es-CO" sz="2000" dirty="0" smtClean="0"/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dirty="0" smtClean="0"/>
                <a:t>DECRETO 2784 de 2012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dirty="0" smtClean="0"/>
                <a:t> </a:t>
              </a:r>
              <a:endParaRPr lang="es-CO" sz="2000" dirty="0"/>
            </a:p>
          </p:txBody>
        </p:sp>
      </p:grpSp>
      <p:sp>
        <p:nvSpPr>
          <p:cNvPr id="27" name="26 Flecha a la derecha con bandas"/>
          <p:cNvSpPr/>
          <p:nvPr/>
        </p:nvSpPr>
        <p:spPr>
          <a:xfrm>
            <a:off x="3499016" y="5373216"/>
            <a:ext cx="81879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09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36792"/>
            <a:ext cx="3046031" cy="17432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Normas NIF para las microempresas (Grupo 3)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Flecha a la derecha con bandas"/>
          <p:cNvSpPr/>
          <p:nvPr/>
        </p:nvSpPr>
        <p:spPr>
          <a:xfrm>
            <a:off x="3513623" y="1589349"/>
            <a:ext cx="83651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45 Grupo"/>
          <p:cNvGrpSpPr>
            <a:grpSpLocks/>
          </p:cNvGrpSpPr>
          <p:nvPr/>
        </p:nvGrpSpPr>
        <p:grpSpPr bwMode="auto">
          <a:xfrm>
            <a:off x="4289354" y="853963"/>
            <a:ext cx="3748159" cy="1926082"/>
            <a:chOff x="1840574" y="459356"/>
            <a:chExt cx="3759154" cy="1139227"/>
          </a:xfrm>
        </p:grpSpPr>
        <p:sp>
          <p:nvSpPr>
            <p:cNvPr id="7" name="6 Rectángulo"/>
            <p:cNvSpPr/>
            <p:nvPr/>
          </p:nvSpPr>
          <p:spPr>
            <a:xfrm>
              <a:off x="1840574" y="476699"/>
              <a:ext cx="3679781" cy="11218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919947" y="459356"/>
              <a:ext cx="3679781" cy="11218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400" dirty="0" smtClean="0"/>
                <a:t>DECRETO 2706 de 2012</a:t>
              </a:r>
            </a:p>
          </p:txBody>
        </p:sp>
      </p:grpSp>
      <p:sp>
        <p:nvSpPr>
          <p:cNvPr id="12" name="11 Rectángulo"/>
          <p:cNvSpPr/>
          <p:nvPr/>
        </p:nvSpPr>
        <p:spPr bwMode="auto">
          <a:xfrm>
            <a:off x="428625" y="4221088"/>
            <a:ext cx="3001098" cy="1944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6510" tIns="16510" rIns="16510" bIns="1651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2000" dirty="0" smtClean="0">
                <a:solidFill>
                  <a:schemeClr val="tx1"/>
                </a:solidFill>
              </a:rPr>
              <a:t>Normas NIIF para el sector financiero.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3" name="12 Flecha a la derecha con bandas"/>
          <p:cNvSpPr/>
          <p:nvPr/>
        </p:nvSpPr>
        <p:spPr>
          <a:xfrm>
            <a:off x="3437056" y="4950880"/>
            <a:ext cx="88645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 bwMode="auto">
          <a:xfrm>
            <a:off x="4330844" y="4221088"/>
            <a:ext cx="3679825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510" tIns="16510" rIns="16510" bIns="1651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2600" dirty="0"/>
              <a:t>DECRETO </a:t>
            </a:r>
            <a:r>
              <a:rPr lang="es-CO" sz="2600" dirty="0" smtClean="0"/>
              <a:t>1851 </a:t>
            </a:r>
            <a:r>
              <a:rPr lang="es-CO" sz="2600" dirty="0"/>
              <a:t>DE </a:t>
            </a:r>
            <a:r>
              <a:rPr lang="es-CO" sz="2600" dirty="0" smtClean="0"/>
              <a:t>2013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24056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87080"/>
            <a:ext cx="3046031" cy="45524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</a:rPr>
              <a:t>Regulación en curso año 2013</a:t>
            </a:r>
            <a:endParaRPr lang="es-CO" sz="3600" b="1" dirty="0">
              <a:solidFill>
                <a:schemeClr val="tx1"/>
              </a:solidFill>
            </a:endParaRPr>
          </a:p>
        </p:txBody>
      </p:sp>
      <p:sp>
        <p:nvSpPr>
          <p:cNvPr id="5" name="4 Flecha a la derecha con bandas"/>
          <p:cNvSpPr/>
          <p:nvPr/>
        </p:nvSpPr>
        <p:spPr>
          <a:xfrm>
            <a:off x="3525625" y="3078672"/>
            <a:ext cx="83651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 bwMode="auto">
          <a:xfrm>
            <a:off x="4413106" y="1340768"/>
            <a:ext cx="4335358" cy="4392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510" tIns="16510" rIns="16510" bIns="16510" spcCol="1270" anchor="ctr"/>
          <a:lstStyle/>
          <a:p>
            <a:pPr algn="ctr" defTabSz="1155700">
              <a:lnSpc>
                <a:spcPct val="90000"/>
              </a:lnSpc>
              <a:spcAft>
                <a:spcPts val="408"/>
              </a:spcAft>
              <a:defRPr/>
            </a:pPr>
            <a:r>
              <a:rPr lang="es-CO" sz="2400" b="1" dirty="0" smtClean="0"/>
              <a:t>NIIF para Pymes </a:t>
            </a:r>
          </a:p>
          <a:p>
            <a:pPr algn="ctr" defTabSz="1155700">
              <a:lnSpc>
                <a:spcPct val="90000"/>
              </a:lnSpc>
              <a:spcAft>
                <a:spcPts val="408"/>
              </a:spcAft>
              <a:defRPr/>
            </a:pPr>
            <a:r>
              <a:rPr lang="es-CO" sz="2400" b="1" dirty="0" smtClean="0"/>
              <a:t>(Propuesta CTCP 01-10-2013)</a:t>
            </a:r>
          </a:p>
          <a:p>
            <a:pPr marL="342900" indent="-342900" algn="ctr" defTabSz="11557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CO" sz="2400" b="1" dirty="0" smtClean="0"/>
              <a:t>Enmiendas 2012 Y (Enero – Julio 2013)  </a:t>
            </a:r>
          </a:p>
          <a:p>
            <a:pPr marL="342900" indent="-342900" algn="ctr" defTabSz="11557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CO" sz="2400" b="1" dirty="0" smtClean="0"/>
              <a:t>Precisiones al Decreto 2784 de 2012 (Ámbito de aplicación y permanencia)</a:t>
            </a:r>
          </a:p>
          <a:p>
            <a:pPr marL="342900" indent="-342900" algn="ctr" defTabSz="11557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CO" sz="2400" b="1" dirty="0"/>
              <a:t>Precisiones al Decreto </a:t>
            </a:r>
            <a:r>
              <a:rPr lang="es-CO" sz="2400" b="1" dirty="0" smtClean="0"/>
              <a:t>2706 </a:t>
            </a:r>
            <a:r>
              <a:rPr lang="es-CO" sz="2400" b="1" dirty="0"/>
              <a:t>de 2012 </a:t>
            </a:r>
            <a:r>
              <a:rPr lang="es-CO" sz="2400" b="1" dirty="0" smtClean="0"/>
              <a:t>( XXXX    )  </a:t>
            </a:r>
          </a:p>
        </p:txBody>
      </p:sp>
    </p:spTree>
    <p:extLst>
      <p:ext uri="{BB962C8B-B14F-4D97-AF65-F5344CB8AC3E}">
        <p14:creationId xmlns:p14="http://schemas.microsoft.com/office/powerpoint/2010/main" val="14712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800" y="5105400"/>
            <a:ext cx="7747000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4000" dirty="0" smtClean="0"/>
              <a:t>Mesa de Regulación del MCIT</a:t>
            </a:r>
            <a:endParaRPr lang="es-CO" sz="40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08584"/>
              </p:ext>
            </p:extLst>
          </p:nvPr>
        </p:nvGraphicFramePr>
        <p:xfrm>
          <a:off x="457199" y="0"/>
          <a:ext cx="8229600" cy="370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número de diapositiva 6"/>
          <p:cNvSpPr txBox="1">
            <a:spLocks/>
          </p:cNvSpPr>
          <p:nvPr/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6B1FF6-39B9-40F5-8B67-33C6354A3D4F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0532" y="3808811"/>
            <a:ext cx="85242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La función de las sub-mesas es definir las modificaciones normativas necesarias para permitir la aplicación de las NIIF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644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57200" y="2275114"/>
            <a:ext cx="8229600" cy="1369751"/>
            <a:chOff x="0" y="53436"/>
            <a:chExt cx="8229600" cy="43173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53436"/>
              <a:ext cx="8229600" cy="43173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1075" y="74511"/>
              <a:ext cx="8187450" cy="38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800" b="1" dirty="0" smtClean="0"/>
                <a:t>PLANES DE TRABAJO DEL CTCP</a:t>
              </a:r>
              <a:r>
                <a:rPr lang="es-CO" sz="5400" b="1" dirty="0" smtClean="0"/>
                <a:t> </a:t>
              </a:r>
              <a:endParaRPr lang="es-CO" sz="5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01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" y="3645024"/>
            <a:ext cx="3071901" cy="223224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60417479"/>
              </p:ext>
            </p:extLst>
          </p:nvPr>
        </p:nvGraphicFramePr>
        <p:xfrm>
          <a:off x="1043608" y="692696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52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389616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576064"/>
          </a:xfrm>
        </p:spPr>
        <p:txBody>
          <a:bodyPr>
            <a:normAutofit fontScale="90000"/>
          </a:bodyPr>
          <a:lstStyle/>
          <a:p>
            <a:pPr lvl="0"/>
            <a:r>
              <a:rPr lang="es-ES" sz="2400" b="1" dirty="0" smtClean="0">
                <a:solidFill>
                  <a:schemeClr val="accent5"/>
                </a:solidFill>
              </a:rPr>
              <a:t> </a:t>
            </a:r>
            <a:r>
              <a:rPr lang="es-ES" sz="3200" b="1" dirty="0" smtClean="0"/>
              <a:t>OTRAS ACTIVIDADES DESARROLLADAS</a:t>
            </a:r>
            <a:endParaRPr lang="es-ES" sz="1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" y="3645024"/>
            <a:ext cx="3071901" cy="223224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08122184"/>
              </p:ext>
            </p:extLst>
          </p:nvPr>
        </p:nvGraphicFramePr>
        <p:xfrm>
          <a:off x="179512" y="116632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65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8000" b="1" dirty="0" smtClean="0">
                <a:solidFill>
                  <a:srgbClr val="000000"/>
                </a:solidFill>
              </a:rPr>
              <a:t>GRACIAS</a:t>
            </a:r>
            <a:endParaRPr lang="es-ES" sz="8000" b="1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420888"/>
            <a:ext cx="8784976" cy="41044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ES" sz="31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</a:rPr>
              <a:t>Gustavo Serrano Amaya</a:t>
            </a:r>
            <a:endParaRPr lang="es-ES" sz="4000" dirty="0">
              <a:solidFill>
                <a:srgbClr val="000000"/>
              </a:solidFill>
            </a:endParaRPr>
          </a:p>
          <a:p>
            <a:r>
              <a:rPr lang="es-ES" sz="4000" dirty="0">
                <a:solidFill>
                  <a:srgbClr val="000000"/>
                </a:solidFill>
              </a:rPr>
              <a:t>C</a:t>
            </a:r>
            <a:r>
              <a:rPr lang="es-ES" sz="3400" dirty="0">
                <a:solidFill>
                  <a:srgbClr val="000000"/>
                </a:solidFill>
              </a:rPr>
              <a:t>ontador Público – Pontificia Universidad Javeriana</a:t>
            </a:r>
          </a:p>
          <a:p>
            <a:r>
              <a:rPr lang="es-ES" sz="3400" dirty="0">
                <a:solidFill>
                  <a:srgbClr val="000000"/>
                </a:solidFill>
              </a:rPr>
              <a:t>MBA – Universidad Externado de Colombia</a:t>
            </a:r>
          </a:p>
          <a:p>
            <a:r>
              <a:rPr lang="es-ES" sz="3400" dirty="0">
                <a:solidFill>
                  <a:srgbClr val="000000"/>
                </a:solidFill>
              </a:rPr>
              <a:t>Consejero del Consejo Técnico de la Contaduría Pública y</a:t>
            </a:r>
          </a:p>
          <a:p>
            <a:r>
              <a:rPr lang="es-ES" sz="3400" dirty="0">
                <a:solidFill>
                  <a:srgbClr val="000000"/>
                </a:solidFill>
              </a:rPr>
              <a:t>Secretario Técnico de la Comisión Intersectorial de Normas de Información Financiera y de Aseguramiento de la información.</a:t>
            </a:r>
          </a:p>
          <a:p>
            <a:pPr marL="0" indent="0" algn="r">
              <a:buNone/>
            </a:pPr>
            <a:r>
              <a:rPr lang="es-ES" sz="1800" dirty="0" smtClean="0">
                <a:solidFill>
                  <a:srgbClr val="000000"/>
                </a:solidFill>
                <a:hlinkClick r:id="rId2"/>
              </a:rPr>
              <a:t>gserrano</a:t>
            </a:r>
            <a:r>
              <a:rPr lang="es-ES" sz="1800" dirty="0">
                <a:solidFill>
                  <a:srgbClr val="000000"/>
                </a:solidFill>
                <a:hlinkClick r:id="rId2"/>
              </a:rPr>
              <a:t>@mincomercio.gov.co</a:t>
            </a:r>
            <a:endParaRPr lang="es-ES" sz="1800" dirty="0">
              <a:solidFill>
                <a:srgbClr val="000000"/>
              </a:solidFill>
            </a:endParaRPr>
          </a:p>
          <a:p>
            <a:pPr algn="ctr"/>
            <a:endParaRPr lang="es-ES" sz="2000" dirty="0">
              <a:solidFill>
                <a:srgbClr val="000000"/>
              </a:solidFill>
            </a:endParaRPr>
          </a:p>
          <a:p>
            <a:pPr algn="ctr"/>
            <a:endParaRPr lang="es-ES" sz="2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rgbClr val="0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2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4072"/>
              </p:ext>
            </p:extLst>
          </p:nvPr>
        </p:nvGraphicFramePr>
        <p:xfrm>
          <a:off x="457200" y="1783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24936" cy="1008112"/>
          </a:xfrm>
        </p:spPr>
        <p:txBody>
          <a:bodyPr>
            <a:normAutofit fontScale="90000"/>
          </a:bodyPr>
          <a:lstStyle/>
          <a:p>
            <a:pPr lvl="0"/>
            <a:r>
              <a:rPr lang="es-ES" sz="3600" b="1" dirty="0" smtClean="0">
                <a:solidFill>
                  <a:schemeClr val="accent5"/>
                </a:solidFill>
              </a:rPr>
              <a:t>1. </a:t>
            </a:r>
            <a:r>
              <a:rPr lang="es-ES" sz="3600" b="1" dirty="0" smtClean="0"/>
              <a:t>PERIODO DE PREPARACIÓN OBLIGATORIA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200" b="1" dirty="0" smtClean="0"/>
              <a:t>(Del 1 de enero al 31 de 2014)</a:t>
            </a:r>
            <a:endParaRPr lang="es-ES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471000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64096"/>
          </a:xfrm>
        </p:spPr>
        <p:txBody>
          <a:bodyPr>
            <a:normAutofit/>
          </a:bodyPr>
          <a:lstStyle/>
          <a:p>
            <a:pPr lvl="0"/>
            <a:r>
              <a:rPr lang="es-ES" sz="2400" b="1" dirty="0" smtClean="0">
                <a:solidFill>
                  <a:schemeClr val="accent5"/>
                </a:solidFill>
              </a:rPr>
              <a:t> </a:t>
            </a:r>
            <a:r>
              <a:rPr lang="es-ES" sz="3200" b="1" dirty="0" smtClean="0">
                <a:solidFill>
                  <a:schemeClr val="accent5"/>
                </a:solidFill>
              </a:rPr>
              <a:t>2. </a:t>
            </a:r>
            <a:r>
              <a:rPr lang="es-ES" sz="3200" b="1" dirty="0" smtClean="0"/>
              <a:t>PERIODO DE TRANSICIÓN</a:t>
            </a:r>
            <a:br>
              <a:rPr lang="es-ES" sz="3200" b="1" dirty="0" smtClean="0"/>
            </a:br>
            <a:r>
              <a:rPr lang="es-ES" sz="1800" b="1" dirty="0" smtClean="0"/>
              <a:t>(Del 1 de enero al 31 de 2015)</a:t>
            </a:r>
            <a:endParaRPr lang="es-ES" sz="1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27234"/>
              </p:ext>
            </p:extLst>
          </p:nvPr>
        </p:nvGraphicFramePr>
        <p:xfrm>
          <a:off x="457200" y="1600200"/>
          <a:ext cx="843528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008112"/>
          </a:xfrm>
        </p:spPr>
        <p:txBody>
          <a:bodyPr>
            <a:normAutofit fontScale="90000"/>
          </a:bodyPr>
          <a:lstStyle/>
          <a:p>
            <a:pPr lvl="0"/>
            <a:r>
              <a:rPr lang="es-ES" sz="2400" b="1" dirty="0" smtClean="0">
                <a:solidFill>
                  <a:schemeClr val="accent5"/>
                </a:solidFill>
              </a:rPr>
              <a:t> </a:t>
            </a:r>
            <a:r>
              <a:rPr lang="es-ES" sz="3200" b="1" dirty="0" smtClean="0">
                <a:solidFill>
                  <a:schemeClr val="accent5"/>
                </a:solidFill>
              </a:rPr>
              <a:t>3. </a:t>
            </a:r>
            <a:r>
              <a:rPr lang="es-ES" sz="3200" b="1" dirty="0" smtClean="0"/>
              <a:t>PRIMER PERÍODO  DE APLICACIÓN DEL NUEVO MARCO TÉCNICO NORMATIVO – AÑO 2016</a:t>
            </a:r>
            <a:endParaRPr lang="es-E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25703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720080"/>
          </a:xfrm>
        </p:spPr>
        <p:txBody>
          <a:bodyPr>
            <a:normAutofit/>
          </a:bodyPr>
          <a:lstStyle/>
          <a:p>
            <a:pPr lvl="0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OTRAS DISPOSICIONES (1)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1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84746"/>
              </p:ext>
            </p:extLst>
          </p:nvPr>
        </p:nvGraphicFramePr>
        <p:xfrm>
          <a:off x="251520" y="1268760"/>
          <a:ext cx="8507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64096"/>
          </a:xfrm>
        </p:spPr>
        <p:txBody>
          <a:bodyPr>
            <a:normAutofit/>
          </a:bodyPr>
          <a:lstStyle/>
          <a:p>
            <a:pPr lvl="0"/>
            <a:r>
              <a:rPr lang="es-E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OTRAS DISPOSICIONES </a:t>
            </a: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(2)</a:t>
            </a:r>
            <a:endParaRPr lang="es-ES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2417</Words>
  <Application>Microsoft Office PowerPoint</Application>
  <PresentationFormat>Presentación en pantalla (4:3)</PresentationFormat>
  <Paragraphs>262</Paragraphs>
  <Slides>48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DESARROLLO Y AVANCES DEL DECRETO PARA PYMES Y DEL PROCESO DE CONVERGENCIA</vt:lpstr>
      <vt:lpstr>Agenda</vt:lpstr>
      <vt:lpstr>Presentación de PowerPoint</vt:lpstr>
      <vt:lpstr>Presentación de PowerPoint</vt:lpstr>
      <vt:lpstr>1. PERIODO DE PREPARACIÓN OBLIGATORIA (Del 1 de enero al 31 de 2014)</vt:lpstr>
      <vt:lpstr> 2. PERIODO DE TRANSICIÓN (Del 1 de enero al 31 de 2015)</vt:lpstr>
      <vt:lpstr> 3. PRIMER PERÍODO  DE APLICACIÓN DEL NUEVO MARCO TÉCNICO NORMATIVO – AÑO 2016</vt:lpstr>
      <vt:lpstr>OTRAS DISPOSICIONES (1)</vt:lpstr>
      <vt:lpstr>OTRAS DISPOSICIONES (2)</vt:lpstr>
      <vt:lpstr>Presentación de PowerPoint</vt:lpstr>
      <vt:lpstr>Qué son PYMES</vt:lpstr>
      <vt:lpstr>Aplicación de NIIF plenas y NIIF para PyMEs</vt:lpstr>
      <vt:lpstr>Contenido</vt:lpstr>
      <vt:lpstr>Algunos aspectos importantes</vt:lpstr>
      <vt:lpstr>Reducciones y simplificaciones</vt:lpstr>
      <vt:lpstr>Temas omitidos</vt:lpstr>
      <vt:lpstr>Tratamiento alternos (1)</vt:lpstr>
      <vt:lpstr>Tratamientos alternos (2)</vt:lpstr>
      <vt:lpstr>Simplificaciones en reconocimiento y medición </vt:lpstr>
      <vt:lpstr>Adopción por primera vez (Sección 35)</vt:lpstr>
      <vt:lpstr>Revelaciones</vt:lpstr>
      <vt:lpstr>Redacción</vt:lpstr>
      <vt:lpstr>Jerarquía normativa</vt:lpstr>
      <vt:lpstr>Revisión</vt:lpstr>
      <vt:lpstr>  MODIFICACIONES PROPUESTA AL ESTANDAR – preguntas </vt:lpstr>
      <vt:lpstr>  ALGUNOS PAISES QUE APLICAN EL ESTANDAR</vt:lpstr>
      <vt:lpstr>Presentación de PowerPoint</vt:lpstr>
      <vt:lpstr>IMPACTOS DE LA NIIF EN LAS ORGANIZACIONES (1)</vt:lpstr>
      <vt:lpstr>IMPACTOS DE LA NIIF (2)</vt:lpstr>
      <vt:lpstr>IMPACTOS DE LA NIIF (4)</vt:lpstr>
      <vt:lpstr>UTILIZACIÓN DE HERRAMIENTAS FINANCIERAS Y ESTADISTICAS </vt:lpstr>
      <vt:lpstr>Presentación de PowerPoint</vt:lpstr>
      <vt:lpstr> NUNCA ES TEMPRANO PARA EMPEZAR LA EXPERIENCIA EUROPEA - NIIF (1)</vt:lpstr>
      <vt:lpstr> NUNCA ES TEMPRANO PARA EMPEZAR LA EXPERIENCIA EUROPEA - NIIF (2)</vt:lpstr>
      <vt:lpstr> ALGUNAS ENSEÑANZAS   LA EXPERIENCIA EUROPEA (2) </vt:lpstr>
      <vt:lpstr>    LA EXPERIENCIA DE CARVAJAL E ISA FORO ORGANIZADO POR PORTAFOLIO  </vt:lpstr>
      <vt:lpstr>Presentación de PowerPoint</vt:lpstr>
      <vt:lpstr>  GLENIF  Grupos de trabajo - GTT  </vt:lpstr>
      <vt:lpstr>Normas expedidas </vt:lpstr>
      <vt:lpstr>Presentación de PowerPoint</vt:lpstr>
      <vt:lpstr>Presentación de PowerPoint</vt:lpstr>
      <vt:lpstr>Presentación de PowerPoint</vt:lpstr>
      <vt:lpstr>Mesa de Regulación del MCIT</vt:lpstr>
      <vt:lpstr>Presentación de PowerPoint</vt:lpstr>
      <vt:lpstr>Presentación de PowerPoint</vt:lpstr>
      <vt:lpstr> OTRAS ACTIVIDADES DESARROLLADAS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en NIIF</dc:title>
  <dc:creator>Alba Rocio Carvajal Sandoval - Cont</dc:creator>
  <cp:lastModifiedBy>Antony Yaya auditorio</cp:lastModifiedBy>
  <cp:revision>119</cp:revision>
  <dcterms:created xsi:type="dcterms:W3CDTF">2013-10-31T21:43:24Z</dcterms:created>
  <dcterms:modified xsi:type="dcterms:W3CDTF">2013-11-27T01:32:45Z</dcterms:modified>
</cp:coreProperties>
</file>