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92" r:id="rId1"/>
  </p:sldMasterIdLst>
  <p:notesMasterIdLst>
    <p:notesMasterId r:id="rId30"/>
  </p:notesMasterIdLst>
  <p:handoutMasterIdLst>
    <p:handoutMasterId r:id="rId31"/>
  </p:handoutMasterIdLst>
  <p:sldIdLst>
    <p:sldId id="296" r:id="rId2"/>
    <p:sldId id="302" r:id="rId3"/>
    <p:sldId id="309" r:id="rId4"/>
    <p:sldId id="310" r:id="rId5"/>
    <p:sldId id="311" r:id="rId6"/>
    <p:sldId id="378" r:id="rId7"/>
    <p:sldId id="375" r:id="rId8"/>
    <p:sldId id="376" r:id="rId9"/>
    <p:sldId id="379" r:id="rId10"/>
    <p:sldId id="316" r:id="rId11"/>
    <p:sldId id="317" r:id="rId12"/>
    <p:sldId id="318" r:id="rId13"/>
    <p:sldId id="321" r:id="rId14"/>
    <p:sldId id="381" r:id="rId15"/>
    <p:sldId id="332" r:id="rId16"/>
    <p:sldId id="382" r:id="rId17"/>
    <p:sldId id="385" r:id="rId18"/>
    <p:sldId id="386" r:id="rId19"/>
    <p:sldId id="387" r:id="rId20"/>
    <p:sldId id="394" r:id="rId21"/>
    <p:sldId id="389" r:id="rId22"/>
    <p:sldId id="390" r:id="rId23"/>
    <p:sldId id="391" r:id="rId24"/>
    <p:sldId id="392" r:id="rId25"/>
    <p:sldId id="393" r:id="rId26"/>
    <p:sldId id="384" r:id="rId27"/>
    <p:sldId id="383" r:id="rId28"/>
    <p:sldId id="364" r:id="rId29"/>
  </p:sldIdLst>
  <p:sldSz cx="9144000" cy="6858000" type="screen4x3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56" autoAdjust="0"/>
    <p:restoredTop sz="99769" autoAdjust="0"/>
  </p:normalViewPr>
  <p:slideViewPr>
    <p:cSldViewPr>
      <p:cViewPr varScale="1">
        <p:scale>
          <a:sx n="151" d="100"/>
          <a:sy n="151" d="100"/>
        </p:scale>
        <p:origin x="-194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732E52-5C2E-4E3F-97E5-8D5325BBCC2D}" type="doc">
      <dgm:prSet loTypeId="urn:microsoft.com/office/officeart/2005/8/layout/vList2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es-CO"/>
        </a:p>
      </dgm:t>
    </dgm:pt>
    <dgm:pt modelId="{F0DC95FF-052F-4108-AC39-3B1C2F16DB40}">
      <dgm:prSet phldrT="[Texto]" custT="1"/>
      <dgm:spPr/>
      <dgm:t>
        <a:bodyPr/>
        <a:lstStyle/>
        <a:p>
          <a:r>
            <a:rPr lang="es-CO" sz="2000" dirty="0" smtClean="0"/>
            <a:t>Principales objetivos</a:t>
          </a:r>
          <a:r>
            <a:rPr lang="es-CO" sz="2000" baseline="0" dirty="0" smtClean="0"/>
            <a:t> de la Ley 1314 de 2009</a:t>
          </a:r>
          <a:endParaRPr lang="es-CO" sz="2000" dirty="0"/>
        </a:p>
      </dgm:t>
    </dgm:pt>
    <dgm:pt modelId="{D02782B1-C6D1-440F-BFBA-20A98AB6C05A}" type="parTrans" cxnId="{BF0B5D4E-28B0-4DF3-934D-E67531937A21}">
      <dgm:prSet/>
      <dgm:spPr/>
      <dgm:t>
        <a:bodyPr/>
        <a:lstStyle/>
        <a:p>
          <a:endParaRPr lang="es-CO" sz="2400"/>
        </a:p>
      </dgm:t>
    </dgm:pt>
    <dgm:pt modelId="{893B7BF1-A478-4081-A973-4212D65BA122}" type="sibTrans" cxnId="{BF0B5D4E-28B0-4DF3-934D-E67531937A21}">
      <dgm:prSet/>
      <dgm:spPr/>
      <dgm:t>
        <a:bodyPr/>
        <a:lstStyle/>
        <a:p>
          <a:endParaRPr lang="es-CO" sz="2400"/>
        </a:p>
      </dgm:t>
    </dgm:pt>
    <dgm:pt modelId="{CAE25816-5E42-44C4-961E-097255974C9D}">
      <dgm:prSet phldrT="[Texto]" custT="1"/>
      <dgm:spPr/>
      <dgm:t>
        <a:bodyPr/>
        <a:lstStyle/>
        <a:p>
          <a:r>
            <a:rPr lang="es-CO" sz="2000" dirty="0" smtClean="0"/>
            <a:t>Normas técnicas a expedir </a:t>
          </a:r>
          <a:endParaRPr lang="es-CO" sz="2000" dirty="0"/>
        </a:p>
      </dgm:t>
    </dgm:pt>
    <dgm:pt modelId="{DD0A1E78-6729-410E-9888-D70B5792B3E2}" type="parTrans" cxnId="{7275D5AC-C7F4-4836-9DD1-A8BCB7FEE051}">
      <dgm:prSet/>
      <dgm:spPr/>
      <dgm:t>
        <a:bodyPr/>
        <a:lstStyle/>
        <a:p>
          <a:endParaRPr lang="es-CO" sz="2400"/>
        </a:p>
      </dgm:t>
    </dgm:pt>
    <dgm:pt modelId="{9290C92D-882D-47C8-A1A8-DC8EC01F84E3}" type="sibTrans" cxnId="{7275D5AC-C7F4-4836-9DD1-A8BCB7FEE051}">
      <dgm:prSet/>
      <dgm:spPr/>
      <dgm:t>
        <a:bodyPr/>
        <a:lstStyle/>
        <a:p>
          <a:endParaRPr lang="es-CO" sz="2400"/>
        </a:p>
      </dgm:t>
    </dgm:pt>
    <dgm:pt modelId="{4CE6F076-8FAE-4F1B-B9AA-9395C3E4DFD5}">
      <dgm:prSet phldrT="[Texto]" custT="1"/>
      <dgm:spPr/>
      <dgm:t>
        <a:bodyPr/>
        <a:lstStyle/>
        <a:p>
          <a:r>
            <a:rPr lang="es-CO" sz="2000" dirty="0" smtClean="0"/>
            <a:t>Proceso de convergencia</a:t>
          </a:r>
          <a:endParaRPr lang="es-CO" sz="2000" dirty="0"/>
        </a:p>
      </dgm:t>
    </dgm:pt>
    <dgm:pt modelId="{1357CF91-100E-4C68-8047-A85AD330C809}" type="parTrans" cxnId="{BD5C083C-E613-40C8-9B0D-7E84A5FE9C93}">
      <dgm:prSet/>
      <dgm:spPr/>
      <dgm:t>
        <a:bodyPr/>
        <a:lstStyle/>
        <a:p>
          <a:endParaRPr lang="es-ES"/>
        </a:p>
      </dgm:t>
    </dgm:pt>
    <dgm:pt modelId="{57B38960-F881-43D5-BE2B-0DF1477F867A}" type="sibTrans" cxnId="{BD5C083C-E613-40C8-9B0D-7E84A5FE9C93}">
      <dgm:prSet/>
      <dgm:spPr/>
      <dgm:t>
        <a:bodyPr/>
        <a:lstStyle/>
        <a:p>
          <a:endParaRPr lang="es-ES"/>
        </a:p>
      </dgm:t>
    </dgm:pt>
    <dgm:pt modelId="{6195F0DF-DEDA-46A0-BA55-1E716263353C}">
      <dgm:prSet phldrT="[Texto]" custT="1"/>
      <dgm:spPr/>
      <dgm:t>
        <a:bodyPr/>
        <a:lstStyle/>
        <a:p>
          <a:r>
            <a:rPr lang="es-CO" sz="2000" dirty="0" smtClean="0"/>
            <a:t>Conformación del comité técnico ad honorem</a:t>
          </a:r>
          <a:endParaRPr lang="es-CO" sz="2000" dirty="0"/>
        </a:p>
      </dgm:t>
    </dgm:pt>
    <dgm:pt modelId="{92579FC2-48EE-4559-8862-C90BC75E780A}" type="parTrans" cxnId="{D0A7B085-E297-4F8B-9925-933AE053B263}">
      <dgm:prSet/>
      <dgm:spPr/>
      <dgm:t>
        <a:bodyPr/>
        <a:lstStyle/>
        <a:p>
          <a:endParaRPr lang="es-ES"/>
        </a:p>
      </dgm:t>
    </dgm:pt>
    <dgm:pt modelId="{6886D34C-23D0-46E3-85EA-543877BB1950}" type="sibTrans" cxnId="{D0A7B085-E297-4F8B-9925-933AE053B263}">
      <dgm:prSet/>
      <dgm:spPr/>
      <dgm:t>
        <a:bodyPr/>
        <a:lstStyle/>
        <a:p>
          <a:endParaRPr lang="es-ES"/>
        </a:p>
      </dgm:t>
    </dgm:pt>
    <dgm:pt modelId="{F11614AC-8052-6B49-893D-51CE6E672C96}">
      <dgm:prSet custT="1"/>
      <dgm:spPr/>
      <dgm:t>
        <a:bodyPr/>
        <a:lstStyle/>
        <a:p>
          <a:r>
            <a:rPr lang="es-CO" sz="2000" dirty="0" smtClean="0"/>
            <a:t>Contenido del proyecto de Normas sobre el Sistema documental Contable</a:t>
          </a:r>
          <a:endParaRPr lang="es-CO" sz="2000" dirty="0"/>
        </a:p>
      </dgm:t>
    </dgm:pt>
    <dgm:pt modelId="{F97E45C7-3D1A-3B44-9047-56C1A2D13313}" type="parTrans" cxnId="{3B630EB1-5DE2-2542-B8AD-BAA17F4E3E9B}">
      <dgm:prSet/>
      <dgm:spPr/>
      <dgm:t>
        <a:bodyPr/>
        <a:lstStyle/>
        <a:p>
          <a:endParaRPr lang="es-ES"/>
        </a:p>
      </dgm:t>
    </dgm:pt>
    <dgm:pt modelId="{748EEAD2-44FD-1F4F-8FF9-4D064460D420}" type="sibTrans" cxnId="{3B630EB1-5DE2-2542-B8AD-BAA17F4E3E9B}">
      <dgm:prSet/>
      <dgm:spPr/>
      <dgm:t>
        <a:bodyPr/>
        <a:lstStyle/>
        <a:p>
          <a:endParaRPr lang="es-ES"/>
        </a:p>
      </dgm:t>
    </dgm:pt>
    <dgm:pt modelId="{2A04BF3D-6964-9A40-BB53-6E0B9BAC2D3F}">
      <dgm:prSet custT="1"/>
      <dgm:spPr/>
      <dgm:t>
        <a:bodyPr/>
        <a:lstStyle/>
        <a:p>
          <a:r>
            <a:rPr lang="es-CO" sz="2000" dirty="0" smtClean="0"/>
            <a:t>Cronograma para la expedición de las normas</a:t>
          </a:r>
          <a:endParaRPr lang="es-CO" sz="2000" dirty="0"/>
        </a:p>
      </dgm:t>
    </dgm:pt>
    <dgm:pt modelId="{EB72EA94-B207-E946-9722-86C243761EBC}" type="parTrans" cxnId="{8F8D0A7B-8459-1C4C-AA07-4242AC8D7352}">
      <dgm:prSet/>
      <dgm:spPr/>
      <dgm:t>
        <a:bodyPr/>
        <a:lstStyle/>
        <a:p>
          <a:endParaRPr lang="es-ES"/>
        </a:p>
      </dgm:t>
    </dgm:pt>
    <dgm:pt modelId="{E56BF48C-B1B1-0748-99A2-6D18301081C4}" type="sibTrans" cxnId="{8F8D0A7B-8459-1C4C-AA07-4242AC8D7352}">
      <dgm:prSet/>
      <dgm:spPr/>
      <dgm:t>
        <a:bodyPr/>
        <a:lstStyle/>
        <a:p>
          <a:endParaRPr lang="es-ES"/>
        </a:p>
      </dgm:t>
    </dgm:pt>
    <dgm:pt modelId="{7AAA94BD-050A-4D8B-812E-93A7C730F429}" type="pres">
      <dgm:prSet presAssocID="{A0732E52-5C2E-4E3F-97E5-8D5325BBCC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ED32FBC4-6520-47B0-9CD7-6A0581E3CD94}" type="pres">
      <dgm:prSet presAssocID="{F0DC95FF-052F-4108-AC39-3B1C2F16DB4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B0A9B26-D198-4CDD-AA70-123CCAA48ED6}" type="pres">
      <dgm:prSet presAssocID="{893B7BF1-A478-4081-A973-4212D65BA122}" presName="spacer" presStyleCnt="0"/>
      <dgm:spPr/>
      <dgm:t>
        <a:bodyPr/>
        <a:lstStyle/>
        <a:p>
          <a:endParaRPr lang="es-CO"/>
        </a:p>
      </dgm:t>
    </dgm:pt>
    <dgm:pt modelId="{DBBF1CA4-DEBF-4DE1-9A7C-4BE441384E87}" type="pres">
      <dgm:prSet presAssocID="{CAE25816-5E42-44C4-961E-097255974C9D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068F2BF-196B-4388-83E1-7A5ACDF374D3}" type="pres">
      <dgm:prSet presAssocID="{9290C92D-882D-47C8-A1A8-DC8EC01F84E3}" presName="spacer" presStyleCnt="0"/>
      <dgm:spPr/>
    </dgm:pt>
    <dgm:pt modelId="{643CFA90-0E10-4727-A223-9D751AAF3AAD}" type="pres">
      <dgm:prSet presAssocID="{4CE6F076-8FAE-4F1B-B9AA-9395C3E4DFD5}" presName="parentText" presStyleLbl="node1" presStyleIdx="2" presStyleCnt="6" custLinFactNeighborX="-809" custLinFactNeighborY="-3355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B99BBCB-9625-4663-9B2A-F6A2EE4AF808}" type="pres">
      <dgm:prSet presAssocID="{57B38960-F881-43D5-BE2B-0DF1477F867A}" presName="spacer" presStyleCnt="0"/>
      <dgm:spPr/>
    </dgm:pt>
    <dgm:pt modelId="{2CD02320-0A81-4D8D-8F42-5625C575D27B}" type="pres">
      <dgm:prSet presAssocID="{6195F0DF-DEDA-46A0-BA55-1E716263353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0E61850-AABD-4748-B0D1-69F74308780A}" type="pres">
      <dgm:prSet presAssocID="{6886D34C-23D0-46E3-85EA-543877BB1950}" presName="spacer" presStyleCnt="0"/>
      <dgm:spPr/>
    </dgm:pt>
    <dgm:pt modelId="{302C9396-978B-5C46-8BF3-624439E08067}" type="pres">
      <dgm:prSet presAssocID="{F11614AC-8052-6B49-893D-51CE6E672C9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077689B-C5F2-EA48-82C4-17B98A31675D}" type="pres">
      <dgm:prSet presAssocID="{748EEAD2-44FD-1F4F-8FF9-4D064460D420}" presName="spacer" presStyleCnt="0"/>
      <dgm:spPr/>
    </dgm:pt>
    <dgm:pt modelId="{B96D152F-9EE7-AC42-A8B7-D0266BCD5DF3}" type="pres">
      <dgm:prSet presAssocID="{2A04BF3D-6964-9A40-BB53-6E0B9BAC2D3F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4DB714E-4C7D-4021-9CE3-30F74D1509E2}" type="presOf" srcId="{4CE6F076-8FAE-4F1B-B9AA-9395C3E4DFD5}" destId="{643CFA90-0E10-4727-A223-9D751AAF3AAD}" srcOrd="0" destOrd="0" presId="urn:microsoft.com/office/officeart/2005/8/layout/vList2"/>
    <dgm:cxn modelId="{BD5C083C-E613-40C8-9B0D-7E84A5FE9C93}" srcId="{A0732E52-5C2E-4E3F-97E5-8D5325BBCC2D}" destId="{4CE6F076-8FAE-4F1B-B9AA-9395C3E4DFD5}" srcOrd="2" destOrd="0" parTransId="{1357CF91-100E-4C68-8047-A85AD330C809}" sibTransId="{57B38960-F881-43D5-BE2B-0DF1477F867A}"/>
    <dgm:cxn modelId="{CCAFC261-5EAD-4149-AB5F-BC4DC47C7D03}" type="presOf" srcId="{A0732E52-5C2E-4E3F-97E5-8D5325BBCC2D}" destId="{7AAA94BD-050A-4D8B-812E-93A7C730F429}" srcOrd="0" destOrd="0" presId="urn:microsoft.com/office/officeart/2005/8/layout/vList2"/>
    <dgm:cxn modelId="{3FD2B562-37BD-4375-80C7-876E50BC54E5}" type="presOf" srcId="{6195F0DF-DEDA-46A0-BA55-1E716263353C}" destId="{2CD02320-0A81-4D8D-8F42-5625C575D27B}" srcOrd="0" destOrd="0" presId="urn:microsoft.com/office/officeart/2005/8/layout/vList2"/>
    <dgm:cxn modelId="{AED50DFC-9923-D14E-908B-7C008ADF6769}" type="presOf" srcId="{F11614AC-8052-6B49-893D-51CE6E672C96}" destId="{302C9396-978B-5C46-8BF3-624439E08067}" srcOrd="0" destOrd="0" presId="urn:microsoft.com/office/officeart/2005/8/layout/vList2"/>
    <dgm:cxn modelId="{3B630EB1-5DE2-2542-B8AD-BAA17F4E3E9B}" srcId="{A0732E52-5C2E-4E3F-97E5-8D5325BBCC2D}" destId="{F11614AC-8052-6B49-893D-51CE6E672C96}" srcOrd="4" destOrd="0" parTransId="{F97E45C7-3D1A-3B44-9047-56C1A2D13313}" sibTransId="{748EEAD2-44FD-1F4F-8FF9-4D064460D420}"/>
    <dgm:cxn modelId="{D0A7B085-E297-4F8B-9925-933AE053B263}" srcId="{A0732E52-5C2E-4E3F-97E5-8D5325BBCC2D}" destId="{6195F0DF-DEDA-46A0-BA55-1E716263353C}" srcOrd="3" destOrd="0" parTransId="{92579FC2-48EE-4559-8862-C90BC75E780A}" sibTransId="{6886D34C-23D0-46E3-85EA-543877BB1950}"/>
    <dgm:cxn modelId="{7275D5AC-C7F4-4836-9DD1-A8BCB7FEE051}" srcId="{A0732E52-5C2E-4E3F-97E5-8D5325BBCC2D}" destId="{CAE25816-5E42-44C4-961E-097255974C9D}" srcOrd="1" destOrd="0" parTransId="{DD0A1E78-6729-410E-9888-D70B5792B3E2}" sibTransId="{9290C92D-882D-47C8-A1A8-DC8EC01F84E3}"/>
    <dgm:cxn modelId="{BB0B6C46-6373-0340-B219-5B1E938D9A65}" type="presOf" srcId="{2A04BF3D-6964-9A40-BB53-6E0B9BAC2D3F}" destId="{B96D152F-9EE7-AC42-A8B7-D0266BCD5DF3}" srcOrd="0" destOrd="0" presId="urn:microsoft.com/office/officeart/2005/8/layout/vList2"/>
    <dgm:cxn modelId="{8F8D0A7B-8459-1C4C-AA07-4242AC8D7352}" srcId="{A0732E52-5C2E-4E3F-97E5-8D5325BBCC2D}" destId="{2A04BF3D-6964-9A40-BB53-6E0B9BAC2D3F}" srcOrd="5" destOrd="0" parTransId="{EB72EA94-B207-E946-9722-86C243761EBC}" sibTransId="{E56BF48C-B1B1-0748-99A2-6D18301081C4}"/>
    <dgm:cxn modelId="{44ED1BCF-C3E8-4EB5-A964-A896D5C469D9}" type="presOf" srcId="{CAE25816-5E42-44C4-961E-097255974C9D}" destId="{DBBF1CA4-DEBF-4DE1-9A7C-4BE441384E87}" srcOrd="0" destOrd="0" presId="urn:microsoft.com/office/officeart/2005/8/layout/vList2"/>
    <dgm:cxn modelId="{8FAE86F1-315B-4053-BCE7-EE5DAD57C0A5}" type="presOf" srcId="{F0DC95FF-052F-4108-AC39-3B1C2F16DB40}" destId="{ED32FBC4-6520-47B0-9CD7-6A0581E3CD94}" srcOrd="0" destOrd="0" presId="urn:microsoft.com/office/officeart/2005/8/layout/vList2"/>
    <dgm:cxn modelId="{BF0B5D4E-28B0-4DF3-934D-E67531937A21}" srcId="{A0732E52-5C2E-4E3F-97E5-8D5325BBCC2D}" destId="{F0DC95FF-052F-4108-AC39-3B1C2F16DB40}" srcOrd="0" destOrd="0" parTransId="{D02782B1-C6D1-440F-BFBA-20A98AB6C05A}" sibTransId="{893B7BF1-A478-4081-A973-4212D65BA122}"/>
    <dgm:cxn modelId="{E373CAF8-E3FE-4E18-9F6F-EF362BE7CFFE}" type="presParOf" srcId="{7AAA94BD-050A-4D8B-812E-93A7C730F429}" destId="{ED32FBC4-6520-47B0-9CD7-6A0581E3CD94}" srcOrd="0" destOrd="0" presId="urn:microsoft.com/office/officeart/2005/8/layout/vList2"/>
    <dgm:cxn modelId="{728558BF-8E00-46DA-85E3-8BD7344E98E9}" type="presParOf" srcId="{7AAA94BD-050A-4D8B-812E-93A7C730F429}" destId="{3B0A9B26-D198-4CDD-AA70-123CCAA48ED6}" srcOrd="1" destOrd="0" presId="urn:microsoft.com/office/officeart/2005/8/layout/vList2"/>
    <dgm:cxn modelId="{36C7AB38-132C-4374-A8DE-2D17120446D9}" type="presParOf" srcId="{7AAA94BD-050A-4D8B-812E-93A7C730F429}" destId="{DBBF1CA4-DEBF-4DE1-9A7C-4BE441384E87}" srcOrd="2" destOrd="0" presId="urn:microsoft.com/office/officeart/2005/8/layout/vList2"/>
    <dgm:cxn modelId="{AA33A6B8-268C-4AF2-90C7-BC99901019FC}" type="presParOf" srcId="{7AAA94BD-050A-4D8B-812E-93A7C730F429}" destId="{A068F2BF-196B-4388-83E1-7A5ACDF374D3}" srcOrd="3" destOrd="0" presId="urn:microsoft.com/office/officeart/2005/8/layout/vList2"/>
    <dgm:cxn modelId="{B35CFD21-3D6A-450F-9397-290804B5AB3D}" type="presParOf" srcId="{7AAA94BD-050A-4D8B-812E-93A7C730F429}" destId="{643CFA90-0E10-4727-A223-9D751AAF3AAD}" srcOrd="4" destOrd="0" presId="urn:microsoft.com/office/officeart/2005/8/layout/vList2"/>
    <dgm:cxn modelId="{BA2C0AAD-AA25-464B-AD3B-75BB11EFF473}" type="presParOf" srcId="{7AAA94BD-050A-4D8B-812E-93A7C730F429}" destId="{4B99BBCB-9625-4663-9B2A-F6A2EE4AF808}" srcOrd="5" destOrd="0" presId="urn:microsoft.com/office/officeart/2005/8/layout/vList2"/>
    <dgm:cxn modelId="{A018424D-4AD8-4A6B-9BE5-958503561B5E}" type="presParOf" srcId="{7AAA94BD-050A-4D8B-812E-93A7C730F429}" destId="{2CD02320-0A81-4D8D-8F42-5625C575D27B}" srcOrd="6" destOrd="0" presId="urn:microsoft.com/office/officeart/2005/8/layout/vList2"/>
    <dgm:cxn modelId="{82638293-D020-0145-B815-16D50848A7A0}" type="presParOf" srcId="{7AAA94BD-050A-4D8B-812E-93A7C730F429}" destId="{00E61850-AABD-4748-B0D1-69F74308780A}" srcOrd="7" destOrd="0" presId="urn:microsoft.com/office/officeart/2005/8/layout/vList2"/>
    <dgm:cxn modelId="{B44F570D-9DC2-0D43-9E20-9AF305F42AD4}" type="presParOf" srcId="{7AAA94BD-050A-4D8B-812E-93A7C730F429}" destId="{302C9396-978B-5C46-8BF3-624439E08067}" srcOrd="8" destOrd="0" presId="urn:microsoft.com/office/officeart/2005/8/layout/vList2"/>
    <dgm:cxn modelId="{17EBD760-986C-434B-9386-32CAF8F94E81}" type="presParOf" srcId="{7AAA94BD-050A-4D8B-812E-93A7C730F429}" destId="{7077689B-C5F2-EA48-82C4-17B98A31675D}" srcOrd="9" destOrd="0" presId="urn:microsoft.com/office/officeart/2005/8/layout/vList2"/>
    <dgm:cxn modelId="{817F1906-B78A-DC4E-903E-16678B31554E}" type="presParOf" srcId="{7AAA94BD-050A-4D8B-812E-93A7C730F429}" destId="{B96D152F-9EE7-AC42-A8B7-D0266BCD5DF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88C1701-701E-4446-BFCA-3EDDE6882B3B}" type="doc">
      <dgm:prSet loTypeId="urn:microsoft.com/office/officeart/2005/8/layout/chevron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F825EC38-75FF-4ADB-87B0-6DB602AA5D56}">
      <dgm:prSet phldrT="[Texto]"/>
      <dgm:spPr/>
      <dgm:t>
        <a:bodyPr/>
        <a:lstStyle/>
        <a:p>
          <a:r>
            <a:rPr lang="es-ES" dirty="0" smtClean="0"/>
            <a:t>1.</a:t>
          </a:r>
          <a:endParaRPr lang="es-CO" dirty="0"/>
        </a:p>
      </dgm:t>
    </dgm:pt>
    <dgm:pt modelId="{C17A904C-10A7-4FE5-8549-BD609A92239B}" type="parTrans" cxnId="{721C50F4-4AE8-43EE-A3B3-DEA4338D6624}">
      <dgm:prSet/>
      <dgm:spPr/>
      <dgm:t>
        <a:bodyPr/>
        <a:lstStyle/>
        <a:p>
          <a:endParaRPr lang="es-CO"/>
        </a:p>
      </dgm:t>
    </dgm:pt>
    <dgm:pt modelId="{AD60CFAA-C14C-45DA-9C05-160BC7C94B6B}" type="sibTrans" cxnId="{721C50F4-4AE8-43EE-A3B3-DEA4338D6624}">
      <dgm:prSet/>
      <dgm:spPr/>
      <dgm:t>
        <a:bodyPr/>
        <a:lstStyle/>
        <a:p>
          <a:endParaRPr lang="es-CO"/>
        </a:p>
      </dgm:t>
    </dgm:pt>
    <dgm:pt modelId="{CC4D37F0-26D3-4335-8742-BDFA51DE0B4A}">
      <dgm:prSet/>
      <dgm:spPr/>
      <dgm:t>
        <a:bodyPr/>
        <a:lstStyle/>
        <a:p>
          <a:r>
            <a:rPr lang="es-ES" dirty="0" smtClean="0"/>
            <a:t>Documentación del proceso contable </a:t>
          </a:r>
        </a:p>
      </dgm:t>
    </dgm:pt>
    <dgm:pt modelId="{75783C05-E288-4B53-8B40-77DE8C1D9E1E}" type="parTrans" cxnId="{4D3E134A-6323-4A70-B386-652F8B3DAED5}">
      <dgm:prSet/>
      <dgm:spPr/>
      <dgm:t>
        <a:bodyPr/>
        <a:lstStyle/>
        <a:p>
          <a:endParaRPr lang="es-CO"/>
        </a:p>
      </dgm:t>
    </dgm:pt>
    <dgm:pt modelId="{5F3CD645-AAB3-4AFD-B6A8-47AA67C9FADC}" type="sibTrans" cxnId="{4D3E134A-6323-4A70-B386-652F8B3DAED5}">
      <dgm:prSet/>
      <dgm:spPr/>
      <dgm:t>
        <a:bodyPr/>
        <a:lstStyle/>
        <a:p>
          <a:endParaRPr lang="es-CO"/>
        </a:p>
      </dgm:t>
    </dgm:pt>
    <dgm:pt modelId="{37781F78-F1AE-405F-908A-41CB9E7B88E5}">
      <dgm:prSet/>
      <dgm:spPr/>
      <dgm:t>
        <a:bodyPr/>
        <a:lstStyle/>
        <a:p>
          <a:r>
            <a:rPr lang="es-ES" dirty="0" smtClean="0"/>
            <a:t>5.</a:t>
          </a:r>
        </a:p>
      </dgm:t>
    </dgm:pt>
    <dgm:pt modelId="{88A5EE15-E653-425E-8EFF-3E3D63D548BE}" type="parTrans" cxnId="{741F3EC7-A6D8-44DF-A1A2-AD1186BB0B5B}">
      <dgm:prSet/>
      <dgm:spPr/>
      <dgm:t>
        <a:bodyPr/>
        <a:lstStyle/>
        <a:p>
          <a:endParaRPr lang="es-CO"/>
        </a:p>
      </dgm:t>
    </dgm:pt>
    <dgm:pt modelId="{1C70D71F-4303-47BA-B39D-192C663A096C}" type="sibTrans" cxnId="{741F3EC7-A6D8-44DF-A1A2-AD1186BB0B5B}">
      <dgm:prSet/>
      <dgm:spPr/>
      <dgm:t>
        <a:bodyPr/>
        <a:lstStyle/>
        <a:p>
          <a:endParaRPr lang="es-CO"/>
        </a:p>
      </dgm:t>
    </dgm:pt>
    <dgm:pt modelId="{B322A28A-CB7D-42BB-87E6-1C892C4687DC}">
      <dgm:prSet/>
      <dgm:spPr/>
      <dgm:t>
        <a:bodyPr/>
        <a:lstStyle/>
        <a:p>
          <a:r>
            <a:rPr lang="es-ES" dirty="0" smtClean="0"/>
            <a:t>Exhibiciones e inspección de libros y documentos</a:t>
          </a:r>
        </a:p>
      </dgm:t>
    </dgm:pt>
    <dgm:pt modelId="{341877C4-0D56-4475-8AFA-6DC6E9B19CB4}" type="parTrans" cxnId="{A4421115-A2AC-4C35-98C0-696B647E6096}">
      <dgm:prSet/>
      <dgm:spPr/>
      <dgm:t>
        <a:bodyPr/>
        <a:lstStyle/>
        <a:p>
          <a:endParaRPr lang="es-CO"/>
        </a:p>
      </dgm:t>
    </dgm:pt>
    <dgm:pt modelId="{27E22BCF-13D5-448F-A294-09393569775F}" type="sibTrans" cxnId="{A4421115-A2AC-4C35-98C0-696B647E6096}">
      <dgm:prSet/>
      <dgm:spPr/>
      <dgm:t>
        <a:bodyPr/>
        <a:lstStyle/>
        <a:p>
          <a:endParaRPr lang="es-CO"/>
        </a:p>
      </dgm:t>
    </dgm:pt>
    <dgm:pt modelId="{37243DC1-3AA4-4462-BAF8-E6F1E21C28AD}">
      <dgm:prSet/>
      <dgm:spPr/>
      <dgm:t>
        <a:bodyPr/>
        <a:lstStyle/>
        <a:p>
          <a:r>
            <a:rPr lang="es-ES" dirty="0" smtClean="0"/>
            <a:t>7.</a:t>
          </a:r>
        </a:p>
      </dgm:t>
    </dgm:pt>
    <dgm:pt modelId="{0571D141-1664-40B9-84B1-2C70C30C7FEA}" type="parTrans" cxnId="{C4BC43C6-DFA4-4D0A-AE9E-C729465B3368}">
      <dgm:prSet/>
      <dgm:spPr/>
      <dgm:t>
        <a:bodyPr/>
        <a:lstStyle/>
        <a:p>
          <a:endParaRPr lang="es-CO"/>
        </a:p>
      </dgm:t>
    </dgm:pt>
    <dgm:pt modelId="{5F45E6B9-052A-41B9-8C89-E61FB38DDD80}" type="sibTrans" cxnId="{C4BC43C6-DFA4-4D0A-AE9E-C729465B3368}">
      <dgm:prSet/>
      <dgm:spPr/>
      <dgm:t>
        <a:bodyPr/>
        <a:lstStyle/>
        <a:p>
          <a:endParaRPr lang="es-CO"/>
        </a:p>
      </dgm:t>
    </dgm:pt>
    <dgm:pt modelId="{236DAE46-271B-4044-B4EA-62AA265BD856}">
      <dgm:prSet/>
      <dgm:spPr/>
      <dgm:t>
        <a:bodyPr/>
        <a:lstStyle/>
        <a:p>
          <a:r>
            <a:rPr lang="es-ES" dirty="0" smtClean="0"/>
            <a:t>8.</a:t>
          </a:r>
        </a:p>
      </dgm:t>
    </dgm:pt>
    <dgm:pt modelId="{24DEF425-D536-4143-A3F6-0F7EC49017D6}" type="parTrans" cxnId="{15F69F7B-BEDD-4644-9720-659C99993372}">
      <dgm:prSet/>
      <dgm:spPr/>
      <dgm:t>
        <a:bodyPr/>
        <a:lstStyle/>
        <a:p>
          <a:endParaRPr lang="es-CO"/>
        </a:p>
      </dgm:t>
    </dgm:pt>
    <dgm:pt modelId="{90EEC842-BA55-4D36-A893-7CFC38AB510A}" type="sibTrans" cxnId="{15F69F7B-BEDD-4644-9720-659C99993372}">
      <dgm:prSet/>
      <dgm:spPr/>
      <dgm:t>
        <a:bodyPr/>
        <a:lstStyle/>
        <a:p>
          <a:endParaRPr lang="es-CO"/>
        </a:p>
      </dgm:t>
    </dgm:pt>
    <dgm:pt modelId="{5B07783A-9304-4BF6-B5EB-BC313B3B88DA}">
      <dgm:prSet/>
      <dgm:spPr/>
      <dgm:t>
        <a:bodyPr/>
        <a:lstStyle/>
        <a:p>
          <a:r>
            <a:rPr lang="es-ES" dirty="0" smtClean="0"/>
            <a:t>9.</a:t>
          </a:r>
          <a:endParaRPr lang="es-ES" dirty="0"/>
        </a:p>
      </dgm:t>
    </dgm:pt>
    <dgm:pt modelId="{2112125E-D176-4D89-B99A-8306359C7F20}" type="parTrans" cxnId="{B200C941-949E-4470-AED2-3FD42E6A5590}">
      <dgm:prSet/>
      <dgm:spPr/>
      <dgm:t>
        <a:bodyPr/>
        <a:lstStyle/>
        <a:p>
          <a:endParaRPr lang="es-CO"/>
        </a:p>
      </dgm:t>
    </dgm:pt>
    <dgm:pt modelId="{D65FE013-5FE8-4B84-B769-B2C65CF017A9}" type="sibTrans" cxnId="{B200C941-949E-4470-AED2-3FD42E6A5590}">
      <dgm:prSet/>
      <dgm:spPr/>
      <dgm:t>
        <a:bodyPr/>
        <a:lstStyle/>
        <a:p>
          <a:endParaRPr lang="es-CO"/>
        </a:p>
      </dgm:t>
    </dgm:pt>
    <dgm:pt modelId="{6BBA560C-4946-4A34-BF34-9583729E7836}">
      <dgm:prSet phldrT="[Texto]"/>
      <dgm:spPr/>
      <dgm:t>
        <a:bodyPr/>
        <a:lstStyle/>
        <a:p>
          <a:r>
            <a:rPr lang="es-ES" smtClean="0"/>
            <a:t>Definiciones</a:t>
          </a:r>
          <a:endParaRPr lang="es-CO" dirty="0"/>
        </a:p>
      </dgm:t>
    </dgm:pt>
    <dgm:pt modelId="{86A700F4-147E-4D09-A232-DB117EE87215}" type="parTrans" cxnId="{FE55FF21-6C0F-4E20-A72A-EFCFC857693A}">
      <dgm:prSet/>
      <dgm:spPr/>
      <dgm:t>
        <a:bodyPr/>
        <a:lstStyle/>
        <a:p>
          <a:endParaRPr lang="es-CO"/>
        </a:p>
      </dgm:t>
    </dgm:pt>
    <dgm:pt modelId="{FEBD10B9-7162-4A29-9B5F-3177B72FA966}" type="sibTrans" cxnId="{FE55FF21-6C0F-4E20-A72A-EFCFC857693A}">
      <dgm:prSet/>
      <dgm:spPr/>
      <dgm:t>
        <a:bodyPr/>
        <a:lstStyle/>
        <a:p>
          <a:endParaRPr lang="es-CO"/>
        </a:p>
      </dgm:t>
    </dgm:pt>
    <dgm:pt modelId="{CB0626E7-036B-43E2-8693-BE46263F8222}">
      <dgm:prSet/>
      <dgm:spPr/>
      <dgm:t>
        <a:bodyPr/>
        <a:lstStyle/>
        <a:p>
          <a:r>
            <a:rPr lang="es-ES" dirty="0" smtClean="0"/>
            <a:t>2. </a:t>
          </a:r>
        </a:p>
      </dgm:t>
    </dgm:pt>
    <dgm:pt modelId="{F1997DE8-163F-466A-B483-4D545B9A3C8E}" type="parTrans" cxnId="{5ADCCAD7-38F8-437F-BACA-FD9A7A12FF29}">
      <dgm:prSet/>
      <dgm:spPr/>
      <dgm:t>
        <a:bodyPr/>
        <a:lstStyle/>
        <a:p>
          <a:endParaRPr lang="es-CO"/>
        </a:p>
      </dgm:t>
    </dgm:pt>
    <dgm:pt modelId="{4680E665-21C4-4886-9097-2ED278D7DBFF}" type="sibTrans" cxnId="{5ADCCAD7-38F8-437F-BACA-FD9A7A12FF29}">
      <dgm:prSet/>
      <dgm:spPr/>
      <dgm:t>
        <a:bodyPr/>
        <a:lstStyle/>
        <a:p>
          <a:endParaRPr lang="es-CO"/>
        </a:p>
      </dgm:t>
    </dgm:pt>
    <dgm:pt modelId="{941428C4-9CAA-4E43-8A0C-FCBE2D4843A0}">
      <dgm:prSet/>
      <dgm:spPr/>
      <dgm:t>
        <a:bodyPr/>
        <a:lstStyle/>
        <a:p>
          <a:r>
            <a:rPr lang="es-ES" smtClean="0"/>
            <a:t>El proceso contable</a:t>
          </a:r>
          <a:endParaRPr lang="es-ES" dirty="0" smtClean="0"/>
        </a:p>
      </dgm:t>
    </dgm:pt>
    <dgm:pt modelId="{BCA08EDD-8EE9-48E2-96A5-8F9DEC97205B}" type="parTrans" cxnId="{C056399C-1511-4732-A479-949B596A7021}">
      <dgm:prSet/>
      <dgm:spPr/>
      <dgm:t>
        <a:bodyPr/>
        <a:lstStyle/>
        <a:p>
          <a:endParaRPr lang="es-CO"/>
        </a:p>
      </dgm:t>
    </dgm:pt>
    <dgm:pt modelId="{2598DF6A-01BC-4304-8E12-ED6070F61C3F}" type="sibTrans" cxnId="{C056399C-1511-4732-A479-949B596A7021}">
      <dgm:prSet/>
      <dgm:spPr/>
      <dgm:t>
        <a:bodyPr/>
        <a:lstStyle/>
        <a:p>
          <a:endParaRPr lang="es-CO"/>
        </a:p>
      </dgm:t>
    </dgm:pt>
    <dgm:pt modelId="{F92059DB-6E28-4980-B6CD-136DE39C9E1C}">
      <dgm:prSet/>
      <dgm:spPr/>
      <dgm:t>
        <a:bodyPr/>
        <a:lstStyle/>
        <a:p>
          <a:r>
            <a:rPr lang="es-ES" dirty="0" smtClean="0"/>
            <a:t>3. </a:t>
          </a:r>
        </a:p>
      </dgm:t>
    </dgm:pt>
    <dgm:pt modelId="{793243D6-D026-4415-B2EE-4DD7FA778867}" type="parTrans" cxnId="{EA89CB37-2BBA-468D-8B74-6EA726F5EE92}">
      <dgm:prSet/>
      <dgm:spPr/>
      <dgm:t>
        <a:bodyPr/>
        <a:lstStyle/>
        <a:p>
          <a:endParaRPr lang="es-CO"/>
        </a:p>
      </dgm:t>
    </dgm:pt>
    <dgm:pt modelId="{B0ED1503-A72D-474D-8A73-961AB374B91D}" type="sibTrans" cxnId="{EA89CB37-2BBA-468D-8B74-6EA726F5EE92}">
      <dgm:prSet/>
      <dgm:spPr/>
      <dgm:t>
        <a:bodyPr/>
        <a:lstStyle/>
        <a:p>
          <a:endParaRPr lang="es-CO"/>
        </a:p>
      </dgm:t>
    </dgm:pt>
    <dgm:pt modelId="{EAA57971-9109-4E06-890D-985CD920AE31}">
      <dgm:prSet/>
      <dgm:spPr/>
      <dgm:t>
        <a:bodyPr/>
        <a:lstStyle/>
        <a:p>
          <a:r>
            <a:rPr lang="es-ES" dirty="0" smtClean="0"/>
            <a:t>4.</a:t>
          </a:r>
        </a:p>
      </dgm:t>
    </dgm:pt>
    <dgm:pt modelId="{FEB52CD0-5E37-41CA-97E0-7DC3984C022C}" type="parTrans" cxnId="{9A8B7910-5DC6-4B3D-948A-0760EA55A635}">
      <dgm:prSet/>
      <dgm:spPr/>
      <dgm:t>
        <a:bodyPr/>
        <a:lstStyle/>
        <a:p>
          <a:endParaRPr lang="es-CO"/>
        </a:p>
      </dgm:t>
    </dgm:pt>
    <dgm:pt modelId="{B6EC2923-53D4-4C79-8680-FC93ACE5DF63}" type="sibTrans" cxnId="{9A8B7910-5DC6-4B3D-948A-0760EA55A635}">
      <dgm:prSet/>
      <dgm:spPr/>
      <dgm:t>
        <a:bodyPr/>
        <a:lstStyle/>
        <a:p>
          <a:endParaRPr lang="es-CO"/>
        </a:p>
      </dgm:t>
    </dgm:pt>
    <dgm:pt modelId="{DD80A6C6-07A8-47C2-B74B-1F3478A292B5}">
      <dgm:prSet/>
      <dgm:spPr/>
      <dgm:t>
        <a:bodyPr/>
        <a:lstStyle/>
        <a:p>
          <a:r>
            <a:rPr lang="es-ES" dirty="0" smtClean="0"/>
            <a:t>Registro de las transacciones</a:t>
          </a:r>
        </a:p>
      </dgm:t>
    </dgm:pt>
    <dgm:pt modelId="{5C17A00B-0A31-45CA-8952-0046476FFA4D}" type="parTrans" cxnId="{383ACD28-AB02-4712-B6CD-35032EB260EE}">
      <dgm:prSet/>
      <dgm:spPr/>
      <dgm:t>
        <a:bodyPr/>
        <a:lstStyle/>
        <a:p>
          <a:endParaRPr lang="es-CO"/>
        </a:p>
      </dgm:t>
    </dgm:pt>
    <dgm:pt modelId="{2AAFD764-C286-4439-A4B9-47B61B7D1B24}" type="sibTrans" cxnId="{383ACD28-AB02-4712-B6CD-35032EB260EE}">
      <dgm:prSet/>
      <dgm:spPr/>
      <dgm:t>
        <a:bodyPr/>
        <a:lstStyle/>
        <a:p>
          <a:endParaRPr lang="es-CO"/>
        </a:p>
      </dgm:t>
    </dgm:pt>
    <dgm:pt modelId="{3DF5F761-9969-45E3-BECF-F8201B11DB65}">
      <dgm:prSet/>
      <dgm:spPr/>
      <dgm:t>
        <a:bodyPr/>
        <a:lstStyle/>
        <a:p>
          <a:r>
            <a:rPr lang="es-ES" dirty="0" smtClean="0"/>
            <a:t>Conservación de la información contable</a:t>
          </a:r>
        </a:p>
      </dgm:t>
    </dgm:pt>
    <dgm:pt modelId="{E271BD55-9319-4998-9CF6-282F7AF3FF35}" type="parTrans" cxnId="{58CC3367-01B3-4DBF-BB3A-7F16BD853CDE}">
      <dgm:prSet/>
      <dgm:spPr/>
      <dgm:t>
        <a:bodyPr/>
        <a:lstStyle/>
        <a:p>
          <a:endParaRPr lang="es-CO"/>
        </a:p>
      </dgm:t>
    </dgm:pt>
    <dgm:pt modelId="{3AD18663-5CA4-419B-9232-9B6DC7444A94}" type="sibTrans" cxnId="{58CC3367-01B3-4DBF-BB3A-7F16BD853CDE}">
      <dgm:prSet/>
      <dgm:spPr/>
      <dgm:t>
        <a:bodyPr/>
        <a:lstStyle/>
        <a:p>
          <a:endParaRPr lang="es-CO"/>
        </a:p>
      </dgm:t>
    </dgm:pt>
    <dgm:pt modelId="{E68516C4-4E14-4A78-9810-D4E482907EC6}">
      <dgm:prSet/>
      <dgm:spPr/>
      <dgm:t>
        <a:bodyPr/>
        <a:lstStyle/>
        <a:p>
          <a:r>
            <a:rPr lang="es-ES" dirty="0" smtClean="0"/>
            <a:t>6.</a:t>
          </a:r>
        </a:p>
      </dgm:t>
    </dgm:pt>
    <dgm:pt modelId="{CE2C5D76-4F0D-4FB6-BA32-9B1FB9F7B1F7}" type="parTrans" cxnId="{C44AEB99-1F44-4575-8064-FBFC1298F4F1}">
      <dgm:prSet/>
      <dgm:spPr/>
      <dgm:t>
        <a:bodyPr/>
        <a:lstStyle/>
        <a:p>
          <a:endParaRPr lang="es-CO"/>
        </a:p>
      </dgm:t>
    </dgm:pt>
    <dgm:pt modelId="{04FDFF7B-7D1A-4314-919E-A8C4E11758CD}" type="sibTrans" cxnId="{C44AEB99-1F44-4575-8064-FBFC1298F4F1}">
      <dgm:prSet/>
      <dgm:spPr/>
      <dgm:t>
        <a:bodyPr/>
        <a:lstStyle/>
        <a:p>
          <a:endParaRPr lang="es-CO"/>
        </a:p>
      </dgm:t>
    </dgm:pt>
    <dgm:pt modelId="{280C7E2F-07E9-4C1F-968E-93064D3E9028}">
      <dgm:prSet/>
      <dgm:spPr/>
      <dgm:t>
        <a:bodyPr/>
        <a:lstStyle/>
        <a:p>
          <a:r>
            <a:rPr lang="es-ES" smtClean="0"/>
            <a:t>Reportes</a:t>
          </a:r>
          <a:endParaRPr lang="es-ES" dirty="0" smtClean="0"/>
        </a:p>
      </dgm:t>
    </dgm:pt>
    <dgm:pt modelId="{A95CDBB8-1975-4B7C-8888-D13703D3955B}" type="parTrans" cxnId="{8F6707DB-1D6E-464F-AFB0-1E260097E5BC}">
      <dgm:prSet/>
      <dgm:spPr/>
      <dgm:t>
        <a:bodyPr/>
        <a:lstStyle/>
        <a:p>
          <a:endParaRPr lang="es-CO"/>
        </a:p>
      </dgm:t>
    </dgm:pt>
    <dgm:pt modelId="{C479036E-FDC3-4EEB-8D0F-3314B597D427}" type="sibTrans" cxnId="{8F6707DB-1D6E-464F-AFB0-1E260097E5BC}">
      <dgm:prSet/>
      <dgm:spPr/>
      <dgm:t>
        <a:bodyPr/>
        <a:lstStyle/>
        <a:p>
          <a:endParaRPr lang="es-CO"/>
        </a:p>
      </dgm:t>
    </dgm:pt>
    <dgm:pt modelId="{6547EA57-80E0-4890-BF67-68749897625D}">
      <dgm:prSet/>
      <dgm:spPr/>
      <dgm:t>
        <a:bodyPr/>
        <a:lstStyle/>
        <a:p>
          <a:r>
            <a:rPr lang="es-ES" dirty="0" smtClean="0"/>
            <a:t>El control interno en el sistema documental contable</a:t>
          </a:r>
        </a:p>
      </dgm:t>
    </dgm:pt>
    <dgm:pt modelId="{9F70FA79-05C6-40BB-AD58-AE4FB0F7E265}" type="parTrans" cxnId="{B0D97999-A86F-4F34-BA58-510E330C5C41}">
      <dgm:prSet/>
      <dgm:spPr/>
      <dgm:t>
        <a:bodyPr/>
        <a:lstStyle/>
        <a:p>
          <a:endParaRPr lang="es-CO"/>
        </a:p>
      </dgm:t>
    </dgm:pt>
    <dgm:pt modelId="{DB06CE3D-B428-4E12-942A-A45ACE95A3D9}" type="sibTrans" cxnId="{B0D97999-A86F-4F34-BA58-510E330C5C41}">
      <dgm:prSet/>
      <dgm:spPr/>
      <dgm:t>
        <a:bodyPr/>
        <a:lstStyle/>
        <a:p>
          <a:endParaRPr lang="es-CO"/>
        </a:p>
      </dgm:t>
    </dgm:pt>
    <dgm:pt modelId="{2FA074BC-943B-418C-9A49-18A51DC0B363}">
      <dgm:prSet/>
      <dgm:spPr/>
      <dgm:t>
        <a:bodyPr/>
        <a:lstStyle/>
        <a:p>
          <a:r>
            <a:rPr lang="es-ES" dirty="0" smtClean="0"/>
            <a:t>ANEXO Inventario normativo</a:t>
          </a:r>
          <a:endParaRPr lang="es-ES" dirty="0"/>
        </a:p>
      </dgm:t>
    </dgm:pt>
    <dgm:pt modelId="{00788736-9360-4581-B5E6-9DDA5F22F90C}" type="parTrans" cxnId="{40841A07-09A2-45AB-884D-17C8299E55D0}">
      <dgm:prSet/>
      <dgm:spPr/>
      <dgm:t>
        <a:bodyPr/>
        <a:lstStyle/>
        <a:p>
          <a:endParaRPr lang="es-CO"/>
        </a:p>
      </dgm:t>
    </dgm:pt>
    <dgm:pt modelId="{7A51A003-6591-42BF-8598-CAE480125AE4}" type="sibTrans" cxnId="{40841A07-09A2-45AB-884D-17C8299E55D0}">
      <dgm:prSet/>
      <dgm:spPr/>
      <dgm:t>
        <a:bodyPr/>
        <a:lstStyle/>
        <a:p>
          <a:endParaRPr lang="es-CO"/>
        </a:p>
      </dgm:t>
    </dgm:pt>
    <dgm:pt modelId="{DA480580-BC87-4607-9DFA-87C7FB2E0777}" type="pres">
      <dgm:prSet presAssocID="{488C1701-701E-4446-BFCA-3EDDE6882B3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783A2D3-9959-44C1-96B1-58D637D0C600}" type="pres">
      <dgm:prSet presAssocID="{F825EC38-75FF-4ADB-87B0-6DB602AA5D56}" presName="composite" presStyleCnt="0"/>
      <dgm:spPr/>
    </dgm:pt>
    <dgm:pt modelId="{3D659D35-FE5C-4FD1-BD7A-CA6213A73024}" type="pres">
      <dgm:prSet presAssocID="{F825EC38-75FF-4ADB-87B0-6DB602AA5D56}" presName="parentText" presStyleLbl="align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2DC9EE0-1F18-4D5A-BEA2-30B0F02E4130}" type="pres">
      <dgm:prSet presAssocID="{F825EC38-75FF-4ADB-87B0-6DB602AA5D56}" presName="descendantText" presStyleLbl="alignAcc1" presStyleIdx="0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877A975-E90A-4704-8B46-4DE4135FB1EF}" type="pres">
      <dgm:prSet presAssocID="{AD60CFAA-C14C-45DA-9C05-160BC7C94B6B}" presName="sp" presStyleCnt="0"/>
      <dgm:spPr/>
    </dgm:pt>
    <dgm:pt modelId="{FF676BD7-F36E-4408-B30A-B6980A16F21A}" type="pres">
      <dgm:prSet presAssocID="{CB0626E7-036B-43E2-8693-BE46263F8222}" presName="composite" presStyleCnt="0"/>
      <dgm:spPr/>
    </dgm:pt>
    <dgm:pt modelId="{429E28B2-4412-45B1-BA2C-B0033894CCFB}" type="pres">
      <dgm:prSet presAssocID="{CB0626E7-036B-43E2-8693-BE46263F8222}" presName="parentText" presStyleLbl="align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5256555-C8F9-4946-ACA5-61EEDACEB9C0}" type="pres">
      <dgm:prSet presAssocID="{CB0626E7-036B-43E2-8693-BE46263F8222}" presName="descendantText" presStyleLbl="alignAcc1" presStyleIdx="1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09B61F6-541B-4F7C-903D-C107578BFCB6}" type="pres">
      <dgm:prSet presAssocID="{4680E665-21C4-4886-9097-2ED278D7DBFF}" presName="sp" presStyleCnt="0"/>
      <dgm:spPr/>
    </dgm:pt>
    <dgm:pt modelId="{F905B891-1DBB-4A2D-9F96-E76C628B1F11}" type="pres">
      <dgm:prSet presAssocID="{F92059DB-6E28-4980-B6CD-136DE39C9E1C}" presName="composite" presStyleCnt="0"/>
      <dgm:spPr/>
    </dgm:pt>
    <dgm:pt modelId="{890C86BD-D36F-44D6-A39A-EB3AB6F6F7EB}" type="pres">
      <dgm:prSet presAssocID="{F92059DB-6E28-4980-B6CD-136DE39C9E1C}" presName="parentText" presStyleLbl="align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FDA1C1C-9D36-4C0D-9321-115F4789F38C}" type="pres">
      <dgm:prSet presAssocID="{F92059DB-6E28-4980-B6CD-136DE39C9E1C}" presName="descendantText" presStyleLbl="alignAcc1" presStyleIdx="2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D42FE64-EF0B-46EA-9814-C63D7AA21151}" type="pres">
      <dgm:prSet presAssocID="{B0ED1503-A72D-474D-8A73-961AB374B91D}" presName="sp" presStyleCnt="0"/>
      <dgm:spPr/>
    </dgm:pt>
    <dgm:pt modelId="{EA8B8DF3-43FD-459C-B78A-66164AAFE70E}" type="pres">
      <dgm:prSet presAssocID="{EAA57971-9109-4E06-890D-985CD920AE31}" presName="composite" presStyleCnt="0"/>
      <dgm:spPr/>
    </dgm:pt>
    <dgm:pt modelId="{1E91E0C8-A3BF-4725-9C95-4812F6C53486}" type="pres">
      <dgm:prSet presAssocID="{EAA57971-9109-4E06-890D-985CD920AE31}" presName="parentText" presStyleLbl="align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0247E40-00D8-48F1-A629-E3414D6CD3F4}" type="pres">
      <dgm:prSet presAssocID="{EAA57971-9109-4E06-890D-985CD920AE31}" presName="descendantText" presStyleLbl="alignAcc1" presStyleIdx="3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D60B85C-7ED7-4E73-9408-7B7954A28910}" type="pres">
      <dgm:prSet presAssocID="{B6EC2923-53D4-4C79-8680-FC93ACE5DF63}" presName="sp" presStyleCnt="0"/>
      <dgm:spPr/>
    </dgm:pt>
    <dgm:pt modelId="{97B4F43E-8214-4278-91C6-DCA9F7C8C26D}" type="pres">
      <dgm:prSet presAssocID="{37781F78-F1AE-405F-908A-41CB9E7B88E5}" presName="composite" presStyleCnt="0"/>
      <dgm:spPr/>
    </dgm:pt>
    <dgm:pt modelId="{9B5DA66D-5583-4B66-8114-AE3532A55181}" type="pres">
      <dgm:prSet presAssocID="{37781F78-F1AE-405F-908A-41CB9E7B88E5}" presName="parentText" presStyleLbl="align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906806C-639F-4C8B-82A4-25658B90B550}" type="pres">
      <dgm:prSet presAssocID="{37781F78-F1AE-405F-908A-41CB9E7B88E5}" presName="descendantText" presStyleLbl="alignAcc1" presStyleIdx="4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2562C39-92B9-4684-8627-2CF20BD84148}" type="pres">
      <dgm:prSet presAssocID="{1C70D71F-4303-47BA-B39D-192C663A096C}" presName="sp" presStyleCnt="0"/>
      <dgm:spPr/>
    </dgm:pt>
    <dgm:pt modelId="{53FC3FD1-B44D-40E9-B799-4BB4DABD475D}" type="pres">
      <dgm:prSet presAssocID="{E68516C4-4E14-4A78-9810-D4E482907EC6}" presName="composite" presStyleCnt="0"/>
      <dgm:spPr/>
    </dgm:pt>
    <dgm:pt modelId="{48E7E016-91E8-4396-ABD7-0AFBEBA14930}" type="pres">
      <dgm:prSet presAssocID="{E68516C4-4E14-4A78-9810-D4E482907EC6}" presName="parentText" presStyleLbl="align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003BEB2-5050-49F4-B5C3-88DB851A7A7F}" type="pres">
      <dgm:prSet presAssocID="{E68516C4-4E14-4A78-9810-D4E482907EC6}" presName="descendantText" presStyleLbl="alignAcc1" presStyleIdx="5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54EA3BD-93DC-4792-BE8F-3E187EF0932E}" type="pres">
      <dgm:prSet presAssocID="{04FDFF7B-7D1A-4314-919E-A8C4E11758CD}" presName="sp" presStyleCnt="0"/>
      <dgm:spPr/>
    </dgm:pt>
    <dgm:pt modelId="{67AB8E19-A8DC-44FC-8D41-79950B02D36D}" type="pres">
      <dgm:prSet presAssocID="{37243DC1-3AA4-4462-BAF8-E6F1E21C28AD}" presName="composite" presStyleCnt="0"/>
      <dgm:spPr/>
    </dgm:pt>
    <dgm:pt modelId="{C2105656-A390-4BBC-85B2-4629BF405060}" type="pres">
      <dgm:prSet presAssocID="{37243DC1-3AA4-4462-BAF8-E6F1E21C28AD}" presName="parentText" presStyleLbl="align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F64445E-0C83-46FD-9B74-7A65F1C2EE8F}" type="pres">
      <dgm:prSet presAssocID="{37243DC1-3AA4-4462-BAF8-E6F1E21C28AD}" presName="descendantText" presStyleLbl="alignAcc1" presStyleIdx="6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82F7D0D-46CA-4AFB-8B7D-0F8C63EB6EDF}" type="pres">
      <dgm:prSet presAssocID="{5F45E6B9-052A-41B9-8C89-E61FB38DDD80}" presName="sp" presStyleCnt="0"/>
      <dgm:spPr/>
    </dgm:pt>
    <dgm:pt modelId="{B472795A-386B-44B0-922C-656C443789CB}" type="pres">
      <dgm:prSet presAssocID="{236DAE46-271B-4044-B4EA-62AA265BD856}" presName="composite" presStyleCnt="0"/>
      <dgm:spPr/>
    </dgm:pt>
    <dgm:pt modelId="{C7ECF995-B634-402A-B91A-1CF0F5408EF8}" type="pres">
      <dgm:prSet presAssocID="{236DAE46-271B-4044-B4EA-62AA265BD856}" presName="parentText" presStyleLbl="align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E1C39B3-BD97-4E2F-AA30-FC2A40B49D27}" type="pres">
      <dgm:prSet presAssocID="{236DAE46-271B-4044-B4EA-62AA265BD856}" presName="descendantText" presStyleLbl="alignAcc1" presStyleIdx="7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1DEF702-E1EE-4D8F-91DF-76C27E0D4099}" type="pres">
      <dgm:prSet presAssocID="{90EEC842-BA55-4D36-A893-7CFC38AB510A}" presName="sp" presStyleCnt="0"/>
      <dgm:spPr/>
    </dgm:pt>
    <dgm:pt modelId="{802F0431-42E1-478B-BCF3-046C7DC55F14}" type="pres">
      <dgm:prSet presAssocID="{5B07783A-9304-4BF6-B5EB-BC313B3B88DA}" presName="composite" presStyleCnt="0"/>
      <dgm:spPr/>
    </dgm:pt>
    <dgm:pt modelId="{C07876C8-81AE-4C5D-B45D-CA34E90877C7}" type="pres">
      <dgm:prSet presAssocID="{5B07783A-9304-4BF6-B5EB-BC313B3B88DA}" presName="parentText" presStyleLbl="align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DAA58A8-3C45-4EC6-8DD3-0EF6C6793C0D}" type="pres">
      <dgm:prSet presAssocID="{5B07783A-9304-4BF6-B5EB-BC313B3B88DA}" presName="descendantText" presStyleLbl="alignAcc1" presStyleIdx="8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EA89CB37-2BBA-468D-8B74-6EA726F5EE92}" srcId="{488C1701-701E-4446-BFCA-3EDDE6882B3B}" destId="{F92059DB-6E28-4980-B6CD-136DE39C9E1C}" srcOrd="2" destOrd="0" parTransId="{793243D6-D026-4415-B2EE-4DD7FA778867}" sibTransId="{B0ED1503-A72D-474D-8A73-961AB374B91D}"/>
    <dgm:cxn modelId="{F55C8591-4C86-4BE3-B66A-1F6ACF769A2C}" type="presOf" srcId="{DD80A6C6-07A8-47C2-B74B-1F3478A292B5}" destId="{F0247E40-00D8-48F1-A629-E3414D6CD3F4}" srcOrd="0" destOrd="0" presId="urn:microsoft.com/office/officeart/2005/8/layout/chevron2"/>
    <dgm:cxn modelId="{383ACD28-AB02-4712-B6CD-35032EB260EE}" srcId="{EAA57971-9109-4E06-890D-985CD920AE31}" destId="{DD80A6C6-07A8-47C2-B74B-1F3478A292B5}" srcOrd="0" destOrd="0" parTransId="{5C17A00B-0A31-45CA-8952-0046476FFA4D}" sibTransId="{2AAFD764-C286-4439-A4B9-47B61B7D1B24}"/>
    <dgm:cxn modelId="{1D6CA6A0-5022-4759-A51A-16C5F5171D88}" type="presOf" srcId="{3DF5F761-9969-45E3-BECF-F8201B11DB65}" destId="{E906806C-639F-4C8B-82A4-25658B90B550}" srcOrd="0" destOrd="0" presId="urn:microsoft.com/office/officeart/2005/8/layout/chevron2"/>
    <dgm:cxn modelId="{E4C03C9D-08E6-48FC-A119-4BE7DAE92D7E}" type="presOf" srcId="{6BBA560C-4946-4A34-BF34-9583729E7836}" destId="{42DC9EE0-1F18-4D5A-BEA2-30B0F02E4130}" srcOrd="0" destOrd="0" presId="urn:microsoft.com/office/officeart/2005/8/layout/chevron2"/>
    <dgm:cxn modelId="{C4BC43C6-DFA4-4D0A-AE9E-C729465B3368}" srcId="{488C1701-701E-4446-BFCA-3EDDE6882B3B}" destId="{37243DC1-3AA4-4462-BAF8-E6F1E21C28AD}" srcOrd="6" destOrd="0" parTransId="{0571D141-1664-40B9-84B1-2C70C30C7FEA}" sibTransId="{5F45E6B9-052A-41B9-8C89-E61FB38DDD80}"/>
    <dgm:cxn modelId="{FE55FF21-6C0F-4E20-A72A-EFCFC857693A}" srcId="{F825EC38-75FF-4ADB-87B0-6DB602AA5D56}" destId="{6BBA560C-4946-4A34-BF34-9583729E7836}" srcOrd="0" destOrd="0" parTransId="{86A700F4-147E-4D09-A232-DB117EE87215}" sibTransId="{FEBD10B9-7162-4A29-9B5F-3177B72FA966}"/>
    <dgm:cxn modelId="{721C50F4-4AE8-43EE-A3B3-DEA4338D6624}" srcId="{488C1701-701E-4446-BFCA-3EDDE6882B3B}" destId="{F825EC38-75FF-4ADB-87B0-6DB602AA5D56}" srcOrd="0" destOrd="0" parTransId="{C17A904C-10A7-4FE5-8549-BD609A92239B}" sibTransId="{AD60CFAA-C14C-45DA-9C05-160BC7C94B6B}"/>
    <dgm:cxn modelId="{5ADCCAD7-38F8-437F-BACA-FD9A7A12FF29}" srcId="{488C1701-701E-4446-BFCA-3EDDE6882B3B}" destId="{CB0626E7-036B-43E2-8693-BE46263F8222}" srcOrd="1" destOrd="0" parTransId="{F1997DE8-163F-466A-B483-4D545B9A3C8E}" sibTransId="{4680E665-21C4-4886-9097-2ED278D7DBFF}"/>
    <dgm:cxn modelId="{C44AEB99-1F44-4575-8064-FBFC1298F4F1}" srcId="{488C1701-701E-4446-BFCA-3EDDE6882B3B}" destId="{E68516C4-4E14-4A78-9810-D4E482907EC6}" srcOrd="5" destOrd="0" parTransId="{CE2C5D76-4F0D-4FB6-BA32-9B1FB9F7B1F7}" sibTransId="{04FDFF7B-7D1A-4314-919E-A8C4E11758CD}"/>
    <dgm:cxn modelId="{98BB6EBB-0E0F-4F14-BEB3-EB9034BA4E16}" type="presOf" srcId="{37781F78-F1AE-405F-908A-41CB9E7B88E5}" destId="{9B5DA66D-5583-4B66-8114-AE3532A55181}" srcOrd="0" destOrd="0" presId="urn:microsoft.com/office/officeart/2005/8/layout/chevron2"/>
    <dgm:cxn modelId="{58CC3367-01B3-4DBF-BB3A-7F16BD853CDE}" srcId="{37781F78-F1AE-405F-908A-41CB9E7B88E5}" destId="{3DF5F761-9969-45E3-BECF-F8201B11DB65}" srcOrd="0" destOrd="0" parTransId="{E271BD55-9319-4998-9CF6-282F7AF3FF35}" sibTransId="{3AD18663-5CA4-419B-9232-9B6DC7444A94}"/>
    <dgm:cxn modelId="{FA2A7A1D-EF56-46B0-9935-8400ACB68EF3}" type="presOf" srcId="{CC4D37F0-26D3-4335-8742-BDFA51DE0B4A}" destId="{FFDA1C1C-9D36-4C0D-9321-115F4789F38C}" srcOrd="0" destOrd="0" presId="urn:microsoft.com/office/officeart/2005/8/layout/chevron2"/>
    <dgm:cxn modelId="{A4421115-A2AC-4C35-98C0-696B647E6096}" srcId="{E68516C4-4E14-4A78-9810-D4E482907EC6}" destId="{B322A28A-CB7D-42BB-87E6-1C892C4687DC}" srcOrd="0" destOrd="0" parTransId="{341877C4-0D56-4475-8AFA-6DC6E9B19CB4}" sibTransId="{27E22BCF-13D5-448F-A294-09393569775F}"/>
    <dgm:cxn modelId="{489CC117-A0CD-44FA-8015-67D27F183D70}" type="presOf" srcId="{2FA074BC-943B-418C-9A49-18A51DC0B363}" destId="{7DAA58A8-3C45-4EC6-8DD3-0EF6C6793C0D}" srcOrd="0" destOrd="0" presId="urn:microsoft.com/office/officeart/2005/8/layout/chevron2"/>
    <dgm:cxn modelId="{E91DA3A4-679E-4A1D-9EF2-C3F8721B996E}" type="presOf" srcId="{EAA57971-9109-4E06-890D-985CD920AE31}" destId="{1E91E0C8-A3BF-4725-9C95-4812F6C53486}" srcOrd="0" destOrd="0" presId="urn:microsoft.com/office/officeart/2005/8/layout/chevron2"/>
    <dgm:cxn modelId="{7C496951-5443-46A5-9C9D-12BF58066FDD}" type="presOf" srcId="{488C1701-701E-4446-BFCA-3EDDE6882B3B}" destId="{DA480580-BC87-4607-9DFA-87C7FB2E0777}" srcOrd="0" destOrd="0" presId="urn:microsoft.com/office/officeart/2005/8/layout/chevron2"/>
    <dgm:cxn modelId="{F25D4DA1-6E21-42C1-BB70-688F3BBDBE1C}" type="presOf" srcId="{E68516C4-4E14-4A78-9810-D4E482907EC6}" destId="{48E7E016-91E8-4396-ABD7-0AFBEBA14930}" srcOrd="0" destOrd="0" presId="urn:microsoft.com/office/officeart/2005/8/layout/chevron2"/>
    <dgm:cxn modelId="{C51347FF-CB21-4B6E-9925-8AB5C543F29D}" type="presOf" srcId="{F92059DB-6E28-4980-B6CD-136DE39C9E1C}" destId="{890C86BD-D36F-44D6-A39A-EB3AB6F6F7EB}" srcOrd="0" destOrd="0" presId="urn:microsoft.com/office/officeart/2005/8/layout/chevron2"/>
    <dgm:cxn modelId="{9A8B7910-5DC6-4B3D-948A-0760EA55A635}" srcId="{488C1701-701E-4446-BFCA-3EDDE6882B3B}" destId="{EAA57971-9109-4E06-890D-985CD920AE31}" srcOrd="3" destOrd="0" parTransId="{FEB52CD0-5E37-41CA-97E0-7DC3984C022C}" sibTransId="{B6EC2923-53D4-4C79-8680-FC93ACE5DF63}"/>
    <dgm:cxn modelId="{29320597-E587-4148-B478-4884584F1A53}" type="presOf" srcId="{941428C4-9CAA-4E43-8A0C-FCBE2D4843A0}" destId="{05256555-C8F9-4946-ACA5-61EEDACEB9C0}" srcOrd="0" destOrd="0" presId="urn:microsoft.com/office/officeart/2005/8/layout/chevron2"/>
    <dgm:cxn modelId="{C056399C-1511-4732-A479-949B596A7021}" srcId="{CB0626E7-036B-43E2-8693-BE46263F8222}" destId="{941428C4-9CAA-4E43-8A0C-FCBE2D4843A0}" srcOrd="0" destOrd="0" parTransId="{BCA08EDD-8EE9-48E2-96A5-8F9DEC97205B}" sibTransId="{2598DF6A-01BC-4304-8E12-ED6070F61C3F}"/>
    <dgm:cxn modelId="{224CF108-725B-4B76-8D2A-815EB96C27C2}" type="presOf" srcId="{B322A28A-CB7D-42BB-87E6-1C892C4687DC}" destId="{B003BEB2-5050-49F4-B5C3-88DB851A7A7F}" srcOrd="0" destOrd="0" presId="urn:microsoft.com/office/officeart/2005/8/layout/chevron2"/>
    <dgm:cxn modelId="{755547F8-2DAF-4477-974E-C127A1AAEF8A}" type="presOf" srcId="{37243DC1-3AA4-4462-BAF8-E6F1E21C28AD}" destId="{C2105656-A390-4BBC-85B2-4629BF405060}" srcOrd="0" destOrd="0" presId="urn:microsoft.com/office/officeart/2005/8/layout/chevron2"/>
    <dgm:cxn modelId="{26B19535-391C-495B-AF23-870BAC7AA954}" type="presOf" srcId="{CB0626E7-036B-43E2-8693-BE46263F8222}" destId="{429E28B2-4412-45B1-BA2C-B0033894CCFB}" srcOrd="0" destOrd="0" presId="urn:microsoft.com/office/officeart/2005/8/layout/chevron2"/>
    <dgm:cxn modelId="{B0942846-086F-4DCD-BED2-0931DACDA0E8}" type="presOf" srcId="{280C7E2F-07E9-4C1F-968E-93064D3E9028}" destId="{6F64445E-0C83-46FD-9B74-7A65F1C2EE8F}" srcOrd="0" destOrd="0" presId="urn:microsoft.com/office/officeart/2005/8/layout/chevron2"/>
    <dgm:cxn modelId="{8F6707DB-1D6E-464F-AFB0-1E260097E5BC}" srcId="{37243DC1-3AA4-4462-BAF8-E6F1E21C28AD}" destId="{280C7E2F-07E9-4C1F-968E-93064D3E9028}" srcOrd="0" destOrd="0" parTransId="{A95CDBB8-1975-4B7C-8888-D13703D3955B}" sibTransId="{C479036E-FDC3-4EEB-8D0F-3314B597D427}"/>
    <dgm:cxn modelId="{B200C941-949E-4470-AED2-3FD42E6A5590}" srcId="{488C1701-701E-4446-BFCA-3EDDE6882B3B}" destId="{5B07783A-9304-4BF6-B5EB-BC313B3B88DA}" srcOrd="8" destOrd="0" parTransId="{2112125E-D176-4D89-B99A-8306359C7F20}" sibTransId="{D65FE013-5FE8-4B84-B769-B2C65CF017A9}"/>
    <dgm:cxn modelId="{40841A07-09A2-45AB-884D-17C8299E55D0}" srcId="{5B07783A-9304-4BF6-B5EB-BC313B3B88DA}" destId="{2FA074BC-943B-418C-9A49-18A51DC0B363}" srcOrd="0" destOrd="0" parTransId="{00788736-9360-4581-B5E6-9DDA5F22F90C}" sibTransId="{7A51A003-6591-42BF-8598-CAE480125AE4}"/>
    <dgm:cxn modelId="{15F69F7B-BEDD-4644-9720-659C99993372}" srcId="{488C1701-701E-4446-BFCA-3EDDE6882B3B}" destId="{236DAE46-271B-4044-B4EA-62AA265BD856}" srcOrd="7" destOrd="0" parTransId="{24DEF425-D536-4143-A3F6-0F7EC49017D6}" sibTransId="{90EEC842-BA55-4D36-A893-7CFC38AB510A}"/>
    <dgm:cxn modelId="{B0D97999-A86F-4F34-BA58-510E330C5C41}" srcId="{236DAE46-271B-4044-B4EA-62AA265BD856}" destId="{6547EA57-80E0-4890-BF67-68749897625D}" srcOrd="0" destOrd="0" parTransId="{9F70FA79-05C6-40BB-AD58-AE4FB0F7E265}" sibTransId="{DB06CE3D-B428-4E12-942A-A45ACE95A3D9}"/>
    <dgm:cxn modelId="{E0A20A6B-A6A1-4729-BA8C-2BE8E90FAD93}" type="presOf" srcId="{6547EA57-80E0-4890-BF67-68749897625D}" destId="{0E1C39B3-BD97-4E2F-AA30-FC2A40B49D27}" srcOrd="0" destOrd="0" presId="urn:microsoft.com/office/officeart/2005/8/layout/chevron2"/>
    <dgm:cxn modelId="{E41D8419-809A-419F-851B-9F5E829676B4}" type="presOf" srcId="{236DAE46-271B-4044-B4EA-62AA265BD856}" destId="{C7ECF995-B634-402A-B91A-1CF0F5408EF8}" srcOrd="0" destOrd="0" presId="urn:microsoft.com/office/officeart/2005/8/layout/chevron2"/>
    <dgm:cxn modelId="{53DA25F7-F6A9-43FC-8F1F-CF2B262C9AC9}" type="presOf" srcId="{F825EC38-75FF-4ADB-87B0-6DB602AA5D56}" destId="{3D659D35-FE5C-4FD1-BD7A-CA6213A73024}" srcOrd="0" destOrd="0" presId="urn:microsoft.com/office/officeart/2005/8/layout/chevron2"/>
    <dgm:cxn modelId="{4D3E134A-6323-4A70-B386-652F8B3DAED5}" srcId="{F92059DB-6E28-4980-B6CD-136DE39C9E1C}" destId="{CC4D37F0-26D3-4335-8742-BDFA51DE0B4A}" srcOrd="0" destOrd="0" parTransId="{75783C05-E288-4B53-8B40-77DE8C1D9E1E}" sibTransId="{5F3CD645-AAB3-4AFD-B6A8-47AA67C9FADC}"/>
    <dgm:cxn modelId="{DEF9B9D9-DE9E-4C3A-8664-D02095F16A33}" type="presOf" srcId="{5B07783A-9304-4BF6-B5EB-BC313B3B88DA}" destId="{C07876C8-81AE-4C5D-B45D-CA34E90877C7}" srcOrd="0" destOrd="0" presId="urn:microsoft.com/office/officeart/2005/8/layout/chevron2"/>
    <dgm:cxn modelId="{741F3EC7-A6D8-44DF-A1A2-AD1186BB0B5B}" srcId="{488C1701-701E-4446-BFCA-3EDDE6882B3B}" destId="{37781F78-F1AE-405F-908A-41CB9E7B88E5}" srcOrd="4" destOrd="0" parTransId="{88A5EE15-E653-425E-8EFF-3E3D63D548BE}" sibTransId="{1C70D71F-4303-47BA-B39D-192C663A096C}"/>
    <dgm:cxn modelId="{C0903048-F20F-4792-A92F-98C264AE582E}" type="presParOf" srcId="{DA480580-BC87-4607-9DFA-87C7FB2E0777}" destId="{F783A2D3-9959-44C1-96B1-58D637D0C600}" srcOrd="0" destOrd="0" presId="urn:microsoft.com/office/officeart/2005/8/layout/chevron2"/>
    <dgm:cxn modelId="{A27278C6-6DD7-4A24-883D-0357757BF2C9}" type="presParOf" srcId="{F783A2D3-9959-44C1-96B1-58D637D0C600}" destId="{3D659D35-FE5C-4FD1-BD7A-CA6213A73024}" srcOrd="0" destOrd="0" presId="urn:microsoft.com/office/officeart/2005/8/layout/chevron2"/>
    <dgm:cxn modelId="{4B3905BE-C71E-49B9-864A-670B385FAB63}" type="presParOf" srcId="{F783A2D3-9959-44C1-96B1-58D637D0C600}" destId="{42DC9EE0-1F18-4D5A-BEA2-30B0F02E4130}" srcOrd="1" destOrd="0" presId="urn:microsoft.com/office/officeart/2005/8/layout/chevron2"/>
    <dgm:cxn modelId="{EC7FA08B-9407-47CE-B2E3-4F8B8DB8717A}" type="presParOf" srcId="{DA480580-BC87-4607-9DFA-87C7FB2E0777}" destId="{C877A975-E90A-4704-8B46-4DE4135FB1EF}" srcOrd="1" destOrd="0" presId="urn:microsoft.com/office/officeart/2005/8/layout/chevron2"/>
    <dgm:cxn modelId="{6E6D258C-F24F-4F02-AEF5-2A415DA40597}" type="presParOf" srcId="{DA480580-BC87-4607-9DFA-87C7FB2E0777}" destId="{FF676BD7-F36E-4408-B30A-B6980A16F21A}" srcOrd="2" destOrd="0" presId="urn:microsoft.com/office/officeart/2005/8/layout/chevron2"/>
    <dgm:cxn modelId="{2D8BF4E1-8CFD-471A-A582-F601593D3062}" type="presParOf" srcId="{FF676BD7-F36E-4408-B30A-B6980A16F21A}" destId="{429E28B2-4412-45B1-BA2C-B0033894CCFB}" srcOrd="0" destOrd="0" presId="urn:microsoft.com/office/officeart/2005/8/layout/chevron2"/>
    <dgm:cxn modelId="{2DF8F9DA-7B87-490C-9A4B-4B0F3AE0B07A}" type="presParOf" srcId="{FF676BD7-F36E-4408-B30A-B6980A16F21A}" destId="{05256555-C8F9-4946-ACA5-61EEDACEB9C0}" srcOrd="1" destOrd="0" presId="urn:microsoft.com/office/officeart/2005/8/layout/chevron2"/>
    <dgm:cxn modelId="{2AEB797A-D085-4997-A6C9-32B56D104587}" type="presParOf" srcId="{DA480580-BC87-4607-9DFA-87C7FB2E0777}" destId="{309B61F6-541B-4F7C-903D-C107578BFCB6}" srcOrd="3" destOrd="0" presId="urn:microsoft.com/office/officeart/2005/8/layout/chevron2"/>
    <dgm:cxn modelId="{8E837A2A-5856-483E-A5B4-A5C0CD1026A5}" type="presParOf" srcId="{DA480580-BC87-4607-9DFA-87C7FB2E0777}" destId="{F905B891-1DBB-4A2D-9F96-E76C628B1F11}" srcOrd="4" destOrd="0" presId="urn:microsoft.com/office/officeart/2005/8/layout/chevron2"/>
    <dgm:cxn modelId="{E5EDD4A3-F55B-4C29-B803-65F9D1811389}" type="presParOf" srcId="{F905B891-1DBB-4A2D-9F96-E76C628B1F11}" destId="{890C86BD-D36F-44D6-A39A-EB3AB6F6F7EB}" srcOrd="0" destOrd="0" presId="urn:microsoft.com/office/officeart/2005/8/layout/chevron2"/>
    <dgm:cxn modelId="{89CB1E69-5BD4-4EC6-BC4D-968320116A3B}" type="presParOf" srcId="{F905B891-1DBB-4A2D-9F96-E76C628B1F11}" destId="{FFDA1C1C-9D36-4C0D-9321-115F4789F38C}" srcOrd="1" destOrd="0" presId="urn:microsoft.com/office/officeart/2005/8/layout/chevron2"/>
    <dgm:cxn modelId="{EDC351C5-2FC2-4B29-9910-CF61E6BBFE51}" type="presParOf" srcId="{DA480580-BC87-4607-9DFA-87C7FB2E0777}" destId="{6D42FE64-EF0B-46EA-9814-C63D7AA21151}" srcOrd="5" destOrd="0" presId="urn:microsoft.com/office/officeart/2005/8/layout/chevron2"/>
    <dgm:cxn modelId="{09A15D78-FEF6-45C3-A0FE-133008683162}" type="presParOf" srcId="{DA480580-BC87-4607-9DFA-87C7FB2E0777}" destId="{EA8B8DF3-43FD-459C-B78A-66164AAFE70E}" srcOrd="6" destOrd="0" presId="urn:microsoft.com/office/officeart/2005/8/layout/chevron2"/>
    <dgm:cxn modelId="{1F141245-83CD-45A0-A120-6376B5F12389}" type="presParOf" srcId="{EA8B8DF3-43FD-459C-B78A-66164AAFE70E}" destId="{1E91E0C8-A3BF-4725-9C95-4812F6C53486}" srcOrd="0" destOrd="0" presId="urn:microsoft.com/office/officeart/2005/8/layout/chevron2"/>
    <dgm:cxn modelId="{6E22CB24-755D-4051-9C70-30D8EDA76F9A}" type="presParOf" srcId="{EA8B8DF3-43FD-459C-B78A-66164AAFE70E}" destId="{F0247E40-00D8-48F1-A629-E3414D6CD3F4}" srcOrd="1" destOrd="0" presId="urn:microsoft.com/office/officeart/2005/8/layout/chevron2"/>
    <dgm:cxn modelId="{09739C46-76E8-4606-BF87-151AFBFE10C1}" type="presParOf" srcId="{DA480580-BC87-4607-9DFA-87C7FB2E0777}" destId="{5D60B85C-7ED7-4E73-9408-7B7954A28910}" srcOrd="7" destOrd="0" presId="urn:microsoft.com/office/officeart/2005/8/layout/chevron2"/>
    <dgm:cxn modelId="{2D11C6D1-A597-4658-B72C-A58F0586BB00}" type="presParOf" srcId="{DA480580-BC87-4607-9DFA-87C7FB2E0777}" destId="{97B4F43E-8214-4278-91C6-DCA9F7C8C26D}" srcOrd="8" destOrd="0" presId="urn:microsoft.com/office/officeart/2005/8/layout/chevron2"/>
    <dgm:cxn modelId="{1A52429E-3C16-4087-A356-36FF1958A5B4}" type="presParOf" srcId="{97B4F43E-8214-4278-91C6-DCA9F7C8C26D}" destId="{9B5DA66D-5583-4B66-8114-AE3532A55181}" srcOrd="0" destOrd="0" presId="urn:microsoft.com/office/officeart/2005/8/layout/chevron2"/>
    <dgm:cxn modelId="{508C0BEB-6DCF-417E-826A-900BD2212E6E}" type="presParOf" srcId="{97B4F43E-8214-4278-91C6-DCA9F7C8C26D}" destId="{E906806C-639F-4C8B-82A4-25658B90B550}" srcOrd="1" destOrd="0" presId="urn:microsoft.com/office/officeart/2005/8/layout/chevron2"/>
    <dgm:cxn modelId="{E4E95142-1CEC-4145-BECA-994E13148D3C}" type="presParOf" srcId="{DA480580-BC87-4607-9DFA-87C7FB2E0777}" destId="{42562C39-92B9-4684-8627-2CF20BD84148}" srcOrd="9" destOrd="0" presId="urn:microsoft.com/office/officeart/2005/8/layout/chevron2"/>
    <dgm:cxn modelId="{B385F2FA-578A-4EDF-A969-01A12DE3FC8F}" type="presParOf" srcId="{DA480580-BC87-4607-9DFA-87C7FB2E0777}" destId="{53FC3FD1-B44D-40E9-B799-4BB4DABD475D}" srcOrd="10" destOrd="0" presId="urn:microsoft.com/office/officeart/2005/8/layout/chevron2"/>
    <dgm:cxn modelId="{0835B25B-03F3-44D2-B96F-EDC8AE0325F1}" type="presParOf" srcId="{53FC3FD1-B44D-40E9-B799-4BB4DABD475D}" destId="{48E7E016-91E8-4396-ABD7-0AFBEBA14930}" srcOrd="0" destOrd="0" presId="urn:microsoft.com/office/officeart/2005/8/layout/chevron2"/>
    <dgm:cxn modelId="{121B470A-0219-482B-89FF-D7540ADB2414}" type="presParOf" srcId="{53FC3FD1-B44D-40E9-B799-4BB4DABD475D}" destId="{B003BEB2-5050-49F4-B5C3-88DB851A7A7F}" srcOrd="1" destOrd="0" presId="urn:microsoft.com/office/officeart/2005/8/layout/chevron2"/>
    <dgm:cxn modelId="{45616203-2DD9-4524-81B6-BEA7D28E4ACB}" type="presParOf" srcId="{DA480580-BC87-4607-9DFA-87C7FB2E0777}" destId="{F54EA3BD-93DC-4792-BE8F-3E187EF0932E}" srcOrd="11" destOrd="0" presId="urn:microsoft.com/office/officeart/2005/8/layout/chevron2"/>
    <dgm:cxn modelId="{8C2947CD-A416-4ABB-82CB-F2BC7E3818FB}" type="presParOf" srcId="{DA480580-BC87-4607-9DFA-87C7FB2E0777}" destId="{67AB8E19-A8DC-44FC-8D41-79950B02D36D}" srcOrd="12" destOrd="0" presId="urn:microsoft.com/office/officeart/2005/8/layout/chevron2"/>
    <dgm:cxn modelId="{93F1C990-A3CB-458D-9346-92BDC622512F}" type="presParOf" srcId="{67AB8E19-A8DC-44FC-8D41-79950B02D36D}" destId="{C2105656-A390-4BBC-85B2-4629BF405060}" srcOrd="0" destOrd="0" presId="urn:microsoft.com/office/officeart/2005/8/layout/chevron2"/>
    <dgm:cxn modelId="{692E50A4-2E18-4434-B490-8EDCCE0DE397}" type="presParOf" srcId="{67AB8E19-A8DC-44FC-8D41-79950B02D36D}" destId="{6F64445E-0C83-46FD-9B74-7A65F1C2EE8F}" srcOrd="1" destOrd="0" presId="urn:microsoft.com/office/officeart/2005/8/layout/chevron2"/>
    <dgm:cxn modelId="{1A0696EB-A0DD-4483-92B0-325DD0FADE3A}" type="presParOf" srcId="{DA480580-BC87-4607-9DFA-87C7FB2E0777}" destId="{482F7D0D-46CA-4AFB-8B7D-0F8C63EB6EDF}" srcOrd="13" destOrd="0" presId="urn:microsoft.com/office/officeart/2005/8/layout/chevron2"/>
    <dgm:cxn modelId="{CA8C954C-CB0C-41C9-8428-4E33E092BECC}" type="presParOf" srcId="{DA480580-BC87-4607-9DFA-87C7FB2E0777}" destId="{B472795A-386B-44B0-922C-656C443789CB}" srcOrd="14" destOrd="0" presId="urn:microsoft.com/office/officeart/2005/8/layout/chevron2"/>
    <dgm:cxn modelId="{EBF27B73-C692-4C54-BD08-DA8C76D31E91}" type="presParOf" srcId="{B472795A-386B-44B0-922C-656C443789CB}" destId="{C7ECF995-B634-402A-B91A-1CF0F5408EF8}" srcOrd="0" destOrd="0" presId="urn:microsoft.com/office/officeart/2005/8/layout/chevron2"/>
    <dgm:cxn modelId="{86C3FB9C-1AE3-4ECC-9FF5-D23FBFF22979}" type="presParOf" srcId="{B472795A-386B-44B0-922C-656C443789CB}" destId="{0E1C39B3-BD97-4E2F-AA30-FC2A40B49D27}" srcOrd="1" destOrd="0" presId="urn:microsoft.com/office/officeart/2005/8/layout/chevron2"/>
    <dgm:cxn modelId="{5BE38D4D-4D45-42C6-922B-9B0DAEA520D2}" type="presParOf" srcId="{DA480580-BC87-4607-9DFA-87C7FB2E0777}" destId="{01DEF702-E1EE-4D8F-91DF-76C27E0D4099}" srcOrd="15" destOrd="0" presId="urn:microsoft.com/office/officeart/2005/8/layout/chevron2"/>
    <dgm:cxn modelId="{ACE8BCA7-E56D-4437-AB00-EED8CBAF7E67}" type="presParOf" srcId="{DA480580-BC87-4607-9DFA-87C7FB2E0777}" destId="{802F0431-42E1-478B-BCF3-046C7DC55F14}" srcOrd="16" destOrd="0" presId="urn:microsoft.com/office/officeart/2005/8/layout/chevron2"/>
    <dgm:cxn modelId="{41776E8D-2454-427E-A070-018CA1703D31}" type="presParOf" srcId="{802F0431-42E1-478B-BCF3-046C7DC55F14}" destId="{C07876C8-81AE-4C5D-B45D-CA34E90877C7}" srcOrd="0" destOrd="0" presId="urn:microsoft.com/office/officeart/2005/8/layout/chevron2"/>
    <dgm:cxn modelId="{CAB52222-E442-4A0F-B107-33B42AFEAED6}" type="presParOf" srcId="{802F0431-42E1-478B-BCF3-046C7DC55F14}" destId="{7DAA58A8-3C45-4EC6-8DD3-0EF6C6793C0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152D7FC-5277-45C7-BD93-F5564C4EF566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es-CO"/>
        </a:p>
      </dgm:t>
    </dgm:pt>
    <dgm:pt modelId="{4AF4C9B3-C26F-4B1F-B027-FAED053FE29C}">
      <dgm:prSet/>
      <dgm:spPr/>
      <dgm:t>
        <a:bodyPr/>
        <a:lstStyle/>
        <a:p>
          <a:r>
            <a:rPr lang="es-CO" dirty="0" smtClean="0"/>
            <a:t>Sistema de información contable	</a:t>
          </a:r>
          <a:endParaRPr lang="es-CO" dirty="0"/>
        </a:p>
      </dgm:t>
    </dgm:pt>
    <dgm:pt modelId="{5015C54D-E103-45B0-9334-2820FA6A45F6}" type="parTrans" cxnId="{461B9AC0-7BBF-42C8-8A01-486F90D90143}">
      <dgm:prSet/>
      <dgm:spPr/>
      <dgm:t>
        <a:bodyPr/>
        <a:lstStyle/>
        <a:p>
          <a:endParaRPr lang="es-CO"/>
        </a:p>
      </dgm:t>
    </dgm:pt>
    <dgm:pt modelId="{469BA9CC-F1F8-4A5D-AA20-0220ABF5B242}" type="sibTrans" cxnId="{461B9AC0-7BBF-42C8-8A01-486F90D90143}">
      <dgm:prSet/>
      <dgm:spPr/>
      <dgm:t>
        <a:bodyPr/>
        <a:lstStyle/>
        <a:p>
          <a:endParaRPr lang="es-CO"/>
        </a:p>
      </dgm:t>
    </dgm:pt>
    <dgm:pt modelId="{E2D3900F-7A9A-4BF5-B263-892D180592DC}">
      <dgm:prSet/>
      <dgm:spPr/>
      <dgm:t>
        <a:bodyPr/>
        <a:lstStyle/>
        <a:p>
          <a:r>
            <a:rPr lang="es-CO" dirty="0" smtClean="0"/>
            <a:t>Sistema documental contable	</a:t>
          </a:r>
          <a:endParaRPr lang="es-CO" dirty="0"/>
        </a:p>
      </dgm:t>
    </dgm:pt>
    <dgm:pt modelId="{3E9F10ED-F9B4-49D0-B0D9-BC1C1D3C9566}" type="parTrans" cxnId="{0B1EADBE-7036-4A1F-8E1F-D3AC6E5F66F7}">
      <dgm:prSet/>
      <dgm:spPr/>
      <dgm:t>
        <a:bodyPr/>
        <a:lstStyle/>
        <a:p>
          <a:endParaRPr lang="es-CO"/>
        </a:p>
      </dgm:t>
    </dgm:pt>
    <dgm:pt modelId="{54CBBDD5-ECA9-42E0-9672-A8E749B8C0CC}" type="sibTrans" cxnId="{0B1EADBE-7036-4A1F-8E1F-D3AC6E5F66F7}">
      <dgm:prSet/>
      <dgm:spPr/>
      <dgm:t>
        <a:bodyPr/>
        <a:lstStyle/>
        <a:p>
          <a:endParaRPr lang="es-CO"/>
        </a:p>
      </dgm:t>
    </dgm:pt>
    <dgm:pt modelId="{261507AE-2E1F-4F84-A006-FD808FC2ED8F}">
      <dgm:prSet/>
      <dgm:spPr/>
      <dgm:t>
        <a:bodyPr/>
        <a:lstStyle/>
        <a:p>
          <a:r>
            <a:rPr lang="es-CO" dirty="0" smtClean="0"/>
            <a:t>Procesos de negocios 	</a:t>
          </a:r>
          <a:endParaRPr lang="es-CO" dirty="0"/>
        </a:p>
      </dgm:t>
    </dgm:pt>
    <dgm:pt modelId="{8224CC04-390B-46A2-8F6A-A303F9DD8277}" type="parTrans" cxnId="{8D122A01-DD9B-4490-B901-F5E186FAC167}">
      <dgm:prSet/>
      <dgm:spPr/>
      <dgm:t>
        <a:bodyPr/>
        <a:lstStyle/>
        <a:p>
          <a:endParaRPr lang="es-CO"/>
        </a:p>
      </dgm:t>
    </dgm:pt>
    <dgm:pt modelId="{BA961DB3-2558-4E7F-AD88-9B7CBB629F8E}" type="sibTrans" cxnId="{8D122A01-DD9B-4490-B901-F5E186FAC167}">
      <dgm:prSet/>
      <dgm:spPr/>
      <dgm:t>
        <a:bodyPr/>
        <a:lstStyle/>
        <a:p>
          <a:endParaRPr lang="es-CO"/>
        </a:p>
      </dgm:t>
    </dgm:pt>
    <dgm:pt modelId="{818E69A1-11AD-4D73-91B3-7AAE061F7171}">
      <dgm:prSet/>
      <dgm:spPr/>
      <dgm:t>
        <a:bodyPr/>
        <a:lstStyle/>
        <a:p>
          <a:r>
            <a:rPr lang="es-CO" dirty="0" smtClean="0"/>
            <a:t>Transacciones</a:t>
          </a:r>
          <a:endParaRPr lang="es-CO" dirty="0"/>
        </a:p>
      </dgm:t>
    </dgm:pt>
    <dgm:pt modelId="{9D392663-B90E-470D-BEEF-E8D06D997AE0}" type="parTrans" cxnId="{96146509-4F22-4B16-BA32-6FFA5A3E8A1E}">
      <dgm:prSet/>
      <dgm:spPr/>
      <dgm:t>
        <a:bodyPr/>
        <a:lstStyle/>
        <a:p>
          <a:endParaRPr lang="es-CO"/>
        </a:p>
      </dgm:t>
    </dgm:pt>
    <dgm:pt modelId="{8A1C4E3B-F9EC-45C0-8BCA-95D8F9D2A8C2}" type="sibTrans" cxnId="{96146509-4F22-4B16-BA32-6FFA5A3E8A1E}">
      <dgm:prSet/>
      <dgm:spPr/>
      <dgm:t>
        <a:bodyPr/>
        <a:lstStyle/>
        <a:p>
          <a:endParaRPr lang="es-CO"/>
        </a:p>
      </dgm:t>
    </dgm:pt>
    <dgm:pt modelId="{216511F1-2906-4327-A2AB-60B2D31E920C}" type="pres">
      <dgm:prSet presAssocID="{1152D7FC-5277-45C7-BD93-F5564C4EF56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9089F5E9-6AFD-410E-8274-D04D6A368F69}" type="pres">
      <dgm:prSet presAssocID="{4AF4C9B3-C26F-4B1F-B027-FAED053FE29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FE315379-C3DA-4821-92DB-C4D5B2612481}" type="pres">
      <dgm:prSet presAssocID="{4AF4C9B3-C26F-4B1F-B027-FAED053FE29C}" presName="rootComposite1" presStyleCnt="0"/>
      <dgm:spPr/>
      <dgm:t>
        <a:bodyPr/>
        <a:lstStyle/>
        <a:p>
          <a:endParaRPr lang="es-CO"/>
        </a:p>
      </dgm:t>
    </dgm:pt>
    <dgm:pt modelId="{91E34399-2587-49D8-91C0-CD808AB5B24B}" type="pres">
      <dgm:prSet presAssocID="{4AF4C9B3-C26F-4B1F-B027-FAED053FE29C}" presName="rootText1" presStyleLbl="node0" presStyleIdx="0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F88AB1C6-3B4F-4622-8A1E-E719E44D5E39}" type="pres">
      <dgm:prSet presAssocID="{4AF4C9B3-C26F-4B1F-B027-FAED053FE29C}" presName="rootConnector1" presStyleLbl="node1" presStyleIdx="0" presStyleCnt="0"/>
      <dgm:spPr/>
      <dgm:t>
        <a:bodyPr/>
        <a:lstStyle/>
        <a:p>
          <a:endParaRPr lang="es-CO"/>
        </a:p>
      </dgm:t>
    </dgm:pt>
    <dgm:pt modelId="{3C29B9A5-2AAC-40F4-9F67-5B01DCD1DA04}" type="pres">
      <dgm:prSet presAssocID="{4AF4C9B3-C26F-4B1F-B027-FAED053FE29C}" presName="hierChild2" presStyleCnt="0"/>
      <dgm:spPr/>
      <dgm:t>
        <a:bodyPr/>
        <a:lstStyle/>
        <a:p>
          <a:endParaRPr lang="es-CO"/>
        </a:p>
      </dgm:t>
    </dgm:pt>
    <dgm:pt modelId="{92660997-73F3-45F4-98D9-5DB3D2E9EDF1}" type="pres">
      <dgm:prSet presAssocID="{4AF4C9B3-C26F-4B1F-B027-FAED053FE29C}" presName="hierChild3" presStyleCnt="0"/>
      <dgm:spPr/>
      <dgm:t>
        <a:bodyPr/>
        <a:lstStyle/>
        <a:p>
          <a:endParaRPr lang="es-CO"/>
        </a:p>
      </dgm:t>
    </dgm:pt>
    <dgm:pt modelId="{DE1AADCF-2369-4E64-926E-E5E8874E345A}" type="pres">
      <dgm:prSet presAssocID="{E2D3900F-7A9A-4BF5-B263-892D180592D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63BBBFC1-5F06-44C1-97BA-5EE799F6D443}" type="pres">
      <dgm:prSet presAssocID="{E2D3900F-7A9A-4BF5-B263-892D180592DC}" presName="rootComposite1" presStyleCnt="0"/>
      <dgm:spPr/>
      <dgm:t>
        <a:bodyPr/>
        <a:lstStyle/>
        <a:p>
          <a:endParaRPr lang="es-CO"/>
        </a:p>
      </dgm:t>
    </dgm:pt>
    <dgm:pt modelId="{71C73DC1-90A6-4228-8B5A-BB9A69873931}" type="pres">
      <dgm:prSet presAssocID="{E2D3900F-7A9A-4BF5-B263-892D180592DC}" presName="rootText1" presStyleLbl="node0" presStyleIdx="1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070301E-610C-4EEF-807D-8777B5C65092}" type="pres">
      <dgm:prSet presAssocID="{E2D3900F-7A9A-4BF5-B263-892D180592DC}" presName="rootConnector1" presStyleLbl="node1" presStyleIdx="0" presStyleCnt="0"/>
      <dgm:spPr/>
      <dgm:t>
        <a:bodyPr/>
        <a:lstStyle/>
        <a:p>
          <a:endParaRPr lang="es-CO"/>
        </a:p>
      </dgm:t>
    </dgm:pt>
    <dgm:pt modelId="{61F48846-720C-4FB4-A027-1CC2E0DDA1AE}" type="pres">
      <dgm:prSet presAssocID="{E2D3900F-7A9A-4BF5-B263-892D180592DC}" presName="hierChild2" presStyleCnt="0"/>
      <dgm:spPr/>
      <dgm:t>
        <a:bodyPr/>
        <a:lstStyle/>
        <a:p>
          <a:endParaRPr lang="es-CO"/>
        </a:p>
      </dgm:t>
    </dgm:pt>
    <dgm:pt modelId="{7FFC3230-78AB-4F80-8781-3A27E7BDFC55}" type="pres">
      <dgm:prSet presAssocID="{E2D3900F-7A9A-4BF5-B263-892D180592DC}" presName="hierChild3" presStyleCnt="0"/>
      <dgm:spPr/>
      <dgm:t>
        <a:bodyPr/>
        <a:lstStyle/>
        <a:p>
          <a:endParaRPr lang="es-CO"/>
        </a:p>
      </dgm:t>
    </dgm:pt>
    <dgm:pt modelId="{76943D78-AA72-431C-BAE1-94FB063866AB}" type="pres">
      <dgm:prSet presAssocID="{261507AE-2E1F-4F84-A006-FD808FC2ED8F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915F2D8F-67C1-4789-9CC8-9FADDA8AD16C}" type="pres">
      <dgm:prSet presAssocID="{261507AE-2E1F-4F84-A006-FD808FC2ED8F}" presName="rootComposite1" presStyleCnt="0"/>
      <dgm:spPr/>
      <dgm:t>
        <a:bodyPr/>
        <a:lstStyle/>
        <a:p>
          <a:endParaRPr lang="es-CO"/>
        </a:p>
      </dgm:t>
    </dgm:pt>
    <dgm:pt modelId="{1AE70B0C-5B72-48AC-8E67-51001AF477A5}" type="pres">
      <dgm:prSet presAssocID="{261507AE-2E1F-4F84-A006-FD808FC2ED8F}" presName="rootText1" presStyleLbl="node0" presStyleIdx="2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8E91343-6E30-44F8-8E7B-DCC685D848EA}" type="pres">
      <dgm:prSet presAssocID="{261507AE-2E1F-4F84-A006-FD808FC2ED8F}" presName="rootConnector1" presStyleLbl="node1" presStyleIdx="0" presStyleCnt="0"/>
      <dgm:spPr/>
      <dgm:t>
        <a:bodyPr/>
        <a:lstStyle/>
        <a:p>
          <a:endParaRPr lang="es-CO"/>
        </a:p>
      </dgm:t>
    </dgm:pt>
    <dgm:pt modelId="{8C6A07B1-BA7D-4D4F-A1C1-7F579A16DCC7}" type="pres">
      <dgm:prSet presAssocID="{261507AE-2E1F-4F84-A006-FD808FC2ED8F}" presName="hierChild2" presStyleCnt="0"/>
      <dgm:spPr/>
      <dgm:t>
        <a:bodyPr/>
        <a:lstStyle/>
        <a:p>
          <a:endParaRPr lang="es-CO"/>
        </a:p>
      </dgm:t>
    </dgm:pt>
    <dgm:pt modelId="{95AF1EC5-1340-42C2-A6BE-F0D6BA078F14}" type="pres">
      <dgm:prSet presAssocID="{261507AE-2E1F-4F84-A006-FD808FC2ED8F}" presName="hierChild3" presStyleCnt="0"/>
      <dgm:spPr/>
      <dgm:t>
        <a:bodyPr/>
        <a:lstStyle/>
        <a:p>
          <a:endParaRPr lang="es-CO"/>
        </a:p>
      </dgm:t>
    </dgm:pt>
    <dgm:pt modelId="{0783F08C-6015-4536-997D-1CD2BEE6A0E1}" type="pres">
      <dgm:prSet presAssocID="{818E69A1-11AD-4D73-91B3-7AAE061F7171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8A75D649-611B-4EFC-86F4-74EE1A2CDB1E}" type="pres">
      <dgm:prSet presAssocID="{818E69A1-11AD-4D73-91B3-7AAE061F7171}" presName="rootComposite1" presStyleCnt="0"/>
      <dgm:spPr/>
      <dgm:t>
        <a:bodyPr/>
        <a:lstStyle/>
        <a:p>
          <a:endParaRPr lang="es-CO"/>
        </a:p>
      </dgm:t>
    </dgm:pt>
    <dgm:pt modelId="{1190CF4C-D23F-4C54-B73F-7A76162CCF15}" type="pres">
      <dgm:prSet presAssocID="{818E69A1-11AD-4D73-91B3-7AAE061F7171}" presName="rootText1" presStyleLbl="node0" presStyleIdx="3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AB79C25F-EA35-45A8-978F-22C5B437020F}" type="pres">
      <dgm:prSet presAssocID="{818E69A1-11AD-4D73-91B3-7AAE061F7171}" presName="rootConnector1" presStyleLbl="node1" presStyleIdx="0" presStyleCnt="0"/>
      <dgm:spPr/>
      <dgm:t>
        <a:bodyPr/>
        <a:lstStyle/>
        <a:p>
          <a:endParaRPr lang="es-CO"/>
        </a:p>
      </dgm:t>
    </dgm:pt>
    <dgm:pt modelId="{082D3097-5FAE-454F-910C-BBD1D9A97A7A}" type="pres">
      <dgm:prSet presAssocID="{818E69A1-11AD-4D73-91B3-7AAE061F7171}" presName="hierChild2" presStyleCnt="0"/>
      <dgm:spPr/>
      <dgm:t>
        <a:bodyPr/>
        <a:lstStyle/>
        <a:p>
          <a:endParaRPr lang="es-CO"/>
        </a:p>
      </dgm:t>
    </dgm:pt>
    <dgm:pt modelId="{70A58252-E53E-4A04-A49C-0866990D7F16}" type="pres">
      <dgm:prSet presAssocID="{818E69A1-11AD-4D73-91B3-7AAE061F7171}" presName="hierChild3" presStyleCnt="0"/>
      <dgm:spPr/>
      <dgm:t>
        <a:bodyPr/>
        <a:lstStyle/>
        <a:p>
          <a:endParaRPr lang="es-CO"/>
        </a:p>
      </dgm:t>
    </dgm:pt>
  </dgm:ptLst>
  <dgm:cxnLst>
    <dgm:cxn modelId="{C92EB2C1-745E-4892-A4CF-229E5680649F}" type="presOf" srcId="{4AF4C9B3-C26F-4B1F-B027-FAED053FE29C}" destId="{F88AB1C6-3B4F-4622-8A1E-E719E44D5E39}" srcOrd="1" destOrd="0" presId="urn:microsoft.com/office/officeart/2009/3/layout/HorizontalOrganizationChart"/>
    <dgm:cxn modelId="{0B1EADBE-7036-4A1F-8E1F-D3AC6E5F66F7}" srcId="{1152D7FC-5277-45C7-BD93-F5564C4EF566}" destId="{E2D3900F-7A9A-4BF5-B263-892D180592DC}" srcOrd="1" destOrd="0" parTransId="{3E9F10ED-F9B4-49D0-B0D9-BC1C1D3C9566}" sibTransId="{54CBBDD5-ECA9-42E0-9672-A8E749B8C0CC}"/>
    <dgm:cxn modelId="{528BDB1B-8AC9-4A7C-A2D2-BE752D9A01C3}" type="presOf" srcId="{E2D3900F-7A9A-4BF5-B263-892D180592DC}" destId="{71C73DC1-90A6-4228-8B5A-BB9A69873931}" srcOrd="0" destOrd="0" presId="urn:microsoft.com/office/officeart/2009/3/layout/HorizontalOrganizationChart"/>
    <dgm:cxn modelId="{9CEC0E4F-4350-40DB-A13B-065DDC4B17B4}" type="presOf" srcId="{E2D3900F-7A9A-4BF5-B263-892D180592DC}" destId="{0070301E-610C-4EEF-807D-8777B5C65092}" srcOrd="1" destOrd="0" presId="urn:microsoft.com/office/officeart/2009/3/layout/HorizontalOrganizationChart"/>
    <dgm:cxn modelId="{CDDEAFA3-06BF-4CB7-9F68-52309C521551}" type="presOf" srcId="{818E69A1-11AD-4D73-91B3-7AAE061F7171}" destId="{AB79C25F-EA35-45A8-978F-22C5B437020F}" srcOrd="1" destOrd="0" presId="urn:microsoft.com/office/officeart/2009/3/layout/HorizontalOrganizationChart"/>
    <dgm:cxn modelId="{35826C57-0A88-41DF-9BD3-C8E1EF01035D}" type="presOf" srcId="{261507AE-2E1F-4F84-A006-FD808FC2ED8F}" destId="{1AE70B0C-5B72-48AC-8E67-51001AF477A5}" srcOrd="0" destOrd="0" presId="urn:microsoft.com/office/officeart/2009/3/layout/HorizontalOrganizationChart"/>
    <dgm:cxn modelId="{3745736D-74DC-4D18-BF1D-EDE40B459BB9}" type="presOf" srcId="{818E69A1-11AD-4D73-91B3-7AAE061F7171}" destId="{1190CF4C-D23F-4C54-B73F-7A76162CCF15}" srcOrd="0" destOrd="0" presId="urn:microsoft.com/office/officeart/2009/3/layout/HorizontalOrganizationChart"/>
    <dgm:cxn modelId="{96146509-4F22-4B16-BA32-6FFA5A3E8A1E}" srcId="{1152D7FC-5277-45C7-BD93-F5564C4EF566}" destId="{818E69A1-11AD-4D73-91B3-7AAE061F7171}" srcOrd="3" destOrd="0" parTransId="{9D392663-B90E-470D-BEEF-E8D06D997AE0}" sibTransId="{8A1C4E3B-F9EC-45C0-8BCA-95D8F9D2A8C2}"/>
    <dgm:cxn modelId="{8D122A01-DD9B-4490-B901-F5E186FAC167}" srcId="{1152D7FC-5277-45C7-BD93-F5564C4EF566}" destId="{261507AE-2E1F-4F84-A006-FD808FC2ED8F}" srcOrd="2" destOrd="0" parTransId="{8224CC04-390B-46A2-8F6A-A303F9DD8277}" sibTransId="{BA961DB3-2558-4E7F-AD88-9B7CBB629F8E}"/>
    <dgm:cxn modelId="{CD911FC6-23B4-47DE-91D1-8AC89A5EB9D1}" type="presOf" srcId="{4AF4C9B3-C26F-4B1F-B027-FAED053FE29C}" destId="{91E34399-2587-49D8-91C0-CD808AB5B24B}" srcOrd="0" destOrd="0" presId="urn:microsoft.com/office/officeart/2009/3/layout/HorizontalOrganizationChart"/>
    <dgm:cxn modelId="{461B9AC0-7BBF-42C8-8A01-486F90D90143}" srcId="{1152D7FC-5277-45C7-BD93-F5564C4EF566}" destId="{4AF4C9B3-C26F-4B1F-B027-FAED053FE29C}" srcOrd="0" destOrd="0" parTransId="{5015C54D-E103-45B0-9334-2820FA6A45F6}" sibTransId="{469BA9CC-F1F8-4A5D-AA20-0220ABF5B242}"/>
    <dgm:cxn modelId="{10035E27-90A6-4779-9D0B-FFB4E88F3459}" type="presOf" srcId="{261507AE-2E1F-4F84-A006-FD808FC2ED8F}" destId="{88E91343-6E30-44F8-8E7B-DCC685D848EA}" srcOrd="1" destOrd="0" presId="urn:microsoft.com/office/officeart/2009/3/layout/HorizontalOrganizationChart"/>
    <dgm:cxn modelId="{F0129D5F-7037-4840-9C2A-E8C879B2D934}" type="presOf" srcId="{1152D7FC-5277-45C7-BD93-F5564C4EF566}" destId="{216511F1-2906-4327-A2AB-60B2D31E920C}" srcOrd="0" destOrd="0" presId="urn:microsoft.com/office/officeart/2009/3/layout/HorizontalOrganizationChart"/>
    <dgm:cxn modelId="{3B75F822-79C6-4FBD-A7E6-68A2370314F9}" type="presParOf" srcId="{216511F1-2906-4327-A2AB-60B2D31E920C}" destId="{9089F5E9-6AFD-410E-8274-D04D6A368F69}" srcOrd="0" destOrd="0" presId="urn:microsoft.com/office/officeart/2009/3/layout/HorizontalOrganizationChart"/>
    <dgm:cxn modelId="{E24447D8-CC57-4CB9-AF61-6AA44E9BE9C3}" type="presParOf" srcId="{9089F5E9-6AFD-410E-8274-D04D6A368F69}" destId="{FE315379-C3DA-4821-92DB-C4D5B2612481}" srcOrd="0" destOrd="0" presId="urn:microsoft.com/office/officeart/2009/3/layout/HorizontalOrganizationChart"/>
    <dgm:cxn modelId="{159C06E2-02FB-46FB-91C5-1E309420DB8C}" type="presParOf" srcId="{FE315379-C3DA-4821-92DB-C4D5B2612481}" destId="{91E34399-2587-49D8-91C0-CD808AB5B24B}" srcOrd="0" destOrd="0" presId="urn:microsoft.com/office/officeart/2009/3/layout/HorizontalOrganizationChart"/>
    <dgm:cxn modelId="{1B471C3A-01AE-4EE8-A2C5-5928BA16D01B}" type="presParOf" srcId="{FE315379-C3DA-4821-92DB-C4D5B2612481}" destId="{F88AB1C6-3B4F-4622-8A1E-E719E44D5E39}" srcOrd="1" destOrd="0" presId="urn:microsoft.com/office/officeart/2009/3/layout/HorizontalOrganizationChart"/>
    <dgm:cxn modelId="{467B4339-4151-4DDF-87EC-BB5EB48F48DF}" type="presParOf" srcId="{9089F5E9-6AFD-410E-8274-D04D6A368F69}" destId="{3C29B9A5-2AAC-40F4-9F67-5B01DCD1DA04}" srcOrd="1" destOrd="0" presId="urn:microsoft.com/office/officeart/2009/3/layout/HorizontalOrganizationChart"/>
    <dgm:cxn modelId="{5664E6F6-C716-4F32-85A3-D22343BEEAF1}" type="presParOf" srcId="{9089F5E9-6AFD-410E-8274-D04D6A368F69}" destId="{92660997-73F3-45F4-98D9-5DB3D2E9EDF1}" srcOrd="2" destOrd="0" presId="urn:microsoft.com/office/officeart/2009/3/layout/HorizontalOrganizationChart"/>
    <dgm:cxn modelId="{FE06594A-B230-4766-9CB5-8848EF206C7C}" type="presParOf" srcId="{216511F1-2906-4327-A2AB-60B2D31E920C}" destId="{DE1AADCF-2369-4E64-926E-E5E8874E345A}" srcOrd="1" destOrd="0" presId="urn:microsoft.com/office/officeart/2009/3/layout/HorizontalOrganizationChart"/>
    <dgm:cxn modelId="{D8E597B1-60C2-4A0B-BB17-11B51E71F26A}" type="presParOf" srcId="{DE1AADCF-2369-4E64-926E-E5E8874E345A}" destId="{63BBBFC1-5F06-44C1-97BA-5EE799F6D443}" srcOrd="0" destOrd="0" presId="urn:microsoft.com/office/officeart/2009/3/layout/HorizontalOrganizationChart"/>
    <dgm:cxn modelId="{2B97DB53-7FE9-4BA4-9321-54BF8F0FCD1F}" type="presParOf" srcId="{63BBBFC1-5F06-44C1-97BA-5EE799F6D443}" destId="{71C73DC1-90A6-4228-8B5A-BB9A69873931}" srcOrd="0" destOrd="0" presId="urn:microsoft.com/office/officeart/2009/3/layout/HorizontalOrganizationChart"/>
    <dgm:cxn modelId="{1E29F11C-789F-4B92-99A4-C25BC7620280}" type="presParOf" srcId="{63BBBFC1-5F06-44C1-97BA-5EE799F6D443}" destId="{0070301E-610C-4EEF-807D-8777B5C65092}" srcOrd="1" destOrd="0" presId="urn:microsoft.com/office/officeart/2009/3/layout/HorizontalOrganizationChart"/>
    <dgm:cxn modelId="{3BD5BF01-BD14-4F3A-97E5-280D8311EAB1}" type="presParOf" srcId="{DE1AADCF-2369-4E64-926E-E5E8874E345A}" destId="{61F48846-720C-4FB4-A027-1CC2E0DDA1AE}" srcOrd="1" destOrd="0" presId="urn:microsoft.com/office/officeart/2009/3/layout/HorizontalOrganizationChart"/>
    <dgm:cxn modelId="{D0F7598E-9935-4DB9-BD18-4EA5A8A00647}" type="presParOf" srcId="{DE1AADCF-2369-4E64-926E-E5E8874E345A}" destId="{7FFC3230-78AB-4F80-8781-3A27E7BDFC55}" srcOrd="2" destOrd="0" presId="urn:microsoft.com/office/officeart/2009/3/layout/HorizontalOrganizationChart"/>
    <dgm:cxn modelId="{76060DD4-5EB8-48F0-BF73-B35481EEB845}" type="presParOf" srcId="{216511F1-2906-4327-A2AB-60B2D31E920C}" destId="{76943D78-AA72-431C-BAE1-94FB063866AB}" srcOrd="2" destOrd="0" presId="urn:microsoft.com/office/officeart/2009/3/layout/HorizontalOrganizationChart"/>
    <dgm:cxn modelId="{2185736E-B9EA-4E3A-AA86-F1D8D5AF656A}" type="presParOf" srcId="{76943D78-AA72-431C-BAE1-94FB063866AB}" destId="{915F2D8F-67C1-4789-9CC8-9FADDA8AD16C}" srcOrd="0" destOrd="0" presId="urn:microsoft.com/office/officeart/2009/3/layout/HorizontalOrganizationChart"/>
    <dgm:cxn modelId="{6F847BCB-C232-4AE9-BB42-A73FD28AD0A2}" type="presParOf" srcId="{915F2D8F-67C1-4789-9CC8-9FADDA8AD16C}" destId="{1AE70B0C-5B72-48AC-8E67-51001AF477A5}" srcOrd="0" destOrd="0" presId="urn:microsoft.com/office/officeart/2009/3/layout/HorizontalOrganizationChart"/>
    <dgm:cxn modelId="{277B267E-22B5-4C08-B077-33BFB9FC9E11}" type="presParOf" srcId="{915F2D8F-67C1-4789-9CC8-9FADDA8AD16C}" destId="{88E91343-6E30-44F8-8E7B-DCC685D848EA}" srcOrd="1" destOrd="0" presId="urn:microsoft.com/office/officeart/2009/3/layout/HorizontalOrganizationChart"/>
    <dgm:cxn modelId="{7D291AA4-C1AA-42E8-B35D-AE5EF1CEC26B}" type="presParOf" srcId="{76943D78-AA72-431C-BAE1-94FB063866AB}" destId="{8C6A07B1-BA7D-4D4F-A1C1-7F579A16DCC7}" srcOrd="1" destOrd="0" presId="urn:microsoft.com/office/officeart/2009/3/layout/HorizontalOrganizationChart"/>
    <dgm:cxn modelId="{1B7A31D2-803A-4AF3-9D95-09435793284F}" type="presParOf" srcId="{76943D78-AA72-431C-BAE1-94FB063866AB}" destId="{95AF1EC5-1340-42C2-A6BE-F0D6BA078F14}" srcOrd="2" destOrd="0" presId="urn:microsoft.com/office/officeart/2009/3/layout/HorizontalOrganizationChart"/>
    <dgm:cxn modelId="{DD6D4B97-5527-4B02-8C90-267B29ED2FD5}" type="presParOf" srcId="{216511F1-2906-4327-A2AB-60B2D31E920C}" destId="{0783F08C-6015-4536-997D-1CD2BEE6A0E1}" srcOrd="3" destOrd="0" presId="urn:microsoft.com/office/officeart/2009/3/layout/HorizontalOrganizationChart"/>
    <dgm:cxn modelId="{C65DEF58-7C4D-4374-8E1C-B847C624DECD}" type="presParOf" srcId="{0783F08C-6015-4536-997D-1CD2BEE6A0E1}" destId="{8A75D649-611B-4EFC-86F4-74EE1A2CDB1E}" srcOrd="0" destOrd="0" presId="urn:microsoft.com/office/officeart/2009/3/layout/HorizontalOrganizationChart"/>
    <dgm:cxn modelId="{79BE6225-7917-42CF-94AE-7C51C2F23415}" type="presParOf" srcId="{8A75D649-611B-4EFC-86F4-74EE1A2CDB1E}" destId="{1190CF4C-D23F-4C54-B73F-7A76162CCF15}" srcOrd="0" destOrd="0" presId="urn:microsoft.com/office/officeart/2009/3/layout/HorizontalOrganizationChart"/>
    <dgm:cxn modelId="{B04ECC30-9D5F-4378-857B-461C519EB140}" type="presParOf" srcId="{8A75D649-611B-4EFC-86F4-74EE1A2CDB1E}" destId="{AB79C25F-EA35-45A8-978F-22C5B437020F}" srcOrd="1" destOrd="0" presId="urn:microsoft.com/office/officeart/2009/3/layout/HorizontalOrganizationChart"/>
    <dgm:cxn modelId="{FD6B0E19-11D5-42AC-B312-7FCDC7D51B1F}" type="presParOf" srcId="{0783F08C-6015-4536-997D-1CD2BEE6A0E1}" destId="{082D3097-5FAE-454F-910C-BBD1D9A97A7A}" srcOrd="1" destOrd="0" presId="urn:microsoft.com/office/officeart/2009/3/layout/HorizontalOrganizationChart"/>
    <dgm:cxn modelId="{86620704-6389-4CC4-AC30-2036B5A434FD}" type="presParOf" srcId="{0783F08C-6015-4536-997D-1CD2BEE6A0E1}" destId="{70A58252-E53E-4A04-A49C-0866990D7F1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300FDA0-B3AF-4EE4-8603-E77B15A93B4B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7056535C-BC24-4FFD-8320-022940402997}">
      <dgm:prSet phldrT="[Texto]" custT="1"/>
      <dgm:spPr/>
      <dgm:t>
        <a:bodyPr/>
        <a:lstStyle/>
        <a:p>
          <a:r>
            <a:rPr lang="es-CO" sz="1200" b="0" dirty="0" smtClean="0"/>
            <a:t>El </a:t>
          </a:r>
          <a:r>
            <a:rPr lang="es-CO" sz="1200" b="0" smtClean="0"/>
            <a:t>proceso contable</a:t>
          </a:r>
          <a:endParaRPr lang="es-CO" sz="1200" b="0" dirty="0"/>
        </a:p>
      </dgm:t>
    </dgm:pt>
    <dgm:pt modelId="{1A6B5713-86D9-4D18-889C-90B3DD7E9D8C}" type="parTrans" cxnId="{FD0F20B1-34FA-4ADF-A96D-A7158A1F353D}">
      <dgm:prSet/>
      <dgm:spPr/>
      <dgm:t>
        <a:bodyPr/>
        <a:lstStyle/>
        <a:p>
          <a:endParaRPr lang="es-CO"/>
        </a:p>
      </dgm:t>
    </dgm:pt>
    <dgm:pt modelId="{AB80C1AD-F9D5-4E02-85BA-2E76F43F20AE}" type="sibTrans" cxnId="{FD0F20B1-34FA-4ADF-A96D-A7158A1F353D}">
      <dgm:prSet/>
      <dgm:spPr/>
      <dgm:t>
        <a:bodyPr/>
        <a:lstStyle/>
        <a:p>
          <a:endParaRPr lang="es-CO"/>
        </a:p>
      </dgm:t>
    </dgm:pt>
    <dgm:pt modelId="{3C003CDD-8F87-42A5-9E57-208F8942334C}">
      <dgm:prSet phldrT="[Texto]" custT="1"/>
      <dgm:spPr/>
      <dgm:t>
        <a:bodyPr/>
        <a:lstStyle/>
        <a:p>
          <a:r>
            <a:rPr lang="es-MX" sz="1200" b="0" dirty="0" smtClean="0"/>
            <a:t>Etapas de la contabilización de las transacciones</a:t>
          </a:r>
          <a:endParaRPr lang="es-CO" sz="1200" b="0" dirty="0"/>
        </a:p>
      </dgm:t>
    </dgm:pt>
    <dgm:pt modelId="{D87B018C-1957-4732-983D-597FE3E7EC54}" type="parTrans" cxnId="{8E196C02-901B-4EB6-A23B-203C09C84CEA}">
      <dgm:prSet/>
      <dgm:spPr/>
      <dgm:t>
        <a:bodyPr/>
        <a:lstStyle/>
        <a:p>
          <a:endParaRPr lang="es-CO"/>
        </a:p>
      </dgm:t>
    </dgm:pt>
    <dgm:pt modelId="{31FA42E3-EE08-43E7-BC4B-49202F14C043}" type="sibTrans" cxnId="{8E196C02-901B-4EB6-A23B-203C09C84CEA}">
      <dgm:prSet/>
      <dgm:spPr/>
      <dgm:t>
        <a:bodyPr/>
        <a:lstStyle/>
        <a:p>
          <a:endParaRPr lang="es-CO"/>
        </a:p>
      </dgm:t>
    </dgm:pt>
    <dgm:pt modelId="{5499722D-EF0D-4F4A-BAFB-D00CEA3025B9}">
      <dgm:prSet/>
      <dgm:spPr/>
      <dgm:t>
        <a:bodyPr/>
        <a:lstStyle/>
        <a:p>
          <a:r>
            <a:rPr lang="es-MX" dirty="0" smtClean="0"/>
            <a:t>Entrada de la información</a:t>
          </a:r>
        </a:p>
      </dgm:t>
    </dgm:pt>
    <dgm:pt modelId="{6737ADC8-42C5-4D90-AE95-58A25C8D8977}" type="parTrans" cxnId="{347D9572-310C-4267-AC90-3E952F7B9DAF}">
      <dgm:prSet/>
      <dgm:spPr/>
      <dgm:t>
        <a:bodyPr/>
        <a:lstStyle/>
        <a:p>
          <a:endParaRPr lang="es-CO"/>
        </a:p>
      </dgm:t>
    </dgm:pt>
    <dgm:pt modelId="{286BF3F7-1B73-45C3-A325-810AFE2DE9EE}" type="sibTrans" cxnId="{347D9572-310C-4267-AC90-3E952F7B9DAF}">
      <dgm:prSet/>
      <dgm:spPr/>
      <dgm:t>
        <a:bodyPr/>
        <a:lstStyle/>
        <a:p>
          <a:endParaRPr lang="es-CO"/>
        </a:p>
      </dgm:t>
    </dgm:pt>
    <dgm:pt modelId="{CB7858DA-CEFC-403E-89CE-9859D42C7C7E}">
      <dgm:prSet/>
      <dgm:spPr/>
      <dgm:t>
        <a:bodyPr/>
        <a:lstStyle/>
        <a:p>
          <a:r>
            <a:rPr lang="es-MX" dirty="0" smtClean="0"/>
            <a:t>Procesamiento de la información</a:t>
          </a:r>
        </a:p>
      </dgm:t>
    </dgm:pt>
    <dgm:pt modelId="{28511C57-C3CA-450B-966D-BFDB88931F17}" type="parTrans" cxnId="{DBFDB7B3-5445-44CF-B70E-C70A13B426DB}">
      <dgm:prSet/>
      <dgm:spPr/>
      <dgm:t>
        <a:bodyPr/>
        <a:lstStyle/>
        <a:p>
          <a:endParaRPr lang="es-CO"/>
        </a:p>
      </dgm:t>
    </dgm:pt>
    <dgm:pt modelId="{0A393D14-0055-4567-A041-72641EB44603}" type="sibTrans" cxnId="{DBFDB7B3-5445-44CF-B70E-C70A13B426DB}">
      <dgm:prSet/>
      <dgm:spPr/>
      <dgm:t>
        <a:bodyPr/>
        <a:lstStyle/>
        <a:p>
          <a:endParaRPr lang="es-CO"/>
        </a:p>
      </dgm:t>
    </dgm:pt>
    <dgm:pt modelId="{FFBB8086-E9AF-43C7-B11A-F8093B457D66}">
      <dgm:prSet/>
      <dgm:spPr/>
      <dgm:t>
        <a:bodyPr/>
        <a:lstStyle/>
        <a:p>
          <a:r>
            <a:rPr lang="es-MX" dirty="0" smtClean="0"/>
            <a:t>Salida de la información</a:t>
          </a:r>
        </a:p>
      </dgm:t>
    </dgm:pt>
    <dgm:pt modelId="{4E425EBE-5286-4410-B291-7283336CBD99}" type="parTrans" cxnId="{2AF93A25-2F12-4939-913C-1FFAE1FBE712}">
      <dgm:prSet/>
      <dgm:spPr/>
      <dgm:t>
        <a:bodyPr/>
        <a:lstStyle/>
        <a:p>
          <a:endParaRPr lang="es-CO"/>
        </a:p>
      </dgm:t>
    </dgm:pt>
    <dgm:pt modelId="{05AAAB98-D9AF-4F35-8C67-9BB04A40D196}" type="sibTrans" cxnId="{2AF93A25-2F12-4939-913C-1FFAE1FBE712}">
      <dgm:prSet/>
      <dgm:spPr/>
      <dgm:t>
        <a:bodyPr/>
        <a:lstStyle/>
        <a:p>
          <a:endParaRPr lang="es-CO"/>
        </a:p>
      </dgm:t>
    </dgm:pt>
    <dgm:pt modelId="{B5383E10-4859-43BC-9CDE-2CD9D34F0657}">
      <dgm:prSet custT="1"/>
      <dgm:spPr/>
      <dgm:t>
        <a:bodyPr/>
        <a:lstStyle/>
        <a:p>
          <a:r>
            <a:rPr lang="es-MX" sz="1200" b="0" dirty="0" smtClean="0"/>
            <a:t>Elementos de la información financiera</a:t>
          </a:r>
        </a:p>
      </dgm:t>
    </dgm:pt>
    <dgm:pt modelId="{D97D1A8A-4AED-4F27-8BA5-7DAFBEE4CF8E}" type="parTrans" cxnId="{8E8679A4-B21E-470F-8121-2A79FF8962DF}">
      <dgm:prSet/>
      <dgm:spPr/>
      <dgm:t>
        <a:bodyPr/>
        <a:lstStyle/>
        <a:p>
          <a:endParaRPr lang="es-CO"/>
        </a:p>
      </dgm:t>
    </dgm:pt>
    <dgm:pt modelId="{4999DA7D-CE33-43B0-A0F8-957AD014FBD8}" type="sibTrans" cxnId="{8E8679A4-B21E-470F-8121-2A79FF8962DF}">
      <dgm:prSet/>
      <dgm:spPr/>
      <dgm:t>
        <a:bodyPr/>
        <a:lstStyle/>
        <a:p>
          <a:endParaRPr lang="es-CO"/>
        </a:p>
      </dgm:t>
    </dgm:pt>
    <dgm:pt modelId="{73E9D19A-2CEA-4849-9338-E2075EBB3A54}">
      <dgm:prSet/>
      <dgm:spPr/>
      <dgm:t>
        <a:bodyPr/>
        <a:lstStyle/>
        <a:p>
          <a:r>
            <a:rPr lang="es-MX" dirty="0" smtClean="0"/>
            <a:t>Reconocimiento inicial</a:t>
          </a:r>
        </a:p>
      </dgm:t>
    </dgm:pt>
    <dgm:pt modelId="{8388ABCB-7EB6-4421-B581-DFD1EB4B9F6C}" type="parTrans" cxnId="{EF208DE0-EEE9-4104-9C76-BB47C54599B6}">
      <dgm:prSet/>
      <dgm:spPr/>
      <dgm:t>
        <a:bodyPr/>
        <a:lstStyle/>
        <a:p>
          <a:endParaRPr lang="es-CO"/>
        </a:p>
      </dgm:t>
    </dgm:pt>
    <dgm:pt modelId="{36A17ECE-E9D7-415F-9B01-8BFA9B6CD83E}" type="sibTrans" cxnId="{EF208DE0-EEE9-4104-9C76-BB47C54599B6}">
      <dgm:prSet/>
      <dgm:spPr/>
      <dgm:t>
        <a:bodyPr/>
        <a:lstStyle/>
        <a:p>
          <a:endParaRPr lang="es-CO"/>
        </a:p>
      </dgm:t>
    </dgm:pt>
    <dgm:pt modelId="{9FEB9BB3-CDBA-4371-B6AE-1E2A64C1160B}">
      <dgm:prSet/>
      <dgm:spPr/>
      <dgm:t>
        <a:bodyPr/>
        <a:lstStyle/>
        <a:p>
          <a:r>
            <a:rPr lang="es-MX" dirty="0" smtClean="0"/>
            <a:t>Medición</a:t>
          </a:r>
        </a:p>
      </dgm:t>
    </dgm:pt>
    <dgm:pt modelId="{FAA2D495-C746-4A0B-AA97-3B39C10C479B}" type="parTrans" cxnId="{381EBACF-20A6-4FD1-8B3F-52C7F77BE8C4}">
      <dgm:prSet/>
      <dgm:spPr/>
      <dgm:t>
        <a:bodyPr/>
        <a:lstStyle/>
        <a:p>
          <a:endParaRPr lang="es-CO"/>
        </a:p>
      </dgm:t>
    </dgm:pt>
    <dgm:pt modelId="{16D12934-C74E-4B3E-9359-B87DD8561478}" type="sibTrans" cxnId="{381EBACF-20A6-4FD1-8B3F-52C7F77BE8C4}">
      <dgm:prSet/>
      <dgm:spPr/>
      <dgm:t>
        <a:bodyPr/>
        <a:lstStyle/>
        <a:p>
          <a:endParaRPr lang="es-CO"/>
        </a:p>
      </dgm:t>
    </dgm:pt>
    <dgm:pt modelId="{ED091DEF-B832-44D8-982C-CC454AB4DA0E}">
      <dgm:prSet/>
      <dgm:spPr/>
      <dgm:t>
        <a:bodyPr/>
        <a:lstStyle/>
        <a:p>
          <a:r>
            <a:rPr lang="es-MX" dirty="0" smtClean="0"/>
            <a:t>Remedición después del reconocimiento inicial</a:t>
          </a:r>
        </a:p>
      </dgm:t>
    </dgm:pt>
    <dgm:pt modelId="{F3541B07-528A-4B83-9CA9-7B1F139D5ED4}" type="parTrans" cxnId="{E83C735C-9C96-46DD-AF67-990815195407}">
      <dgm:prSet/>
      <dgm:spPr/>
      <dgm:t>
        <a:bodyPr/>
        <a:lstStyle/>
        <a:p>
          <a:endParaRPr lang="es-CO"/>
        </a:p>
      </dgm:t>
    </dgm:pt>
    <dgm:pt modelId="{28D515DD-EF2D-4AC4-A0E3-6CE85BC6E429}" type="sibTrans" cxnId="{E83C735C-9C96-46DD-AF67-990815195407}">
      <dgm:prSet/>
      <dgm:spPr/>
      <dgm:t>
        <a:bodyPr/>
        <a:lstStyle/>
        <a:p>
          <a:endParaRPr lang="es-CO"/>
        </a:p>
      </dgm:t>
    </dgm:pt>
    <dgm:pt modelId="{7ADC9A68-2D0F-4C56-AFD0-CA06A6F8FF6E}">
      <dgm:prSet/>
      <dgm:spPr/>
      <dgm:t>
        <a:bodyPr/>
        <a:lstStyle/>
        <a:p>
          <a:r>
            <a:rPr lang="es-MX" dirty="0" smtClean="0"/>
            <a:t>Eliminación del reconocimiento</a:t>
          </a:r>
        </a:p>
      </dgm:t>
    </dgm:pt>
    <dgm:pt modelId="{EEC0A15E-8FB1-4E2E-8A9E-FF7F3010B2CD}" type="parTrans" cxnId="{EFAED46F-AEEF-4254-A4F1-62F7E5CE0F28}">
      <dgm:prSet/>
      <dgm:spPr/>
      <dgm:t>
        <a:bodyPr/>
        <a:lstStyle/>
        <a:p>
          <a:endParaRPr lang="es-CO"/>
        </a:p>
      </dgm:t>
    </dgm:pt>
    <dgm:pt modelId="{E6DECC72-1E83-4676-88AC-39AB0C1A39A8}" type="sibTrans" cxnId="{EFAED46F-AEEF-4254-A4F1-62F7E5CE0F28}">
      <dgm:prSet/>
      <dgm:spPr/>
      <dgm:t>
        <a:bodyPr/>
        <a:lstStyle/>
        <a:p>
          <a:endParaRPr lang="es-CO"/>
        </a:p>
      </dgm:t>
    </dgm:pt>
    <dgm:pt modelId="{5BC6CDB5-BEF0-45C3-B50B-F6F24C16B786}">
      <dgm:prSet/>
      <dgm:spPr/>
      <dgm:t>
        <a:bodyPr/>
        <a:lstStyle/>
        <a:p>
          <a:r>
            <a:rPr lang="es-MX" dirty="0" smtClean="0"/>
            <a:t>Presentación y</a:t>
          </a:r>
        </a:p>
      </dgm:t>
    </dgm:pt>
    <dgm:pt modelId="{C17521C6-05AB-46CE-8EA1-B9BE7567EBDE}" type="parTrans" cxnId="{556EF8ED-6EE3-41BD-BF89-BD4AA963BA65}">
      <dgm:prSet/>
      <dgm:spPr/>
      <dgm:t>
        <a:bodyPr/>
        <a:lstStyle/>
        <a:p>
          <a:endParaRPr lang="es-CO"/>
        </a:p>
      </dgm:t>
    </dgm:pt>
    <dgm:pt modelId="{AB66378C-51BF-41EE-ADAB-2B518FCF69F1}" type="sibTrans" cxnId="{556EF8ED-6EE3-41BD-BF89-BD4AA963BA65}">
      <dgm:prSet/>
      <dgm:spPr/>
      <dgm:t>
        <a:bodyPr/>
        <a:lstStyle/>
        <a:p>
          <a:endParaRPr lang="es-CO"/>
        </a:p>
      </dgm:t>
    </dgm:pt>
    <dgm:pt modelId="{AC327C24-F33F-466D-AF5D-8D87BC65888C}">
      <dgm:prSet/>
      <dgm:spPr/>
      <dgm:t>
        <a:bodyPr/>
        <a:lstStyle/>
        <a:p>
          <a:r>
            <a:rPr lang="es-MX" dirty="0" smtClean="0"/>
            <a:t>Revelación</a:t>
          </a:r>
        </a:p>
      </dgm:t>
    </dgm:pt>
    <dgm:pt modelId="{251CCC85-7101-4B70-9959-803524F5B99C}" type="parTrans" cxnId="{F0E6545A-BD64-419F-BF4F-A1970E894B12}">
      <dgm:prSet/>
      <dgm:spPr/>
      <dgm:t>
        <a:bodyPr/>
        <a:lstStyle/>
        <a:p>
          <a:endParaRPr lang="es-CO"/>
        </a:p>
      </dgm:t>
    </dgm:pt>
    <dgm:pt modelId="{DA379430-BBDD-499D-8C19-1567FA86C3C8}" type="sibTrans" cxnId="{F0E6545A-BD64-419F-BF4F-A1970E894B12}">
      <dgm:prSet/>
      <dgm:spPr/>
      <dgm:t>
        <a:bodyPr/>
        <a:lstStyle/>
        <a:p>
          <a:endParaRPr lang="es-CO"/>
        </a:p>
      </dgm:t>
    </dgm:pt>
    <dgm:pt modelId="{56E473D3-C797-4711-BE17-C59043D67B88}">
      <dgm:prSet phldrT="[Texto]" custT="1"/>
      <dgm:spPr>
        <a:solidFill>
          <a:schemeClr val="bg1"/>
        </a:solidFill>
      </dgm:spPr>
      <dgm:t>
        <a:bodyPr/>
        <a:lstStyle/>
        <a:p>
          <a:endParaRPr lang="es-CO" sz="1200" b="0" dirty="0"/>
        </a:p>
      </dgm:t>
    </dgm:pt>
    <dgm:pt modelId="{E2453096-79E3-4E7D-9CFD-8B1E20920769}" type="sibTrans" cxnId="{E4D59FFE-8A90-43D0-A02A-3C17AAF0D807}">
      <dgm:prSet/>
      <dgm:spPr/>
      <dgm:t>
        <a:bodyPr/>
        <a:lstStyle/>
        <a:p>
          <a:endParaRPr lang="es-CO"/>
        </a:p>
      </dgm:t>
    </dgm:pt>
    <dgm:pt modelId="{6521BA7F-6DF4-436F-93A7-F80B5BBD2985}" type="parTrans" cxnId="{E4D59FFE-8A90-43D0-A02A-3C17AAF0D807}">
      <dgm:prSet/>
      <dgm:spPr/>
      <dgm:t>
        <a:bodyPr/>
        <a:lstStyle/>
        <a:p>
          <a:endParaRPr lang="es-CO"/>
        </a:p>
      </dgm:t>
    </dgm:pt>
    <dgm:pt modelId="{4C749B99-C9D8-4084-9C9E-F10C1AEFC8B0}" type="pres">
      <dgm:prSet presAssocID="{F300FDA0-B3AF-4EE4-8603-E77B15A93B4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4DB4CFE1-8C58-4BC6-A61D-B954670FA53A}" type="pres">
      <dgm:prSet presAssocID="{56E473D3-C797-4711-BE17-C59043D67B88}" presName="root1" presStyleCnt="0"/>
      <dgm:spPr/>
    </dgm:pt>
    <dgm:pt modelId="{849C7FF7-91DB-4288-999A-6637A9B6FA21}" type="pres">
      <dgm:prSet presAssocID="{56E473D3-C797-4711-BE17-C59043D67B88}" presName="LevelOneTextNode" presStyleLbl="node0" presStyleIdx="0" presStyleCnt="1" custFlipHor="0" custScaleX="21249" custScaleY="1600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9D0427F-8BA1-4617-BF37-11166161413D}" type="pres">
      <dgm:prSet presAssocID="{56E473D3-C797-4711-BE17-C59043D67B88}" presName="level2hierChild" presStyleCnt="0"/>
      <dgm:spPr/>
    </dgm:pt>
    <dgm:pt modelId="{BC12D5F3-D3EF-406D-9069-F22F1F7729C9}" type="pres">
      <dgm:prSet presAssocID="{1A6B5713-86D9-4D18-889C-90B3DD7E9D8C}" presName="conn2-1" presStyleLbl="parChTrans1D2" presStyleIdx="0" presStyleCnt="3"/>
      <dgm:spPr/>
      <dgm:t>
        <a:bodyPr/>
        <a:lstStyle/>
        <a:p>
          <a:endParaRPr lang="es-CO"/>
        </a:p>
      </dgm:t>
    </dgm:pt>
    <dgm:pt modelId="{8FAE8CE8-4561-4B4B-993C-A51192125CCB}" type="pres">
      <dgm:prSet presAssocID="{1A6B5713-86D9-4D18-889C-90B3DD7E9D8C}" presName="connTx" presStyleLbl="parChTrans1D2" presStyleIdx="0" presStyleCnt="3"/>
      <dgm:spPr/>
      <dgm:t>
        <a:bodyPr/>
        <a:lstStyle/>
        <a:p>
          <a:endParaRPr lang="es-CO"/>
        </a:p>
      </dgm:t>
    </dgm:pt>
    <dgm:pt modelId="{3337497B-C35E-4181-866D-B899B69C989F}" type="pres">
      <dgm:prSet presAssocID="{7056535C-BC24-4FFD-8320-022940402997}" presName="root2" presStyleCnt="0"/>
      <dgm:spPr/>
    </dgm:pt>
    <dgm:pt modelId="{B8A5B74E-B110-4C03-B12C-FCB6891A0EC6}" type="pres">
      <dgm:prSet presAssocID="{7056535C-BC24-4FFD-8320-022940402997}" presName="LevelTwoTextNode" presStyleLbl="node2" presStyleIdx="0" presStyleCnt="3" custScaleX="19987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F8BF5E0-8D05-4400-8E5B-8A9D47133F7B}" type="pres">
      <dgm:prSet presAssocID="{7056535C-BC24-4FFD-8320-022940402997}" presName="level3hierChild" presStyleCnt="0"/>
      <dgm:spPr/>
    </dgm:pt>
    <dgm:pt modelId="{EB04A8B5-1A5E-4022-A8CF-C09544F90F04}" type="pres">
      <dgm:prSet presAssocID="{D87B018C-1957-4732-983D-597FE3E7EC54}" presName="conn2-1" presStyleLbl="parChTrans1D2" presStyleIdx="1" presStyleCnt="3"/>
      <dgm:spPr/>
      <dgm:t>
        <a:bodyPr/>
        <a:lstStyle/>
        <a:p>
          <a:endParaRPr lang="es-CO"/>
        </a:p>
      </dgm:t>
    </dgm:pt>
    <dgm:pt modelId="{6D77CB36-EEFA-4AE7-9DC5-12B051220419}" type="pres">
      <dgm:prSet presAssocID="{D87B018C-1957-4732-983D-597FE3E7EC54}" presName="connTx" presStyleLbl="parChTrans1D2" presStyleIdx="1" presStyleCnt="3"/>
      <dgm:spPr/>
      <dgm:t>
        <a:bodyPr/>
        <a:lstStyle/>
        <a:p>
          <a:endParaRPr lang="es-CO"/>
        </a:p>
      </dgm:t>
    </dgm:pt>
    <dgm:pt modelId="{F2040309-3A85-4F55-8A67-E4D9D087A4D5}" type="pres">
      <dgm:prSet presAssocID="{3C003CDD-8F87-42A5-9E57-208F8942334C}" presName="root2" presStyleCnt="0"/>
      <dgm:spPr/>
    </dgm:pt>
    <dgm:pt modelId="{751EABED-8677-43E5-99EA-6542D57C2ECB}" type="pres">
      <dgm:prSet presAssocID="{3C003CDD-8F87-42A5-9E57-208F8942334C}" presName="LevelTwoTextNode" presStyleLbl="node2" presStyleIdx="1" presStyleCnt="3" custScaleX="19987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91D1076-FB53-4082-A222-4C4A263D1352}" type="pres">
      <dgm:prSet presAssocID="{3C003CDD-8F87-42A5-9E57-208F8942334C}" presName="level3hierChild" presStyleCnt="0"/>
      <dgm:spPr/>
    </dgm:pt>
    <dgm:pt modelId="{CAC25C18-33AC-4EBB-9CF1-5D9B4BE7F1F2}" type="pres">
      <dgm:prSet presAssocID="{6737ADC8-42C5-4D90-AE95-58A25C8D8977}" presName="conn2-1" presStyleLbl="parChTrans1D3" presStyleIdx="0" presStyleCnt="9"/>
      <dgm:spPr/>
      <dgm:t>
        <a:bodyPr/>
        <a:lstStyle/>
        <a:p>
          <a:endParaRPr lang="es-CO"/>
        </a:p>
      </dgm:t>
    </dgm:pt>
    <dgm:pt modelId="{020640B5-0639-4385-A738-16B3FDB78476}" type="pres">
      <dgm:prSet presAssocID="{6737ADC8-42C5-4D90-AE95-58A25C8D8977}" presName="connTx" presStyleLbl="parChTrans1D3" presStyleIdx="0" presStyleCnt="9"/>
      <dgm:spPr/>
      <dgm:t>
        <a:bodyPr/>
        <a:lstStyle/>
        <a:p>
          <a:endParaRPr lang="es-CO"/>
        </a:p>
      </dgm:t>
    </dgm:pt>
    <dgm:pt modelId="{72EDFFB6-3CB8-45DD-92A0-B5657A230B2D}" type="pres">
      <dgm:prSet presAssocID="{5499722D-EF0D-4F4A-BAFB-D00CEA3025B9}" presName="root2" presStyleCnt="0"/>
      <dgm:spPr/>
    </dgm:pt>
    <dgm:pt modelId="{566521AA-C15B-4C3C-9B83-653ECEA228D9}" type="pres">
      <dgm:prSet presAssocID="{5499722D-EF0D-4F4A-BAFB-D00CEA3025B9}" presName="LevelTwoTextNode" presStyleLbl="node3" presStyleIdx="0" presStyleCnt="9" custScaleX="17876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4A462F3-A141-4869-8C58-BCB91760F572}" type="pres">
      <dgm:prSet presAssocID="{5499722D-EF0D-4F4A-BAFB-D00CEA3025B9}" presName="level3hierChild" presStyleCnt="0"/>
      <dgm:spPr/>
    </dgm:pt>
    <dgm:pt modelId="{E08B6893-14C2-434F-9254-2AE877526AC1}" type="pres">
      <dgm:prSet presAssocID="{28511C57-C3CA-450B-966D-BFDB88931F17}" presName="conn2-1" presStyleLbl="parChTrans1D3" presStyleIdx="1" presStyleCnt="9"/>
      <dgm:spPr/>
      <dgm:t>
        <a:bodyPr/>
        <a:lstStyle/>
        <a:p>
          <a:endParaRPr lang="es-CO"/>
        </a:p>
      </dgm:t>
    </dgm:pt>
    <dgm:pt modelId="{0FE4F1DC-4D35-4CFC-AC86-16B4D73E2E4D}" type="pres">
      <dgm:prSet presAssocID="{28511C57-C3CA-450B-966D-BFDB88931F17}" presName="connTx" presStyleLbl="parChTrans1D3" presStyleIdx="1" presStyleCnt="9"/>
      <dgm:spPr/>
      <dgm:t>
        <a:bodyPr/>
        <a:lstStyle/>
        <a:p>
          <a:endParaRPr lang="es-CO"/>
        </a:p>
      </dgm:t>
    </dgm:pt>
    <dgm:pt modelId="{99200D29-6FB6-4F65-A518-88E4A1AE9E4A}" type="pres">
      <dgm:prSet presAssocID="{CB7858DA-CEFC-403E-89CE-9859D42C7C7E}" presName="root2" presStyleCnt="0"/>
      <dgm:spPr/>
    </dgm:pt>
    <dgm:pt modelId="{F568999D-B5AD-47DC-8613-9B09504E7F75}" type="pres">
      <dgm:prSet presAssocID="{CB7858DA-CEFC-403E-89CE-9859D42C7C7E}" presName="LevelTwoTextNode" presStyleLbl="node3" presStyleIdx="1" presStyleCnt="9" custScaleX="17876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5E83ACF-3221-4C82-93D6-49BF98C3BFEA}" type="pres">
      <dgm:prSet presAssocID="{CB7858DA-CEFC-403E-89CE-9859D42C7C7E}" presName="level3hierChild" presStyleCnt="0"/>
      <dgm:spPr/>
    </dgm:pt>
    <dgm:pt modelId="{DA5E86D5-76B4-4D09-850D-E0F9581DFEA8}" type="pres">
      <dgm:prSet presAssocID="{4E425EBE-5286-4410-B291-7283336CBD99}" presName="conn2-1" presStyleLbl="parChTrans1D3" presStyleIdx="2" presStyleCnt="9"/>
      <dgm:spPr/>
      <dgm:t>
        <a:bodyPr/>
        <a:lstStyle/>
        <a:p>
          <a:endParaRPr lang="es-CO"/>
        </a:p>
      </dgm:t>
    </dgm:pt>
    <dgm:pt modelId="{2E33194B-5D04-487D-8CFB-F1A01238E4B2}" type="pres">
      <dgm:prSet presAssocID="{4E425EBE-5286-4410-B291-7283336CBD99}" presName="connTx" presStyleLbl="parChTrans1D3" presStyleIdx="2" presStyleCnt="9"/>
      <dgm:spPr/>
      <dgm:t>
        <a:bodyPr/>
        <a:lstStyle/>
        <a:p>
          <a:endParaRPr lang="es-CO"/>
        </a:p>
      </dgm:t>
    </dgm:pt>
    <dgm:pt modelId="{9A0E9851-2E8F-4B9C-AC46-03E602E76EDA}" type="pres">
      <dgm:prSet presAssocID="{FFBB8086-E9AF-43C7-B11A-F8093B457D66}" presName="root2" presStyleCnt="0"/>
      <dgm:spPr/>
    </dgm:pt>
    <dgm:pt modelId="{C7A2E444-F5EF-4059-800E-348B0D8567BC}" type="pres">
      <dgm:prSet presAssocID="{FFBB8086-E9AF-43C7-B11A-F8093B457D66}" presName="LevelTwoTextNode" presStyleLbl="node3" presStyleIdx="2" presStyleCnt="9" custScaleX="17876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80234CC-69EA-4946-A49D-D18937810EF7}" type="pres">
      <dgm:prSet presAssocID="{FFBB8086-E9AF-43C7-B11A-F8093B457D66}" presName="level3hierChild" presStyleCnt="0"/>
      <dgm:spPr/>
    </dgm:pt>
    <dgm:pt modelId="{082B11CA-29FC-4D48-9CBD-F681400B588A}" type="pres">
      <dgm:prSet presAssocID="{D97D1A8A-4AED-4F27-8BA5-7DAFBEE4CF8E}" presName="conn2-1" presStyleLbl="parChTrans1D2" presStyleIdx="2" presStyleCnt="3"/>
      <dgm:spPr/>
      <dgm:t>
        <a:bodyPr/>
        <a:lstStyle/>
        <a:p>
          <a:endParaRPr lang="es-CO"/>
        </a:p>
      </dgm:t>
    </dgm:pt>
    <dgm:pt modelId="{5BDD73E7-3360-4907-9188-5CD9884CD8A3}" type="pres">
      <dgm:prSet presAssocID="{D97D1A8A-4AED-4F27-8BA5-7DAFBEE4CF8E}" presName="connTx" presStyleLbl="parChTrans1D2" presStyleIdx="2" presStyleCnt="3"/>
      <dgm:spPr/>
      <dgm:t>
        <a:bodyPr/>
        <a:lstStyle/>
        <a:p>
          <a:endParaRPr lang="es-CO"/>
        </a:p>
      </dgm:t>
    </dgm:pt>
    <dgm:pt modelId="{2928551D-A45E-4BA4-8296-1A930C564481}" type="pres">
      <dgm:prSet presAssocID="{B5383E10-4859-43BC-9CDE-2CD9D34F0657}" presName="root2" presStyleCnt="0"/>
      <dgm:spPr/>
    </dgm:pt>
    <dgm:pt modelId="{7273366C-50F5-4603-B06D-B347EB89450D}" type="pres">
      <dgm:prSet presAssocID="{B5383E10-4859-43BC-9CDE-2CD9D34F0657}" presName="LevelTwoTextNode" presStyleLbl="node2" presStyleIdx="2" presStyleCnt="3" custScaleX="19987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93CE3F1-A8D7-413C-B6EA-4567C6A979E5}" type="pres">
      <dgm:prSet presAssocID="{B5383E10-4859-43BC-9CDE-2CD9D34F0657}" presName="level3hierChild" presStyleCnt="0"/>
      <dgm:spPr/>
    </dgm:pt>
    <dgm:pt modelId="{58B4B22D-3549-4CFD-BFF3-13E4870306EE}" type="pres">
      <dgm:prSet presAssocID="{8388ABCB-7EB6-4421-B581-DFD1EB4B9F6C}" presName="conn2-1" presStyleLbl="parChTrans1D3" presStyleIdx="3" presStyleCnt="9"/>
      <dgm:spPr/>
      <dgm:t>
        <a:bodyPr/>
        <a:lstStyle/>
        <a:p>
          <a:endParaRPr lang="es-CO"/>
        </a:p>
      </dgm:t>
    </dgm:pt>
    <dgm:pt modelId="{968A87CA-8E9C-44E7-B176-3705B28E700E}" type="pres">
      <dgm:prSet presAssocID="{8388ABCB-7EB6-4421-B581-DFD1EB4B9F6C}" presName="connTx" presStyleLbl="parChTrans1D3" presStyleIdx="3" presStyleCnt="9"/>
      <dgm:spPr/>
      <dgm:t>
        <a:bodyPr/>
        <a:lstStyle/>
        <a:p>
          <a:endParaRPr lang="es-CO"/>
        </a:p>
      </dgm:t>
    </dgm:pt>
    <dgm:pt modelId="{401918FD-76F1-42A1-9BBC-4706B9E2F2C0}" type="pres">
      <dgm:prSet presAssocID="{73E9D19A-2CEA-4849-9338-E2075EBB3A54}" presName="root2" presStyleCnt="0"/>
      <dgm:spPr/>
    </dgm:pt>
    <dgm:pt modelId="{4597FCBF-5209-4446-80A9-8F22B25AE0B1}" type="pres">
      <dgm:prSet presAssocID="{73E9D19A-2CEA-4849-9338-E2075EBB3A54}" presName="LevelTwoTextNode" presStyleLbl="node3" presStyleIdx="3" presStyleCnt="9" custScaleX="17876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6E5B834-DBEB-4662-860F-D16B1D2AB7A1}" type="pres">
      <dgm:prSet presAssocID="{73E9D19A-2CEA-4849-9338-E2075EBB3A54}" presName="level3hierChild" presStyleCnt="0"/>
      <dgm:spPr/>
    </dgm:pt>
    <dgm:pt modelId="{6D668351-9EC0-466E-8061-63832BB4ED43}" type="pres">
      <dgm:prSet presAssocID="{FAA2D495-C746-4A0B-AA97-3B39C10C479B}" presName="conn2-1" presStyleLbl="parChTrans1D3" presStyleIdx="4" presStyleCnt="9"/>
      <dgm:spPr/>
      <dgm:t>
        <a:bodyPr/>
        <a:lstStyle/>
        <a:p>
          <a:endParaRPr lang="es-CO"/>
        </a:p>
      </dgm:t>
    </dgm:pt>
    <dgm:pt modelId="{526555B8-219A-42F1-A506-4761D20F337D}" type="pres">
      <dgm:prSet presAssocID="{FAA2D495-C746-4A0B-AA97-3B39C10C479B}" presName="connTx" presStyleLbl="parChTrans1D3" presStyleIdx="4" presStyleCnt="9"/>
      <dgm:spPr/>
      <dgm:t>
        <a:bodyPr/>
        <a:lstStyle/>
        <a:p>
          <a:endParaRPr lang="es-CO"/>
        </a:p>
      </dgm:t>
    </dgm:pt>
    <dgm:pt modelId="{5AFB9EC6-9660-4315-B99D-52467634CB7D}" type="pres">
      <dgm:prSet presAssocID="{9FEB9BB3-CDBA-4371-B6AE-1E2A64C1160B}" presName="root2" presStyleCnt="0"/>
      <dgm:spPr/>
    </dgm:pt>
    <dgm:pt modelId="{85017C9E-AA4B-4E30-A406-B86F50061971}" type="pres">
      <dgm:prSet presAssocID="{9FEB9BB3-CDBA-4371-B6AE-1E2A64C1160B}" presName="LevelTwoTextNode" presStyleLbl="node3" presStyleIdx="4" presStyleCnt="9" custScaleX="17876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B7F9FEE-8C31-4906-B0D5-9FFFF35B62DD}" type="pres">
      <dgm:prSet presAssocID="{9FEB9BB3-CDBA-4371-B6AE-1E2A64C1160B}" presName="level3hierChild" presStyleCnt="0"/>
      <dgm:spPr/>
    </dgm:pt>
    <dgm:pt modelId="{F6DF8C5F-BEAE-47BD-BB10-388DBF018A25}" type="pres">
      <dgm:prSet presAssocID="{F3541B07-528A-4B83-9CA9-7B1F139D5ED4}" presName="conn2-1" presStyleLbl="parChTrans1D3" presStyleIdx="5" presStyleCnt="9"/>
      <dgm:spPr/>
      <dgm:t>
        <a:bodyPr/>
        <a:lstStyle/>
        <a:p>
          <a:endParaRPr lang="es-CO"/>
        </a:p>
      </dgm:t>
    </dgm:pt>
    <dgm:pt modelId="{2E35FC29-5B8A-4974-9CD5-83A05E6C8E22}" type="pres">
      <dgm:prSet presAssocID="{F3541B07-528A-4B83-9CA9-7B1F139D5ED4}" presName="connTx" presStyleLbl="parChTrans1D3" presStyleIdx="5" presStyleCnt="9"/>
      <dgm:spPr/>
      <dgm:t>
        <a:bodyPr/>
        <a:lstStyle/>
        <a:p>
          <a:endParaRPr lang="es-CO"/>
        </a:p>
      </dgm:t>
    </dgm:pt>
    <dgm:pt modelId="{C7AA0ED4-0776-403A-B3DB-2D32B212FA93}" type="pres">
      <dgm:prSet presAssocID="{ED091DEF-B832-44D8-982C-CC454AB4DA0E}" presName="root2" presStyleCnt="0"/>
      <dgm:spPr/>
    </dgm:pt>
    <dgm:pt modelId="{F6E86C40-658C-41FE-B8DF-0F87C25B3CC0}" type="pres">
      <dgm:prSet presAssocID="{ED091DEF-B832-44D8-982C-CC454AB4DA0E}" presName="LevelTwoTextNode" presStyleLbl="node3" presStyleIdx="5" presStyleCnt="9" custScaleX="17876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502772A-370E-444B-AFAB-A69A1FAFADD6}" type="pres">
      <dgm:prSet presAssocID="{ED091DEF-B832-44D8-982C-CC454AB4DA0E}" presName="level3hierChild" presStyleCnt="0"/>
      <dgm:spPr/>
    </dgm:pt>
    <dgm:pt modelId="{809E731E-87BB-4970-9A35-829EB06983EE}" type="pres">
      <dgm:prSet presAssocID="{EEC0A15E-8FB1-4E2E-8A9E-FF7F3010B2CD}" presName="conn2-1" presStyleLbl="parChTrans1D3" presStyleIdx="6" presStyleCnt="9"/>
      <dgm:spPr/>
      <dgm:t>
        <a:bodyPr/>
        <a:lstStyle/>
        <a:p>
          <a:endParaRPr lang="es-CO"/>
        </a:p>
      </dgm:t>
    </dgm:pt>
    <dgm:pt modelId="{A6B8D8CE-78D0-4BC2-93B7-75C28FB13172}" type="pres">
      <dgm:prSet presAssocID="{EEC0A15E-8FB1-4E2E-8A9E-FF7F3010B2CD}" presName="connTx" presStyleLbl="parChTrans1D3" presStyleIdx="6" presStyleCnt="9"/>
      <dgm:spPr/>
      <dgm:t>
        <a:bodyPr/>
        <a:lstStyle/>
        <a:p>
          <a:endParaRPr lang="es-CO"/>
        </a:p>
      </dgm:t>
    </dgm:pt>
    <dgm:pt modelId="{38542A43-02E5-414D-B825-2FF5C083D240}" type="pres">
      <dgm:prSet presAssocID="{7ADC9A68-2D0F-4C56-AFD0-CA06A6F8FF6E}" presName="root2" presStyleCnt="0"/>
      <dgm:spPr/>
    </dgm:pt>
    <dgm:pt modelId="{ECEDCF0F-959B-4121-A91D-BC0DA7A78CBA}" type="pres">
      <dgm:prSet presAssocID="{7ADC9A68-2D0F-4C56-AFD0-CA06A6F8FF6E}" presName="LevelTwoTextNode" presStyleLbl="node3" presStyleIdx="6" presStyleCnt="9" custScaleX="17876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CE97356-41BA-4678-9CF0-97D2C32EC3E6}" type="pres">
      <dgm:prSet presAssocID="{7ADC9A68-2D0F-4C56-AFD0-CA06A6F8FF6E}" presName="level3hierChild" presStyleCnt="0"/>
      <dgm:spPr/>
    </dgm:pt>
    <dgm:pt modelId="{87E96C28-2FEB-4BAC-A363-CEED23868365}" type="pres">
      <dgm:prSet presAssocID="{C17521C6-05AB-46CE-8EA1-B9BE7567EBDE}" presName="conn2-1" presStyleLbl="parChTrans1D3" presStyleIdx="7" presStyleCnt="9"/>
      <dgm:spPr/>
      <dgm:t>
        <a:bodyPr/>
        <a:lstStyle/>
        <a:p>
          <a:endParaRPr lang="es-CO"/>
        </a:p>
      </dgm:t>
    </dgm:pt>
    <dgm:pt modelId="{BE054B08-D193-44C0-BF8E-4AF45080273A}" type="pres">
      <dgm:prSet presAssocID="{C17521C6-05AB-46CE-8EA1-B9BE7567EBDE}" presName="connTx" presStyleLbl="parChTrans1D3" presStyleIdx="7" presStyleCnt="9"/>
      <dgm:spPr/>
      <dgm:t>
        <a:bodyPr/>
        <a:lstStyle/>
        <a:p>
          <a:endParaRPr lang="es-CO"/>
        </a:p>
      </dgm:t>
    </dgm:pt>
    <dgm:pt modelId="{F0C7E588-3684-4956-8537-64690EC40EE5}" type="pres">
      <dgm:prSet presAssocID="{5BC6CDB5-BEF0-45C3-B50B-F6F24C16B786}" presName="root2" presStyleCnt="0"/>
      <dgm:spPr/>
    </dgm:pt>
    <dgm:pt modelId="{130060F7-2798-4001-8C76-FC43128243EB}" type="pres">
      <dgm:prSet presAssocID="{5BC6CDB5-BEF0-45C3-B50B-F6F24C16B786}" presName="LevelTwoTextNode" presStyleLbl="node3" presStyleIdx="7" presStyleCnt="9" custScaleX="17876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6A5C503C-263B-4947-8182-14AB5AC3F6F5}" type="pres">
      <dgm:prSet presAssocID="{5BC6CDB5-BEF0-45C3-B50B-F6F24C16B786}" presName="level3hierChild" presStyleCnt="0"/>
      <dgm:spPr/>
    </dgm:pt>
    <dgm:pt modelId="{F96F3D13-6708-4D86-95DE-8316A1510F1B}" type="pres">
      <dgm:prSet presAssocID="{251CCC85-7101-4B70-9959-803524F5B99C}" presName="conn2-1" presStyleLbl="parChTrans1D3" presStyleIdx="8" presStyleCnt="9"/>
      <dgm:spPr/>
      <dgm:t>
        <a:bodyPr/>
        <a:lstStyle/>
        <a:p>
          <a:endParaRPr lang="es-CO"/>
        </a:p>
      </dgm:t>
    </dgm:pt>
    <dgm:pt modelId="{EB22977A-368D-4ADC-BEFB-533406772068}" type="pres">
      <dgm:prSet presAssocID="{251CCC85-7101-4B70-9959-803524F5B99C}" presName="connTx" presStyleLbl="parChTrans1D3" presStyleIdx="8" presStyleCnt="9"/>
      <dgm:spPr/>
      <dgm:t>
        <a:bodyPr/>
        <a:lstStyle/>
        <a:p>
          <a:endParaRPr lang="es-CO"/>
        </a:p>
      </dgm:t>
    </dgm:pt>
    <dgm:pt modelId="{CA8D27A8-8E06-4B60-A39B-BAF14484228A}" type="pres">
      <dgm:prSet presAssocID="{AC327C24-F33F-466D-AF5D-8D87BC65888C}" presName="root2" presStyleCnt="0"/>
      <dgm:spPr/>
    </dgm:pt>
    <dgm:pt modelId="{2A09214D-ECC7-4806-9146-3F714FBFC11D}" type="pres">
      <dgm:prSet presAssocID="{AC327C24-F33F-466D-AF5D-8D87BC65888C}" presName="LevelTwoTextNode" presStyleLbl="node3" presStyleIdx="8" presStyleCnt="9" custScaleX="17876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E1345CB-8CD1-4E81-A6F2-21F87CD4B7D3}" type="pres">
      <dgm:prSet presAssocID="{AC327C24-F33F-466D-AF5D-8D87BC65888C}" presName="level3hierChild" presStyleCnt="0"/>
      <dgm:spPr/>
    </dgm:pt>
  </dgm:ptLst>
  <dgm:cxnLst>
    <dgm:cxn modelId="{501EDD67-4DEF-4962-84D8-02EED0AF6BBC}" type="presOf" srcId="{28511C57-C3CA-450B-966D-BFDB88931F17}" destId="{E08B6893-14C2-434F-9254-2AE877526AC1}" srcOrd="0" destOrd="0" presId="urn:microsoft.com/office/officeart/2008/layout/HorizontalMultiLevelHierarchy"/>
    <dgm:cxn modelId="{E83C735C-9C96-46DD-AF67-990815195407}" srcId="{B5383E10-4859-43BC-9CDE-2CD9D34F0657}" destId="{ED091DEF-B832-44D8-982C-CC454AB4DA0E}" srcOrd="2" destOrd="0" parTransId="{F3541B07-528A-4B83-9CA9-7B1F139D5ED4}" sibTransId="{28D515DD-EF2D-4AC4-A0E3-6CE85BC6E429}"/>
    <dgm:cxn modelId="{46F3A69E-AC90-4B79-8CB5-C966E4D8697C}" type="presOf" srcId="{7ADC9A68-2D0F-4C56-AFD0-CA06A6F8FF6E}" destId="{ECEDCF0F-959B-4121-A91D-BC0DA7A78CBA}" srcOrd="0" destOrd="0" presId="urn:microsoft.com/office/officeart/2008/layout/HorizontalMultiLevelHierarchy"/>
    <dgm:cxn modelId="{BF926070-76F7-482A-A95D-FA01B07EF69B}" type="presOf" srcId="{1A6B5713-86D9-4D18-889C-90B3DD7E9D8C}" destId="{8FAE8CE8-4561-4B4B-993C-A51192125CCB}" srcOrd="1" destOrd="0" presId="urn:microsoft.com/office/officeart/2008/layout/HorizontalMultiLevelHierarchy"/>
    <dgm:cxn modelId="{EC3EF72E-9470-4183-9FEB-E99A4BDB7C53}" type="presOf" srcId="{5499722D-EF0D-4F4A-BAFB-D00CEA3025B9}" destId="{566521AA-C15B-4C3C-9B83-653ECEA228D9}" srcOrd="0" destOrd="0" presId="urn:microsoft.com/office/officeart/2008/layout/HorizontalMultiLevelHierarchy"/>
    <dgm:cxn modelId="{2B5992F3-9DF6-472C-B3AA-32A96D1390C5}" type="presOf" srcId="{4E425EBE-5286-4410-B291-7283336CBD99}" destId="{DA5E86D5-76B4-4D09-850D-E0F9581DFEA8}" srcOrd="0" destOrd="0" presId="urn:microsoft.com/office/officeart/2008/layout/HorizontalMultiLevelHierarchy"/>
    <dgm:cxn modelId="{8DCF2FF2-D2B3-4768-82CF-3523B4A8ADA7}" type="presOf" srcId="{ED091DEF-B832-44D8-982C-CC454AB4DA0E}" destId="{F6E86C40-658C-41FE-B8DF-0F87C25B3CC0}" srcOrd="0" destOrd="0" presId="urn:microsoft.com/office/officeart/2008/layout/HorizontalMultiLevelHierarchy"/>
    <dgm:cxn modelId="{D5790906-AFC4-486A-BCD4-E69A27182818}" type="presOf" srcId="{8388ABCB-7EB6-4421-B581-DFD1EB4B9F6C}" destId="{968A87CA-8E9C-44E7-B176-3705B28E700E}" srcOrd="1" destOrd="0" presId="urn:microsoft.com/office/officeart/2008/layout/HorizontalMultiLevelHierarchy"/>
    <dgm:cxn modelId="{E4D59FFE-8A90-43D0-A02A-3C17AAF0D807}" srcId="{F300FDA0-B3AF-4EE4-8603-E77B15A93B4B}" destId="{56E473D3-C797-4711-BE17-C59043D67B88}" srcOrd="0" destOrd="0" parTransId="{6521BA7F-6DF4-436F-93A7-F80B5BBD2985}" sibTransId="{E2453096-79E3-4E7D-9CFD-8B1E20920769}"/>
    <dgm:cxn modelId="{0ED1235E-BE43-4E78-9669-BA6999A8E707}" type="presOf" srcId="{8388ABCB-7EB6-4421-B581-DFD1EB4B9F6C}" destId="{58B4B22D-3549-4CFD-BFF3-13E4870306EE}" srcOrd="0" destOrd="0" presId="urn:microsoft.com/office/officeart/2008/layout/HorizontalMultiLevelHierarchy"/>
    <dgm:cxn modelId="{B4684000-83FF-4979-A47E-45AB77B6D2F5}" type="presOf" srcId="{D97D1A8A-4AED-4F27-8BA5-7DAFBEE4CF8E}" destId="{082B11CA-29FC-4D48-9CBD-F681400B588A}" srcOrd="0" destOrd="0" presId="urn:microsoft.com/office/officeart/2008/layout/HorizontalMultiLevelHierarchy"/>
    <dgm:cxn modelId="{C323B602-BBCF-4268-84D0-4345A817B6CD}" type="presOf" srcId="{CB7858DA-CEFC-403E-89CE-9859D42C7C7E}" destId="{F568999D-B5AD-47DC-8613-9B09504E7F75}" srcOrd="0" destOrd="0" presId="urn:microsoft.com/office/officeart/2008/layout/HorizontalMultiLevelHierarchy"/>
    <dgm:cxn modelId="{6AB6A988-A918-4521-8F65-CEDAFF5D9777}" type="presOf" srcId="{FAA2D495-C746-4A0B-AA97-3B39C10C479B}" destId="{6D668351-9EC0-466E-8061-63832BB4ED43}" srcOrd="0" destOrd="0" presId="urn:microsoft.com/office/officeart/2008/layout/HorizontalMultiLevelHierarchy"/>
    <dgm:cxn modelId="{2AF93A25-2F12-4939-913C-1FFAE1FBE712}" srcId="{3C003CDD-8F87-42A5-9E57-208F8942334C}" destId="{FFBB8086-E9AF-43C7-B11A-F8093B457D66}" srcOrd="2" destOrd="0" parTransId="{4E425EBE-5286-4410-B291-7283336CBD99}" sibTransId="{05AAAB98-D9AF-4F35-8C67-9BB04A40D196}"/>
    <dgm:cxn modelId="{732C894E-5A0A-4D36-813C-30F9E150AB89}" type="presOf" srcId="{6737ADC8-42C5-4D90-AE95-58A25C8D8977}" destId="{020640B5-0639-4385-A738-16B3FDB78476}" srcOrd="1" destOrd="0" presId="urn:microsoft.com/office/officeart/2008/layout/HorizontalMultiLevelHierarchy"/>
    <dgm:cxn modelId="{5C63B5B3-F9E5-4DF1-BB75-4F608125ED95}" type="presOf" srcId="{28511C57-C3CA-450B-966D-BFDB88931F17}" destId="{0FE4F1DC-4D35-4CFC-AC86-16B4D73E2E4D}" srcOrd="1" destOrd="0" presId="urn:microsoft.com/office/officeart/2008/layout/HorizontalMultiLevelHierarchy"/>
    <dgm:cxn modelId="{EF208DE0-EEE9-4104-9C76-BB47C54599B6}" srcId="{B5383E10-4859-43BC-9CDE-2CD9D34F0657}" destId="{73E9D19A-2CEA-4849-9338-E2075EBB3A54}" srcOrd="0" destOrd="0" parTransId="{8388ABCB-7EB6-4421-B581-DFD1EB4B9F6C}" sibTransId="{36A17ECE-E9D7-415F-9B01-8BFA9B6CD83E}"/>
    <dgm:cxn modelId="{347D9572-310C-4267-AC90-3E952F7B9DAF}" srcId="{3C003CDD-8F87-42A5-9E57-208F8942334C}" destId="{5499722D-EF0D-4F4A-BAFB-D00CEA3025B9}" srcOrd="0" destOrd="0" parTransId="{6737ADC8-42C5-4D90-AE95-58A25C8D8977}" sibTransId="{286BF3F7-1B73-45C3-A325-810AFE2DE9EE}"/>
    <dgm:cxn modelId="{0FD29E7F-432D-472D-B235-CAB69FA1FFB3}" type="presOf" srcId="{73E9D19A-2CEA-4849-9338-E2075EBB3A54}" destId="{4597FCBF-5209-4446-80A9-8F22B25AE0B1}" srcOrd="0" destOrd="0" presId="urn:microsoft.com/office/officeart/2008/layout/HorizontalMultiLevelHierarchy"/>
    <dgm:cxn modelId="{DBFDB7B3-5445-44CF-B70E-C70A13B426DB}" srcId="{3C003CDD-8F87-42A5-9E57-208F8942334C}" destId="{CB7858DA-CEFC-403E-89CE-9859D42C7C7E}" srcOrd="1" destOrd="0" parTransId="{28511C57-C3CA-450B-966D-BFDB88931F17}" sibTransId="{0A393D14-0055-4567-A041-72641EB44603}"/>
    <dgm:cxn modelId="{1DC7622C-BB72-412B-A56A-FB314262CF52}" type="presOf" srcId="{C17521C6-05AB-46CE-8EA1-B9BE7567EBDE}" destId="{BE054B08-D193-44C0-BF8E-4AF45080273A}" srcOrd="1" destOrd="0" presId="urn:microsoft.com/office/officeart/2008/layout/HorizontalMultiLevelHierarchy"/>
    <dgm:cxn modelId="{69EB5648-00AB-4681-BC1D-FF4B9C8D98F0}" type="presOf" srcId="{6737ADC8-42C5-4D90-AE95-58A25C8D8977}" destId="{CAC25C18-33AC-4EBB-9CF1-5D9B4BE7F1F2}" srcOrd="0" destOrd="0" presId="urn:microsoft.com/office/officeart/2008/layout/HorizontalMultiLevelHierarchy"/>
    <dgm:cxn modelId="{E89E2F03-0F94-4551-ADA1-7EFFAE5A408F}" type="presOf" srcId="{251CCC85-7101-4B70-9959-803524F5B99C}" destId="{F96F3D13-6708-4D86-95DE-8316A1510F1B}" srcOrd="0" destOrd="0" presId="urn:microsoft.com/office/officeart/2008/layout/HorizontalMultiLevelHierarchy"/>
    <dgm:cxn modelId="{551C6BDE-3A91-445A-AD4A-A2A61A9C623A}" type="presOf" srcId="{D97D1A8A-4AED-4F27-8BA5-7DAFBEE4CF8E}" destId="{5BDD73E7-3360-4907-9188-5CD9884CD8A3}" srcOrd="1" destOrd="0" presId="urn:microsoft.com/office/officeart/2008/layout/HorizontalMultiLevelHierarchy"/>
    <dgm:cxn modelId="{D16DDD66-E5C7-4F3B-9874-25E69827D7E2}" type="presOf" srcId="{56E473D3-C797-4711-BE17-C59043D67B88}" destId="{849C7FF7-91DB-4288-999A-6637A9B6FA21}" srcOrd="0" destOrd="0" presId="urn:microsoft.com/office/officeart/2008/layout/HorizontalMultiLevelHierarchy"/>
    <dgm:cxn modelId="{D84C2EA3-A138-4655-A831-801473895BB8}" type="presOf" srcId="{5BC6CDB5-BEF0-45C3-B50B-F6F24C16B786}" destId="{130060F7-2798-4001-8C76-FC43128243EB}" srcOrd="0" destOrd="0" presId="urn:microsoft.com/office/officeart/2008/layout/HorizontalMultiLevelHierarchy"/>
    <dgm:cxn modelId="{FD0F20B1-34FA-4ADF-A96D-A7158A1F353D}" srcId="{56E473D3-C797-4711-BE17-C59043D67B88}" destId="{7056535C-BC24-4FFD-8320-022940402997}" srcOrd="0" destOrd="0" parTransId="{1A6B5713-86D9-4D18-889C-90B3DD7E9D8C}" sibTransId="{AB80C1AD-F9D5-4E02-85BA-2E76F43F20AE}"/>
    <dgm:cxn modelId="{8E8679A4-B21E-470F-8121-2A79FF8962DF}" srcId="{56E473D3-C797-4711-BE17-C59043D67B88}" destId="{B5383E10-4859-43BC-9CDE-2CD9D34F0657}" srcOrd="2" destOrd="0" parTransId="{D97D1A8A-4AED-4F27-8BA5-7DAFBEE4CF8E}" sibTransId="{4999DA7D-CE33-43B0-A0F8-957AD014FBD8}"/>
    <dgm:cxn modelId="{89538EA9-B216-4419-BCF0-F12CE2BAF6F8}" type="presOf" srcId="{D87B018C-1957-4732-983D-597FE3E7EC54}" destId="{EB04A8B5-1A5E-4022-A8CF-C09544F90F04}" srcOrd="0" destOrd="0" presId="urn:microsoft.com/office/officeart/2008/layout/HorizontalMultiLevelHierarchy"/>
    <dgm:cxn modelId="{F16B2D6A-9043-40E4-941B-945E7E3C9812}" type="presOf" srcId="{EEC0A15E-8FB1-4E2E-8A9E-FF7F3010B2CD}" destId="{A6B8D8CE-78D0-4BC2-93B7-75C28FB13172}" srcOrd="1" destOrd="0" presId="urn:microsoft.com/office/officeart/2008/layout/HorizontalMultiLevelHierarchy"/>
    <dgm:cxn modelId="{C34B7CB2-D7C9-47CA-8446-A0167FBA114C}" type="presOf" srcId="{9FEB9BB3-CDBA-4371-B6AE-1E2A64C1160B}" destId="{85017C9E-AA4B-4E30-A406-B86F50061971}" srcOrd="0" destOrd="0" presId="urn:microsoft.com/office/officeart/2008/layout/HorizontalMultiLevelHierarchy"/>
    <dgm:cxn modelId="{7F621185-0728-4833-9184-175D9D1164C2}" type="presOf" srcId="{251CCC85-7101-4B70-9959-803524F5B99C}" destId="{EB22977A-368D-4ADC-BEFB-533406772068}" srcOrd="1" destOrd="0" presId="urn:microsoft.com/office/officeart/2008/layout/HorizontalMultiLevelHierarchy"/>
    <dgm:cxn modelId="{C72A7046-5CEA-4AAA-A6E0-87A6C6A908AB}" type="presOf" srcId="{1A6B5713-86D9-4D18-889C-90B3DD7E9D8C}" destId="{BC12D5F3-D3EF-406D-9069-F22F1F7729C9}" srcOrd="0" destOrd="0" presId="urn:microsoft.com/office/officeart/2008/layout/HorizontalMultiLevelHierarchy"/>
    <dgm:cxn modelId="{09607A9E-5D8A-429F-8474-1949B0A0C322}" type="presOf" srcId="{4E425EBE-5286-4410-B291-7283336CBD99}" destId="{2E33194B-5D04-487D-8CFB-F1A01238E4B2}" srcOrd="1" destOrd="0" presId="urn:microsoft.com/office/officeart/2008/layout/HorizontalMultiLevelHierarchy"/>
    <dgm:cxn modelId="{B33B54EB-479C-45C0-955E-E21BCCF4A6D6}" type="presOf" srcId="{FFBB8086-E9AF-43C7-B11A-F8093B457D66}" destId="{C7A2E444-F5EF-4059-800E-348B0D8567BC}" srcOrd="0" destOrd="0" presId="urn:microsoft.com/office/officeart/2008/layout/HorizontalMultiLevelHierarchy"/>
    <dgm:cxn modelId="{556EF8ED-6EE3-41BD-BF89-BD4AA963BA65}" srcId="{B5383E10-4859-43BC-9CDE-2CD9D34F0657}" destId="{5BC6CDB5-BEF0-45C3-B50B-F6F24C16B786}" srcOrd="4" destOrd="0" parTransId="{C17521C6-05AB-46CE-8EA1-B9BE7567EBDE}" sibTransId="{AB66378C-51BF-41EE-ADAB-2B518FCF69F1}"/>
    <dgm:cxn modelId="{CAFA2C82-1279-46B7-A2BE-6693DBA749C9}" type="presOf" srcId="{3C003CDD-8F87-42A5-9E57-208F8942334C}" destId="{751EABED-8677-43E5-99EA-6542D57C2ECB}" srcOrd="0" destOrd="0" presId="urn:microsoft.com/office/officeart/2008/layout/HorizontalMultiLevelHierarchy"/>
    <dgm:cxn modelId="{78DE33D7-A27D-4F7E-801A-37E990CAACC2}" type="presOf" srcId="{F3541B07-528A-4B83-9CA9-7B1F139D5ED4}" destId="{2E35FC29-5B8A-4974-9CD5-83A05E6C8E22}" srcOrd="1" destOrd="0" presId="urn:microsoft.com/office/officeart/2008/layout/HorizontalMultiLevelHierarchy"/>
    <dgm:cxn modelId="{DCF33D19-C057-411D-89FD-0B1961152FFF}" type="presOf" srcId="{D87B018C-1957-4732-983D-597FE3E7EC54}" destId="{6D77CB36-EEFA-4AE7-9DC5-12B051220419}" srcOrd="1" destOrd="0" presId="urn:microsoft.com/office/officeart/2008/layout/HorizontalMultiLevelHierarchy"/>
    <dgm:cxn modelId="{3C3F0C18-CE2C-4787-8EC0-E3E306FB23AA}" type="presOf" srcId="{B5383E10-4859-43BC-9CDE-2CD9D34F0657}" destId="{7273366C-50F5-4603-B06D-B347EB89450D}" srcOrd="0" destOrd="0" presId="urn:microsoft.com/office/officeart/2008/layout/HorizontalMultiLevelHierarchy"/>
    <dgm:cxn modelId="{AAB581BE-2DA1-47A6-A51A-3DD61CDA5DF7}" type="presOf" srcId="{F3541B07-528A-4B83-9CA9-7B1F139D5ED4}" destId="{F6DF8C5F-BEAE-47BD-BB10-388DBF018A25}" srcOrd="0" destOrd="0" presId="urn:microsoft.com/office/officeart/2008/layout/HorizontalMultiLevelHierarchy"/>
    <dgm:cxn modelId="{71C1C34B-5198-46E0-8DB5-8AFDAEB0BC30}" type="presOf" srcId="{F300FDA0-B3AF-4EE4-8603-E77B15A93B4B}" destId="{4C749B99-C9D8-4084-9C9E-F10C1AEFC8B0}" srcOrd="0" destOrd="0" presId="urn:microsoft.com/office/officeart/2008/layout/HorizontalMultiLevelHierarchy"/>
    <dgm:cxn modelId="{56CF06C4-CB67-4F8B-8DFA-65A630883DB7}" type="presOf" srcId="{AC327C24-F33F-466D-AF5D-8D87BC65888C}" destId="{2A09214D-ECC7-4806-9146-3F714FBFC11D}" srcOrd="0" destOrd="0" presId="urn:microsoft.com/office/officeart/2008/layout/HorizontalMultiLevelHierarchy"/>
    <dgm:cxn modelId="{6309660E-AE19-44CD-AE56-BD61A62882EA}" type="presOf" srcId="{7056535C-BC24-4FFD-8320-022940402997}" destId="{B8A5B74E-B110-4C03-B12C-FCB6891A0EC6}" srcOrd="0" destOrd="0" presId="urn:microsoft.com/office/officeart/2008/layout/HorizontalMultiLevelHierarchy"/>
    <dgm:cxn modelId="{F0E6545A-BD64-419F-BF4F-A1970E894B12}" srcId="{B5383E10-4859-43BC-9CDE-2CD9D34F0657}" destId="{AC327C24-F33F-466D-AF5D-8D87BC65888C}" srcOrd="5" destOrd="0" parTransId="{251CCC85-7101-4B70-9959-803524F5B99C}" sibTransId="{DA379430-BBDD-499D-8C19-1567FA86C3C8}"/>
    <dgm:cxn modelId="{EFAED46F-AEEF-4254-A4F1-62F7E5CE0F28}" srcId="{B5383E10-4859-43BC-9CDE-2CD9D34F0657}" destId="{7ADC9A68-2D0F-4C56-AFD0-CA06A6F8FF6E}" srcOrd="3" destOrd="0" parTransId="{EEC0A15E-8FB1-4E2E-8A9E-FF7F3010B2CD}" sibTransId="{E6DECC72-1E83-4676-88AC-39AB0C1A39A8}"/>
    <dgm:cxn modelId="{8CFF4F83-50DF-4F4E-9758-68BDB235D19B}" type="presOf" srcId="{C17521C6-05AB-46CE-8EA1-B9BE7567EBDE}" destId="{87E96C28-2FEB-4BAC-A363-CEED23868365}" srcOrd="0" destOrd="0" presId="urn:microsoft.com/office/officeart/2008/layout/HorizontalMultiLevelHierarchy"/>
    <dgm:cxn modelId="{F7F8E0CC-6609-4013-99C4-43FE04193829}" type="presOf" srcId="{FAA2D495-C746-4A0B-AA97-3B39C10C479B}" destId="{526555B8-219A-42F1-A506-4761D20F337D}" srcOrd="1" destOrd="0" presId="urn:microsoft.com/office/officeart/2008/layout/HorizontalMultiLevelHierarchy"/>
    <dgm:cxn modelId="{EAFB81DC-0D16-441E-911E-10D05788F76C}" type="presOf" srcId="{EEC0A15E-8FB1-4E2E-8A9E-FF7F3010B2CD}" destId="{809E731E-87BB-4970-9A35-829EB06983EE}" srcOrd="0" destOrd="0" presId="urn:microsoft.com/office/officeart/2008/layout/HorizontalMultiLevelHierarchy"/>
    <dgm:cxn modelId="{8E196C02-901B-4EB6-A23B-203C09C84CEA}" srcId="{56E473D3-C797-4711-BE17-C59043D67B88}" destId="{3C003CDD-8F87-42A5-9E57-208F8942334C}" srcOrd="1" destOrd="0" parTransId="{D87B018C-1957-4732-983D-597FE3E7EC54}" sibTransId="{31FA42E3-EE08-43E7-BC4B-49202F14C043}"/>
    <dgm:cxn modelId="{381EBACF-20A6-4FD1-8B3F-52C7F77BE8C4}" srcId="{B5383E10-4859-43BC-9CDE-2CD9D34F0657}" destId="{9FEB9BB3-CDBA-4371-B6AE-1E2A64C1160B}" srcOrd="1" destOrd="0" parTransId="{FAA2D495-C746-4A0B-AA97-3B39C10C479B}" sibTransId="{16D12934-C74E-4B3E-9359-B87DD8561478}"/>
    <dgm:cxn modelId="{5A32BFF1-D162-40F4-A2B8-FA6357814D2D}" type="presParOf" srcId="{4C749B99-C9D8-4084-9C9E-F10C1AEFC8B0}" destId="{4DB4CFE1-8C58-4BC6-A61D-B954670FA53A}" srcOrd="0" destOrd="0" presId="urn:microsoft.com/office/officeart/2008/layout/HorizontalMultiLevelHierarchy"/>
    <dgm:cxn modelId="{E184D8C6-05D4-40B4-A778-F6A55B17C9ED}" type="presParOf" srcId="{4DB4CFE1-8C58-4BC6-A61D-B954670FA53A}" destId="{849C7FF7-91DB-4288-999A-6637A9B6FA21}" srcOrd="0" destOrd="0" presId="urn:microsoft.com/office/officeart/2008/layout/HorizontalMultiLevelHierarchy"/>
    <dgm:cxn modelId="{D27F8990-168E-4C42-80B0-88C962F18B6C}" type="presParOf" srcId="{4DB4CFE1-8C58-4BC6-A61D-B954670FA53A}" destId="{09D0427F-8BA1-4617-BF37-11166161413D}" srcOrd="1" destOrd="0" presId="urn:microsoft.com/office/officeart/2008/layout/HorizontalMultiLevelHierarchy"/>
    <dgm:cxn modelId="{17227609-F113-407A-9338-6C8C3F6B27E5}" type="presParOf" srcId="{09D0427F-8BA1-4617-BF37-11166161413D}" destId="{BC12D5F3-D3EF-406D-9069-F22F1F7729C9}" srcOrd="0" destOrd="0" presId="urn:microsoft.com/office/officeart/2008/layout/HorizontalMultiLevelHierarchy"/>
    <dgm:cxn modelId="{228370D4-3709-4763-969F-F746515E7EDE}" type="presParOf" srcId="{BC12D5F3-D3EF-406D-9069-F22F1F7729C9}" destId="{8FAE8CE8-4561-4B4B-993C-A51192125CCB}" srcOrd="0" destOrd="0" presId="urn:microsoft.com/office/officeart/2008/layout/HorizontalMultiLevelHierarchy"/>
    <dgm:cxn modelId="{85EF6744-528F-4677-8495-DAE127B1B7C3}" type="presParOf" srcId="{09D0427F-8BA1-4617-BF37-11166161413D}" destId="{3337497B-C35E-4181-866D-B899B69C989F}" srcOrd="1" destOrd="0" presId="urn:microsoft.com/office/officeart/2008/layout/HorizontalMultiLevelHierarchy"/>
    <dgm:cxn modelId="{D65EADC0-5B8E-47CB-8CDD-B05202B9CEDD}" type="presParOf" srcId="{3337497B-C35E-4181-866D-B899B69C989F}" destId="{B8A5B74E-B110-4C03-B12C-FCB6891A0EC6}" srcOrd="0" destOrd="0" presId="urn:microsoft.com/office/officeart/2008/layout/HorizontalMultiLevelHierarchy"/>
    <dgm:cxn modelId="{C3AE6098-DD0E-4288-9857-AA14D2EBFAB2}" type="presParOf" srcId="{3337497B-C35E-4181-866D-B899B69C989F}" destId="{CF8BF5E0-8D05-4400-8E5B-8A9D47133F7B}" srcOrd="1" destOrd="0" presId="urn:microsoft.com/office/officeart/2008/layout/HorizontalMultiLevelHierarchy"/>
    <dgm:cxn modelId="{CC075B85-F34F-4CA2-AC1D-4259C4A0D470}" type="presParOf" srcId="{09D0427F-8BA1-4617-BF37-11166161413D}" destId="{EB04A8B5-1A5E-4022-A8CF-C09544F90F04}" srcOrd="2" destOrd="0" presId="urn:microsoft.com/office/officeart/2008/layout/HorizontalMultiLevelHierarchy"/>
    <dgm:cxn modelId="{2AD751FB-6AB9-477D-A05E-72B21C02CC00}" type="presParOf" srcId="{EB04A8B5-1A5E-4022-A8CF-C09544F90F04}" destId="{6D77CB36-EEFA-4AE7-9DC5-12B051220419}" srcOrd="0" destOrd="0" presId="urn:microsoft.com/office/officeart/2008/layout/HorizontalMultiLevelHierarchy"/>
    <dgm:cxn modelId="{E822645F-A329-4997-9AB6-F3F967C186C8}" type="presParOf" srcId="{09D0427F-8BA1-4617-BF37-11166161413D}" destId="{F2040309-3A85-4F55-8A67-E4D9D087A4D5}" srcOrd="3" destOrd="0" presId="urn:microsoft.com/office/officeart/2008/layout/HorizontalMultiLevelHierarchy"/>
    <dgm:cxn modelId="{B7EF2659-13C7-443D-A4F0-018E658196AF}" type="presParOf" srcId="{F2040309-3A85-4F55-8A67-E4D9D087A4D5}" destId="{751EABED-8677-43E5-99EA-6542D57C2ECB}" srcOrd="0" destOrd="0" presId="urn:microsoft.com/office/officeart/2008/layout/HorizontalMultiLevelHierarchy"/>
    <dgm:cxn modelId="{9195AFC0-DF9C-4CB5-BBA1-554EFE6DBD0E}" type="presParOf" srcId="{F2040309-3A85-4F55-8A67-E4D9D087A4D5}" destId="{491D1076-FB53-4082-A222-4C4A263D1352}" srcOrd="1" destOrd="0" presId="urn:microsoft.com/office/officeart/2008/layout/HorizontalMultiLevelHierarchy"/>
    <dgm:cxn modelId="{714CE963-91E1-4ADC-9823-7880B5A39F35}" type="presParOf" srcId="{491D1076-FB53-4082-A222-4C4A263D1352}" destId="{CAC25C18-33AC-4EBB-9CF1-5D9B4BE7F1F2}" srcOrd="0" destOrd="0" presId="urn:microsoft.com/office/officeart/2008/layout/HorizontalMultiLevelHierarchy"/>
    <dgm:cxn modelId="{466D585E-5AFB-4D90-8BDD-1B6C1FCF2168}" type="presParOf" srcId="{CAC25C18-33AC-4EBB-9CF1-5D9B4BE7F1F2}" destId="{020640B5-0639-4385-A738-16B3FDB78476}" srcOrd="0" destOrd="0" presId="urn:microsoft.com/office/officeart/2008/layout/HorizontalMultiLevelHierarchy"/>
    <dgm:cxn modelId="{97C54AFA-49EB-4DD9-82BC-9D36DA5B94E3}" type="presParOf" srcId="{491D1076-FB53-4082-A222-4C4A263D1352}" destId="{72EDFFB6-3CB8-45DD-92A0-B5657A230B2D}" srcOrd="1" destOrd="0" presId="urn:microsoft.com/office/officeart/2008/layout/HorizontalMultiLevelHierarchy"/>
    <dgm:cxn modelId="{7F61D420-C827-435B-A67E-20372BEF93D2}" type="presParOf" srcId="{72EDFFB6-3CB8-45DD-92A0-B5657A230B2D}" destId="{566521AA-C15B-4C3C-9B83-653ECEA228D9}" srcOrd="0" destOrd="0" presId="urn:microsoft.com/office/officeart/2008/layout/HorizontalMultiLevelHierarchy"/>
    <dgm:cxn modelId="{64A3FB6F-B82F-4627-805F-D146C48FE34F}" type="presParOf" srcId="{72EDFFB6-3CB8-45DD-92A0-B5657A230B2D}" destId="{54A462F3-A141-4869-8C58-BCB91760F572}" srcOrd="1" destOrd="0" presId="urn:microsoft.com/office/officeart/2008/layout/HorizontalMultiLevelHierarchy"/>
    <dgm:cxn modelId="{CE612E51-8012-4A27-9971-21D1FC5BB062}" type="presParOf" srcId="{491D1076-FB53-4082-A222-4C4A263D1352}" destId="{E08B6893-14C2-434F-9254-2AE877526AC1}" srcOrd="2" destOrd="0" presId="urn:microsoft.com/office/officeart/2008/layout/HorizontalMultiLevelHierarchy"/>
    <dgm:cxn modelId="{7D358BF3-4DBA-4DD5-AD9B-EA4691CA198F}" type="presParOf" srcId="{E08B6893-14C2-434F-9254-2AE877526AC1}" destId="{0FE4F1DC-4D35-4CFC-AC86-16B4D73E2E4D}" srcOrd="0" destOrd="0" presId="urn:microsoft.com/office/officeart/2008/layout/HorizontalMultiLevelHierarchy"/>
    <dgm:cxn modelId="{6F28CA9E-128C-462B-9B39-CEA9CB2BBA90}" type="presParOf" srcId="{491D1076-FB53-4082-A222-4C4A263D1352}" destId="{99200D29-6FB6-4F65-A518-88E4A1AE9E4A}" srcOrd="3" destOrd="0" presId="urn:microsoft.com/office/officeart/2008/layout/HorizontalMultiLevelHierarchy"/>
    <dgm:cxn modelId="{588B62A4-EC75-4BA3-92A8-5D9C97174217}" type="presParOf" srcId="{99200D29-6FB6-4F65-A518-88E4A1AE9E4A}" destId="{F568999D-B5AD-47DC-8613-9B09504E7F75}" srcOrd="0" destOrd="0" presId="urn:microsoft.com/office/officeart/2008/layout/HorizontalMultiLevelHierarchy"/>
    <dgm:cxn modelId="{7A794F32-CC8D-42EE-B695-619FEE6F64E5}" type="presParOf" srcId="{99200D29-6FB6-4F65-A518-88E4A1AE9E4A}" destId="{95E83ACF-3221-4C82-93D6-49BF98C3BFEA}" srcOrd="1" destOrd="0" presId="urn:microsoft.com/office/officeart/2008/layout/HorizontalMultiLevelHierarchy"/>
    <dgm:cxn modelId="{C4DEEA14-570E-4EFA-9022-0504E4782645}" type="presParOf" srcId="{491D1076-FB53-4082-A222-4C4A263D1352}" destId="{DA5E86D5-76B4-4D09-850D-E0F9581DFEA8}" srcOrd="4" destOrd="0" presId="urn:microsoft.com/office/officeart/2008/layout/HorizontalMultiLevelHierarchy"/>
    <dgm:cxn modelId="{03F4CE4D-051F-4466-AE26-AB2B4F5EC90B}" type="presParOf" srcId="{DA5E86D5-76B4-4D09-850D-E0F9581DFEA8}" destId="{2E33194B-5D04-487D-8CFB-F1A01238E4B2}" srcOrd="0" destOrd="0" presId="urn:microsoft.com/office/officeart/2008/layout/HorizontalMultiLevelHierarchy"/>
    <dgm:cxn modelId="{A5537DDE-2193-4F16-94F1-247AB48FF357}" type="presParOf" srcId="{491D1076-FB53-4082-A222-4C4A263D1352}" destId="{9A0E9851-2E8F-4B9C-AC46-03E602E76EDA}" srcOrd="5" destOrd="0" presId="urn:microsoft.com/office/officeart/2008/layout/HorizontalMultiLevelHierarchy"/>
    <dgm:cxn modelId="{D6DABE36-DCE2-43F3-BB35-F8B90C80B268}" type="presParOf" srcId="{9A0E9851-2E8F-4B9C-AC46-03E602E76EDA}" destId="{C7A2E444-F5EF-4059-800E-348B0D8567BC}" srcOrd="0" destOrd="0" presId="urn:microsoft.com/office/officeart/2008/layout/HorizontalMultiLevelHierarchy"/>
    <dgm:cxn modelId="{29962D19-9777-4FDA-B2A3-B36D88CAC4F3}" type="presParOf" srcId="{9A0E9851-2E8F-4B9C-AC46-03E602E76EDA}" destId="{080234CC-69EA-4946-A49D-D18937810EF7}" srcOrd="1" destOrd="0" presId="urn:microsoft.com/office/officeart/2008/layout/HorizontalMultiLevelHierarchy"/>
    <dgm:cxn modelId="{9895F296-9C70-43AE-A6B9-ED9FD9FC99C4}" type="presParOf" srcId="{09D0427F-8BA1-4617-BF37-11166161413D}" destId="{082B11CA-29FC-4D48-9CBD-F681400B588A}" srcOrd="4" destOrd="0" presId="urn:microsoft.com/office/officeart/2008/layout/HorizontalMultiLevelHierarchy"/>
    <dgm:cxn modelId="{D7459BAB-AEFC-498D-993C-F62EB34D1E9D}" type="presParOf" srcId="{082B11CA-29FC-4D48-9CBD-F681400B588A}" destId="{5BDD73E7-3360-4907-9188-5CD9884CD8A3}" srcOrd="0" destOrd="0" presId="urn:microsoft.com/office/officeart/2008/layout/HorizontalMultiLevelHierarchy"/>
    <dgm:cxn modelId="{9BA3EE82-E9ED-443F-A9C5-3EE01ACE39B3}" type="presParOf" srcId="{09D0427F-8BA1-4617-BF37-11166161413D}" destId="{2928551D-A45E-4BA4-8296-1A930C564481}" srcOrd="5" destOrd="0" presId="urn:microsoft.com/office/officeart/2008/layout/HorizontalMultiLevelHierarchy"/>
    <dgm:cxn modelId="{758D75FB-D958-4552-89C5-775DA1349682}" type="presParOf" srcId="{2928551D-A45E-4BA4-8296-1A930C564481}" destId="{7273366C-50F5-4603-B06D-B347EB89450D}" srcOrd="0" destOrd="0" presId="urn:microsoft.com/office/officeart/2008/layout/HorizontalMultiLevelHierarchy"/>
    <dgm:cxn modelId="{4ABE059C-AFFB-4332-8508-A80F8BA4B69C}" type="presParOf" srcId="{2928551D-A45E-4BA4-8296-1A930C564481}" destId="{893CE3F1-A8D7-413C-B6EA-4567C6A979E5}" srcOrd="1" destOrd="0" presId="urn:microsoft.com/office/officeart/2008/layout/HorizontalMultiLevelHierarchy"/>
    <dgm:cxn modelId="{A9899B61-9C06-40BD-9216-55085A101C02}" type="presParOf" srcId="{893CE3F1-A8D7-413C-B6EA-4567C6A979E5}" destId="{58B4B22D-3549-4CFD-BFF3-13E4870306EE}" srcOrd="0" destOrd="0" presId="urn:microsoft.com/office/officeart/2008/layout/HorizontalMultiLevelHierarchy"/>
    <dgm:cxn modelId="{591EEB6D-87AA-49F7-B04D-C8ABFDC74611}" type="presParOf" srcId="{58B4B22D-3549-4CFD-BFF3-13E4870306EE}" destId="{968A87CA-8E9C-44E7-B176-3705B28E700E}" srcOrd="0" destOrd="0" presId="urn:microsoft.com/office/officeart/2008/layout/HorizontalMultiLevelHierarchy"/>
    <dgm:cxn modelId="{E06129D5-EABD-423D-B382-C713479319F6}" type="presParOf" srcId="{893CE3F1-A8D7-413C-B6EA-4567C6A979E5}" destId="{401918FD-76F1-42A1-9BBC-4706B9E2F2C0}" srcOrd="1" destOrd="0" presId="urn:microsoft.com/office/officeart/2008/layout/HorizontalMultiLevelHierarchy"/>
    <dgm:cxn modelId="{A64C873B-A6EE-42AC-9F81-289E81E84BA9}" type="presParOf" srcId="{401918FD-76F1-42A1-9BBC-4706B9E2F2C0}" destId="{4597FCBF-5209-4446-80A9-8F22B25AE0B1}" srcOrd="0" destOrd="0" presId="urn:microsoft.com/office/officeart/2008/layout/HorizontalMultiLevelHierarchy"/>
    <dgm:cxn modelId="{60967B9F-F68E-46EC-90F7-9E19E6D54BE9}" type="presParOf" srcId="{401918FD-76F1-42A1-9BBC-4706B9E2F2C0}" destId="{26E5B834-DBEB-4662-860F-D16B1D2AB7A1}" srcOrd="1" destOrd="0" presId="urn:microsoft.com/office/officeart/2008/layout/HorizontalMultiLevelHierarchy"/>
    <dgm:cxn modelId="{092F72CF-BB88-4680-8077-32D0FF2ABFAD}" type="presParOf" srcId="{893CE3F1-A8D7-413C-B6EA-4567C6A979E5}" destId="{6D668351-9EC0-466E-8061-63832BB4ED43}" srcOrd="2" destOrd="0" presId="urn:microsoft.com/office/officeart/2008/layout/HorizontalMultiLevelHierarchy"/>
    <dgm:cxn modelId="{044B7003-2A89-415C-81CB-E3178C5299CA}" type="presParOf" srcId="{6D668351-9EC0-466E-8061-63832BB4ED43}" destId="{526555B8-219A-42F1-A506-4761D20F337D}" srcOrd="0" destOrd="0" presId="urn:microsoft.com/office/officeart/2008/layout/HorizontalMultiLevelHierarchy"/>
    <dgm:cxn modelId="{2E4ECDC3-8063-4BFC-A9EB-F646F117F622}" type="presParOf" srcId="{893CE3F1-A8D7-413C-B6EA-4567C6A979E5}" destId="{5AFB9EC6-9660-4315-B99D-52467634CB7D}" srcOrd="3" destOrd="0" presId="urn:microsoft.com/office/officeart/2008/layout/HorizontalMultiLevelHierarchy"/>
    <dgm:cxn modelId="{AB7411D6-CD30-4A03-B600-D25714CDD9FD}" type="presParOf" srcId="{5AFB9EC6-9660-4315-B99D-52467634CB7D}" destId="{85017C9E-AA4B-4E30-A406-B86F50061971}" srcOrd="0" destOrd="0" presId="urn:microsoft.com/office/officeart/2008/layout/HorizontalMultiLevelHierarchy"/>
    <dgm:cxn modelId="{6FE6AFC7-801D-4A47-9582-C94BDB288093}" type="presParOf" srcId="{5AFB9EC6-9660-4315-B99D-52467634CB7D}" destId="{5B7F9FEE-8C31-4906-B0D5-9FFFF35B62DD}" srcOrd="1" destOrd="0" presId="urn:microsoft.com/office/officeart/2008/layout/HorizontalMultiLevelHierarchy"/>
    <dgm:cxn modelId="{82E7E6B7-D46F-4B77-869A-B0127ACE1536}" type="presParOf" srcId="{893CE3F1-A8D7-413C-B6EA-4567C6A979E5}" destId="{F6DF8C5F-BEAE-47BD-BB10-388DBF018A25}" srcOrd="4" destOrd="0" presId="urn:microsoft.com/office/officeart/2008/layout/HorizontalMultiLevelHierarchy"/>
    <dgm:cxn modelId="{D01C0CC9-B7BD-433A-ABE0-88B5B4E0E6A6}" type="presParOf" srcId="{F6DF8C5F-BEAE-47BD-BB10-388DBF018A25}" destId="{2E35FC29-5B8A-4974-9CD5-83A05E6C8E22}" srcOrd="0" destOrd="0" presId="urn:microsoft.com/office/officeart/2008/layout/HorizontalMultiLevelHierarchy"/>
    <dgm:cxn modelId="{AB1E828E-30FC-477C-AB58-4E1F93B5F43D}" type="presParOf" srcId="{893CE3F1-A8D7-413C-B6EA-4567C6A979E5}" destId="{C7AA0ED4-0776-403A-B3DB-2D32B212FA93}" srcOrd="5" destOrd="0" presId="urn:microsoft.com/office/officeart/2008/layout/HorizontalMultiLevelHierarchy"/>
    <dgm:cxn modelId="{BC530F53-CC64-45FD-80AE-BC813F3A92F8}" type="presParOf" srcId="{C7AA0ED4-0776-403A-B3DB-2D32B212FA93}" destId="{F6E86C40-658C-41FE-B8DF-0F87C25B3CC0}" srcOrd="0" destOrd="0" presId="urn:microsoft.com/office/officeart/2008/layout/HorizontalMultiLevelHierarchy"/>
    <dgm:cxn modelId="{5D95B0E8-6C90-4E99-AF12-91AF759B0BA7}" type="presParOf" srcId="{C7AA0ED4-0776-403A-B3DB-2D32B212FA93}" destId="{8502772A-370E-444B-AFAB-A69A1FAFADD6}" srcOrd="1" destOrd="0" presId="urn:microsoft.com/office/officeart/2008/layout/HorizontalMultiLevelHierarchy"/>
    <dgm:cxn modelId="{1CD0FA85-4EFA-42CE-9082-F2DB9D9CF5AF}" type="presParOf" srcId="{893CE3F1-A8D7-413C-B6EA-4567C6A979E5}" destId="{809E731E-87BB-4970-9A35-829EB06983EE}" srcOrd="6" destOrd="0" presId="urn:microsoft.com/office/officeart/2008/layout/HorizontalMultiLevelHierarchy"/>
    <dgm:cxn modelId="{CFCD7766-4ADF-42C0-B435-F60B93F3E502}" type="presParOf" srcId="{809E731E-87BB-4970-9A35-829EB06983EE}" destId="{A6B8D8CE-78D0-4BC2-93B7-75C28FB13172}" srcOrd="0" destOrd="0" presId="urn:microsoft.com/office/officeart/2008/layout/HorizontalMultiLevelHierarchy"/>
    <dgm:cxn modelId="{481135A5-2538-4D8A-93D4-9FC585DAFEB1}" type="presParOf" srcId="{893CE3F1-A8D7-413C-B6EA-4567C6A979E5}" destId="{38542A43-02E5-414D-B825-2FF5C083D240}" srcOrd="7" destOrd="0" presId="urn:microsoft.com/office/officeart/2008/layout/HorizontalMultiLevelHierarchy"/>
    <dgm:cxn modelId="{9D8E75AC-E4AC-4A15-8F4C-57B174794B2D}" type="presParOf" srcId="{38542A43-02E5-414D-B825-2FF5C083D240}" destId="{ECEDCF0F-959B-4121-A91D-BC0DA7A78CBA}" srcOrd="0" destOrd="0" presId="urn:microsoft.com/office/officeart/2008/layout/HorizontalMultiLevelHierarchy"/>
    <dgm:cxn modelId="{15A95106-E3F5-4FB9-A321-7D0AE69D48F2}" type="presParOf" srcId="{38542A43-02E5-414D-B825-2FF5C083D240}" destId="{2CE97356-41BA-4678-9CF0-97D2C32EC3E6}" srcOrd="1" destOrd="0" presId="urn:microsoft.com/office/officeart/2008/layout/HorizontalMultiLevelHierarchy"/>
    <dgm:cxn modelId="{D5A16BAC-6D2F-498E-846D-1127BD608496}" type="presParOf" srcId="{893CE3F1-A8D7-413C-B6EA-4567C6A979E5}" destId="{87E96C28-2FEB-4BAC-A363-CEED23868365}" srcOrd="8" destOrd="0" presId="urn:microsoft.com/office/officeart/2008/layout/HorizontalMultiLevelHierarchy"/>
    <dgm:cxn modelId="{87475191-D998-4E33-937A-CCAAD74F06CF}" type="presParOf" srcId="{87E96C28-2FEB-4BAC-A363-CEED23868365}" destId="{BE054B08-D193-44C0-BF8E-4AF45080273A}" srcOrd="0" destOrd="0" presId="urn:microsoft.com/office/officeart/2008/layout/HorizontalMultiLevelHierarchy"/>
    <dgm:cxn modelId="{01392781-8196-473C-A5C3-5C1B95CC1820}" type="presParOf" srcId="{893CE3F1-A8D7-413C-B6EA-4567C6A979E5}" destId="{F0C7E588-3684-4956-8537-64690EC40EE5}" srcOrd="9" destOrd="0" presId="urn:microsoft.com/office/officeart/2008/layout/HorizontalMultiLevelHierarchy"/>
    <dgm:cxn modelId="{BB5C1F39-9B07-4056-AC49-3560D5639755}" type="presParOf" srcId="{F0C7E588-3684-4956-8537-64690EC40EE5}" destId="{130060F7-2798-4001-8C76-FC43128243EB}" srcOrd="0" destOrd="0" presId="urn:microsoft.com/office/officeart/2008/layout/HorizontalMultiLevelHierarchy"/>
    <dgm:cxn modelId="{1BE3CB66-2DC8-4AB0-8DE6-7D1A553A3E11}" type="presParOf" srcId="{F0C7E588-3684-4956-8537-64690EC40EE5}" destId="{6A5C503C-263B-4947-8182-14AB5AC3F6F5}" srcOrd="1" destOrd="0" presId="urn:microsoft.com/office/officeart/2008/layout/HorizontalMultiLevelHierarchy"/>
    <dgm:cxn modelId="{7C75CC82-0206-42D1-8ADC-10C548EF312F}" type="presParOf" srcId="{893CE3F1-A8D7-413C-B6EA-4567C6A979E5}" destId="{F96F3D13-6708-4D86-95DE-8316A1510F1B}" srcOrd="10" destOrd="0" presId="urn:microsoft.com/office/officeart/2008/layout/HorizontalMultiLevelHierarchy"/>
    <dgm:cxn modelId="{7B288AC7-0A2F-4F90-A418-905CD869DB56}" type="presParOf" srcId="{F96F3D13-6708-4D86-95DE-8316A1510F1B}" destId="{EB22977A-368D-4ADC-BEFB-533406772068}" srcOrd="0" destOrd="0" presId="urn:microsoft.com/office/officeart/2008/layout/HorizontalMultiLevelHierarchy"/>
    <dgm:cxn modelId="{7FBDD234-6110-4525-A063-BA9299927B85}" type="presParOf" srcId="{893CE3F1-A8D7-413C-B6EA-4567C6A979E5}" destId="{CA8D27A8-8E06-4B60-A39B-BAF14484228A}" srcOrd="11" destOrd="0" presId="urn:microsoft.com/office/officeart/2008/layout/HorizontalMultiLevelHierarchy"/>
    <dgm:cxn modelId="{60A59217-95C5-4386-AC95-69E68CD4D66B}" type="presParOf" srcId="{CA8D27A8-8E06-4B60-A39B-BAF14484228A}" destId="{2A09214D-ECC7-4806-9146-3F714FBFC11D}" srcOrd="0" destOrd="0" presId="urn:microsoft.com/office/officeart/2008/layout/HorizontalMultiLevelHierarchy"/>
    <dgm:cxn modelId="{5991B12C-A9D3-45F5-8923-00D2ED1A56E1}" type="presParOf" srcId="{CA8D27A8-8E06-4B60-A39B-BAF14484228A}" destId="{7E1345CB-8CD1-4E81-A6F2-21F87CD4B7D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61CFE15-9274-4F6E-A992-1CC1CDB7A6F6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693C12D7-24C0-467D-B03C-7047F97A0270}">
      <dgm:prSet phldrT="[Texto]"/>
      <dgm:spPr>
        <a:solidFill>
          <a:schemeClr val="bg1"/>
        </a:solidFill>
      </dgm:spPr>
      <dgm:t>
        <a:bodyPr/>
        <a:lstStyle/>
        <a:p>
          <a:endParaRPr lang="es-CO" dirty="0"/>
        </a:p>
      </dgm:t>
    </dgm:pt>
    <dgm:pt modelId="{9EE72E92-B834-4E6B-A48B-AF20F9E951EB}" type="parTrans" cxnId="{30A1C814-127B-4A17-8DF3-8499E3323494}">
      <dgm:prSet/>
      <dgm:spPr/>
      <dgm:t>
        <a:bodyPr/>
        <a:lstStyle/>
        <a:p>
          <a:endParaRPr lang="es-CO"/>
        </a:p>
      </dgm:t>
    </dgm:pt>
    <dgm:pt modelId="{09D5FBC6-6326-440A-B3BF-B5ADC3DA2DE5}" type="sibTrans" cxnId="{30A1C814-127B-4A17-8DF3-8499E3323494}">
      <dgm:prSet/>
      <dgm:spPr/>
      <dgm:t>
        <a:bodyPr/>
        <a:lstStyle/>
        <a:p>
          <a:endParaRPr lang="es-CO"/>
        </a:p>
      </dgm:t>
    </dgm:pt>
    <dgm:pt modelId="{A4C0CAC5-4A2C-4DF0-9C4D-F9FA8A6A1F17}">
      <dgm:prSet phldrT="[Texto]"/>
      <dgm:spPr/>
      <dgm:t>
        <a:bodyPr/>
        <a:lstStyle/>
        <a:p>
          <a:r>
            <a:rPr lang="es-CO" dirty="0" smtClean="0"/>
            <a:t>Origen del proceso contable</a:t>
          </a:r>
          <a:endParaRPr lang="es-CO" dirty="0"/>
        </a:p>
      </dgm:t>
    </dgm:pt>
    <dgm:pt modelId="{858F4697-3E74-481F-9375-ECB2F2AF992D}" type="parTrans" cxnId="{1A09E1AB-4DD0-454E-A300-CC805A762681}">
      <dgm:prSet/>
      <dgm:spPr/>
      <dgm:t>
        <a:bodyPr/>
        <a:lstStyle/>
        <a:p>
          <a:endParaRPr lang="es-CO"/>
        </a:p>
      </dgm:t>
    </dgm:pt>
    <dgm:pt modelId="{B1C8D9C0-0BB2-48C2-9E71-89BA2126A4FF}" type="sibTrans" cxnId="{1A09E1AB-4DD0-454E-A300-CC805A762681}">
      <dgm:prSet/>
      <dgm:spPr/>
      <dgm:t>
        <a:bodyPr/>
        <a:lstStyle/>
        <a:p>
          <a:endParaRPr lang="es-CO"/>
        </a:p>
      </dgm:t>
    </dgm:pt>
    <dgm:pt modelId="{D7BA9316-C0EC-4640-BBC9-5656EF69B058}">
      <dgm:prSet phldrT="[Texto]"/>
      <dgm:spPr/>
      <dgm:t>
        <a:bodyPr/>
        <a:lstStyle/>
        <a:p>
          <a:r>
            <a:rPr lang="es-MX" dirty="0" smtClean="0"/>
            <a:t>Documentos contables</a:t>
          </a:r>
          <a:endParaRPr lang="es-CO" dirty="0"/>
        </a:p>
      </dgm:t>
    </dgm:pt>
    <dgm:pt modelId="{45A5C7D6-92AF-47AB-96AC-B0D2AB5C188B}" type="parTrans" cxnId="{6EAEB97E-91F6-47C6-9394-292E669E7347}">
      <dgm:prSet/>
      <dgm:spPr/>
      <dgm:t>
        <a:bodyPr/>
        <a:lstStyle/>
        <a:p>
          <a:endParaRPr lang="es-CO"/>
        </a:p>
      </dgm:t>
    </dgm:pt>
    <dgm:pt modelId="{9C9BB4F8-90BE-461D-B54F-2A04E6939FA6}" type="sibTrans" cxnId="{6EAEB97E-91F6-47C6-9394-292E669E7347}">
      <dgm:prSet/>
      <dgm:spPr/>
      <dgm:t>
        <a:bodyPr/>
        <a:lstStyle/>
        <a:p>
          <a:endParaRPr lang="es-CO"/>
        </a:p>
      </dgm:t>
    </dgm:pt>
    <dgm:pt modelId="{DF916646-DA87-4A0C-ADEC-82B9F458A656}">
      <dgm:prSet/>
      <dgm:spPr/>
      <dgm:t>
        <a:bodyPr/>
        <a:lstStyle/>
        <a:p>
          <a:r>
            <a:rPr lang="es-MX" smtClean="0"/>
            <a:t>Autenticidad</a:t>
          </a:r>
          <a:endParaRPr lang="es-MX" dirty="0" smtClean="0"/>
        </a:p>
      </dgm:t>
    </dgm:pt>
    <dgm:pt modelId="{413B3B1A-AD8B-4CA5-A868-DEC8F02854B2}" type="parTrans" cxnId="{35818AC3-88D9-40E6-AE0F-6AF1FF6558F9}">
      <dgm:prSet/>
      <dgm:spPr/>
      <dgm:t>
        <a:bodyPr/>
        <a:lstStyle/>
        <a:p>
          <a:endParaRPr lang="es-CO"/>
        </a:p>
      </dgm:t>
    </dgm:pt>
    <dgm:pt modelId="{8DA5871D-9EBB-4F26-8F3B-F9CF627C5EBF}" type="sibTrans" cxnId="{35818AC3-88D9-40E6-AE0F-6AF1FF6558F9}">
      <dgm:prSet/>
      <dgm:spPr/>
      <dgm:t>
        <a:bodyPr/>
        <a:lstStyle/>
        <a:p>
          <a:endParaRPr lang="es-CO"/>
        </a:p>
      </dgm:t>
    </dgm:pt>
    <dgm:pt modelId="{80B00ACF-875E-4C14-B664-C974A9CBF580}">
      <dgm:prSet/>
      <dgm:spPr/>
      <dgm:t>
        <a:bodyPr/>
        <a:lstStyle/>
        <a:p>
          <a:r>
            <a:rPr lang="es-MX" smtClean="0"/>
            <a:t>Integridad</a:t>
          </a:r>
          <a:endParaRPr lang="es-MX" dirty="0" smtClean="0"/>
        </a:p>
      </dgm:t>
    </dgm:pt>
    <dgm:pt modelId="{12D1C1B8-39AC-4B9A-89A1-1F9A52E09849}" type="parTrans" cxnId="{FA08B8BA-75E8-4802-87AB-45376F063AEE}">
      <dgm:prSet/>
      <dgm:spPr/>
      <dgm:t>
        <a:bodyPr/>
        <a:lstStyle/>
        <a:p>
          <a:endParaRPr lang="es-CO"/>
        </a:p>
      </dgm:t>
    </dgm:pt>
    <dgm:pt modelId="{7F496A68-F1A2-4EB1-B1C9-B111E88C2BCA}" type="sibTrans" cxnId="{FA08B8BA-75E8-4802-87AB-45376F063AEE}">
      <dgm:prSet/>
      <dgm:spPr/>
      <dgm:t>
        <a:bodyPr/>
        <a:lstStyle/>
        <a:p>
          <a:endParaRPr lang="es-CO"/>
        </a:p>
      </dgm:t>
    </dgm:pt>
    <dgm:pt modelId="{2D185E83-3286-4B14-9EB7-A0848DEBD43D}">
      <dgm:prSet/>
      <dgm:spPr/>
      <dgm:t>
        <a:bodyPr/>
        <a:lstStyle/>
        <a:p>
          <a:r>
            <a:rPr lang="es-MX" smtClean="0"/>
            <a:t>Veracidad</a:t>
          </a:r>
          <a:endParaRPr lang="es-MX" dirty="0" smtClean="0"/>
        </a:p>
      </dgm:t>
    </dgm:pt>
    <dgm:pt modelId="{AAF8B9DC-0AAD-485D-A205-F486CDA6228A}" type="parTrans" cxnId="{118F32D9-072F-4F0F-8789-2D374A180562}">
      <dgm:prSet/>
      <dgm:spPr/>
      <dgm:t>
        <a:bodyPr/>
        <a:lstStyle/>
        <a:p>
          <a:endParaRPr lang="es-CO"/>
        </a:p>
      </dgm:t>
    </dgm:pt>
    <dgm:pt modelId="{3E59BEE2-1220-46DD-98AE-BEAC8B6DAF5C}" type="sibTrans" cxnId="{118F32D9-072F-4F0F-8789-2D374A180562}">
      <dgm:prSet/>
      <dgm:spPr/>
      <dgm:t>
        <a:bodyPr/>
        <a:lstStyle/>
        <a:p>
          <a:endParaRPr lang="es-CO"/>
        </a:p>
      </dgm:t>
    </dgm:pt>
    <dgm:pt modelId="{02AD9109-0DDF-432C-A74F-00DC72173D05}">
      <dgm:prSet/>
      <dgm:spPr/>
      <dgm:t>
        <a:bodyPr/>
        <a:lstStyle/>
        <a:p>
          <a:r>
            <a:rPr lang="es-MX" smtClean="0"/>
            <a:t>Origen de los documentos contables</a:t>
          </a:r>
          <a:endParaRPr lang="es-MX" dirty="0" smtClean="0"/>
        </a:p>
      </dgm:t>
    </dgm:pt>
    <dgm:pt modelId="{6EE3E2A4-95DE-45C4-902A-5290BB229364}" type="parTrans" cxnId="{17574C79-D8FD-46E4-A65D-D0C98BE67CCC}">
      <dgm:prSet/>
      <dgm:spPr/>
      <dgm:t>
        <a:bodyPr/>
        <a:lstStyle/>
        <a:p>
          <a:endParaRPr lang="es-CO"/>
        </a:p>
      </dgm:t>
    </dgm:pt>
    <dgm:pt modelId="{6098156C-AE1E-4CCF-BD44-1D49E2FE19F8}" type="sibTrans" cxnId="{17574C79-D8FD-46E4-A65D-D0C98BE67CCC}">
      <dgm:prSet/>
      <dgm:spPr/>
      <dgm:t>
        <a:bodyPr/>
        <a:lstStyle/>
        <a:p>
          <a:endParaRPr lang="es-CO"/>
        </a:p>
      </dgm:t>
    </dgm:pt>
    <dgm:pt modelId="{2EFB2B54-53E9-4582-9AB3-0B6C8D344E05}">
      <dgm:prSet/>
      <dgm:spPr/>
      <dgm:t>
        <a:bodyPr/>
        <a:lstStyle/>
        <a:p>
          <a:r>
            <a:rPr lang="es-MX" smtClean="0"/>
            <a:t>Documentos de origen interno</a:t>
          </a:r>
          <a:endParaRPr lang="es-MX" dirty="0" smtClean="0"/>
        </a:p>
      </dgm:t>
    </dgm:pt>
    <dgm:pt modelId="{B09EFE65-9351-487B-B8AC-344455FBA38B}" type="parTrans" cxnId="{7BBB1590-0E83-4E9D-8D11-672E86E30A70}">
      <dgm:prSet/>
      <dgm:spPr/>
      <dgm:t>
        <a:bodyPr/>
        <a:lstStyle/>
        <a:p>
          <a:endParaRPr lang="es-CO"/>
        </a:p>
      </dgm:t>
    </dgm:pt>
    <dgm:pt modelId="{B3439797-D357-428D-BB59-ACD9A3E07B8C}" type="sibTrans" cxnId="{7BBB1590-0E83-4E9D-8D11-672E86E30A70}">
      <dgm:prSet/>
      <dgm:spPr/>
      <dgm:t>
        <a:bodyPr/>
        <a:lstStyle/>
        <a:p>
          <a:endParaRPr lang="es-CO"/>
        </a:p>
      </dgm:t>
    </dgm:pt>
    <dgm:pt modelId="{E8329D32-E83B-4713-8891-47211B259D3C}">
      <dgm:prSet/>
      <dgm:spPr/>
      <dgm:t>
        <a:bodyPr/>
        <a:lstStyle/>
        <a:p>
          <a:r>
            <a:rPr lang="es-MX" smtClean="0"/>
            <a:t>Documentos de origen externo</a:t>
          </a:r>
          <a:endParaRPr lang="es-MX" dirty="0" smtClean="0"/>
        </a:p>
      </dgm:t>
    </dgm:pt>
    <dgm:pt modelId="{9356A31C-2808-418E-81C3-9729B3AEA884}" type="parTrans" cxnId="{42AFE521-99E0-43FB-AE3A-0DFA71486875}">
      <dgm:prSet/>
      <dgm:spPr/>
      <dgm:t>
        <a:bodyPr/>
        <a:lstStyle/>
        <a:p>
          <a:endParaRPr lang="es-CO"/>
        </a:p>
      </dgm:t>
    </dgm:pt>
    <dgm:pt modelId="{E37ACBD1-6888-4411-AD8D-23A876C0744D}" type="sibTrans" cxnId="{42AFE521-99E0-43FB-AE3A-0DFA71486875}">
      <dgm:prSet/>
      <dgm:spPr/>
      <dgm:t>
        <a:bodyPr/>
        <a:lstStyle/>
        <a:p>
          <a:endParaRPr lang="es-CO"/>
        </a:p>
      </dgm:t>
    </dgm:pt>
    <dgm:pt modelId="{B5B83BFA-3D99-4F66-BAB9-E9ACE7CBDDD2}">
      <dgm:prSet/>
      <dgm:spPr/>
      <dgm:t>
        <a:bodyPr/>
        <a:lstStyle/>
        <a:p>
          <a:r>
            <a:rPr lang="es-MX" smtClean="0"/>
            <a:t>Clasificación de los documentos contables</a:t>
          </a:r>
          <a:endParaRPr lang="es-MX" dirty="0" smtClean="0"/>
        </a:p>
      </dgm:t>
    </dgm:pt>
    <dgm:pt modelId="{0B22EEEE-C2A8-47F3-8BDF-F3C738881552}" type="parTrans" cxnId="{730E5E07-95A1-467E-8F0F-687435791770}">
      <dgm:prSet/>
      <dgm:spPr/>
      <dgm:t>
        <a:bodyPr/>
        <a:lstStyle/>
        <a:p>
          <a:endParaRPr lang="es-CO"/>
        </a:p>
      </dgm:t>
    </dgm:pt>
    <dgm:pt modelId="{7DA22D98-0ABD-44DF-BEE2-A8159F0242A4}" type="sibTrans" cxnId="{730E5E07-95A1-467E-8F0F-687435791770}">
      <dgm:prSet/>
      <dgm:spPr/>
      <dgm:t>
        <a:bodyPr/>
        <a:lstStyle/>
        <a:p>
          <a:endParaRPr lang="es-CO"/>
        </a:p>
      </dgm:t>
    </dgm:pt>
    <dgm:pt modelId="{AAA7D885-5D33-4C02-9565-F5A9001F23B7}">
      <dgm:prSet/>
      <dgm:spPr/>
      <dgm:t>
        <a:bodyPr/>
        <a:lstStyle/>
        <a:p>
          <a:r>
            <a:rPr lang="es-MX" smtClean="0"/>
            <a:t>Documentos de resumen</a:t>
          </a:r>
          <a:endParaRPr lang="es-MX" dirty="0" smtClean="0"/>
        </a:p>
      </dgm:t>
    </dgm:pt>
    <dgm:pt modelId="{A12AFD57-4FE3-4A42-AD96-5A2C69C57568}" type="parTrans" cxnId="{BDB59438-2029-42EF-809E-2212B019F93B}">
      <dgm:prSet/>
      <dgm:spPr/>
      <dgm:t>
        <a:bodyPr/>
        <a:lstStyle/>
        <a:p>
          <a:endParaRPr lang="es-CO"/>
        </a:p>
      </dgm:t>
    </dgm:pt>
    <dgm:pt modelId="{DF8673C2-6B6B-4DDE-BEBC-FF97DC29C8CA}" type="sibTrans" cxnId="{BDB59438-2029-42EF-809E-2212B019F93B}">
      <dgm:prSet/>
      <dgm:spPr/>
      <dgm:t>
        <a:bodyPr/>
        <a:lstStyle/>
        <a:p>
          <a:endParaRPr lang="es-CO"/>
        </a:p>
      </dgm:t>
    </dgm:pt>
    <dgm:pt modelId="{AEC660B1-E8CB-449C-82EE-46254D13FB29}">
      <dgm:prSet/>
      <dgm:spPr/>
      <dgm:t>
        <a:bodyPr/>
        <a:lstStyle/>
        <a:p>
          <a:r>
            <a:rPr lang="es-MX" smtClean="0"/>
            <a:t>Documentos de soporte</a:t>
          </a:r>
          <a:endParaRPr lang="es-MX" dirty="0" smtClean="0"/>
        </a:p>
      </dgm:t>
    </dgm:pt>
    <dgm:pt modelId="{E6BD1574-395A-490C-894D-24693D12366C}" type="parTrans" cxnId="{A3AFC7BF-9441-4FD9-8E16-ECA511C7DB14}">
      <dgm:prSet/>
      <dgm:spPr/>
      <dgm:t>
        <a:bodyPr/>
        <a:lstStyle/>
        <a:p>
          <a:endParaRPr lang="es-CO"/>
        </a:p>
      </dgm:t>
    </dgm:pt>
    <dgm:pt modelId="{A432DFA5-462B-4629-BBF8-7BAE9153A5DA}" type="sibTrans" cxnId="{A3AFC7BF-9441-4FD9-8E16-ECA511C7DB14}">
      <dgm:prSet/>
      <dgm:spPr/>
      <dgm:t>
        <a:bodyPr/>
        <a:lstStyle/>
        <a:p>
          <a:endParaRPr lang="es-CO"/>
        </a:p>
      </dgm:t>
    </dgm:pt>
    <dgm:pt modelId="{AE3748E8-AA69-4383-A60E-15BA1C5B66F7}">
      <dgm:prSet/>
      <dgm:spPr/>
      <dgm:t>
        <a:bodyPr/>
        <a:lstStyle/>
        <a:p>
          <a:r>
            <a:rPr lang="es-MX" smtClean="0"/>
            <a:t>Documentos fuente</a:t>
          </a:r>
          <a:endParaRPr lang="es-MX" dirty="0" smtClean="0"/>
        </a:p>
      </dgm:t>
    </dgm:pt>
    <dgm:pt modelId="{4E2F2E39-E48A-46A0-9BC9-04323736F660}" type="parTrans" cxnId="{D4E668CD-8D70-4170-AAD3-45604D0F6969}">
      <dgm:prSet/>
      <dgm:spPr/>
      <dgm:t>
        <a:bodyPr/>
        <a:lstStyle/>
        <a:p>
          <a:endParaRPr lang="es-CO"/>
        </a:p>
      </dgm:t>
    </dgm:pt>
    <dgm:pt modelId="{6A501AE2-0991-4841-93B6-5FBA71784F41}" type="sibTrans" cxnId="{D4E668CD-8D70-4170-AAD3-45604D0F6969}">
      <dgm:prSet/>
      <dgm:spPr/>
      <dgm:t>
        <a:bodyPr/>
        <a:lstStyle/>
        <a:p>
          <a:endParaRPr lang="es-CO"/>
        </a:p>
      </dgm:t>
    </dgm:pt>
    <dgm:pt modelId="{D36F15C1-165A-4A05-8067-FB2E104AC166}">
      <dgm:prSet/>
      <dgm:spPr/>
      <dgm:t>
        <a:bodyPr/>
        <a:lstStyle/>
        <a:p>
          <a:r>
            <a:rPr lang="es-MX" smtClean="0"/>
            <a:t>Contenido de los documentos contables internos</a:t>
          </a:r>
          <a:endParaRPr lang="es-CO"/>
        </a:p>
      </dgm:t>
    </dgm:pt>
    <dgm:pt modelId="{05B04A35-A4E0-41B1-BEC8-AB0B18089506}" type="parTrans" cxnId="{FF454D62-B70E-4203-A8F8-08DE84928FF2}">
      <dgm:prSet/>
      <dgm:spPr/>
      <dgm:t>
        <a:bodyPr/>
        <a:lstStyle/>
        <a:p>
          <a:endParaRPr lang="es-CO"/>
        </a:p>
      </dgm:t>
    </dgm:pt>
    <dgm:pt modelId="{AAF47B36-6FFB-4BC2-A5B3-BF105778DCB0}" type="sibTrans" cxnId="{FF454D62-B70E-4203-A8F8-08DE84928FF2}">
      <dgm:prSet/>
      <dgm:spPr/>
      <dgm:t>
        <a:bodyPr/>
        <a:lstStyle/>
        <a:p>
          <a:endParaRPr lang="es-CO"/>
        </a:p>
      </dgm:t>
    </dgm:pt>
    <dgm:pt modelId="{D0EEF539-4804-4459-A7A2-A19B9EA12329}" type="pres">
      <dgm:prSet presAssocID="{861CFE15-9274-4F6E-A992-1CC1CDB7A6F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378D6D39-8317-4E4F-93C9-D20263CF1D29}" type="pres">
      <dgm:prSet presAssocID="{693C12D7-24C0-467D-B03C-7047F97A0270}" presName="root1" presStyleCnt="0"/>
      <dgm:spPr/>
    </dgm:pt>
    <dgm:pt modelId="{4C70DCD8-611E-46EA-AF78-11D4512B4CD0}" type="pres">
      <dgm:prSet presAssocID="{693C12D7-24C0-467D-B03C-7047F97A0270}" presName="LevelOneTextNode" presStyleLbl="node0" presStyleIdx="0" presStyleCnt="1" custAng="16200000" custFlipVert="1" custScaleX="161795" custScaleY="3394" custLinFactX="-100000" custLinFactNeighborX="-163974" custLinFactNeighborY="48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4816986-E4D9-4036-A885-50C04F224334}" type="pres">
      <dgm:prSet presAssocID="{693C12D7-24C0-467D-B03C-7047F97A0270}" presName="level2hierChild" presStyleCnt="0"/>
      <dgm:spPr/>
    </dgm:pt>
    <dgm:pt modelId="{1A259A01-5FF9-4C1F-94EA-86A83356E6C7}" type="pres">
      <dgm:prSet presAssocID="{858F4697-3E74-481F-9375-ECB2F2AF992D}" presName="conn2-1" presStyleLbl="parChTrans1D2" presStyleIdx="0" presStyleCnt="5"/>
      <dgm:spPr/>
      <dgm:t>
        <a:bodyPr/>
        <a:lstStyle/>
        <a:p>
          <a:endParaRPr lang="es-CO"/>
        </a:p>
      </dgm:t>
    </dgm:pt>
    <dgm:pt modelId="{49A83CFF-1610-48A8-A701-363FF86BDBF7}" type="pres">
      <dgm:prSet presAssocID="{858F4697-3E74-481F-9375-ECB2F2AF992D}" presName="connTx" presStyleLbl="parChTrans1D2" presStyleIdx="0" presStyleCnt="5"/>
      <dgm:spPr/>
      <dgm:t>
        <a:bodyPr/>
        <a:lstStyle/>
        <a:p>
          <a:endParaRPr lang="es-CO"/>
        </a:p>
      </dgm:t>
    </dgm:pt>
    <dgm:pt modelId="{567A9DFC-FAED-4B0C-B65C-EDCECBA30554}" type="pres">
      <dgm:prSet presAssocID="{A4C0CAC5-4A2C-4DF0-9C4D-F9FA8A6A1F17}" presName="root2" presStyleCnt="0"/>
      <dgm:spPr/>
    </dgm:pt>
    <dgm:pt modelId="{B3538FBF-2C7C-40E0-9BF1-6647764C3903}" type="pres">
      <dgm:prSet presAssocID="{A4C0CAC5-4A2C-4DF0-9C4D-F9FA8A6A1F17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E66DC48-1BE6-498A-A640-0514F352DDB8}" type="pres">
      <dgm:prSet presAssocID="{A4C0CAC5-4A2C-4DF0-9C4D-F9FA8A6A1F17}" presName="level3hierChild" presStyleCnt="0"/>
      <dgm:spPr/>
    </dgm:pt>
    <dgm:pt modelId="{403E2E52-12A9-44D4-8677-50530F4C9590}" type="pres">
      <dgm:prSet presAssocID="{45A5C7D6-92AF-47AB-96AC-B0D2AB5C188B}" presName="conn2-1" presStyleLbl="parChTrans1D2" presStyleIdx="1" presStyleCnt="5"/>
      <dgm:spPr/>
      <dgm:t>
        <a:bodyPr/>
        <a:lstStyle/>
        <a:p>
          <a:endParaRPr lang="es-CO"/>
        </a:p>
      </dgm:t>
    </dgm:pt>
    <dgm:pt modelId="{30A1B572-C7C0-4010-B273-A70BD844A793}" type="pres">
      <dgm:prSet presAssocID="{45A5C7D6-92AF-47AB-96AC-B0D2AB5C188B}" presName="connTx" presStyleLbl="parChTrans1D2" presStyleIdx="1" presStyleCnt="5"/>
      <dgm:spPr/>
      <dgm:t>
        <a:bodyPr/>
        <a:lstStyle/>
        <a:p>
          <a:endParaRPr lang="es-CO"/>
        </a:p>
      </dgm:t>
    </dgm:pt>
    <dgm:pt modelId="{401C78F3-482D-4CA0-8258-E077FD1B1A8F}" type="pres">
      <dgm:prSet presAssocID="{D7BA9316-C0EC-4640-BBC9-5656EF69B058}" presName="root2" presStyleCnt="0"/>
      <dgm:spPr/>
    </dgm:pt>
    <dgm:pt modelId="{1DF2EA69-10FD-4467-882D-1D544B5E4331}" type="pres">
      <dgm:prSet presAssocID="{D7BA9316-C0EC-4640-BBC9-5656EF69B058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8C145E1-6210-469E-8BCD-8973680DE298}" type="pres">
      <dgm:prSet presAssocID="{D7BA9316-C0EC-4640-BBC9-5656EF69B058}" presName="level3hierChild" presStyleCnt="0"/>
      <dgm:spPr/>
    </dgm:pt>
    <dgm:pt modelId="{E0AD412F-3D6F-4868-A074-B8197136AE57}" type="pres">
      <dgm:prSet presAssocID="{413B3B1A-AD8B-4CA5-A868-DEC8F02854B2}" presName="conn2-1" presStyleLbl="parChTrans1D3" presStyleIdx="0" presStyleCnt="8"/>
      <dgm:spPr/>
      <dgm:t>
        <a:bodyPr/>
        <a:lstStyle/>
        <a:p>
          <a:endParaRPr lang="es-CO"/>
        </a:p>
      </dgm:t>
    </dgm:pt>
    <dgm:pt modelId="{162317E1-1474-4655-91BF-95FEC712514F}" type="pres">
      <dgm:prSet presAssocID="{413B3B1A-AD8B-4CA5-A868-DEC8F02854B2}" presName="connTx" presStyleLbl="parChTrans1D3" presStyleIdx="0" presStyleCnt="8"/>
      <dgm:spPr/>
      <dgm:t>
        <a:bodyPr/>
        <a:lstStyle/>
        <a:p>
          <a:endParaRPr lang="es-CO"/>
        </a:p>
      </dgm:t>
    </dgm:pt>
    <dgm:pt modelId="{AEDC0345-40B9-49F0-B1DD-C68584620242}" type="pres">
      <dgm:prSet presAssocID="{DF916646-DA87-4A0C-ADEC-82B9F458A656}" presName="root2" presStyleCnt="0"/>
      <dgm:spPr/>
    </dgm:pt>
    <dgm:pt modelId="{AF35A2DC-EEDA-4CAC-9220-EECCA863CD1F}" type="pres">
      <dgm:prSet presAssocID="{DF916646-DA87-4A0C-ADEC-82B9F458A656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EC599D1-A6C6-4C51-9F2C-D60ED6B24AED}" type="pres">
      <dgm:prSet presAssocID="{DF916646-DA87-4A0C-ADEC-82B9F458A656}" presName="level3hierChild" presStyleCnt="0"/>
      <dgm:spPr/>
    </dgm:pt>
    <dgm:pt modelId="{EFCD8D92-E4F0-4831-BAAA-A1928972B21A}" type="pres">
      <dgm:prSet presAssocID="{12D1C1B8-39AC-4B9A-89A1-1F9A52E09849}" presName="conn2-1" presStyleLbl="parChTrans1D3" presStyleIdx="1" presStyleCnt="8"/>
      <dgm:spPr/>
      <dgm:t>
        <a:bodyPr/>
        <a:lstStyle/>
        <a:p>
          <a:endParaRPr lang="es-CO"/>
        </a:p>
      </dgm:t>
    </dgm:pt>
    <dgm:pt modelId="{ADAB75F0-0A8C-4728-BD9F-F401521F2A4C}" type="pres">
      <dgm:prSet presAssocID="{12D1C1B8-39AC-4B9A-89A1-1F9A52E09849}" presName="connTx" presStyleLbl="parChTrans1D3" presStyleIdx="1" presStyleCnt="8"/>
      <dgm:spPr/>
      <dgm:t>
        <a:bodyPr/>
        <a:lstStyle/>
        <a:p>
          <a:endParaRPr lang="es-CO"/>
        </a:p>
      </dgm:t>
    </dgm:pt>
    <dgm:pt modelId="{1D77E279-EDAB-45F3-A754-29F27D4A0D19}" type="pres">
      <dgm:prSet presAssocID="{80B00ACF-875E-4C14-B664-C974A9CBF580}" presName="root2" presStyleCnt="0"/>
      <dgm:spPr/>
    </dgm:pt>
    <dgm:pt modelId="{CE473A22-3E6A-4B9C-A4E9-A7E0B6EE03B9}" type="pres">
      <dgm:prSet presAssocID="{80B00ACF-875E-4C14-B664-C974A9CBF580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1570141-7CFD-43FF-9729-8CFFFCACFC9E}" type="pres">
      <dgm:prSet presAssocID="{80B00ACF-875E-4C14-B664-C974A9CBF580}" presName="level3hierChild" presStyleCnt="0"/>
      <dgm:spPr/>
    </dgm:pt>
    <dgm:pt modelId="{CAA5E39A-ECB7-40F6-963A-323810713DC6}" type="pres">
      <dgm:prSet presAssocID="{AAF8B9DC-0AAD-485D-A205-F486CDA6228A}" presName="conn2-1" presStyleLbl="parChTrans1D3" presStyleIdx="2" presStyleCnt="8"/>
      <dgm:spPr/>
      <dgm:t>
        <a:bodyPr/>
        <a:lstStyle/>
        <a:p>
          <a:endParaRPr lang="es-CO"/>
        </a:p>
      </dgm:t>
    </dgm:pt>
    <dgm:pt modelId="{A206039D-2095-4174-8209-2EC9FEDB2F39}" type="pres">
      <dgm:prSet presAssocID="{AAF8B9DC-0AAD-485D-A205-F486CDA6228A}" presName="connTx" presStyleLbl="parChTrans1D3" presStyleIdx="2" presStyleCnt="8"/>
      <dgm:spPr/>
      <dgm:t>
        <a:bodyPr/>
        <a:lstStyle/>
        <a:p>
          <a:endParaRPr lang="es-CO"/>
        </a:p>
      </dgm:t>
    </dgm:pt>
    <dgm:pt modelId="{721187DC-5E4E-4D2F-A383-2DC217FF3EDC}" type="pres">
      <dgm:prSet presAssocID="{2D185E83-3286-4B14-9EB7-A0848DEBD43D}" presName="root2" presStyleCnt="0"/>
      <dgm:spPr/>
    </dgm:pt>
    <dgm:pt modelId="{30BFF936-2E92-4BF2-810E-9B71AC9CF44D}" type="pres">
      <dgm:prSet presAssocID="{2D185E83-3286-4B14-9EB7-A0848DEBD43D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7C3C952-A624-414C-B766-73828E5C14D9}" type="pres">
      <dgm:prSet presAssocID="{2D185E83-3286-4B14-9EB7-A0848DEBD43D}" presName="level3hierChild" presStyleCnt="0"/>
      <dgm:spPr/>
    </dgm:pt>
    <dgm:pt modelId="{D67E09C0-98C7-495C-B732-53803A9D53A5}" type="pres">
      <dgm:prSet presAssocID="{6EE3E2A4-95DE-45C4-902A-5290BB229364}" presName="conn2-1" presStyleLbl="parChTrans1D2" presStyleIdx="2" presStyleCnt="5"/>
      <dgm:spPr/>
      <dgm:t>
        <a:bodyPr/>
        <a:lstStyle/>
        <a:p>
          <a:endParaRPr lang="es-CO"/>
        </a:p>
      </dgm:t>
    </dgm:pt>
    <dgm:pt modelId="{F62BC86A-CD1B-43F5-B387-3ECBF2559C10}" type="pres">
      <dgm:prSet presAssocID="{6EE3E2A4-95DE-45C4-902A-5290BB229364}" presName="connTx" presStyleLbl="parChTrans1D2" presStyleIdx="2" presStyleCnt="5"/>
      <dgm:spPr/>
      <dgm:t>
        <a:bodyPr/>
        <a:lstStyle/>
        <a:p>
          <a:endParaRPr lang="es-CO"/>
        </a:p>
      </dgm:t>
    </dgm:pt>
    <dgm:pt modelId="{35F39A0E-347A-4FAC-8F4B-5C431B5CAC79}" type="pres">
      <dgm:prSet presAssocID="{02AD9109-0DDF-432C-A74F-00DC72173D05}" presName="root2" presStyleCnt="0"/>
      <dgm:spPr/>
    </dgm:pt>
    <dgm:pt modelId="{1580303E-D70C-4BDB-BC36-B53B50A1A283}" type="pres">
      <dgm:prSet presAssocID="{02AD9109-0DDF-432C-A74F-00DC72173D05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06A7AF3-43D2-4AD6-B4E0-80F0123969A3}" type="pres">
      <dgm:prSet presAssocID="{02AD9109-0DDF-432C-A74F-00DC72173D05}" presName="level3hierChild" presStyleCnt="0"/>
      <dgm:spPr/>
    </dgm:pt>
    <dgm:pt modelId="{D3E3CE8D-EFD8-4B6B-BADE-8789A50CCF92}" type="pres">
      <dgm:prSet presAssocID="{B09EFE65-9351-487B-B8AC-344455FBA38B}" presName="conn2-1" presStyleLbl="parChTrans1D3" presStyleIdx="3" presStyleCnt="8"/>
      <dgm:spPr/>
      <dgm:t>
        <a:bodyPr/>
        <a:lstStyle/>
        <a:p>
          <a:endParaRPr lang="es-CO"/>
        </a:p>
      </dgm:t>
    </dgm:pt>
    <dgm:pt modelId="{C55DEA1A-543A-4050-8122-9703078141B1}" type="pres">
      <dgm:prSet presAssocID="{B09EFE65-9351-487B-B8AC-344455FBA38B}" presName="connTx" presStyleLbl="parChTrans1D3" presStyleIdx="3" presStyleCnt="8"/>
      <dgm:spPr/>
      <dgm:t>
        <a:bodyPr/>
        <a:lstStyle/>
        <a:p>
          <a:endParaRPr lang="es-CO"/>
        </a:p>
      </dgm:t>
    </dgm:pt>
    <dgm:pt modelId="{5BD3468B-F41E-479A-B0E2-3F979FFA028E}" type="pres">
      <dgm:prSet presAssocID="{2EFB2B54-53E9-4582-9AB3-0B6C8D344E05}" presName="root2" presStyleCnt="0"/>
      <dgm:spPr/>
    </dgm:pt>
    <dgm:pt modelId="{7C7B3E05-FA99-4F08-AEA5-FF74E25B7979}" type="pres">
      <dgm:prSet presAssocID="{2EFB2B54-53E9-4582-9AB3-0B6C8D344E05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E9CBC2F-34C6-4F88-9817-6CF00CE6177F}" type="pres">
      <dgm:prSet presAssocID="{2EFB2B54-53E9-4582-9AB3-0B6C8D344E05}" presName="level3hierChild" presStyleCnt="0"/>
      <dgm:spPr/>
    </dgm:pt>
    <dgm:pt modelId="{262F2FAF-6443-426A-A9B6-04DD87B5352C}" type="pres">
      <dgm:prSet presAssocID="{9356A31C-2808-418E-81C3-9729B3AEA884}" presName="conn2-1" presStyleLbl="parChTrans1D3" presStyleIdx="4" presStyleCnt="8"/>
      <dgm:spPr/>
      <dgm:t>
        <a:bodyPr/>
        <a:lstStyle/>
        <a:p>
          <a:endParaRPr lang="es-CO"/>
        </a:p>
      </dgm:t>
    </dgm:pt>
    <dgm:pt modelId="{0BF84A33-EF1F-4B74-919A-96B61E4CFB66}" type="pres">
      <dgm:prSet presAssocID="{9356A31C-2808-418E-81C3-9729B3AEA884}" presName="connTx" presStyleLbl="parChTrans1D3" presStyleIdx="4" presStyleCnt="8"/>
      <dgm:spPr/>
      <dgm:t>
        <a:bodyPr/>
        <a:lstStyle/>
        <a:p>
          <a:endParaRPr lang="es-CO"/>
        </a:p>
      </dgm:t>
    </dgm:pt>
    <dgm:pt modelId="{BA80ADF0-C4E8-42B7-B478-1E7F4834FBBF}" type="pres">
      <dgm:prSet presAssocID="{E8329D32-E83B-4713-8891-47211B259D3C}" presName="root2" presStyleCnt="0"/>
      <dgm:spPr/>
    </dgm:pt>
    <dgm:pt modelId="{62295995-0C17-4CA8-928C-80CB8A8FB0AD}" type="pres">
      <dgm:prSet presAssocID="{E8329D32-E83B-4713-8891-47211B259D3C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AEEC526-AA7C-45E1-87CE-3117FE18A236}" type="pres">
      <dgm:prSet presAssocID="{E8329D32-E83B-4713-8891-47211B259D3C}" presName="level3hierChild" presStyleCnt="0"/>
      <dgm:spPr/>
    </dgm:pt>
    <dgm:pt modelId="{D3174334-C48D-4551-93E3-72C4E175A0E6}" type="pres">
      <dgm:prSet presAssocID="{0B22EEEE-C2A8-47F3-8BDF-F3C738881552}" presName="conn2-1" presStyleLbl="parChTrans1D2" presStyleIdx="3" presStyleCnt="5"/>
      <dgm:spPr/>
      <dgm:t>
        <a:bodyPr/>
        <a:lstStyle/>
        <a:p>
          <a:endParaRPr lang="es-CO"/>
        </a:p>
      </dgm:t>
    </dgm:pt>
    <dgm:pt modelId="{C61A0A1F-DDCF-4C66-83B2-93ABD8FC8F4F}" type="pres">
      <dgm:prSet presAssocID="{0B22EEEE-C2A8-47F3-8BDF-F3C738881552}" presName="connTx" presStyleLbl="parChTrans1D2" presStyleIdx="3" presStyleCnt="5"/>
      <dgm:spPr/>
      <dgm:t>
        <a:bodyPr/>
        <a:lstStyle/>
        <a:p>
          <a:endParaRPr lang="es-CO"/>
        </a:p>
      </dgm:t>
    </dgm:pt>
    <dgm:pt modelId="{4E45E7BD-EB1B-4093-A5BD-335909442783}" type="pres">
      <dgm:prSet presAssocID="{B5B83BFA-3D99-4F66-BAB9-E9ACE7CBDDD2}" presName="root2" presStyleCnt="0"/>
      <dgm:spPr/>
    </dgm:pt>
    <dgm:pt modelId="{AE4E3B3B-9501-45B4-AD99-ED284E282051}" type="pres">
      <dgm:prSet presAssocID="{B5B83BFA-3D99-4F66-BAB9-E9ACE7CBDDD2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175A6EB-E845-4FB7-9F45-E3DC26B78398}" type="pres">
      <dgm:prSet presAssocID="{B5B83BFA-3D99-4F66-BAB9-E9ACE7CBDDD2}" presName="level3hierChild" presStyleCnt="0"/>
      <dgm:spPr/>
    </dgm:pt>
    <dgm:pt modelId="{A7BA3A83-A864-47B4-AF8E-371E850089F0}" type="pres">
      <dgm:prSet presAssocID="{A12AFD57-4FE3-4A42-AD96-5A2C69C57568}" presName="conn2-1" presStyleLbl="parChTrans1D3" presStyleIdx="5" presStyleCnt="8"/>
      <dgm:spPr/>
      <dgm:t>
        <a:bodyPr/>
        <a:lstStyle/>
        <a:p>
          <a:endParaRPr lang="es-CO"/>
        </a:p>
      </dgm:t>
    </dgm:pt>
    <dgm:pt modelId="{F25FA067-A26D-43A9-9B14-CFEBE05588B3}" type="pres">
      <dgm:prSet presAssocID="{A12AFD57-4FE3-4A42-AD96-5A2C69C57568}" presName="connTx" presStyleLbl="parChTrans1D3" presStyleIdx="5" presStyleCnt="8"/>
      <dgm:spPr/>
      <dgm:t>
        <a:bodyPr/>
        <a:lstStyle/>
        <a:p>
          <a:endParaRPr lang="es-CO"/>
        </a:p>
      </dgm:t>
    </dgm:pt>
    <dgm:pt modelId="{6725CE0F-A927-4A04-BBC9-C75254686876}" type="pres">
      <dgm:prSet presAssocID="{AAA7D885-5D33-4C02-9565-F5A9001F23B7}" presName="root2" presStyleCnt="0"/>
      <dgm:spPr/>
    </dgm:pt>
    <dgm:pt modelId="{19C1DA3B-5C5D-4133-A214-4C90A822552D}" type="pres">
      <dgm:prSet presAssocID="{AAA7D885-5D33-4C02-9565-F5A9001F23B7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634DAD6-E965-4F7F-AD91-9675782FB1A9}" type="pres">
      <dgm:prSet presAssocID="{AAA7D885-5D33-4C02-9565-F5A9001F23B7}" presName="level3hierChild" presStyleCnt="0"/>
      <dgm:spPr/>
    </dgm:pt>
    <dgm:pt modelId="{BD46A4E0-44F7-460A-98EA-265E772E1459}" type="pres">
      <dgm:prSet presAssocID="{E6BD1574-395A-490C-894D-24693D12366C}" presName="conn2-1" presStyleLbl="parChTrans1D3" presStyleIdx="6" presStyleCnt="8"/>
      <dgm:spPr/>
      <dgm:t>
        <a:bodyPr/>
        <a:lstStyle/>
        <a:p>
          <a:endParaRPr lang="es-CO"/>
        </a:p>
      </dgm:t>
    </dgm:pt>
    <dgm:pt modelId="{7DF000AF-D822-4884-9D5C-CA8D933CE99D}" type="pres">
      <dgm:prSet presAssocID="{E6BD1574-395A-490C-894D-24693D12366C}" presName="connTx" presStyleLbl="parChTrans1D3" presStyleIdx="6" presStyleCnt="8"/>
      <dgm:spPr/>
      <dgm:t>
        <a:bodyPr/>
        <a:lstStyle/>
        <a:p>
          <a:endParaRPr lang="es-CO"/>
        </a:p>
      </dgm:t>
    </dgm:pt>
    <dgm:pt modelId="{DD8C9B7D-D7B0-47D6-BEDA-E02072654AC6}" type="pres">
      <dgm:prSet presAssocID="{AEC660B1-E8CB-449C-82EE-46254D13FB29}" presName="root2" presStyleCnt="0"/>
      <dgm:spPr/>
    </dgm:pt>
    <dgm:pt modelId="{39DE079D-089E-4BAB-9ED0-5A5EEF9FA13A}" type="pres">
      <dgm:prSet presAssocID="{AEC660B1-E8CB-449C-82EE-46254D13FB29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0A46BA4-E9F5-494A-98A0-EC6EAF34F275}" type="pres">
      <dgm:prSet presAssocID="{AEC660B1-E8CB-449C-82EE-46254D13FB29}" presName="level3hierChild" presStyleCnt="0"/>
      <dgm:spPr/>
    </dgm:pt>
    <dgm:pt modelId="{7B23F9DE-81A5-474C-8E70-8C068FE46DFE}" type="pres">
      <dgm:prSet presAssocID="{4E2F2E39-E48A-46A0-9BC9-04323736F660}" presName="conn2-1" presStyleLbl="parChTrans1D3" presStyleIdx="7" presStyleCnt="8"/>
      <dgm:spPr/>
      <dgm:t>
        <a:bodyPr/>
        <a:lstStyle/>
        <a:p>
          <a:endParaRPr lang="es-CO"/>
        </a:p>
      </dgm:t>
    </dgm:pt>
    <dgm:pt modelId="{32CD1583-CC95-4F89-B92F-68C2085906DD}" type="pres">
      <dgm:prSet presAssocID="{4E2F2E39-E48A-46A0-9BC9-04323736F660}" presName="connTx" presStyleLbl="parChTrans1D3" presStyleIdx="7" presStyleCnt="8"/>
      <dgm:spPr/>
      <dgm:t>
        <a:bodyPr/>
        <a:lstStyle/>
        <a:p>
          <a:endParaRPr lang="es-CO"/>
        </a:p>
      </dgm:t>
    </dgm:pt>
    <dgm:pt modelId="{F43AD0C2-5999-4F3E-81A7-AAA54CBF7580}" type="pres">
      <dgm:prSet presAssocID="{AE3748E8-AA69-4383-A60E-15BA1C5B66F7}" presName="root2" presStyleCnt="0"/>
      <dgm:spPr/>
    </dgm:pt>
    <dgm:pt modelId="{BFE33C15-4B0F-4BF7-B5A9-268F44F5399C}" type="pres">
      <dgm:prSet presAssocID="{AE3748E8-AA69-4383-A60E-15BA1C5B66F7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78B6099-67CB-4961-8160-22AD94E74E15}" type="pres">
      <dgm:prSet presAssocID="{AE3748E8-AA69-4383-A60E-15BA1C5B66F7}" presName="level3hierChild" presStyleCnt="0"/>
      <dgm:spPr/>
    </dgm:pt>
    <dgm:pt modelId="{D306E80F-6E6D-4992-AF6F-3DC57C120EDF}" type="pres">
      <dgm:prSet presAssocID="{05B04A35-A4E0-41B1-BEC8-AB0B18089506}" presName="conn2-1" presStyleLbl="parChTrans1D2" presStyleIdx="4" presStyleCnt="5"/>
      <dgm:spPr/>
      <dgm:t>
        <a:bodyPr/>
        <a:lstStyle/>
        <a:p>
          <a:endParaRPr lang="es-CO"/>
        </a:p>
      </dgm:t>
    </dgm:pt>
    <dgm:pt modelId="{FE8FE74D-39E2-4D9F-B325-B011801DC993}" type="pres">
      <dgm:prSet presAssocID="{05B04A35-A4E0-41B1-BEC8-AB0B18089506}" presName="connTx" presStyleLbl="parChTrans1D2" presStyleIdx="4" presStyleCnt="5"/>
      <dgm:spPr/>
      <dgm:t>
        <a:bodyPr/>
        <a:lstStyle/>
        <a:p>
          <a:endParaRPr lang="es-CO"/>
        </a:p>
      </dgm:t>
    </dgm:pt>
    <dgm:pt modelId="{30EA1CD3-42F6-4620-9ABB-0C2311550D9F}" type="pres">
      <dgm:prSet presAssocID="{D36F15C1-165A-4A05-8067-FB2E104AC166}" presName="root2" presStyleCnt="0"/>
      <dgm:spPr/>
    </dgm:pt>
    <dgm:pt modelId="{453DF69A-1FC6-46BC-ADA9-13A0EF4CA13E}" type="pres">
      <dgm:prSet presAssocID="{D36F15C1-165A-4A05-8067-FB2E104AC166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1D2D2F7-26BF-4C3C-8B47-82AFB4F637D0}" type="pres">
      <dgm:prSet presAssocID="{D36F15C1-165A-4A05-8067-FB2E104AC166}" presName="level3hierChild" presStyleCnt="0"/>
      <dgm:spPr/>
    </dgm:pt>
  </dgm:ptLst>
  <dgm:cxnLst>
    <dgm:cxn modelId="{9AD68ECB-392D-4867-BC4F-102E27D19C45}" type="presOf" srcId="{9356A31C-2808-418E-81C3-9729B3AEA884}" destId="{262F2FAF-6443-426A-A9B6-04DD87B5352C}" srcOrd="0" destOrd="0" presId="urn:microsoft.com/office/officeart/2008/layout/HorizontalMultiLevelHierarchy"/>
    <dgm:cxn modelId="{F9EE30E4-8C1D-4483-992E-9D73F5CEBE93}" type="presOf" srcId="{413B3B1A-AD8B-4CA5-A868-DEC8F02854B2}" destId="{162317E1-1474-4655-91BF-95FEC712514F}" srcOrd="1" destOrd="0" presId="urn:microsoft.com/office/officeart/2008/layout/HorizontalMultiLevelHierarchy"/>
    <dgm:cxn modelId="{ADF23D3D-1070-4BCF-877F-807B8FD36638}" type="presOf" srcId="{AAA7D885-5D33-4C02-9565-F5A9001F23B7}" destId="{19C1DA3B-5C5D-4133-A214-4C90A822552D}" srcOrd="0" destOrd="0" presId="urn:microsoft.com/office/officeart/2008/layout/HorizontalMultiLevelHierarchy"/>
    <dgm:cxn modelId="{553CE252-9784-4573-BFE9-99782208D7B1}" type="presOf" srcId="{05B04A35-A4E0-41B1-BEC8-AB0B18089506}" destId="{FE8FE74D-39E2-4D9F-B325-B011801DC993}" srcOrd="1" destOrd="0" presId="urn:microsoft.com/office/officeart/2008/layout/HorizontalMultiLevelHierarchy"/>
    <dgm:cxn modelId="{7BBB1590-0E83-4E9D-8D11-672E86E30A70}" srcId="{02AD9109-0DDF-432C-A74F-00DC72173D05}" destId="{2EFB2B54-53E9-4582-9AB3-0B6C8D344E05}" srcOrd="0" destOrd="0" parTransId="{B09EFE65-9351-487B-B8AC-344455FBA38B}" sibTransId="{B3439797-D357-428D-BB59-ACD9A3E07B8C}"/>
    <dgm:cxn modelId="{32A12591-375A-47FB-BA27-AFA88AF0C39F}" type="presOf" srcId="{0B22EEEE-C2A8-47F3-8BDF-F3C738881552}" destId="{D3174334-C48D-4551-93E3-72C4E175A0E6}" srcOrd="0" destOrd="0" presId="urn:microsoft.com/office/officeart/2008/layout/HorizontalMultiLevelHierarchy"/>
    <dgm:cxn modelId="{20318DB7-6FAA-48C0-BC83-7CE7FFAF62A1}" type="presOf" srcId="{B5B83BFA-3D99-4F66-BAB9-E9ACE7CBDDD2}" destId="{AE4E3B3B-9501-45B4-AD99-ED284E282051}" srcOrd="0" destOrd="0" presId="urn:microsoft.com/office/officeart/2008/layout/HorizontalMultiLevelHierarchy"/>
    <dgm:cxn modelId="{42AFE521-99E0-43FB-AE3A-0DFA71486875}" srcId="{02AD9109-0DDF-432C-A74F-00DC72173D05}" destId="{E8329D32-E83B-4713-8891-47211B259D3C}" srcOrd="1" destOrd="0" parTransId="{9356A31C-2808-418E-81C3-9729B3AEA884}" sibTransId="{E37ACBD1-6888-4411-AD8D-23A876C0744D}"/>
    <dgm:cxn modelId="{463B6E41-52DE-4ADB-8D5B-0B9939222675}" type="presOf" srcId="{E8329D32-E83B-4713-8891-47211B259D3C}" destId="{62295995-0C17-4CA8-928C-80CB8A8FB0AD}" srcOrd="0" destOrd="0" presId="urn:microsoft.com/office/officeart/2008/layout/HorizontalMultiLevelHierarchy"/>
    <dgm:cxn modelId="{38D48D26-3C49-4883-9844-10E499F6894D}" type="presOf" srcId="{693C12D7-24C0-467D-B03C-7047F97A0270}" destId="{4C70DCD8-611E-46EA-AF78-11D4512B4CD0}" srcOrd="0" destOrd="0" presId="urn:microsoft.com/office/officeart/2008/layout/HorizontalMultiLevelHierarchy"/>
    <dgm:cxn modelId="{E5AA2B6F-CBEA-4B37-962F-F2F5EDB0D2FE}" type="presOf" srcId="{413B3B1A-AD8B-4CA5-A868-DEC8F02854B2}" destId="{E0AD412F-3D6F-4868-A074-B8197136AE57}" srcOrd="0" destOrd="0" presId="urn:microsoft.com/office/officeart/2008/layout/HorizontalMultiLevelHierarchy"/>
    <dgm:cxn modelId="{957E661A-0519-4FFE-A94F-838934E72F25}" type="presOf" srcId="{45A5C7D6-92AF-47AB-96AC-B0D2AB5C188B}" destId="{403E2E52-12A9-44D4-8677-50530F4C9590}" srcOrd="0" destOrd="0" presId="urn:microsoft.com/office/officeart/2008/layout/HorizontalMultiLevelHierarchy"/>
    <dgm:cxn modelId="{1FA13485-A07C-45E3-B9FB-4AAD40CF0FDB}" type="presOf" srcId="{4E2F2E39-E48A-46A0-9BC9-04323736F660}" destId="{7B23F9DE-81A5-474C-8E70-8C068FE46DFE}" srcOrd="0" destOrd="0" presId="urn:microsoft.com/office/officeart/2008/layout/HorizontalMultiLevelHierarchy"/>
    <dgm:cxn modelId="{BDB59438-2029-42EF-809E-2212B019F93B}" srcId="{B5B83BFA-3D99-4F66-BAB9-E9ACE7CBDDD2}" destId="{AAA7D885-5D33-4C02-9565-F5A9001F23B7}" srcOrd="0" destOrd="0" parTransId="{A12AFD57-4FE3-4A42-AD96-5A2C69C57568}" sibTransId="{DF8673C2-6B6B-4DDE-BEBC-FF97DC29C8CA}"/>
    <dgm:cxn modelId="{35818AC3-88D9-40E6-AE0F-6AF1FF6558F9}" srcId="{D7BA9316-C0EC-4640-BBC9-5656EF69B058}" destId="{DF916646-DA87-4A0C-ADEC-82B9F458A656}" srcOrd="0" destOrd="0" parTransId="{413B3B1A-AD8B-4CA5-A868-DEC8F02854B2}" sibTransId="{8DA5871D-9EBB-4F26-8F3B-F9CF627C5EBF}"/>
    <dgm:cxn modelId="{069A334F-FC85-4B48-BD3D-C503864C733C}" type="presOf" srcId="{AAF8B9DC-0AAD-485D-A205-F486CDA6228A}" destId="{CAA5E39A-ECB7-40F6-963A-323810713DC6}" srcOrd="0" destOrd="0" presId="urn:microsoft.com/office/officeart/2008/layout/HorizontalMultiLevelHierarchy"/>
    <dgm:cxn modelId="{80A3770C-F3C9-423E-A74B-39D6378A4F91}" type="presOf" srcId="{6EE3E2A4-95DE-45C4-902A-5290BB229364}" destId="{D67E09C0-98C7-495C-B732-53803A9D53A5}" srcOrd="0" destOrd="0" presId="urn:microsoft.com/office/officeart/2008/layout/HorizontalMultiLevelHierarchy"/>
    <dgm:cxn modelId="{D4E668CD-8D70-4170-AAD3-45604D0F6969}" srcId="{B5B83BFA-3D99-4F66-BAB9-E9ACE7CBDDD2}" destId="{AE3748E8-AA69-4383-A60E-15BA1C5B66F7}" srcOrd="2" destOrd="0" parTransId="{4E2F2E39-E48A-46A0-9BC9-04323736F660}" sibTransId="{6A501AE2-0991-4841-93B6-5FBA71784F41}"/>
    <dgm:cxn modelId="{8E05F3C1-1D75-413A-B3CB-B24D3D23EB73}" type="presOf" srcId="{861CFE15-9274-4F6E-A992-1CC1CDB7A6F6}" destId="{D0EEF539-4804-4459-A7A2-A19B9EA12329}" srcOrd="0" destOrd="0" presId="urn:microsoft.com/office/officeart/2008/layout/HorizontalMultiLevelHierarchy"/>
    <dgm:cxn modelId="{B3A9E501-97B4-4B04-A0C5-7CC29CCCDFFF}" type="presOf" srcId="{A12AFD57-4FE3-4A42-AD96-5A2C69C57568}" destId="{A7BA3A83-A864-47B4-AF8E-371E850089F0}" srcOrd="0" destOrd="0" presId="urn:microsoft.com/office/officeart/2008/layout/HorizontalMultiLevelHierarchy"/>
    <dgm:cxn modelId="{1A09E1AB-4DD0-454E-A300-CC805A762681}" srcId="{693C12D7-24C0-467D-B03C-7047F97A0270}" destId="{A4C0CAC5-4A2C-4DF0-9C4D-F9FA8A6A1F17}" srcOrd="0" destOrd="0" parTransId="{858F4697-3E74-481F-9375-ECB2F2AF992D}" sibTransId="{B1C8D9C0-0BB2-48C2-9E71-89BA2126A4FF}"/>
    <dgm:cxn modelId="{1D7DC8B5-6DD0-41DD-8374-C2BCFF9867BB}" type="presOf" srcId="{858F4697-3E74-481F-9375-ECB2F2AF992D}" destId="{49A83CFF-1610-48A8-A701-363FF86BDBF7}" srcOrd="1" destOrd="0" presId="urn:microsoft.com/office/officeart/2008/layout/HorizontalMultiLevelHierarchy"/>
    <dgm:cxn modelId="{CB03AFBA-98E7-45F6-9A67-9FB3584ECEB3}" type="presOf" srcId="{4E2F2E39-E48A-46A0-9BC9-04323736F660}" destId="{32CD1583-CC95-4F89-B92F-68C2085906DD}" srcOrd="1" destOrd="0" presId="urn:microsoft.com/office/officeart/2008/layout/HorizontalMultiLevelHierarchy"/>
    <dgm:cxn modelId="{AE8656DD-9129-4C78-AD64-D6E854402B1B}" type="presOf" srcId="{02AD9109-0DDF-432C-A74F-00DC72173D05}" destId="{1580303E-D70C-4BDB-BC36-B53B50A1A283}" srcOrd="0" destOrd="0" presId="urn:microsoft.com/office/officeart/2008/layout/HorizontalMultiLevelHierarchy"/>
    <dgm:cxn modelId="{A4128760-96B9-4D58-9657-7AE98F2D6312}" type="presOf" srcId="{D36F15C1-165A-4A05-8067-FB2E104AC166}" destId="{453DF69A-1FC6-46BC-ADA9-13A0EF4CA13E}" srcOrd="0" destOrd="0" presId="urn:microsoft.com/office/officeart/2008/layout/HorizontalMultiLevelHierarchy"/>
    <dgm:cxn modelId="{B90CC80C-A4FB-4F6B-831A-CD7F4E7CA6F9}" type="presOf" srcId="{AEC660B1-E8CB-449C-82EE-46254D13FB29}" destId="{39DE079D-089E-4BAB-9ED0-5A5EEF9FA13A}" srcOrd="0" destOrd="0" presId="urn:microsoft.com/office/officeart/2008/layout/HorizontalMultiLevelHierarchy"/>
    <dgm:cxn modelId="{699F3A55-A4DA-4D06-816F-F4B4BCCB8E24}" type="presOf" srcId="{80B00ACF-875E-4C14-B664-C974A9CBF580}" destId="{CE473A22-3E6A-4B9C-A4E9-A7E0B6EE03B9}" srcOrd="0" destOrd="0" presId="urn:microsoft.com/office/officeart/2008/layout/HorizontalMultiLevelHierarchy"/>
    <dgm:cxn modelId="{A3AFC7BF-9441-4FD9-8E16-ECA511C7DB14}" srcId="{B5B83BFA-3D99-4F66-BAB9-E9ACE7CBDDD2}" destId="{AEC660B1-E8CB-449C-82EE-46254D13FB29}" srcOrd="1" destOrd="0" parTransId="{E6BD1574-395A-490C-894D-24693D12366C}" sibTransId="{A432DFA5-462B-4629-BBF8-7BAE9153A5DA}"/>
    <dgm:cxn modelId="{D6B0368D-E613-44B8-953D-DD978B1A1BA4}" type="presOf" srcId="{9356A31C-2808-418E-81C3-9729B3AEA884}" destId="{0BF84A33-EF1F-4B74-919A-96B61E4CFB66}" srcOrd="1" destOrd="0" presId="urn:microsoft.com/office/officeart/2008/layout/HorizontalMultiLevelHierarchy"/>
    <dgm:cxn modelId="{40B040B2-DECE-40C8-A760-F6F18ADB85CB}" type="presOf" srcId="{A4C0CAC5-4A2C-4DF0-9C4D-F9FA8A6A1F17}" destId="{B3538FBF-2C7C-40E0-9BF1-6647764C3903}" srcOrd="0" destOrd="0" presId="urn:microsoft.com/office/officeart/2008/layout/HorizontalMultiLevelHierarchy"/>
    <dgm:cxn modelId="{ECDCE120-2C3C-4E19-8970-FDE5B2B273B1}" type="presOf" srcId="{0B22EEEE-C2A8-47F3-8BDF-F3C738881552}" destId="{C61A0A1F-DDCF-4C66-83B2-93ABD8FC8F4F}" srcOrd="1" destOrd="0" presId="urn:microsoft.com/office/officeart/2008/layout/HorizontalMultiLevelHierarchy"/>
    <dgm:cxn modelId="{6EAEB97E-91F6-47C6-9394-292E669E7347}" srcId="{693C12D7-24C0-467D-B03C-7047F97A0270}" destId="{D7BA9316-C0EC-4640-BBC9-5656EF69B058}" srcOrd="1" destOrd="0" parTransId="{45A5C7D6-92AF-47AB-96AC-B0D2AB5C188B}" sibTransId="{9C9BB4F8-90BE-461D-B54F-2A04E6939FA6}"/>
    <dgm:cxn modelId="{118F32D9-072F-4F0F-8789-2D374A180562}" srcId="{D7BA9316-C0EC-4640-BBC9-5656EF69B058}" destId="{2D185E83-3286-4B14-9EB7-A0848DEBD43D}" srcOrd="2" destOrd="0" parTransId="{AAF8B9DC-0AAD-485D-A205-F486CDA6228A}" sibTransId="{3E59BEE2-1220-46DD-98AE-BEAC8B6DAF5C}"/>
    <dgm:cxn modelId="{BBBF5365-C45D-4A2F-8850-BC1B82AC220E}" type="presOf" srcId="{DF916646-DA87-4A0C-ADEC-82B9F458A656}" destId="{AF35A2DC-EEDA-4CAC-9220-EECCA863CD1F}" srcOrd="0" destOrd="0" presId="urn:microsoft.com/office/officeart/2008/layout/HorizontalMultiLevelHierarchy"/>
    <dgm:cxn modelId="{FB0666A0-F21D-4398-943D-2C15C599B968}" type="presOf" srcId="{45A5C7D6-92AF-47AB-96AC-B0D2AB5C188B}" destId="{30A1B572-C7C0-4010-B273-A70BD844A793}" srcOrd="1" destOrd="0" presId="urn:microsoft.com/office/officeart/2008/layout/HorizontalMultiLevelHierarchy"/>
    <dgm:cxn modelId="{4E66741E-836B-43D3-9A99-0B4B8A84742A}" type="presOf" srcId="{D7BA9316-C0EC-4640-BBC9-5656EF69B058}" destId="{1DF2EA69-10FD-4467-882D-1D544B5E4331}" srcOrd="0" destOrd="0" presId="urn:microsoft.com/office/officeart/2008/layout/HorizontalMultiLevelHierarchy"/>
    <dgm:cxn modelId="{C2E8E6D9-168F-44B2-ADC9-AF895AE0C4C8}" type="presOf" srcId="{B09EFE65-9351-487B-B8AC-344455FBA38B}" destId="{C55DEA1A-543A-4050-8122-9703078141B1}" srcOrd="1" destOrd="0" presId="urn:microsoft.com/office/officeart/2008/layout/HorizontalMultiLevelHierarchy"/>
    <dgm:cxn modelId="{17574C79-D8FD-46E4-A65D-D0C98BE67CCC}" srcId="{693C12D7-24C0-467D-B03C-7047F97A0270}" destId="{02AD9109-0DDF-432C-A74F-00DC72173D05}" srcOrd="2" destOrd="0" parTransId="{6EE3E2A4-95DE-45C4-902A-5290BB229364}" sibTransId="{6098156C-AE1E-4CCF-BD44-1D49E2FE19F8}"/>
    <dgm:cxn modelId="{730E5E07-95A1-467E-8F0F-687435791770}" srcId="{693C12D7-24C0-467D-B03C-7047F97A0270}" destId="{B5B83BFA-3D99-4F66-BAB9-E9ACE7CBDDD2}" srcOrd="3" destOrd="0" parTransId="{0B22EEEE-C2A8-47F3-8BDF-F3C738881552}" sibTransId="{7DA22D98-0ABD-44DF-BEE2-A8159F0242A4}"/>
    <dgm:cxn modelId="{FF454D62-B70E-4203-A8F8-08DE84928FF2}" srcId="{693C12D7-24C0-467D-B03C-7047F97A0270}" destId="{D36F15C1-165A-4A05-8067-FB2E104AC166}" srcOrd="4" destOrd="0" parTransId="{05B04A35-A4E0-41B1-BEC8-AB0B18089506}" sibTransId="{AAF47B36-6FFB-4BC2-A5B3-BF105778DCB0}"/>
    <dgm:cxn modelId="{2DF5E29D-626A-4B2C-9A2B-EE51BC86AB01}" type="presOf" srcId="{12D1C1B8-39AC-4B9A-89A1-1F9A52E09849}" destId="{ADAB75F0-0A8C-4728-BD9F-F401521F2A4C}" srcOrd="1" destOrd="0" presId="urn:microsoft.com/office/officeart/2008/layout/HorizontalMultiLevelHierarchy"/>
    <dgm:cxn modelId="{CB125A05-BC1D-4DF5-A6B3-6ED97405C863}" type="presOf" srcId="{2D185E83-3286-4B14-9EB7-A0848DEBD43D}" destId="{30BFF936-2E92-4BF2-810E-9B71AC9CF44D}" srcOrd="0" destOrd="0" presId="urn:microsoft.com/office/officeart/2008/layout/HorizontalMultiLevelHierarchy"/>
    <dgm:cxn modelId="{2B2C3F7B-92A3-4EAC-91C6-4AD1E3AA4935}" type="presOf" srcId="{6EE3E2A4-95DE-45C4-902A-5290BB229364}" destId="{F62BC86A-CD1B-43F5-B387-3ECBF2559C10}" srcOrd="1" destOrd="0" presId="urn:microsoft.com/office/officeart/2008/layout/HorizontalMultiLevelHierarchy"/>
    <dgm:cxn modelId="{4E3CDBB0-B697-421D-A20E-7ED9A8B699AE}" type="presOf" srcId="{A12AFD57-4FE3-4A42-AD96-5A2C69C57568}" destId="{F25FA067-A26D-43A9-9B14-CFEBE05588B3}" srcOrd="1" destOrd="0" presId="urn:microsoft.com/office/officeart/2008/layout/HorizontalMultiLevelHierarchy"/>
    <dgm:cxn modelId="{2984712D-EA4B-4188-9819-8F93B4F1D437}" type="presOf" srcId="{B09EFE65-9351-487B-B8AC-344455FBA38B}" destId="{D3E3CE8D-EFD8-4B6B-BADE-8789A50CCF92}" srcOrd="0" destOrd="0" presId="urn:microsoft.com/office/officeart/2008/layout/HorizontalMultiLevelHierarchy"/>
    <dgm:cxn modelId="{070A721D-D523-4360-9212-53B0CE3F229B}" type="presOf" srcId="{AAF8B9DC-0AAD-485D-A205-F486CDA6228A}" destId="{A206039D-2095-4174-8209-2EC9FEDB2F39}" srcOrd="1" destOrd="0" presId="urn:microsoft.com/office/officeart/2008/layout/HorizontalMultiLevelHierarchy"/>
    <dgm:cxn modelId="{BF578BEF-9693-4528-B8DE-6B825AF9A7C4}" type="presOf" srcId="{2EFB2B54-53E9-4582-9AB3-0B6C8D344E05}" destId="{7C7B3E05-FA99-4F08-AEA5-FF74E25B7979}" srcOrd="0" destOrd="0" presId="urn:microsoft.com/office/officeart/2008/layout/HorizontalMultiLevelHierarchy"/>
    <dgm:cxn modelId="{E6AF6C28-EC14-4614-92B0-E43E4AA7072F}" type="presOf" srcId="{858F4697-3E74-481F-9375-ECB2F2AF992D}" destId="{1A259A01-5FF9-4C1F-94EA-86A83356E6C7}" srcOrd="0" destOrd="0" presId="urn:microsoft.com/office/officeart/2008/layout/HorizontalMultiLevelHierarchy"/>
    <dgm:cxn modelId="{8B0E0CB7-3575-4A9D-A706-5E37C83035D7}" type="presOf" srcId="{05B04A35-A4E0-41B1-BEC8-AB0B18089506}" destId="{D306E80F-6E6D-4992-AF6F-3DC57C120EDF}" srcOrd="0" destOrd="0" presId="urn:microsoft.com/office/officeart/2008/layout/HorizontalMultiLevelHierarchy"/>
    <dgm:cxn modelId="{76F12F0A-09CA-4F38-B846-EAE791C5D127}" type="presOf" srcId="{12D1C1B8-39AC-4B9A-89A1-1F9A52E09849}" destId="{EFCD8D92-E4F0-4831-BAAA-A1928972B21A}" srcOrd="0" destOrd="0" presId="urn:microsoft.com/office/officeart/2008/layout/HorizontalMultiLevelHierarchy"/>
    <dgm:cxn modelId="{314F29B6-8229-4BF0-97C6-229434C8080C}" type="presOf" srcId="{AE3748E8-AA69-4383-A60E-15BA1C5B66F7}" destId="{BFE33C15-4B0F-4BF7-B5A9-268F44F5399C}" srcOrd="0" destOrd="0" presId="urn:microsoft.com/office/officeart/2008/layout/HorizontalMultiLevelHierarchy"/>
    <dgm:cxn modelId="{D72FEDBD-0E7D-40BB-A42E-99A620E13E85}" type="presOf" srcId="{E6BD1574-395A-490C-894D-24693D12366C}" destId="{BD46A4E0-44F7-460A-98EA-265E772E1459}" srcOrd="0" destOrd="0" presId="urn:microsoft.com/office/officeart/2008/layout/HorizontalMultiLevelHierarchy"/>
    <dgm:cxn modelId="{412A860C-72D5-4B16-ACBF-BF5A452C9C9C}" type="presOf" srcId="{E6BD1574-395A-490C-894D-24693D12366C}" destId="{7DF000AF-D822-4884-9D5C-CA8D933CE99D}" srcOrd="1" destOrd="0" presId="urn:microsoft.com/office/officeart/2008/layout/HorizontalMultiLevelHierarchy"/>
    <dgm:cxn modelId="{30A1C814-127B-4A17-8DF3-8499E3323494}" srcId="{861CFE15-9274-4F6E-A992-1CC1CDB7A6F6}" destId="{693C12D7-24C0-467D-B03C-7047F97A0270}" srcOrd="0" destOrd="0" parTransId="{9EE72E92-B834-4E6B-A48B-AF20F9E951EB}" sibTransId="{09D5FBC6-6326-440A-B3BF-B5ADC3DA2DE5}"/>
    <dgm:cxn modelId="{FA08B8BA-75E8-4802-87AB-45376F063AEE}" srcId="{D7BA9316-C0EC-4640-BBC9-5656EF69B058}" destId="{80B00ACF-875E-4C14-B664-C974A9CBF580}" srcOrd="1" destOrd="0" parTransId="{12D1C1B8-39AC-4B9A-89A1-1F9A52E09849}" sibTransId="{7F496A68-F1A2-4EB1-B1C9-B111E88C2BCA}"/>
    <dgm:cxn modelId="{E94FA3EB-B25D-4ADA-A7B8-DF3A9F0D98DC}" type="presParOf" srcId="{D0EEF539-4804-4459-A7A2-A19B9EA12329}" destId="{378D6D39-8317-4E4F-93C9-D20263CF1D29}" srcOrd="0" destOrd="0" presId="urn:microsoft.com/office/officeart/2008/layout/HorizontalMultiLevelHierarchy"/>
    <dgm:cxn modelId="{841B7874-BF6B-4642-B5F9-285A7A771881}" type="presParOf" srcId="{378D6D39-8317-4E4F-93C9-D20263CF1D29}" destId="{4C70DCD8-611E-46EA-AF78-11D4512B4CD0}" srcOrd="0" destOrd="0" presId="urn:microsoft.com/office/officeart/2008/layout/HorizontalMultiLevelHierarchy"/>
    <dgm:cxn modelId="{F7067F5E-B7F4-42DC-BA1B-9AC8692C22E8}" type="presParOf" srcId="{378D6D39-8317-4E4F-93C9-D20263CF1D29}" destId="{54816986-E4D9-4036-A885-50C04F224334}" srcOrd="1" destOrd="0" presId="urn:microsoft.com/office/officeart/2008/layout/HorizontalMultiLevelHierarchy"/>
    <dgm:cxn modelId="{42781706-7F3E-4651-86AA-137831BAFE57}" type="presParOf" srcId="{54816986-E4D9-4036-A885-50C04F224334}" destId="{1A259A01-5FF9-4C1F-94EA-86A83356E6C7}" srcOrd="0" destOrd="0" presId="urn:microsoft.com/office/officeart/2008/layout/HorizontalMultiLevelHierarchy"/>
    <dgm:cxn modelId="{F6C4AE71-BEBB-4B1A-9053-AE47D46F3369}" type="presParOf" srcId="{1A259A01-5FF9-4C1F-94EA-86A83356E6C7}" destId="{49A83CFF-1610-48A8-A701-363FF86BDBF7}" srcOrd="0" destOrd="0" presId="urn:microsoft.com/office/officeart/2008/layout/HorizontalMultiLevelHierarchy"/>
    <dgm:cxn modelId="{5F239A7F-E681-4F0C-ADA5-D443F776DA50}" type="presParOf" srcId="{54816986-E4D9-4036-A885-50C04F224334}" destId="{567A9DFC-FAED-4B0C-B65C-EDCECBA30554}" srcOrd="1" destOrd="0" presId="urn:microsoft.com/office/officeart/2008/layout/HorizontalMultiLevelHierarchy"/>
    <dgm:cxn modelId="{1900A767-6C0B-430B-8C88-3975AF5D713F}" type="presParOf" srcId="{567A9DFC-FAED-4B0C-B65C-EDCECBA30554}" destId="{B3538FBF-2C7C-40E0-9BF1-6647764C3903}" srcOrd="0" destOrd="0" presId="urn:microsoft.com/office/officeart/2008/layout/HorizontalMultiLevelHierarchy"/>
    <dgm:cxn modelId="{17B97560-17FC-4386-8317-298C9AB59953}" type="presParOf" srcId="{567A9DFC-FAED-4B0C-B65C-EDCECBA30554}" destId="{DE66DC48-1BE6-498A-A640-0514F352DDB8}" srcOrd="1" destOrd="0" presId="urn:microsoft.com/office/officeart/2008/layout/HorizontalMultiLevelHierarchy"/>
    <dgm:cxn modelId="{06A29D92-4A17-4A16-B426-38A0628F8D17}" type="presParOf" srcId="{54816986-E4D9-4036-A885-50C04F224334}" destId="{403E2E52-12A9-44D4-8677-50530F4C9590}" srcOrd="2" destOrd="0" presId="urn:microsoft.com/office/officeart/2008/layout/HorizontalMultiLevelHierarchy"/>
    <dgm:cxn modelId="{A12BF48B-BC27-4CFF-A9E9-DBCD234B29F6}" type="presParOf" srcId="{403E2E52-12A9-44D4-8677-50530F4C9590}" destId="{30A1B572-C7C0-4010-B273-A70BD844A793}" srcOrd="0" destOrd="0" presId="urn:microsoft.com/office/officeart/2008/layout/HorizontalMultiLevelHierarchy"/>
    <dgm:cxn modelId="{9D818EDB-7692-4ADB-9416-855FFB0BB7E8}" type="presParOf" srcId="{54816986-E4D9-4036-A885-50C04F224334}" destId="{401C78F3-482D-4CA0-8258-E077FD1B1A8F}" srcOrd="3" destOrd="0" presId="urn:microsoft.com/office/officeart/2008/layout/HorizontalMultiLevelHierarchy"/>
    <dgm:cxn modelId="{E927517A-65CC-40F9-A514-15B2C5273255}" type="presParOf" srcId="{401C78F3-482D-4CA0-8258-E077FD1B1A8F}" destId="{1DF2EA69-10FD-4467-882D-1D544B5E4331}" srcOrd="0" destOrd="0" presId="urn:microsoft.com/office/officeart/2008/layout/HorizontalMultiLevelHierarchy"/>
    <dgm:cxn modelId="{30627287-A821-4F97-990C-C3A8400D134A}" type="presParOf" srcId="{401C78F3-482D-4CA0-8258-E077FD1B1A8F}" destId="{18C145E1-6210-469E-8BCD-8973680DE298}" srcOrd="1" destOrd="0" presId="urn:microsoft.com/office/officeart/2008/layout/HorizontalMultiLevelHierarchy"/>
    <dgm:cxn modelId="{F6A79956-98AD-4CCC-A173-24C0357D5E1B}" type="presParOf" srcId="{18C145E1-6210-469E-8BCD-8973680DE298}" destId="{E0AD412F-3D6F-4868-A074-B8197136AE57}" srcOrd="0" destOrd="0" presId="urn:microsoft.com/office/officeart/2008/layout/HorizontalMultiLevelHierarchy"/>
    <dgm:cxn modelId="{235FF68B-CD08-48F4-87BE-90A043BCE3B8}" type="presParOf" srcId="{E0AD412F-3D6F-4868-A074-B8197136AE57}" destId="{162317E1-1474-4655-91BF-95FEC712514F}" srcOrd="0" destOrd="0" presId="urn:microsoft.com/office/officeart/2008/layout/HorizontalMultiLevelHierarchy"/>
    <dgm:cxn modelId="{9234406D-AAE3-44F1-8885-DD6FC52CBF91}" type="presParOf" srcId="{18C145E1-6210-469E-8BCD-8973680DE298}" destId="{AEDC0345-40B9-49F0-B1DD-C68584620242}" srcOrd="1" destOrd="0" presId="urn:microsoft.com/office/officeart/2008/layout/HorizontalMultiLevelHierarchy"/>
    <dgm:cxn modelId="{F7EE4754-33FD-416A-B4FE-8834D8B0438E}" type="presParOf" srcId="{AEDC0345-40B9-49F0-B1DD-C68584620242}" destId="{AF35A2DC-EEDA-4CAC-9220-EECCA863CD1F}" srcOrd="0" destOrd="0" presId="urn:microsoft.com/office/officeart/2008/layout/HorizontalMultiLevelHierarchy"/>
    <dgm:cxn modelId="{64A038BC-B445-4386-A798-EFC6091918F9}" type="presParOf" srcId="{AEDC0345-40B9-49F0-B1DD-C68584620242}" destId="{EEC599D1-A6C6-4C51-9F2C-D60ED6B24AED}" srcOrd="1" destOrd="0" presId="urn:microsoft.com/office/officeart/2008/layout/HorizontalMultiLevelHierarchy"/>
    <dgm:cxn modelId="{A4972A0C-C1B8-41DC-8D11-DF1F33A5F9AE}" type="presParOf" srcId="{18C145E1-6210-469E-8BCD-8973680DE298}" destId="{EFCD8D92-E4F0-4831-BAAA-A1928972B21A}" srcOrd="2" destOrd="0" presId="urn:microsoft.com/office/officeart/2008/layout/HorizontalMultiLevelHierarchy"/>
    <dgm:cxn modelId="{EA0F585F-E4C9-4E27-940E-BC9D81A74FAF}" type="presParOf" srcId="{EFCD8D92-E4F0-4831-BAAA-A1928972B21A}" destId="{ADAB75F0-0A8C-4728-BD9F-F401521F2A4C}" srcOrd="0" destOrd="0" presId="urn:microsoft.com/office/officeart/2008/layout/HorizontalMultiLevelHierarchy"/>
    <dgm:cxn modelId="{16C1C368-B5CE-4FCB-B5CC-79399E875347}" type="presParOf" srcId="{18C145E1-6210-469E-8BCD-8973680DE298}" destId="{1D77E279-EDAB-45F3-A754-29F27D4A0D19}" srcOrd="3" destOrd="0" presId="urn:microsoft.com/office/officeart/2008/layout/HorizontalMultiLevelHierarchy"/>
    <dgm:cxn modelId="{9FCD66FF-575A-4F70-A61D-5EFE4EF47B30}" type="presParOf" srcId="{1D77E279-EDAB-45F3-A754-29F27D4A0D19}" destId="{CE473A22-3E6A-4B9C-A4E9-A7E0B6EE03B9}" srcOrd="0" destOrd="0" presId="urn:microsoft.com/office/officeart/2008/layout/HorizontalMultiLevelHierarchy"/>
    <dgm:cxn modelId="{A3B2832F-8F8B-45A2-B013-F96355F2266A}" type="presParOf" srcId="{1D77E279-EDAB-45F3-A754-29F27D4A0D19}" destId="{21570141-7CFD-43FF-9729-8CFFFCACFC9E}" srcOrd="1" destOrd="0" presId="urn:microsoft.com/office/officeart/2008/layout/HorizontalMultiLevelHierarchy"/>
    <dgm:cxn modelId="{647832BB-16C5-4FA0-B36D-D20FDFB5AA2D}" type="presParOf" srcId="{18C145E1-6210-469E-8BCD-8973680DE298}" destId="{CAA5E39A-ECB7-40F6-963A-323810713DC6}" srcOrd="4" destOrd="0" presId="urn:microsoft.com/office/officeart/2008/layout/HorizontalMultiLevelHierarchy"/>
    <dgm:cxn modelId="{4BC1D86B-D8D6-4D35-BF74-01551689BF20}" type="presParOf" srcId="{CAA5E39A-ECB7-40F6-963A-323810713DC6}" destId="{A206039D-2095-4174-8209-2EC9FEDB2F39}" srcOrd="0" destOrd="0" presId="urn:microsoft.com/office/officeart/2008/layout/HorizontalMultiLevelHierarchy"/>
    <dgm:cxn modelId="{D3C89589-B4CA-467F-9CD7-DD138DF0E8AB}" type="presParOf" srcId="{18C145E1-6210-469E-8BCD-8973680DE298}" destId="{721187DC-5E4E-4D2F-A383-2DC217FF3EDC}" srcOrd="5" destOrd="0" presId="urn:microsoft.com/office/officeart/2008/layout/HorizontalMultiLevelHierarchy"/>
    <dgm:cxn modelId="{EE9E2D56-2019-4E6F-A9A9-51F954A7A38E}" type="presParOf" srcId="{721187DC-5E4E-4D2F-A383-2DC217FF3EDC}" destId="{30BFF936-2E92-4BF2-810E-9B71AC9CF44D}" srcOrd="0" destOrd="0" presId="urn:microsoft.com/office/officeart/2008/layout/HorizontalMultiLevelHierarchy"/>
    <dgm:cxn modelId="{E65AB64B-58DD-4B57-B0CB-6922917D23B1}" type="presParOf" srcId="{721187DC-5E4E-4D2F-A383-2DC217FF3EDC}" destId="{37C3C952-A624-414C-B766-73828E5C14D9}" srcOrd="1" destOrd="0" presId="urn:microsoft.com/office/officeart/2008/layout/HorizontalMultiLevelHierarchy"/>
    <dgm:cxn modelId="{A9DD1B95-12AD-482F-99F2-3F09295FC1ED}" type="presParOf" srcId="{54816986-E4D9-4036-A885-50C04F224334}" destId="{D67E09C0-98C7-495C-B732-53803A9D53A5}" srcOrd="4" destOrd="0" presId="urn:microsoft.com/office/officeart/2008/layout/HorizontalMultiLevelHierarchy"/>
    <dgm:cxn modelId="{D07505EC-A25C-4155-8905-87DB1D4C8F4C}" type="presParOf" srcId="{D67E09C0-98C7-495C-B732-53803A9D53A5}" destId="{F62BC86A-CD1B-43F5-B387-3ECBF2559C10}" srcOrd="0" destOrd="0" presId="urn:microsoft.com/office/officeart/2008/layout/HorizontalMultiLevelHierarchy"/>
    <dgm:cxn modelId="{9A58DDA6-722F-40FF-B210-F442D735F680}" type="presParOf" srcId="{54816986-E4D9-4036-A885-50C04F224334}" destId="{35F39A0E-347A-4FAC-8F4B-5C431B5CAC79}" srcOrd="5" destOrd="0" presId="urn:microsoft.com/office/officeart/2008/layout/HorizontalMultiLevelHierarchy"/>
    <dgm:cxn modelId="{BC32617B-3CB0-4900-8606-1425FD0067F2}" type="presParOf" srcId="{35F39A0E-347A-4FAC-8F4B-5C431B5CAC79}" destId="{1580303E-D70C-4BDB-BC36-B53B50A1A283}" srcOrd="0" destOrd="0" presId="urn:microsoft.com/office/officeart/2008/layout/HorizontalMultiLevelHierarchy"/>
    <dgm:cxn modelId="{73B54B0E-D47C-4BB6-97F8-AC1791C7F59D}" type="presParOf" srcId="{35F39A0E-347A-4FAC-8F4B-5C431B5CAC79}" destId="{506A7AF3-43D2-4AD6-B4E0-80F0123969A3}" srcOrd="1" destOrd="0" presId="urn:microsoft.com/office/officeart/2008/layout/HorizontalMultiLevelHierarchy"/>
    <dgm:cxn modelId="{712E7FD1-7756-4D89-BBE2-38176DBAD4FC}" type="presParOf" srcId="{506A7AF3-43D2-4AD6-B4E0-80F0123969A3}" destId="{D3E3CE8D-EFD8-4B6B-BADE-8789A50CCF92}" srcOrd="0" destOrd="0" presId="urn:microsoft.com/office/officeart/2008/layout/HorizontalMultiLevelHierarchy"/>
    <dgm:cxn modelId="{1ED206A1-CB31-4EC1-91F8-0EB73A37561A}" type="presParOf" srcId="{D3E3CE8D-EFD8-4B6B-BADE-8789A50CCF92}" destId="{C55DEA1A-543A-4050-8122-9703078141B1}" srcOrd="0" destOrd="0" presId="urn:microsoft.com/office/officeart/2008/layout/HorizontalMultiLevelHierarchy"/>
    <dgm:cxn modelId="{AD4AA7B7-22BD-49DC-85C7-F8A2C76B4C3B}" type="presParOf" srcId="{506A7AF3-43D2-4AD6-B4E0-80F0123969A3}" destId="{5BD3468B-F41E-479A-B0E2-3F979FFA028E}" srcOrd="1" destOrd="0" presId="urn:microsoft.com/office/officeart/2008/layout/HorizontalMultiLevelHierarchy"/>
    <dgm:cxn modelId="{F1DD2A39-DC23-4E7A-96FA-FFA9C8F73048}" type="presParOf" srcId="{5BD3468B-F41E-479A-B0E2-3F979FFA028E}" destId="{7C7B3E05-FA99-4F08-AEA5-FF74E25B7979}" srcOrd="0" destOrd="0" presId="urn:microsoft.com/office/officeart/2008/layout/HorizontalMultiLevelHierarchy"/>
    <dgm:cxn modelId="{A6FC2E36-763F-4E1D-898C-D1E20AD8BD9D}" type="presParOf" srcId="{5BD3468B-F41E-479A-B0E2-3F979FFA028E}" destId="{2E9CBC2F-34C6-4F88-9817-6CF00CE6177F}" srcOrd="1" destOrd="0" presId="urn:microsoft.com/office/officeart/2008/layout/HorizontalMultiLevelHierarchy"/>
    <dgm:cxn modelId="{C9A00DEF-A41C-43CE-894D-5FD2473D76B8}" type="presParOf" srcId="{506A7AF3-43D2-4AD6-B4E0-80F0123969A3}" destId="{262F2FAF-6443-426A-A9B6-04DD87B5352C}" srcOrd="2" destOrd="0" presId="urn:microsoft.com/office/officeart/2008/layout/HorizontalMultiLevelHierarchy"/>
    <dgm:cxn modelId="{5573053C-6CD2-497F-9903-4F8E49443A37}" type="presParOf" srcId="{262F2FAF-6443-426A-A9B6-04DD87B5352C}" destId="{0BF84A33-EF1F-4B74-919A-96B61E4CFB66}" srcOrd="0" destOrd="0" presId="urn:microsoft.com/office/officeart/2008/layout/HorizontalMultiLevelHierarchy"/>
    <dgm:cxn modelId="{F7C8E9DC-2023-4929-896F-6993BCCBEE81}" type="presParOf" srcId="{506A7AF3-43D2-4AD6-B4E0-80F0123969A3}" destId="{BA80ADF0-C4E8-42B7-B478-1E7F4834FBBF}" srcOrd="3" destOrd="0" presId="urn:microsoft.com/office/officeart/2008/layout/HorizontalMultiLevelHierarchy"/>
    <dgm:cxn modelId="{C83FD779-779F-4E41-AFC7-80E0A1224D2D}" type="presParOf" srcId="{BA80ADF0-C4E8-42B7-B478-1E7F4834FBBF}" destId="{62295995-0C17-4CA8-928C-80CB8A8FB0AD}" srcOrd="0" destOrd="0" presId="urn:microsoft.com/office/officeart/2008/layout/HorizontalMultiLevelHierarchy"/>
    <dgm:cxn modelId="{8332B586-5CCD-467A-9E9F-F3B80E6EC98C}" type="presParOf" srcId="{BA80ADF0-C4E8-42B7-B478-1E7F4834FBBF}" destId="{DAEEC526-AA7C-45E1-87CE-3117FE18A236}" srcOrd="1" destOrd="0" presId="urn:microsoft.com/office/officeart/2008/layout/HorizontalMultiLevelHierarchy"/>
    <dgm:cxn modelId="{CAFA6F7B-CDB9-4E01-804E-7568F6EE03E1}" type="presParOf" srcId="{54816986-E4D9-4036-A885-50C04F224334}" destId="{D3174334-C48D-4551-93E3-72C4E175A0E6}" srcOrd="6" destOrd="0" presId="urn:microsoft.com/office/officeart/2008/layout/HorizontalMultiLevelHierarchy"/>
    <dgm:cxn modelId="{8E4F0CD3-55EF-4B96-9DB7-3D8CE6D5645A}" type="presParOf" srcId="{D3174334-C48D-4551-93E3-72C4E175A0E6}" destId="{C61A0A1F-DDCF-4C66-83B2-93ABD8FC8F4F}" srcOrd="0" destOrd="0" presId="urn:microsoft.com/office/officeart/2008/layout/HorizontalMultiLevelHierarchy"/>
    <dgm:cxn modelId="{6FB03422-0BC7-4A3B-BFC5-AE25AFD4A2FD}" type="presParOf" srcId="{54816986-E4D9-4036-A885-50C04F224334}" destId="{4E45E7BD-EB1B-4093-A5BD-335909442783}" srcOrd="7" destOrd="0" presId="urn:microsoft.com/office/officeart/2008/layout/HorizontalMultiLevelHierarchy"/>
    <dgm:cxn modelId="{ACD31775-E22D-43D4-A085-F829ABAAFAD2}" type="presParOf" srcId="{4E45E7BD-EB1B-4093-A5BD-335909442783}" destId="{AE4E3B3B-9501-45B4-AD99-ED284E282051}" srcOrd="0" destOrd="0" presId="urn:microsoft.com/office/officeart/2008/layout/HorizontalMultiLevelHierarchy"/>
    <dgm:cxn modelId="{30EC10D9-308B-4043-BD6C-E438E835FEDD}" type="presParOf" srcId="{4E45E7BD-EB1B-4093-A5BD-335909442783}" destId="{0175A6EB-E845-4FB7-9F45-E3DC26B78398}" srcOrd="1" destOrd="0" presId="urn:microsoft.com/office/officeart/2008/layout/HorizontalMultiLevelHierarchy"/>
    <dgm:cxn modelId="{E981DC5D-0CA2-4FDE-B18D-75290EAB3D80}" type="presParOf" srcId="{0175A6EB-E845-4FB7-9F45-E3DC26B78398}" destId="{A7BA3A83-A864-47B4-AF8E-371E850089F0}" srcOrd="0" destOrd="0" presId="urn:microsoft.com/office/officeart/2008/layout/HorizontalMultiLevelHierarchy"/>
    <dgm:cxn modelId="{0E7459C7-ECFB-4E43-AEBA-CB0D5BC4CFFA}" type="presParOf" srcId="{A7BA3A83-A864-47B4-AF8E-371E850089F0}" destId="{F25FA067-A26D-43A9-9B14-CFEBE05588B3}" srcOrd="0" destOrd="0" presId="urn:microsoft.com/office/officeart/2008/layout/HorizontalMultiLevelHierarchy"/>
    <dgm:cxn modelId="{5B57BAEC-B74A-4DD2-A164-9D0B1E8ECF41}" type="presParOf" srcId="{0175A6EB-E845-4FB7-9F45-E3DC26B78398}" destId="{6725CE0F-A927-4A04-BBC9-C75254686876}" srcOrd="1" destOrd="0" presId="urn:microsoft.com/office/officeart/2008/layout/HorizontalMultiLevelHierarchy"/>
    <dgm:cxn modelId="{1DDDF74E-C930-4B6B-B615-39CBD9F98BCD}" type="presParOf" srcId="{6725CE0F-A927-4A04-BBC9-C75254686876}" destId="{19C1DA3B-5C5D-4133-A214-4C90A822552D}" srcOrd="0" destOrd="0" presId="urn:microsoft.com/office/officeart/2008/layout/HorizontalMultiLevelHierarchy"/>
    <dgm:cxn modelId="{3FDD55F5-0EBC-411D-B9D0-FA1F895FD2ED}" type="presParOf" srcId="{6725CE0F-A927-4A04-BBC9-C75254686876}" destId="{8634DAD6-E965-4F7F-AD91-9675782FB1A9}" srcOrd="1" destOrd="0" presId="urn:microsoft.com/office/officeart/2008/layout/HorizontalMultiLevelHierarchy"/>
    <dgm:cxn modelId="{AC0E56C0-2703-4080-AD10-1AF8958D6E32}" type="presParOf" srcId="{0175A6EB-E845-4FB7-9F45-E3DC26B78398}" destId="{BD46A4E0-44F7-460A-98EA-265E772E1459}" srcOrd="2" destOrd="0" presId="urn:microsoft.com/office/officeart/2008/layout/HorizontalMultiLevelHierarchy"/>
    <dgm:cxn modelId="{D7285A7A-285F-4810-A35D-26CAE7D69E0D}" type="presParOf" srcId="{BD46A4E0-44F7-460A-98EA-265E772E1459}" destId="{7DF000AF-D822-4884-9D5C-CA8D933CE99D}" srcOrd="0" destOrd="0" presId="urn:microsoft.com/office/officeart/2008/layout/HorizontalMultiLevelHierarchy"/>
    <dgm:cxn modelId="{A68736DA-12F9-4981-9906-949DC3A131D2}" type="presParOf" srcId="{0175A6EB-E845-4FB7-9F45-E3DC26B78398}" destId="{DD8C9B7D-D7B0-47D6-BEDA-E02072654AC6}" srcOrd="3" destOrd="0" presId="urn:microsoft.com/office/officeart/2008/layout/HorizontalMultiLevelHierarchy"/>
    <dgm:cxn modelId="{AD8F26A4-D2CD-4349-BC0F-4543277C098A}" type="presParOf" srcId="{DD8C9B7D-D7B0-47D6-BEDA-E02072654AC6}" destId="{39DE079D-089E-4BAB-9ED0-5A5EEF9FA13A}" srcOrd="0" destOrd="0" presId="urn:microsoft.com/office/officeart/2008/layout/HorizontalMultiLevelHierarchy"/>
    <dgm:cxn modelId="{838AD1B1-F79B-4DB5-B3FD-A30D855F28D8}" type="presParOf" srcId="{DD8C9B7D-D7B0-47D6-BEDA-E02072654AC6}" destId="{30A46BA4-E9F5-494A-98A0-EC6EAF34F275}" srcOrd="1" destOrd="0" presId="urn:microsoft.com/office/officeart/2008/layout/HorizontalMultiLevelHierarchy"/>
    <dgm:cxn modelId="{41B4F984-0874-4AB1-B813-B5CC77AA8EBA}" type="presParOf" srcId="{0175A6EB-E845-4FB7-9F45-E3DC26B78398}" destId="{7B23F9DE-81A5-474C-8E70-8C068FE46DFE}" srcOrd="4" destOrd="0" presId="urn:microsoft.com/office/officeart/2008/layout/HorizontalMultiLevelHierarchy"/>
    <dgm:cxn modelId="{A400F274-FB32-4FF8-AC51-70FD0C0CA640}" type="presParOf" srcId="{7B23F9DE-81A5-474C-8E70-8C068FE46DFE}" destId="{32CD1583-CC95-4F89-B92F-68C2085906DD}" srcOrd="0" destOrd="0" presId="urn:microsoft.com/office/officeart/2008/layout/HorizontalMultiLevelHierarchy"/>
    <dgm:cxn modelId="{EC733F9D-FA7F-4125-B68D-B9F883A35D79}" type="presParOf" srcId="{0175A6EB-E845-4FB7-9F45-E3DC26B78398}" destId="{F43AD0C2-5999-4F3E-81A7-AAA54CBF7580}" srcOrd="5" destOrd="0" presId="urn:microsoft.com/office/officeart/2008/layout/HorizontalMultiLevelHierarchy"/>
    <dgm:cxn modelId="{EE085CE4-E5C0-41DF-9EA0-A8D97ECFFDD5}" type="presParOf" srcId="{F43AD0C2-5999-4F3E-81A7-AAA54CBF7580}" destId="{BFE33C15-4B0F-4BF7-B5A9-268F44F5399C}" srcOrd="0" destOrd="0" presId="urn:microsoft.com/office/officeart/2008/layout/HorizontalMultiLevelHierarchy"/>
    <dgm:cxn modelId="{73CC9D32-621B-45E8-B0AE-F6E9164236D6}" type="presParOf" srcId="{F43AD0C2-5999-4F3E-81A7-AAA54CBF7580}" destId="{E78B6099-67CB-4961-8160-22AD94E74E15}" srcOrd="1" destOrd="0" presId="urn:microsoft.com/office/officeart/2008/layout/HorizontalMultiLevelHierarchy"/>
    <dgm:cxn modelId="{149280CB-E9C6-47B5-A388-C899522F7FDD}" type="presParOf" srcId="{54816986-E4D9-4036-A885-50C04F224334}" destId="{D306E80F-6E6D-4992-AF6F-3DC57C120EDF}" srcOrd="8" destOrd="0" presId="urn:microsoft.com/office/officeart/2008/layout/HorizontalMultiLevelHierarchy"/>
    <dgm:cxn modelId="{3A3B7AC9-F7AF-4E25-850A-780E61982891}" type="presParOf" srcId="{D306E80F-6E6D-4992-AF6F-3DC57C120EDF}" destId="{FE8FE74D-39E2-4D9F-B325-B011801DC993}" srcOrd="0" destOrd="0" presId="urn:microsoft.com/office/officeart/2008/layout/HorizontalMultiLevelHierarchy"/>
    <dgm:cxn modelId="{4475359F-C3C3-471E-AC7C-86557B7484EF}" type="presParOf" srcId="{54816986-E4D9-4036-A885-50C04F224334}" destId="{30EA1CD3-42F6-4620-9ABB-0C2311550D9F}" srcOrd="9" destOrd="0" presId="urn:microsoft.com/office/officeart/2008/layout/HorizontalMultiLevelHierarchy"/>
    <dgm:cxn modelId="{27AFF21C-5E43-4A67-9559-896CB0231266}" type="presParOf" srcId="{30EA1CD3-42F6-4620-9ABB-0C2311550D9F}" destId="{453DF69A-1FC6-46BC-ADA9-13A0EF4CA13E}" srcOrd="0" destOrd="0" presId="urn:microsoft.com/office/officeart/2008/layout/HorizontalMultiLevelHierarchy"/>
    <dgm:cxn modelId="{CCD94B90-D544-4E8A-BCF0-C323E74D2E64}" type="presParOf" srcId="{30EA1CD3-42F6-4620-9ABB-0C2311550D9F}" destId="{91D2D2F7-26BF-4C3C-8B47-82AFB4F637D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61CFE15-9274-4F6E-A992-1CC1CDB7A6F6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693C12D7-24C0-467D-B03C-7047F97A0270}">
      <dgm:prSet phldrT="[Texto]"/>
      <dgm:spPr>
        <a:solidFill>
          <a:schemeClr val="bg1"/>
        </a:solidFill>
      </dgm:spPr>
      <dgm:t>
        <a:bodyPr/>
        <a:lstStyle/>
        <a:p>
          <a:endParaRPr lang="es-CO" dirty="0"/>
        </a:p>
      </dgm:t>
    </dgm:pt>
    <dgm:pt modelId="{9EE72E92-B834-4E6B-A48B-AF20F9E951EB}" type="parTrans" cxnId="{30A1C814-127B-4A17-8DF3-8499E3323494}">
      <dgm:prSet/>
      <dgm:spPr/>
      <dgm:t>
        <a:bodyPr/>
        <a:lstStyle/>
        <a:p>
          <a:endParaRPr lang="es-CO"/>
        </a:p>
      </dgm:t>
    </dgm:pt>
    <dgm:pt modelId="{09D5FBC6-6326-440A-B3BF-B5ADC3DA2DE5}" type="sibTrans" cxnId="{30A1C814-127B-4A17-8DF3-8499E3323494}">
      <dgm:prSet/>
      <dgm:spPr/>
      <dgm:t>
        <a:bodyPr/>
        <a:lstStyle/>
        <a:p>
          <a:endParaRPr lang="es-CO"/>
        </a:p>
      </dgm:t>
    </dgm:pt>
    <dgm:pt modelId="{D36F15C1-165A-4A05-8067-FB2E104AC166}">
      <dgm:prSet/>
      <dgm:spPr/>
      <dgm:t>
        <a:bodyPr/>
        <a:lstStyle/>
        <a:p>
          <a:r>
            <a:rPr lang="es-MX" dirty="0" smtClean="0"/>
            <a:t>Libros de contabilidad</a:t>
          </a:r>
          <a:endParaRPr lang="es-CO" dirty="0"/>
        </a:p>
      </dgm:t>
    </dgm:pt>
    <dgm:pt modelId="{05B04A35-A4E0-41B1-BEC8-AB0B18089506}" type="parTrans" cxnId="{FF454D62-B70E-4203-A8F8-08DE84928FF2}">
      <dgm:prSet/>
      <dgm:spPr/>
      <dgm:t>
        <a:bodyPr/>
        <a:lstStyle/>
        <a:p>
          <a:endParaRPr lang="es-CO"/>
        </a:p>
      </dgm:t>
    </dgm:pt>
    <dgm:pt modelId="{AAF47B36-6FFB-4BC2-A5B3-BF105778DCB0}" type="sibTrans" cxnId="{FF454D62-B70E-4203-A8F8-08DE84928FF2}">
      <dgm:prSet/>
      <dgm:spPr/>
      <dgm:t>
        <a:bodyPr/>
        <a:lstStyle/>
        <a:p>
          <a:endParaRPr lang="es-CO"/>
        </a:p>
      </dgm:t>
    </dgm:pt>
    <dgm:pt modelId="{3A8F0EA5-4B3F-4DC5-A1B3-466A4C3F441C}">
      <dgm:prSet/>
      <dgm:spPr/>
      <dgm:t>
        <a:bodyPr/>
        <a:lstStyle/>
        <a:p>
          <a:r>
            <a:rPr lang="es-MX" dirty="0" smtClean="0"/>
            <a:t>Libro de registro de socios o accionistas</a:t>
          </a:r>
        </a:p>
      </dgm:t>
    </dgm:pt>
    <dgm:pt modelId="{3BA720F8-4E3D-4F26-A0CB-2CC449E5328B}" type="parTrans" cxnId="{D4DA9A22-44FE-4FEC-B564-13BF36B8B882}">
      <dgm:prSet/>
      <dgm:spPr/>
      <dgm:t>
        <a:bodyPr/>
        <a:lstStyle/>
        <a:p>
          <a:endParaRPr lang="es-CO"/>
        </a:p>
      </dgm:t>
    </dgm:pt>
    <dgm:pt modelId="{D78AD23B-5A97-4889-BDF0-AA2B421077B7}" type="sibTrans" cxnId="{D4DA9A22-44FE-4FEC-B564-13BF36B8B882}">
      <dgm:prSet/>
      <dgm:spPr/>
      <dgm:t>
        <a:bodyPr/>
        <a:lstStyle/>
        <a:p>
          <a:endParaRPr lang="es-CO"/>
        </a:p>
      </dgm:t>
    </dgm:pt>
    <dgm:pt modelId="{FFC7237B-7E7D-41FD-B4D8-F3046816A65B}">
      <dgm:prSet/>
      <dgm:spPr/>
      <dgm:t>
        <a:bodyPr/>
        <a:lstStyle/>
        <a:p>
          <a:r>
            <a:rPr lang="es-MX" dirty="0" smtClean="0"/>
            <a:t>Libro de actas</a:t>
          </a:r>
        </a:p>
      </dgm:t>
    </dgm:pt>
    <dgm:pt modelId="{4AE31DB0-6900-4EBA-886C-DFB1B60B89E2}" type="parTrans" cxnId="{64B5C1C9-FC99-452C-AB47-0C1DB5B5A76C}">
      <dgm:prSet/>
      <dgm:spPr/>
      <dgm:t>
        <a:bodyPr/>
        <a:lstStyle/>
        <a:p>
          <a:endParaRPr lang="es-CO"/>
        </a:p>
      </dgm:t>
    </dgm:pt>
    <dgm:pt modelId="{19ADA4DB-921A-48D0-95B4-0325C4A394C3}" type="sibTrans" cxnId="{64B5C1C9-FC99-452C-AB47-0C1DB5B5A76C}">
      <dgm:prSet/>
      <dgm:spPr/>
      <dgm:t>
        <a:bodyPr/>
        <a:lstStyle/>
        <a:p>
          <a:endParaRPr lang="es-CO"/>
        </a:p>
      </dgm:t>
    </dgm:pt>
    <dgm:pt modelId="{859C3B66-F0BE-463B-9C81-089E6E093B80}">
      <dgm:prSet/>
      <dgm:spPr/>
      <dgm:t>
        <a:bodyPr/>
        <a:lstStyle/>
        <a:p>
          <a:r>
            <a:rPr lang="es-MX" dirty="0" smtClean="0"/>
            <a:t>Catálogo de cuentas</a:t>
          </a:r>
        </a:p>
      </dgm:t>
    </dgm:pt>
    <dgm:pt modelId="{F1FE0D23-D9BE-47EA-8781-872BE1E3C231}" type="parTrans" cxnId="{13BB0CA7-5426-4031-9DD3-80E098EC8744}">
      <dgm:prSet/>
      <dgm:spPr/>
      <dgm:t>
        <a:bodyPr/>
        <a:lstStyle/>
        <a:p>
          <a:endParaRPr lang="es-CO"/>
        </a:p>
      </dgm:t>
    </dgm:pt>
    <dgm:pt modelId="{11F2AFC7-BCD3-4E08-9215-FF0258064606}" type="sibTrans" cxnId="{13BB0CA7-5426-4031-9DD3-80E098EC8744}">
      <dgm:prSet/>
      <dgm:spPr/>
      <dgm:t>
        <a:bodyPr/>
        <a:lstStyle/>
        <a:p>
          <a:endParaRPr lang="es-CO"/>
        </a:p>
      </dgm:t>
    </dgm:pt>
    <dgm:pt modelId="{0DF996C5-31C9-4EF8-ABFF-4A0541BF0326}">
      <dgm:prSet/>
      <dgm:spPr/>
      <dgm:t>
        <a:bodyPr/>
        <a:lstStyle/>
        <a:p>
          <a:r>
            <a:rPr lang="es-MX" dirty="0" smtClean="0"/>
            <a:t>Cuenta</a:t>
          </a:r>
        </a:p>
      </dgm:t>
    </dgm:pt>
    <dgm:pt modelId="{0FB19988-55D3-413D-9552-9C8357379ADF}" type="parTrans" cxnId="{FFF2FE44-E9E5-402B-A939-79B74C570BC0}">
      <dgm:prSet/>
      <dgm:spPr/>
      <dgm:t>
        <a:bodyPr/>
        <a:lstStyle/>
        <a:p>
          <a:endParaRPr lang="es-CO"/>
        </a:p>
      </dgm:t>
    </dgm:pt>
    <dgm:pt modelId="{CC29139D-7D5F-4B17-93CB-0C44F473E819}" type="sibTrans" cxnId="{FFF2FE44-E9E5-402B-A939-79B74C570BC0}">
      <dgm:prSet/>
      <dgm:spPr/>
      <dgm:t>
        <a:bodyPr/>
        <a:lstStyle/>
        <a:p>
          <a:endParaRPr lang="es-CO"/>
        </a:p>
      </dgm:t>
    </dgm:pt>
    <dgm:pt modelId="{3B9A73CE-56DF-406C-A49F-36F7817DACB8}">
      <dgm:prSet/>
      <dgm:spPr/>
      <dgm:t>
        <a:bodyPr/>
        <a:lstStyle/>
        <a:p>
          <a:r>
            <a:rPr lang="es-MX" dirty="0" smtClean="0"/>
            <a:t>Comprobantes de contabilidad</a:t>
          </a:r>
          <a:endParaRPr lang="es-CO" dirty="0"/>
        </a:p>
      </dgm:t>
    </dgm:pt>
    <dgm:pt modelId="{76BAFA96-D4DB-44EA-8288-09B924E69C8B}" type="parTrans" cxnId="{F023035B-D910-448A-8110-02708993616F}">
      <dgm:prSet/>
      <dgm:spPr/>
      <dgm:t>
        <a:bodyPr/>
        <a:lstStyle/>
        <a:p>
          <a:endParaRPr lang="es-CO"/>
        </a:p>
      </dgm:t>
    </dgm:pt>
    <dgm:pt modelId="{64B3AA22-10D4-4765-B3AF-CBAED9DB6915}" type="sibTrans" cxnId="{F023035B-D910-448A-8110-02708993616F}">
      <dgm:prSet/>
      <dgm:spPr/>
      <dgm:t>
        <a:bodyPr/>
        <a:lstStyle/>
        <a:p>
          <a:endParaRPr lang="es-CO"/>
        </a:p>
      </dgm:t>
    </dgm:pt>
    <dgm:pt modelId="{F79AFBBA-8D9E-47BC-871A-B54144E0114A}">
      <dgm:prSet/>
      <dgm:spPr/>
      <dgm:t>
        <a:bodyPr/>
        <a:lstStyle/>
        <a:p>
          <a:r>
            <a:rPr lang="es-CO" dirty="0" smtClean="0"/>
            <a:t>Libros de Comercio</a:t>
          </a:r>
          <a:endParaRPr lang="es-CO" dirty="0"/>
        </a:p>
      </dgm:t>
    </dgm:pt>
    <dgm:pt modelId="{1285009D-3D72-4FA6-834F-FA6A2F83AEA2}" type="parTrans" cxnId="{3F8791E1-3A26-4B67-884B-55ED85DCD756}">
      <dgm:prSet/>
      <dgm:spPr/>
      <dgm:t>
        <a:bodyPr/>
        <a:lstStyle/>
        <a:p>
          <a:endParaRPr lang="es-CO"/>
        </a:p>
      </dgm:t>
    </dgm:pt>
    <dgm:pt modelId="{F389FCFD-7573-46D7-85D0-829365BED614}" type="sibTrans" cxnId="{3F8791E1-3A26-4B67-884B-55ED85DCD756}">
      <dgm:prSet/>
      <dgm:spPr/>
      <dgm:t>
        <a:bodyPr/>
        <a:lstStyle/>
        <a:p>
          <a:endParaRPr lang="es-CO"/>
        </a:p>
      </dgm:t>
    </dgm:pt>
    <dgm:pt modelId="{979B3468-BC40-4A06-A8AA-6D3745BEB314}">
      <dgm:prSet/>
      <dgm:spPr/>
      <dgm:t>
        <a:bodyPr/>
        <a:lstStyle/>
        <a:p>
          <a:r>
            <a:rPr lang="es-MX" smtClean="0"/>
            <a:t>Libros auxiliares</a:t>
          </a:r>
          <a:endParaRPr lang="es-CO" dirty="0"/>
        </a:p>
      </dgm:t>
    </dgm:pt>
    <dgm:pt modelId="{4D167066-6CCB-4FC5-969E-9C25D98A4A11}" type="parTrans" cxnId="{C85B1D4E-88E1-4145-BB29-ABA4F7F37EBF}">
      <dgm:prSet/>
      <dgm:spPr/>
      <dgm:t>
        <a:bodyPr/>
        <a:lstStyle/>
        <a:p>
          <a:endParaRPr lang="es-CO"/>
        </a:p>
      </dgm:t>
    </dgm:pt>
    <dgm:pt modelId="{BDC819ED-C285-4DED-A57D-A46D30BC289F}" type="sibTrans" cxnId="{C85B1D4E-88E1-4145-BB29-ABA4F7F37EBF}">
      <dgm:prSet/>
      <dgm:spPr/>
      <dgm:t>
        <a:bodyPr/>
        <a:lstStyle/>
        <a:p>
          <a:endParaRPr lang="es-CO"/>
        </a:p>
      </dgm:t>
    </dgm:pt>
    <dgm:pt modelId="{3D4C9DC1-87BB-4CFA-90C1-ED290FB25E2D}">
      <dgm:prSet/>
      <dgm:spPr/>
      <dgm:t>
        <a:bodyPr/>
        <a:lstStyle/>
        <a:p>
          <a:r>
            <a:rPr lang="es-MX" dirty="0" smtClean="0"/>
            <a:t>Libro diario</a:t>
          </a:r>
        </a:p>
      </dgm:t>
    </dgm:pt>
    <dgm:pt modelId="{277AD350-4FCD-4997-8953-8FC8B2FB3B7E}" type="parTrans" cxnId="{DEDEDBB5-8A8F-4C23-B38C-B83683324015}">
      <dgm:prSet/>
      <dgm:spPr/>
      <dgm:t>
        <a:bodyPr/>
        <a:lstStyle/>
        <a:p>
          <a:endParaRPr lang="es-CO"/>
        </a:p>
      </dgm:t>
    </dgm:pt>
    <dgm:pt modelId="{7C7B546B-2A77-470B-A78E-00278717E4E7}" type="sibTrans" cxnId="{DEDEDBB5-8A8F-4C23-B38C-B83683324015}">
      <dgm:prSet/>
      <dgm:spPr/>
      <dgm:t>
        <a:bodyPr/>
        <a:lstStyle/>
        <a:p>
          <a:endParaRPr lang="es-CO"/>
        </a:p>
      </dgm:t>
    </dgm:pt>
    <dgm:pt modelId="{203856F4-88D6-4641-B56D-436CF882CFEB}">
      <dgm:prSet/>
      <dgm:spPr/>
      <dgm:t>
        <a:bodyPr/>
        <a:lstStyle/>
        <a:p>
          <a:r>
            <a:rPr lang="es-MX" dirty="0" smtClean="0"/>
            <a:t>Libro mayor</a:t>
          </a:r>
        </a:p>
      </dgm:t>
    </dgm:pt>
    <dgm:pt modelId="{845F5744-78AE-4F41-A094-B87BB69388E5}" type="parTrans" cxnId="{227450B7-32C8-4CE6-9F06-D6D2420D44C6}">
      <dgm:prSet/>
      <dgm:spPr/>
      <dgm:t>
        <a:bodyPr/>
        <a:lstStyle/>
        <a:p>
          <a:endParaRPr lang="es-CO"/>
        </a:p>
      </dgm:t>
    </dgm:pt>
    <dgm:pt modelId="{E3897C8B-591B-40BD-A181-C86FC0BA07CF}" type="sibTrans" cxnId="{227450B7-32C8-4CE6-9F06-D6D2420D44C6}">
      <dgm:prSet/>
      <dgm:spPr/>
      <dgm:t>
        <a:bodyPr/>
        <a:lstStyle/>
        <a:p>
          <a:endParaRPr lang="es-CO"/>
        </a:p>
      </dgm:t>
    </dgm:pt>
    <dgm:pt modelId="{D0EEF539-4804-4459-A7A2-A19B9EA12329}" type="pres">
      <dgm:prSet presAssocID="{861CFE15-9274-4F6E-A992-1CC1CDB7A6F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378D6D39-8317-4E4F-93C9-D20263CF1D29}" type="pres">
      <dgm:prSet presAssocID="{693C12D7-24C0-467D-B03C-7047F97A0270}" presName="root1" presStyleCnt="0"/>
      <dgm:spPr/>
    </dgm:pt>
    <dgm:pt modelId="{4C70DCD8-611E-46EA-AF78-11D4512B4CD0}" type="pres">
      <dgm:prSet presAssocID="{693C12D7-24C0-467D-B03C-7047F97A0270}" presName="LevelOneTextNode" presStyleLbl="node0" presStyleIdx="0" presStyleCnt="1" custAng="16200000" custFlipVert="1" custFlipHor="0" custScaleX="113279" custScaleY="1979" custLinFactX="-100000" custLinFactNeighborX="-126893" custLinFactNeighborY="124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4816986-E4D9-4036-A885-50C04F224334}" type="pres">
      <dgm:prSet presAssocID="{693C12D7-24C0-467D-B03C-7047F97A0270}" presName="level2hierChild" presStyleCnt="0"/>
      <dgm:spPr/>
    </dgm:pt>
    <dgm:pt modelId="{CCEC9835-1063-4DE1-A64D-9902B09F92CB}" type="pres">
      <dgm:prSet presAssocID="{1285009D-3D72-4FA6-834F-FA6A2F83AEA2}" presName="conn2-1" presStyleLbl="parChTrans1D2" presStyleIdx="0" presStyleCnt="4"/>
      <dgm:spPr/>
      <dgm:t>
        <a:bodyPr/>
        <a:lstStyle/>
        <a:p>
          <a:endParaRPr lang="es-CO"/>
        </a:p>
      </dgm:t>
    </dgm:pt>
    <dgm:pt modelId="{D3755BB2-1DA3-4BF1-BB7A-558BFF11164D}" type="pres">
      <dgm:prSet presAssocID="{1285009D-3D72-4FA6-834F-FA6A2F83AEA2}" presName="connTx" presStyleLbl="parChTrans1D2" presStyleIdx="0" presStyleCnt="4"/>
      <dgm:spPr/>
      <dgm:t>
        <a:bodyPr/>
        <a:lstStyle/>
        <a:p>
          <a:endParaRPr lang="es-CO"/>
        </a:p>
      </dgm:t>
    </dgm:pt>
    <dgm:pt modelId="{D4889D1F-58FB-4AA0-B49C-D9AB8992B6F4}" type="pres">
      <dgm:prSet presAssocID="{F79AFBBA-8D9E-47BC-871A-B54144E0114A}" presName="root2" presStyleCnt="0"/>
      <dgm:spPr/>
    </dgm:pt>
    <dgm:pt modelId="{C01DD044-1FB1-46D5-9EF9-9FA66F06C291}" type="pres">
      <dgm:prSet presAssocID="{F79AFBBA-8D9E-47BC-871A-B54144E0114A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AA2B83E-82EB-4229-90DE-4B9719DE0A46}" type="pres">
      <dgm:prSet presAssocID="{F79AFBBA-8D9E-47BC-871A-B54144E0114A}" presName="level3hierChild" presStyleCnt="0"/>
      <dgm:spPr/>
    </dgm:pt>
    <dgm:pt modelId="{D306E80F-6E6D-4992-AF6F-3DC57C120EDF}" type="pres">
      <dgm:prSet presAssocID="{05B04A35-A4E0-41B1-BEC8-AB0B18089506}" presName="conn2-1" presStyleLbl="parChTrans1D3" presStyleIdx="0" presStyleCnt="3"/>
      <dgm:spPr/>
      <dgm:t>
        <a:bodyPr/>
        <a:lstStyle/>
        <a:p>
          <a:endParaRPr lang="es-CO"/>
        </a:p>
      </dgm:t>
    </dgm:pt>
    <dgm:pt modelId="{FE8FE74D-39E2-4D9F-B325-B011801DC993}" type="pres">
      <dgm:prSet presAssocID="{05B04A35-A4E0-41B1-BEC8-AB0B18089506}" presName="connTx" presStyleLbl="parChTrans1D3" presStyleIdx="0" presStyleCnt="3"/>
      <dgm:spPr/>
      <dgm:t>
        <a:bodyPr/>
        <a:lstStyle/>
        <a:p>
          <a:endParaRPr lang="es-CO"/>
        </a:p>
      </dgm:t>
    </dgm:pt>
    <dgm:pt modelId="{30EA1CD3-42F6-4620-9ABB-0C2311550D9F}" type="pres">
      <dgm:prSet presAssocID="{D36F15C1-165A-4A05-8067-FB2E104AC166}" presName="root2" presStyleCnt="0"/>
      <dgm:spPr/>
    </dgm:pt>
    <dgm:pt modelId="{453DF69A-1FC6-46BC-ADA9-13A0EF4CA13E}" type="pres">
      <dgm:prSet presAssocID="{D36F15C1-165A-4A05-8067-FB2E104AC166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1D2D2F7-26BF-4C3C-8B47-82AFB4F637D0}" type="pres">
      <dgm:prSet presAssocID="{D36F15C1-165A-4A05-8067-FB2E104AC166}" presName="level3hierChild" presStyleCnt="0"/>
      <dgm:spPr/>
    </dgm:pt>
    <dgm:pt modelId="{859099F7-75F4-42E1-BB60-C76AE60AA582}" type="pres">
      <dgm:prSet presAssocID="{4D167066-6CCB-4FC5-969E-9C25D98A4A11}" presName="conn2-1" presStyleLbl="parChTrans1D4" presStyleIdx="0" presStyleCnt="3"/>
      <dgm:spPr/>
      <dgm:t>
        <a:bodyPr/>
        <a:lstStyle/>
        <a:p>
          <a:endParaRPr lang="es-CO"/>
        </a:p>
      </dgm:t>
    </dgm:pt>
    <dgm:pt modelId="{D85B3167-C6A4-478C-A5E3-BB5D91B81CFE}" type="pres">
      <dgm:prSet presAssocID="{4D167066-6CCB-4FC5-969E-9C25D98A4A11}" presName="connTx" presStyleLbl="parChTrans1D4" presStyleIdx="0" presStyleCnt="3"/>
      <dgm:spPr/>
      <dgm:t>
        <a:bodyPr/>
        <a:lstStyle/>
        <a:p>
          <a:endParaRPr lang="es-CO"/>
        </a:p>
      </dgm:t>
    </dgm:pt>
    <dgm:pt modelId="{82807290-A044-4FD3-8127-FF35746BBCC2}" type="pres">
      <dgm:prSet presAssocID="{979B3468-BC40-4A06-A8AA-6D3745BEB314}" presName="root2" presStyleCnt="0"/>
      <dgm:spPr/>
    </dgm:pt>
    <dgm:pt modelId="{98EF84B4-F927-43C3-ACAF-BF077BFD47B7}" type="pres">
      <dgm:prSet presAssocID="{979B3468-BC40-4A06-A8AA-6D3745BEB314}" presName="LevelTwoTextNode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0CFE834-081E-4611-9161-80B13A0CA50F}" type="pres">
      <dgm:prSet presAssocID="{979B3468-BC40-4A06-A8AA-6D3745BEB314}" presName="level3hierChild" presStyleCnt="0"/>
      <dgm:spPr/>
    </dgm:pt>
    <dgm:pt modelId="{13739577-C4F4-47EF-B7B0-C147F7B9EBE1}" type="pres">
      <dgm:prSet presAssocID="{277AD350-4FCD-4997-8953-8FC8B2FB3B7E}" presName="conn2-1" presStyleLbl="parChTrans1D4" presStyleIdx="1" presStyleCnt="3"/>
      <dgm:spPr/>
      <dgm:t>
        <a:bodyPr/>
        <a:lstStyle/>
        <a:p>
          <a:endParaRPr lang="es-CO"/>
        </a:p>
      </dgm:t>
    </dgm:pt>
    <dgm:pt modelId="{3D130C3B-E417-4411-AA6B-206EF330E7E5}" type="pres">
      <dgm:prSet presAssocID="{277AD350-4FCD-4997-8953-8FC8B2FB3B7E}" presName="connTx" presStyleLbl="parChTrans1D4" presStyleIdx="1" presStyleCnt="3"/>
      <dgm:spPr/>
      <dgm:t>
        <a:bodyPr/>
        <a:lstStyle/>
        <a:p>
          <a:endParaRPr lang="es-CO"/>
        </a:p>
      </dgm:t>
    </dgm:pt>
    <dgm:pt modelId="{07DC545C-7A7A-4426-BD48-6ABBD95C4D01}" type="pres">
      <dgm:prSet presAssocID="{3D4C9DC1-87BB-4CFA-90C1-ED290FB25E2D}" presName="root2" presStyleCnt="0"/>
      <dgm:spPr/>
    </dgm:pt>
    <dgm:pt modelId="{DEFC11BE-0347-41AD-9DFE-3330DCA08244}" type="pres">
      <dgm:prSet presAssocID="{3D4C9DC1-87BB-4CFA-90C1-ED290FB25E2D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EC2322F-E453-473B-BF8C-C08E5EEEB561}" type="pres">
      <dgm:prSet presAssocID="{3D4C9DC1-87BB-4CFA-90C1-ED290FB25E2D}" presName="level3hierChild" presStyleCnt="0"/>
      <dgm:spPr/>
    </dgm:pt>
    <dgm:pt modelId="{D23EC265-3CF9-4FE5-9882-F7D8FE07509D}" type="pres">
      <dgm:prSet presAssocID="{845F5744-78AE-4F41-A094-B87BB69388E5}" presName="conn2-1" presStyleLbl="parChTrans1D4" presStyleIdx="2" presStyleCnt="3"/>
      <dgm:spPr/>
      <dgm:t>
        <a:bodyPr/>
        <a:lstStyle/>
        <a:p>
          <a:endParaRPr lang="es-CO"/>
        </a:p>
      </dgm:t>
    </dgm:pt>
    <dgm:pt modelId="{158AE20C-551F-4025-850C-CABF538A714E}" type="pres">
      <dgm:prSet presAssocID="{845F5744-78AE-4F41-A094-B87BB69388E5}" presName="connTx" presStyleLbl="parChTrans1D4" presStyleIdx="2" presStyleCnt="3"/>
      <dgm:spPr/>
      <dgm:t>
        <a:bodyPr/>
        <a:lstStyle/>
        <a:p>
          <a:endParaRPr lang="es-CO"/>
        </a:p>
      </dgm:t>
    </dgm:pt>
    <dgm:pt modelId="{9B44DCD0-C9A6-4933-8C5E-B0E8F76446CA}" type="pres">
      <dgm:prSet presAssocID="{203856F4-88D6-4641-B56D-436CF882CFEB}" presName="root2" presStyleCnt="0"/>
      <dgm:spPr/>
    </dgm:pt>
    <dgm:pt modelId="{56BD6B3C-EB33-44E2-9DF2-0EB1F60C721D}" type="pres">
      <dgm:prSet presAssocID="{203856F4-88D6-4641-B56D-436CF882CFEB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EC36365-BA55-44F6-82E0-A04B2BA4614D}" type="pres">
      <dgm:prSet presAssocID="{203856F4-88D6-4641-B56D-436CF882CFEB}" presName="level3hierChild" presStyleCnt="0"/>
      <dgm:spPr/>
    </dgm:pt>
    <dgm:pt modelId="{905990B6-DFDF-4D45-8418-9B44C3BC5E76}" type="pres">
      <dgm:prSet presAssocID="{3BA720F8-4E3D-4F26-A0CB-2CC449E5328B}" presName="conn2-1" presStyleLbl="parChTrans1D3" presStyleIdx="1" presStyleCnt="3"/>
      <dgm:spPr/>
      <dgm:t>
        <a:bodyPr/>
        <a:lstStyle/>
        <a:p>
          <a:endParaRPr lang="es-CO"/>
        </a:p>
      </dgm:t>
    </dgm:pt>
    <dgm:pt modelId="{0998EC9A-DB2B-4967-93FE-382DA5DBBD37}" type="pres">
      <dgm:prSet presAssocID="{3BA720F8-4E3D-4F26-A0CB-2CC449E5328B}" presName="connTx" presStyleLbl="parChTrans1D3" presStyleIdx="1" presStyleCnt="3"/>
      <dgm:spPr/>
      <dgm:t>
        <a:bodyPr/>
        <a:lstStyle/>
        <a:p>
          <a:endParaRPr lang="es-CO"/>
        </a:p>
      </dgm:t>
    </dgm:pt>
    <dgm:pt modelId="{0D890C86-CBA8-40DE-980D-015026D9B995}" type="pres">
      <dgm:prSet presAssocID="{3A8F0EA5-4B3F-4DC5-A1B3-466A4C3F441C}" presName="root2" presStyleCnt="0"/>
      <dgm:spPr/>
    </dgm:pt>
    <dgm:pt modelId="{4C90B279-38A3-4713-B139-B35953222870}" type="pres">
      <dgm:prSet presAssocID="{3A8F0EA5-4B3F-4DC5-A1B3-466A4C3F441C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95F9B01-F43F-4C74-BC6B-906A6477BA79}" type="pres">
      <dgm:prSet presAssocID="{3A8F0EA5-4B3F-4DC5-A1B3-466A4C3F441C}" presName="level3hierChild" presStyleCnt="0"/>
      <dgm:spPr/>
    </dgm:pt>
    <dgm:pt modelId="{5E670FDF-DA2D-4DCC-A538-5521CD7841A5}" type="pres">
      <dgm:prSet presAssocID="{4AE31DB0-6900-4EBA-886C-DFB1B60B89E2}" presName="conn2-1" presStyleLbl="parChTrans1D3" presStyleIdx="2" presStyleCnt="3"/>
      <dgm:spPr/>
      <dgm:t>
        <a:bodyPr/>
        <a:lstStyle/>
        <a:p>
          <a:endParaRPr lang="es-CO"/>
        </a:p>
      </dgm:t>
    </dgm:pt>
    <dgm:pt modelId="{E672F143-9CD5-4C68-BB43-CB7062630188}" type="pres">
      <dgm:prSet presAssocID="{4AE31DB0-6900-4EBA-886C-DFB1B60B89E2}" presName="connTx" presStyleLbl="parChTrans1D3" presStyleIdx="2" presStyleCnt="3"/>
      <dgm:spPr/>
      <dgm:t>
        <a:bodyPr/>
        <a:lstStyle/>
        <a:p>
          <a:endParaRPr lang="es-CO"/>
        </a:p>
      </dgm:t>
    </dgm:pt>
    <dgm:pt modelId="{F29470D8-35F7-4CDD-97EE-CF6571CFF065}" type="pres">
      <dgm:prSet presAssocID="{FFC7237B-7E7D-41FD-B4D8-F3046816A65B}" presName="root2" presStyleCnt="0"/>
      <dgm:spPr/>
    </dgm:pt>
    <dgm:pt modelId="{F9999FCB-9E4D-4D8B-8DC4-18F94AA260D7}" type="pres">
      <dgm:prSet presAssocID="{FFC7237B-7E7D-41FD-B4D8-F3046816A65B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6A11B721-9D46-482B-ABD3-E74736F47B1E}" type="pres">
      <dgm:prSet presAssocID="{FFC7237B-7E7D-41FD-B4D8-F3046816A65B}" presName="level3hierChild" presStyleCnt="0"/>
      <dgm:spPr/>
    </dgm:pt>
    <dgm:pt modelId="{99233470-1672-46D2-9DF3-540F50F0876A}" type="pres">
      <dgm:prSet presAssocID="{F1FE0D23-D9BE-47EA-8781-872BE1E3C231}" presName="conn2-1" presStyleLbl="parChTrans1D2" presStyleIdx="1" presStyleCnt="4"/>
      <dgm:spPr/>
      <dgm:t>
        <a:bodyPr/>
        <a:lstStyle/>
        <a:p>
          <a:endParaRPr lang="es-CO"/>
        </a:p>
      </dgm:t>
    </dgm:pt>
    <dgm:pt modelId="{FAF8B81E-F1AE-4213-A312-0C9F1833726C}" type="pres">
      <dgm:prSet presAssocID="{F1FE0D23-D9BE-47EA-8781-872BE1E3C231}" presName="connTx" presStyleLbl="parChTrans1D2" presStyleIdx="1" presStyleCnt="4"/>
      <dgm:spPr/>
      <dgm:t>
        <a:bodyPr/>
        <a:lstStyle/>
        <a:p>
          <a:endParaRPr lang="es-CO"/>
        </a:p>
      </dgm:t>
    </dgm:pt>
    <dgm:pt modelId="{FA7F9F18-D8DC-4066-B9B7-F95E69A3DBEF}" type="pres">
      <dgm:prSet presAssocID="{859C3B66-F0BE-463B-9C81-089E6E093B80}" presName="root2" presStyleCnt="0"/>
      <dgm:spPr/>
    </dgm:pt>
    <dgm:pt modelId="{98449B5A-7CC9-431F-9E6F-36DDB7E8A489}" type="pres">
      <dgm:prSet presAssocID="{859C3B66-F0BE-463B-9C81-089E6E093B80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7E7FC30-F2C1-4886-9689-CB214532D873}" type="pres">
      <dgm:prSet presAssocID="{859C3B66-F0BE-463B-9C81-089E6E093B80}" presName="level3hierChild" presStyleCnt="0"/>
      <dgm:spPr/>
    </dgm:pt>
    <dgm:pt modelId="{CEE135FD-72FE-4AF4-B887-73AD216CEBC7}" type="pres">
      <dgm:prSet presAssocID="{0FB19988-55D3-413D-9552-9C8357379ADF}" presName="conn2-1" presStyleLbl="parChTrans1D2" presStyleIdx="2" presStyleCnt="4"/>
      <dgm:spPr/>
      <dgm:t>
        <a:bodyPr/>
        <a:lstStyle/>
        <a:p>
          <a:endParaRPr lang="es-CO"/>
        </a:p>
      </dgm:t>
    </dgm:pt>
    <dgm:pt modelId="{BC3AC934-5E8F-4C02-A6CA-007F7D043173}" type="pres">
      <dgm:prSet presAssocID="{0FB19988-55D3-413D-9552-9C8357379ADF}" presName="connTx" presStyleLbl="parChTrans1D2" presStyleIdx="2" presStyleCnt="4"/>
      <dgm:spPr/>
      <dgm:t>
        <a:bodyPr/>
        <a:lstStyle/>
        <a:p>
          <a:endParaRPr lang="es-CO"/>
        </a:p>
      </dgm:t>
    </dgm:pt>
    <dgm:pt modelId="{5E2C62C4-3C7A-4E1E-8CC4-40C94D3CE952}" type="pres">
      <dgm:prSet presAssocID="{0DF996C5-31C9-4EF8-ABFF-4A0541BF0326}" presName="root2" presStyleCnt="0"/>
      <dgm:spPr/>
    </dgm:pt>
    <dgm:pt modelId="{E9E313BD-7A2E-445A-B834-84990C6095BF}" type="pres">
      <dgm:prSet presAssocID="{0DF996C5-31C9-4EF8-ABFF-4A0541BF0326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2F4EBF9-A1E3-44AB-9469-1557EB17A982}" type="pres">
      <dgm:prSet presAssocID="{0DF996C5-31C9-4EF8-ABFF-4A0541BF0326}" presName="level3hierChild" presStyleCnt="0"/>
      <dgm:spPr/>
    </dgm:pt>
    <dgm:pt modelId="{FF341DCC-CB8D-4396-B4F1-1EEBF79AD577}" type="pres">
      <dgm:prSet presAssocID="{76BAFA96-D4DB-44EA-8288-09B924E69C8B}" presName="conn2-1" presStyleLbl="parChTrans1D2" presStyleIdx="3" presStyleCnt="4"/>
      <dgm:spPr/>
      <dgm:t>
        <a:bodyPr/>
        <a:lstStyle/>
        <a:p>
          <a:endParaRPr lang="es-CO"/>
        </a:p>
      </dgm:t>
    </dgm:pt>
    <dgm:pt modelId="{0605102D-1BF6-49A5-8731-B01381170A47}" type="pres">
      <dgm:prSet presAssocID="{76BAFA96-D4DB-44EA-8288-09B924E69C8B}" presName="connTx" presStyleLbl="parChTrans1D2" presStyleIdx="3" presStyleCnt="4"/>
      <dgm:spPr/>
      <dgm:t>
        <a:bodyPr/>
        <a:lstStyle/>
        <a:p>
          <a:endParaRPr lang="es-CO"/>
        </a:p>
      </dgm:t>
    </dgm:pt>
    <dgm:pt modelId="{E1BDC597-5535-4019-829E-4FB34A6D80CB}" type="pres">
      <dgm:prSet presAssocID="{3B9A73CE-56DF-406C-A49F-36F7817DACB8}" presName="root2" presStyleCnt="0"/>
      <dgm:spPr/>
    </dgm:pt>
    <dgm:pt modelId="{60452BB0-3554-45DD-AEC2-6661EA3B8803}" type="pres">
      <dgm:prSet presAssocID="{3B9A73CE-56DF-406C-A49F-36F7817DACB8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A94593B-7A74-42BB-B31B-9D2CDCAC301F}" type="pres">
      <dgm:prSet presAssocID="{3B9A73CE-56DF-406C-A49F-36F7817DACB8}" presName="level3hierChild" presStyleCnt="0"/>
      <dgm:spPr/>
    </dgm:pt>
  </dgm:ptLst>
  <dgm:cxnLst>
    <dgm:cxn modelId="{64B5C1C9-FC99-452C-AB47-0C1DB5B5A76C}" srcId="{F79AFBBA-8D9E-47BC-871A-B54144E0114A}" destId="{FFC7237B-7E7D-41FD-B4D8-F3046816A65B}" srcOrd="2" destOrd="0" parTransId="{4AE31DB0-6900-4EBA-886C-DFB1B60B89E2}" sibTransId="{19ADA4DB-921A-48D0-95B4-0325C4A394C3}"/>
    <dgm:cxn modelId="{C85B1D4E-88E1-4145-BB29-ABA4F7F37EBF}" srcId="{D36F15C1-165A-4A05-8067-FB2E104AC166}" destId="{979B3468-BC40-4A06-A8AA-6D3745BEB314}" srcOrd="0" destOrd="0" parTransId="{4D167066-6CCB-4FC5-969E-9C25D98A4A11}" sibTransId="{BDC819ED-C285-4DED-A57D-A46D30BC289F}"/>
    <dgm:cxn modelId="{D4DA9A22-44FE-4FEC-B564-13BF36B8B882}" srcId="{F79AFBBA-8D9E-47BC-871A-B54144E0114A}" destId="{3A8F0EA5-4B3F-4DC5-A1B3-466A4C3F441C}" srcOrd="1" destOrd="0" parTransId="{3BA720F8-4E3D-4F26-A0CB-2CC449E5328B}" sibTransId="{D78AD23B-5A97-4889-BDF0-AA2B421077B7}"/>
    <dgm:cxn modelId="{F56CB9BE-EAA2-41D3-8296-70850EB27343}" type="presOf" srcId="{D36F15C1-165A-4A05-8067-FB2E104AC166}" destId="{453DF69A-1FC6-46BC-ADA9-13A0EF4CA13E}" srcOrd="0" destOrd="0" presId="urn:microsoft.com/office/officeart/2008/layout/HorizontalMultiLevelHierarchy"/>
    <dgm:cxn modelId="{30A1C814-127B-4A17-8DF3-8499E3323494}" srcId="{861CFE15-9274-4F6E-A992-1CC1CDB7A6F6}" destId="{693C12D7-24C0-467D-B03C-7047F97A0270}" srcOrd="0" destOrd="0" parTransId="{9EE72E92-B834-4E6B-A48B-AF20F9E951EB}" sibTransId="{09D5FBC6-6326-440A-B3BF-B5ADC3DA2DE5}"/>
    <dgm:cxn modelId="{95F3F78D-9BB8-4C6B-9BC3-36F4231D5BFF}" type="presOf" srcId="{859C3B66-F0BE-463B-9C81-089E6E093B80}" destId="{98449B5A-7CC9-431F-9E6F-36DDB7E8A489}" srcOrd="0" destOrd="0" presId="urn:microsoft.com/office/officeart/2008/layout/HorizontalMultiLevelHierarchy"/>
    <dgm:cxn modelId="{4F9A9D9F-8051-48B4-A6CA-08DB0DF3A211}" type="presOf" srcId="{845F5744-78AE-4F41-A094-B87BB69388E5}" destId="{D23EC265-3CF9-4FE5-9882-F7D8FE07509D}" srcOrd="0" destOrd="0" presId="urn:microsoft.com/office/officeart/2008/layout/HorizontalMultiLevelHierarchy"/>
    <dgm:cxn modelId="{8E930B0A-1BC1-48AF-A15B-BC5AA30CC2E8}" type="presOf" srcId="{3B9A73CE-56DF-406C-A49F-36F7817DACB8}" destId="{60452BB0-3554-45DD-AEC2-6661EA3B8803}" srcOrd="0" destOrd="0" presId="urn:microsoft.com/office/officeart/2008/layout/HorizontalMultiLevelHierarchy"/>
    <dgm:cxn modelId="{4CA41A20-8A8C-4CB2-9C00-0759BD9AAB36}" type="presOf" srcId="{277AD350-4FCD-4997-8953-8FC8B2FB3B7E}" destId="{3D130C3B-E417-4411-AA6B-206EF330E7E5}" srcOrd="1" destOrd="0" presId="urn:microsoft.com/office/officeart/2008/layout/HorizontalMultiLevelHierarchy"/>
    <dgm:cxn modelId="{DEDEDBB5-8A8F-4C23-B38C-B83683324015}" srcId="{D36F15C1-165A-4A05-8067-FB2E104AC166}" destId="{3D4C9DC1-87BB-4CFA-90C1-ED290FB25E2D}" srcOrd="1" destOrd="0" parTransId="{277AD350-4FCD-4997-8953-8FC8B2FB3B7E}" sibTransId="{7C7B546B-2A77-470B-A78E-00278717E4E7}"/>
    <dgm:cxn modelId="{AA994B5B-4131-4138-8F7F-B4207A62EF9E}" type="presOf" srcId="{3A8F0EA5-4B3F-4DC5-A1B3-466A4C3F441C}" destId="{4C90B279-38A3-4713-B139-B35953222870}" srcOrd="0" destOrd="0" presId="urn:microsoft.com/office/officeart/2008/layout/HorizontalMultiLevelHierarchy"/>
    <dgm:cxn modelId="{EEA9140F-B67A-4265-B0D7-2DD6C150128B}" type="presOf" srcId="{4D167066-6CCB-4FC5-969E-9C25D98A4A11}" destId="{D85B3167-C6A4-478C-A5E3-BB5D91B81CFE}" srcOrd="1" destOrd="0" presId="urn:microsoft.com/office/officeart/2008/layout/HorizontalMultiLevelHierarchy"/>
    <dgm:cxn modelId="{785EC0F2-A153-49FB-8E39-E9A9849480A8}" type="presOf" srcId="{3BA720F8-4E3D-4F26-A0CB-2CC449E5328B}" destId="{0998EC9A-DB2B-4967-93FE-382DA5DBBD37}" srcOrd="1" destOrd="0" presId="urn:microsoft.com/office/officeart/2008/layout/HorizontalMultiLevelHierarchy"/>
    <dgm:cxn modelId="{DC1140EC-256B-41FC-BAF8-3B307E84F7AB}" type="presOf" srcId="{277AD350-4FCD-4997-8953-8FC8B2FB3B7E}" destId="{13739577-C4F4-47EF-B7B0-C147F7B9EBE1}" srcOrd="0" destOrd="0" presId="urn:microsoft.com/office/officeart/2008/layout/HorizontalMultiLevelHierarchy"/>
    <dgm:cxn modelId="{127789D3-7DAF-42D3-8916-0046E3680464}" type="presOf" srcId="{F1FE0D23-D9BE-47EA-8781-872BE1E3C231}" destId="{FAF8B81E-F1AE-4213-A312-0C9F1833726C}" srcOrd="1" destOrd="0" presId="urn:microsoft.com/office/officeart/2008/layout/HorizontalMultiLevelHierarchy"/>
    <dgm:cxn modelId="{68BA21BC-80C6-46AF-9B56-694C641521C6}" type="presOf" srcId="{4AE31DB0-6900-4EBA-886C-DFB1B60B89E2}" destId="{E672F143-9CD5-4C68-BB43-CB7062630188}" srcOrd="1" destOrd="0" presId="urn:microsoft.com/office/officeart/2008/layout/HorizontalMultiLevelHierarchy"/>
    <dgm:cxn modelId="{71CCD07B-A765-456B-9D15-D97B383161B2}" type="presOf" srcId="{05B04A35-A4E0-41B1-BEC8-AB0B18089506}" destId="{FE8FE74D-39E2-4D9F-B325-B011801DC993}" srcOrd="1" destOrd="0" presId="urn:microsoft.com/office/officeart/2008/layout/HorizontalMultiLevelHierarchy"/>
    <dgm:cxn modelId="{0649025B-EDAF-4929-8A4B-C981A8677696}" type="presOf" srcId="{05B04A35-A4E0-41B1-BEC8-AB0B18089506}" destId="{D306E80F-6E6D-4992-AF6F-3DC57C120EDF}" srcOrd="0" destOrd="0" presId="urn:microsoft.com/office/officeart/2008/layout/HorizontalMultiLevelHierarchy"/>
    <dgm:cxn modelId="{13BB0CA7-5426-4031-9DD3-80E098EC8744}" srcId="{693C12D7-24C0-467D-B03C-7047F97A0270}" destId="{859C3B66-F0BE-463B-9C81-089E6E093B80}" srcOrd="1" destOrd="0" parTransId="{F1FE0D23-D9BE-47EA-8781-872BE1E3C231}" sibTransId="{11F2AFC7-BCD3-4E08-9215-FF0258064606}"/>
    <dgm:cxn modelId="{5DB7C982-00F3-4309-BB8E-A64A4E1D062C}" type="presOf" srcId="{76BAFA96-D4DB-44EA-8288-09B924E69C8B}" destId="{0605102D-1BF6-49A5-8731-B01381170A47}" srcOrd="1" destOrd="0" presId="urn:microsoft.com/office/officeart/2008/layout/HorizontalMultiLevelHierarchy"/>
    <dgm:cxn modelId="{AEDAC855-3EFD-4814-8B52-985F7C610016}" type="presOf" srcId="{861CFE15-9274-4F6E-A992-1CC1CDB7A6F6}" destId="{D0EEF539-4804-4459-A7A2-A19B9EA12329}" srcOrd="0" destOrd="0" presId="urn:microsoft.com/office/officeart/2008/layout/HorizontalMultiLevelHierarchy"/>
    <dgm:cxn modelId="{9517587D-FDAE-4DC1-B116-0FAEDDF3001E}" type="presOf" srcId="{979B3468-BC40-4A06-A8AA-6D3745BEB314}" destId="{98EF84B4-F927-43C3-ACAF-BF077BFD47B7}" srcOrd="0" destOrd="0" presId="urn:microsoft.com/office/officeart/2008/layout/HorizontalMultiLevelHierarchy"/>
    <dgm:cxn modelId="{3B0202A7-DAD1-4BF4-B4C9-DD68C51DE7C0}" type="presOf" srcId="{1285009D-3D72-4FA6-834F-FA6A2F83AEA2}" destId="{D3755BB2-1DA3-4BF1-BB7A-558BFF11164D}" srcOrd="1" destOrd="0" presId="urn:microsoft.com/office/officeart/2008/layout/HorizontalMultiLevelHierarchy"/>
    <dgm:cxn modelId="{D2AB926F-8524-4E2F-85C0-0A3FB982F5ED}" type="presOf" srcId="{F1FE0D23-D9BE-47EA-8781-872BE1E3C231}" destId="{99233470-1672-46D2-9DF3-540F50F0876A}" srcOrd="0" destOrd="0" presId="urn:microsoft.com/office/officeart/2008/layout/HorizontalMultiLevelHierarchy"/>
    <dgm:cxn modelId="{C465DC67-3932-40B3-AAEB-5FA9593E2A8A}" type="presOf" srcId="{693C12D7-24C0-467D-B03C-7047F97A0270}" destId="{4C70DCD8-611E-46EA-AF78-11D4512B4CD0}" srcOrd="0" destOrd="0" presId="urn:microsoft.com/office/officeart/2008/layout/HorizontalMultiLevelHierarchy"/>
    <dgm:cxn modelId="{18137430-2800-4085-ADBB-42FC7A7BAB80}" type="presOf" srcId="{0FB19988-55D3-413D-9552-9C8357379ADF}" destId="{BC3AC934-5E8F-4C02-A6CA-007F7D043173}" srcOrd="1" destOrd="0" presId="urn:microsoft.com/office/officeart/2008/layout/HorizontalMultiLevelHierarchy"/>
    <dgm:cxn modelId="{1323DB46-6767-4F22-BB69-1BCD004BBB65}" type="presOf" srcId="{4AE31DB0-6900-4EBA-886C-DFB1B60B89E2}" destId="{5E670FDF-DA2D-4DCC-A538-5521CD7841A5}" srcOrd="0" destOrd="0" presId="urn:microsoft.com/office/officeart/2008/layout/HorizontalMultiLevelHierarchy"/>
    <dgm:cxn modelId="{227450B7-32C8-4CE6-9F06-D6D2420D44C6}" srcId="{D36F15C1-165A-4A05-8067-FB2E104AC166}" destId="{203856F4-88D6-4641-B56D-436CF882CFEB}" srcOrd="2" destOrd="0" parTransId="{845F5744-78AE-4F41-A094-B87BB69388E5}" sibTransId="{E3897C8B-591B-40BD-A181-C86FC0BA07CF}"/>
    <dgm:cxn modelId="{7F80CBB6-C330-4E7A-B8E8-0A197959D302}" type="presOf" srcId="{3BA720F8-4E3D-4F26-A0CB-2CC449E5328B}" destId="{905990B6-DFDF-4D45-8418-9B44C3BC5E76}" srcOrd="0" destOrd="0" presId="urn:microsoft.com/office/officeart/2008/layout/HorizontalMultiLevelHierarchy"/>
    <dgm:cxn modelId="{3F8791E1-3A26-4B67-884B-55ED85DCD756}" srcId="{693C12D7-24C0-467D-B03C-7047F97A0270}" destId="{F79AFBBA-8D9E-47BC-871A-B54144E0114A}" srcOrd="0" destOrd="0" parTransId="{1285009D-3D72-4FA6-834F-FA6A2F83AEA2}" sibTransId="{F389FCFD-7573-46D7-85D0-829365BED614}"/>
    <dgm:cxn modelId="{91B7F94E-AF02-46B1-BC5A-CF3BC97113DD}" type="presOf" srcId="{4D167066-6CCB-4FC5-969E-9C25D98A4A11}" destId="{859099F7-75F4-42E1-BB60-C76AE60AA582}" srcOrd="0" destOrd="0" presId="urn:microsoft.com/office/officeart/2008/layout/HorizontalMultiLevelHierarchy"/>
    <dgm:cxn modelId="{FF454D62-B70E-4203-A8F8-08DE84928FF2}" srcId="{F79AFBBA-8D9E-47BC-871A-B54144E0114A}" destId="{D36F15C1-165A-4A05-8067-FB2E104AC166}" srcOrd="0" destOrd="0" parTransId="{05B04A35-A4E0-41B1-BEC8-AB0B18089506}" sibTransId="{AAF47B36-6FFB-4BC2-A5B3-BF105778DCB0}"/>
    <dgm:cxn modelId="{E7B10AB7-778D-4901-95DA-37C7B82CE7DB}" type="presOf" srcId="{F79AFBBA-8D9E-47BC-871A-B54144E0114A}" destId="{C01DD044-1FB1-46D5-9EF9-9FA66F06C291}" srcOrd="0" destOrd="0" presId="urn:microsoft.com/office/officeart/2008/layout/HorizontalMultiLevelHierarchy"/>
    <dgm:cxn modelId="{D86B0548-479E-4816-8B10-C9079BE8AAB2}" type="presOf" srcId="{1285009D-3D72-4FA6-834F-FA6A2F83AEA2}" destId="{CCEC9835-1063-4DE1-A64D-9902B09F92CB}" srcOrd="0" destOrd="0" presId="urn:microsoft.com/office/officeart/2008/layout/HorizontalMultiLevelHierarchy"/>
    <dgm:cxn modelId="{2CEC1AD0-8168-4359-AED9-07AB5A1BE76E}" type="presOf" srcId="{203856F4-88D6-4641-B56D-436CF882CFEB}" destId="{56BD6B3C-EB33-44E2-9DF2-0EB1F60C721D}" srcOrd="0" destOrd="0" presId="urn:microsoft.com/office/officeart/2008/layout/HorizontalMultiLevelHierarchy"/>
    <dgm:cxn modelId="{51767814-1AB3-4563-A41F-916873F147B8}" type="presOf" srcId="{0DF996C5-31C9-4EF8-ABFF-4A0541BF0326}" destId="{E9E313BD-7A2E-445A-B834-84990C6095BF}" srcOrd="0" destOrd="0" presId="urn:microsoft.com/office/officeart/2008/layout/HorizontalMultiLevelHierarchy"/>
    <dgm:cxn modelId="{D18F7329-1291-43A7-A2CB-9FF7319F1037}" type="presOf" srcId="{3D4C9DC1-87BB-4CFA-90C1-ED290FB25E2D}" destId="{DEFC11BE-0347-41AD-9DFE-3330DCA08244}" srcOrd="0" destOrd="0" presId="urn:microsoft.com/office/officeart/2008/layout/HorizontalMultiLevelHierarchy"/>
    <dgm:cxn modelId="{71D05A31-A985-4AAC-8709-6282CABB1C78}" type="presOf" srcId="{FFC7237B-7E7D-41FD-B4D8-F3046816A65B}" destId="{F9999FCB-9E4D-4D8B-8DC4-18F94AA260D7}" srcOrd="0" destOrd="0" presId="urn:microsoft.com/office/officeart/2008/layout/HorizontalMultiLevelHierarchy"/>
    <dgm:cxn modelId="{73A1A59D-8B29-42EE-BD39-9262284BB8A1}" type="presOf" srcId="{76BAFA96-D4DB-44EA-8288-09B924E69C8B}" destId="{FF341DCC-CB8D-4396-B4F1-1EEBF79AD577}" srcOrd="0" destOrd="0" presId="urn:microsoft.com/office/officeart/2008/layout/HorizontalMultiLevelHierarchy"/>
    <dgm:cxn modelId="{421DB9A5-3D44-46AE-8C89-407CB1154E89}" type="presOf" srcId="{0FB19988-55D3-413D-9552-9C8357379ADF}" destId="{CEE135FD-72FE-4AF4-B887-73AD216CEBC7}" srcOrd="0" destOrd="0" presId="urn:microsoft.com/office/officeart/2008/layout/HorizontalMultiLevelHierarchy"/>
    <dgm:cxn modelId="{FFF2FE44-E9E5-402B-A939-79B74C570BC0}" srcId="{693C12D7-24C0-467D-B03C-7047F97A0270}" destId="{0DF996C5-31C9-4EF8-ABFF-4A0541BF0326}" srcOrd="2" destOrd="0" parTransId="{0FB19988-55D3-413D-9552-9C8357379ADF}" sibTransId="{CC29139D-7D5F-4B17-93CB-0C44F473E819}"/>
    <dgm:cxn modelId="{F023035B-D910-448A-8110-02708993616F}" srcId="{693C12D7-24C0-467D-B03C-7047F97A0270}" destId="{3B9A73CE-56DF-406C-A49F-36F7817DACB8}" srcOrd="3" destOrd="0" parTransId="{76BAFA96-D4DB-44EA-8288-09B924E69C8B}" sibTransId="{64B3AA22-10D4-4765-B3AF-CBAED9DB6915}"/>
    <dgm:cxn modelId="{2A3DB4F2-9D46-42AC-A45F-2DF44465F56D}" type="presOf" srcId="{845F5744-78AE-4F41-A094-B87BB69388E5}" destId="{158AE20C-551F-4025-850C-CABF538A714E}" srcOrd="1" destOrd="0" presId="urn:microsoft.com/office/officeart/2008/layout/HorizontalMultiLevelHierarchy"/>
    <dgm:cxn modelId="{6DB0E58F-7092-4DD0-85FB-87ECF9F81ACD}" type="presParOf" srcId="{D0EEF539-4804-4459-A7A2-A19B9EA12329}" destId="{378D6D39-8317-4E4F-93C9-D20263CF1D29}" srcOrd="0" destOrd="0" presId="urn:microsoft.com/office/officeart/2008/layout/HorizontalMultiLevelHierarchy"/>
    <dgm:cxn modelId="{DD690BB0-002B-4371-929F-32121247E725}" type="presParOf" srcId="{378D6D39-8317-4E4F-93C9-D20263CF1D29}" destId="{4C70DCD8-611E-46EA-AF78-11D4512B4CD0}" srcOrd="0" destOrd="0" presId="urn:microsoft.com/office/officeart/2008/layout/HorizontalMultiLevelHierarchy"/>
    <dgm:cxn modelId="{7BB73868-5469-44E3-BFD9-3F38D0A3B5E9}" type="presParOf" srcId="{378D6D39-8317-4E4F-93C9-D20263CF1D29}" destId="{54816986-E4D9-4036-A885-50C04F224334}" srcOrd="1" destOrd="0" presId="urn:microsoft.com/office/officeart/2008/layout/HorizontalMultiLevelHierarchy"/>
    <dgm:cxn modelId="{92CB23A3-844C-4BF1-B121-65D68DF498E9}" type="presParOf" srcId="{54816986-E4D9-4036-A885-50C04F224334}" destId="{CCEC9835-1063-4DE1-A64D-9902B09F92CB}" srcOrd="0" destOrd="0" presId="urn:microsoft.com/office/officeart/2008/layout/HorizontalMultiLevelHierarchy"/>
    <dgm:cxn modelId="{9DD506EC-A084-43C0-9A1D-C57A235B15E0}" type="presParOf" srcId="{CCEC9835-1063-4DE1-A64D-9902B09F92CB}" destId="{D3755BB2-1DA3-4BF1-BB7A-558BFF11164D}" srcOrd="0" destOrd="0" presId="urn:microsoft.com/office/officeart/2008/layout/HorizontalMultiLevelHierarchy"/>
    <dgm:cxn modelId="{409D5F3F-CC42-4927-80C1-546F0B6C5245}" type="presParOf" srcId="{54816986-E4D9-4036-A885-50C04F224334}" destId="{D4889D1F-58FB-4AA0-B49C-D9AB8992B6F4}" srcOrd="1" destOrd="0" presId="urn:microsoft.com/office/officeart/2008/layout/HorizontalMultiLevelHierarchy"/>
    <dgm:cxn modelId="{A62272D0-C92E-4A42-AFD2-9B0E016A7198}" type="presParOf" srcId="{D4889D1F-58FB-4AA0-B49C-D9AB8992B6F4}" destId="{C01DD044-1FB1-46D5-9EF9-9FA66F06C291}" srcOrd="0" destOrd="0" presId="urn:microsoft.com/office/officeart/2008/layout/HorizontalMultiLevelHierarchy"/>
    <dgm:cxn modelId="{94280DEE-08D5-4A78-91AA-A7325C086668}" type="presParOf" srcId="{D4889D1F-58FB-4AA0-B49C-D9AB8992B6F4}" destId="{9AA2B83E-82EB-4229-90DE-4B9719DE0A46}" srcOrd="1" destOrd="0" presId="urn:microsoft.com/office/officeart/2008/layout/HorizontalMultiLevelHierarchy"/>
    <dgm:cxn modelId="{FE79C257-0E11-4E0E-AE4C-8CC2577DEE5E}" type="presParOf" srcId="{9AA2B83E-82EB-4229-90DE-4B9719DE0A46}" destId="{D306E80F-6E6D-4992-AF6F-3DC57C120EDF}" srcOrd="0" destOrd="0" presId="urn:microsoft.com/office/officeart/2008/layout/HorizontalMultiLevelHierarchy"/>
    <dgm:cxn modelId="{3B8C4065-4C34-4B3D-8B26-AEA87B206CB7}" type="presParOf" srcId="{D306E80F-6E6D-4992-AF6F-3DC57C120EDF}" destId="{FE8FE74D-39E2-4D9F-B325-B011801DC993}" srcOrd="0" destOrd="0" presId="urn:microsoft.com/office/officeart/2008/layout/HorizontalMultiLevelHierarchy"/>
    <dgm:cxn modelId="{27590C48-5219-47AF-8642-9DE4311FECB5}" type="presParOf" srcId="{9AA2B83E-82EB-4229-90DE-4B9719DE0A46}" destId="{30EA1CD3-42F6-4620-9ABB-0C2311550D9F}" srcOrd="1" destOrd="0" presId="urn:microsoft.com/office/officeart/2008/layout/HorizontalMultiLevelHierarchy"/>
    <dgm:cxn modelId="{8FB9741F-4075-4469-9CCD-15A20CADC89C}" type="presParOf" srcId="{30EA1CD3-42F6-4620-9ABB-0C2311550D9F}" destId="{453DF69A-1FC6-46BC-ADA9-13A0EF4CA13E}" srcOrd="0" destOrd="0" presId="urn:microsoft.com/office/officeart/2008/layout/HorizontalMultiLevelHierarchy"/>
    <dgm:cxn modelId="{C489CFD8-F3CE-4102-A257-8D92312E3392}" type="presParOf" srcId="{30EA1CD3-42F6-4620-9ABB-0C2311550D9F}" destId="{91D2D2F7-26BF-4C3C-8B47-82AFB4F637D0}" srcOrd="1" destOrd="0" presId="urn:microsoft.com/office/officeart/2008/layout/HorizontalMultiLevelHierarchy"/>
    <dgm:cxn modelId="{253122F2-DD81-4DF2-9BDF-DF0C55BB6783}" type="presParOf" srcId="{91D2D2F7-26BF-4C3C-8B47-82AFB4F637D0}" destId="{859099F7-75F4-42E1-BB60-C76AE60AA582}" srcOrd="0" destOrd="0" presId="urn:microsoft.com/office/officeart/2008/layout/HorizontalMultiLevelHierarchy"/>
    <dgm:cxn modelId="{2E9E8572-1B8F-434F-A42A-E7324BE5EC33}" type="presParOf" srcId="{859099F7-75F4-42E1-BB60-C76AE60AA582}" destId="{D85B3167-C6A4-478C-A5E3-BB5D91B81CFE}" srcOrd="0" destOrd="0" presId="urn:microsoft.com/office/officeart/2008/layout/HorizontalMultiLevelHierarchy"/>
    <dgm:cxn modelId="{FF303D82-7587-4268-A126-792F9F55BE0B}" type="presParOf" srcId="{91D2D2F7-26BF-4C3C-8B47-82AFB4F637D0}" destId="{82807290-A044-4FD3-8127-FF35746BBCC2}" srcOrd="1" destOrd="0" presId="urn:microsoft.com/office/officeart/2008/layout/HorizontalMultiLevelHierarchy"/>
    <dgm:cxn modelId="{6FE62CBA-2DD7-4424-98A8-8C5E3183C3EC}" type="presParOf" srcId="{82807290-A044-4FD3-8127-FF35746BBCC2}" destId="{98EF84B4-F927-43C3-ACAF-BF077BFD47B7}" srcOrd="0" destOrd="0" presId="urn:microsoft.com/office/officeart/2008/layout/HorizontalMultiLevelHierarchy"/>
    <dgm:cxn modelId="{60869687-45CE-4BF5-A22D-0B81A6ED0043}" type="presParOf" srcId="{82807290-A044-4FD3-8127-FF35746BBCC2}" destId="{40CFE834-081E-4611-9161-80B13A0CA50F}" srcOrd="1" destOrd="0" presId="urn:microsoft.com/office/officeart/2008/layout/HorizontalMultiLevelHierarchy"/>
    <dgm:cxn modelId="{5E396552-80CA-4EEC-B59F-572D721DDC88}" type="presParOf" srcId="{91D2D2F7-26BF-4C3C-8B47-82AFB4F637D0}" destId="{13739577-C4F4-47EF-B7B0-C147F7B9EBE1}" srcOrd="2" destOrd="0" presId="urn:microsoft.com/office/officeart/2008/layout/HorizontalMultiLevelHierarchy"/>
    <dgm:cxn modelId="{7F6BE252-953D-41E6-8866-63E6F3A8042A}" type="presParOf" srcId="{13739577-C4F4-47EF-B7B0-C147F7B9EBE1}" destId="{3D130C3B-E417-4411-AA6B-206EF330E7E5}" srcOrd="0" destOrd="0" presId="urn:microsoft.com/office/officeart/2008/layout/HorizontalMultiLevelHierarchy"/>
    <dgm:cxn modelId="{BDC16428-D9E7-413D-B1CE-A6A0DD3303B0}" type="presParOf" srcId="{91D2D2F7-26BF-4C3C-8B47-82AFB4F637D0}" destId="{07DC545C-7A7A-4426-BD48-6ABBD95C4D01}" srcOrd="3" destOrd="0" presId="urn:microsoft.com/office/officeart/2008/layout/HorizontalMultiLevelHierarchy"/>
    <dgm:cxn modelId="{9C16CAF2-ADFB-4DFB-94D6-6AC40BB9066F}" type="presParOf" srcId="{07DC545C-7A7A-4426-BD48-6ABBD95C4D01}" destId="{DEFC11BE-0347-41AD-9DFE-3330DCA08244}" srcOrd="0" destOrd="0" presId="urn:microsoft.com/office/officeart/2008/layout/HorizontalMultiLevelHierarchy"/>
    <dgm:cxn modelId="{FDC6E369-F1B4-473F-855A-15618F47F304}" type="presParOf" srcId="{07DC545C-7A7A-4426-BD48-6ABBD95C4D01}" destId="{3EC2322F-E453-473B-BF8C-C08E5EEEB561}" srcOrd="1" destOrd="0" presId="urn:microsoft.com/office/officeart/2008/layout/HorizontalMultiLevelHierarchy"/>
    <dgm:cxn modelId="{910F9005-FB49-4D1D-9A09-F86941186325}" type="presParOf" srcId="{91D2D2F7-26BF-4C3C-8B47-82AFB4F637D0}" destId="{D23EC265-3CF9-4FE5-9882-F7D8FE07509D}" srcOrd="4" destOrd="0" presId="urn:microsoft.com/office/officeart/2008/layout/HorizontalMultiLevelHierarchy"/>
    <dgm:cxn modelId="{702C8E4F-E187-47A1-A9DB-A7AAA9577587}" type="presParOf" srcId="{D23EC265-3CF9-4FE5-9882-F7D8FE07509D}" destId="{158AE20C-551F-4025-850C-CABF538A714E}" srcOrd="0" destOrd="0" presId="urn:microsoft.com/office/officeart/2008/layout/HorizontalMultiLevelHierarchy"/>
    <dgm:cxn modelId="{EBE27FE6-E15E-48F8-AC3D-4508EFF207F7}" type="presParOf" srcId="{91D2D2F7-26BF-4C3C-8B47-82AFB4F637D0}" destId="{9B44DCD0-C9A6-4933-8C5E-B0E8F76446CA}" srcOrd="5" destOrd="0" presId="urn:microsoft.com/office/officeart/2008/layout/HorizontalMultiLevelHierarchy"/>
    <dgm:cxn modelId="{6EA5957B-D820-4B2D-9AC4-F710BAD1F8D6}" type="presParOf" srcId="{9B44DCD0-C9A6-4933-8C5E-B0E8F76446CA}" destId="{56BD6B3C-EB33-44E2-9DF2-0EB1F60C721D}" srcOrd="0" destOrd="0" presId="urn:microsoft.com/office/officeart/2008/layout/HorizontalMultiLevelHierarchy"/>
    <dgm:cxn modelId="{233D4576-EA71-4E9F-AA12-0277DA58FC07}" type="presParOf" srcId="{9B44DCD0-C9A6-4933-8C5E-B0E8F76446CA}" destId="{BEC36365-BA55-44F6-82E0-A04B2BA4614D}" srcOrd="1" destOrd="0" presId="urn:microsoft.com/office/officeart/2008/layout/HorizontalMultiLevelHierarchy"/>
    <dgm:cxn modelId="{9ACF5CC1-AA77-43E2-9F94-E6F5632A6F0B}" type="presParOf" srcId="{9AA2B83E-82EB-4229-90DE-4B9719DE0A46}" destId="{905990B6-DFDF-4D45-8418-9B44C3BC5E76}" srcOrd="2" destOrd="0" presId="urn:microsoft.com/office/officeart/2008/layout/HorizontalMultiLevelHierarchy"/>
    <dgm:cxn modelId="{3CCD429B-5667-481E-A0FB-6C0269BEBE63}" type="presParOf" srcId="{905990B6-DFDF-4D45-8418-9B44C3BC5E76}" destId="{0998EC9A-DB2B-4967-93FE-382DA5DBBD37}" srcOrd="0" destOrd="0" presId="urn:microsoft.com/office/officeart/2008/layout/HorizontalMultiLevelHierarchy"/>
    <dgm:cxn modelId="{F1DDCAB4-C8CA-44CC-8BD3-2ADA537827DA}" type="presParOf" srcId="{9AA2B83E-82EB-4229-90DE-4B9719DE0A46}" destId="{0D890C86-CBA8-40DE-980D-015026D9B995}" srcOrd="3" destOrd="0" presId="urn:microsoft.com/office/officeart/2008/layout/HorizontalMultiLevelHierarchy"/>
    <dgm:cxn modelId="{6096504B-D0FD-4BAE-9E31-329BBCF7CB76}" type="presParOf" srcId="{0D890C86-CBA8-40DE-980D-015026D9B995}" destId="{4C90B279-38A3-4713-B139-B35953222870}" srcOrd="0" destOrd="0" presId="urn:microsoft.com/office/officeart/2008/layout/HorizontalMultiLevelHierarchy"/>
    <dgm:cxn modelId="{04EDD3BC-3ABA-42BE-9FCB-76B8E2A5D1F9}" type="presParOf" srcId="{0D890C86-CBA8-40DE-980D-015026D9B995}" destId="{995F9B01-F43F-4C74-BC6B-906A6477BA79}" srcOrd="1" destOrd="0" presId="urn:microsoft.com/office/officeart/2008/layout/HorizontalMultiLevelHierarchy"/>
    <dgm:cxn modelId="{569A39BB-3B36-44B4-94C3-C5B5DB6CDF79}" type="presParOf" srcId="{9AA2B83E-82EB-4229-90DE-4B9719DE0A46}" destId="{5E670FDF-DA2D-4DCC-A538-5521CD7841A5}" srcOrd="4" destOrd="0" presId="urn:microsoft.com/office/officeart/2008/layout/HorizontalMultiLevelHierarchy"/>
    <dgm:cxn modelId="{14A83606-0DCF-403E-BF8D-13A1E72F3610}" type="presParOf" srcId="{5E670FDF-DA2D-4DCC-A538-5521CD7841A5}" destId="{E672F143-9CD5-4C68-BB43-CB7062630188}" srcOrd="0" destOrd="0" presId="urn:microsoft.com/office/officeart/2008/layout/HorizontalMultiLevelHierarchy"/>
    <dgm:cxn modelId="{A22A98B3-F766-403E-A703-08BB0D8BFF09}" type="presParOf" srcId="{9AA2B83E-82EB-4229-90DE-4B9719DE0A46}" destId="{F29470D8-35F7-4CDD-97EE-CF6571CFF065}" srcOrd="5" destOrd="0" presId="urn:microsoft.com/office/officeart/2008/layout/HorizontalMultiLevelHierarchy"/>
    <dgm:cxn modelId="{E6F8123C-CAE3-410C-BDD1-14628B14159D}" type="presParOf" srcId="{F29470D8-35F7-4CDD-97EE-CF6571CFF065}" destId="{F9999FCB-9E4D-4D8B-8DC4-18F94AA260D7}" srcOrd="0" destOrd="0" presId="urn:microsoft.com/office/officeart/2008/layout/HorizontalMultiLevelHierarchy"/>
    <dgm:cxn modelId="{9356AF54-CC8F-40FF-8E7F-85B9C1BBA60A}" type="presParOf" srcId="{F29470D8-35F7-4CDD-97EE-CF6571CFF065}" destId="{6A11B721-9D46-482B-ABD3-E74736F47B1E}" srcOrd="1" destOrd="0" presId="urn:microsoft.com/office/officeart/2008/layout/HorizontalMultiLevelHierarchy"/>
    <dgm:cxn modelId="{C665F89D-F4B8-445F-88DC-76A3F61FFD5B}" type="presParOf" srcId="{54816986-E4D9-4036-A885-50C04F224334}" destId="{99233470-1672-46D2-9DF3-540F50F0876A}" srcOrd="2" destOrd="0" presId="urn:microsoft.com/office/officeart/2008/layout/HorizontalMultiLevelHierarchy"/>
    <dgm:cxn modelId="{9E0F6569-946A-4208-A3DC-C36B468DC25F}" type="presParOf" srcId="{99233470-1672-46D2-9DF3-540F50F0876A}" destId="{FAF8B81E-F1AE-4213-A312-0C9F1833726C}" srcOrd="0" destOrd="0" presId="urn:microsoft.com/office/officeart/2008/layout/HorizontalMultiLevelHierarchy"/>
    <dgm:cxn modelId="{1101BFEC-5661-4C26-A84F-CC990AC3AC14}" type="presParOf" srcId="{54816986-E4D9-4036-A885-50C04F224334}" destId="{FA7F9F18-D8DC-4066-B9B7-F95E69A3DBEF}" srcOrd="3" destOrd="0" presId="urn:microsoft.com/office/officeart/2008/layout/HorizontalMultiLevelHierarchy"/>
    <dgm:cxn modelId="{2D38DBF2-6FDC-4F99-AA11-68FD6E283793}" type="presParOf" srcId="{FA7F9F18-D8DC-4066-B9B7-F95E69A3DBEF}" destId="{98449B5A-7CC9-431F-9E6F-36DDB7E8A489}" srcOrd="0" destOrd="0" presId="urn:microsoft.com/office/officeart/2008/layout/HorizontalMultiLevelHierarchy"/>
    <dgm:cxn modelId="{23BB167D-9F7A-4449-8859-2E13A9878DFA}" type="presParOf" srcId="{FA7F9F18-D8DC-4066-B9B7-F95E69A3DBEF}" destId="{27E7FC30-F2C1-4886-9689-CB214532D873}" srcOrd="1" destOrd="0" presId="urn:microsoft.com/office/officeart/2008/layout/HorizontalMultiLevelHierarchy"/>
    <dgm:cxn modelId="{1A7A6539-BBC6-4961-9392-B148D292F8E2}" type="presParOf" srcId="{54816986-E4D9-4036-A885-50C04F224334}" destId="{CEE135FD-72FE-4AF4-B887-73AD216CEBC7}" srcOrd="4" destOrd="0" presId="urn:microsoft.com/office/officeart/2008/layout/HorizontalMultiLevelHierarchy"/>
    <dgm:cxn modelId="{C0E8E428-21D6-403F-8DBE-AF1D49A5B241}" type="presParOf" srcId="{CEE135FD-72FE-4AF4-B887-73AD216CEBC7}" destId="{BC3AC934-5E8F-4C02-A6CA-007F7D043173}" srcOrd="0" destOrd="0" presId="urn:microsoft.com/office/officeart/2008/layout/HorizontalMultiLevelHierarchy"/>
    <dgm:cxn modelId="{E33CB720-ABB5-4B49-B48B-E274EB0B8D6F}" type="presParOf" srcId="{54816986-E4D9-4036-A885-50C04F224334}" destId="{5E2C62C4-3C7A-4E1E-8CC4-40C94D3CE952}" srcOrd="5" destOrd="0" presId="urn:microsoft.com/office/officeart/2008/layout/HorizontalMultiLevelHierarchy"/>
    <dgm:cxn modelId="{1D6D236F-829F-4C6F-B77C-856D36E3D254}" type="presParOf" srcId="{5E2C62C4-3C7A-4E1E-8CC4-40C94D3CE952}" destId="{E9E313BD-7A2E-445A-B834-84990C6095BF}" srcOrd="0" destOrd="0" presId="urn:microsoft.com/office/officeart/2008/layout/HorizontalMultiLevelHierarchy"/>
    <dgm:cxn modelId="{4FF2B686-A70A-486E-B0EE-42B46BF51714}" type="presParOf" srcId="{5E2C62C4-3C7A-4E1E-8CC4-40C94D3CE952}" destId="{32F4EBF9-A1E3-44AB-9469-1557EB17A982}" srcOrd="1" destOrd="0" presId="urn:microsoft.com/office/officeart/2008/layout/HorizontalMultiLevelHierarchy"/>
    <dgm:cxn modelId="{0C807A4E-61C6-4F78-B5CB-E8DFAB706A37}" type="presParOf" srcId="{54816986-E4D9-4036-A885-50C04F224334}" destId="{FF341DCC-CB8D-4396-B4F1-1EEBF79AD577}" srcOrd="6" destOrd="0" presId="urn:microsoft.com/office/officeart/2008/layout/HorizontalMultiLevelHierarchy"/>
    <dgm:cxn modelId="{984DB7AA-5AC6-4213-B93E-27D03821A252}" type="presParOf" srcId="{FF341DCC-CB8D-4396-B4F1-1EEBF79AD577}" destId="{0605102D-1BF6-49A5-8731-B01381170A47}" srcOrd="0" destOrd="0" presId="urn:microsoft.com/office/officeart/2008/layout/HorizontalMultiLevelHierarchy"/>
    <dgm:cxn modelId="{BA62DAE8-676B-425F-8C0B-238EB00EB1C9}" type="presParOf" srcId="{54816986-E4D9-4036-A885-50C04F224334}" destId="{E1BDC597-5535-4019-829E-4FB34A6D80CB}" srcOrd="7" destOrd="0" presId="urn:microsoft.com/office/officeart/2008/layout/HorizontalMultiLevelHierarchy"/>
    <dgm:cxn modelId="{C2F7B52F-68CB-4E77-8082-75A9EAE4A6A1}" type="presParOf" srcId="{E1BDC597-5535-4019-829E-4FB34A6D80CB}" destId="{60452BB0-3554-45DD-AEC2-6661EA3B8803}" srcOrd="0" destOrd="0" presId="urn:microsoft.com/office/officeart/2008/layout/HorizontalMultiLevelHierarchy"/>
    <dgm:cxn modelId="{CBDD9991-A6C7-4515-B449-31EB6C644DC1}" type="presParOf" srcId="{E1BDC597-5535-4019-829E-4FB34A6D80CB}" destId="{5A94593B-7A74-42BB-B31B-9D2CDCAC301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4741C28-1F37-4B88-A83B-437A74260874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2AEBEC34-F0E8-4B12-868F-03F7A66A3B09}">
      <dgm:prSet phldrT="[Texto]"/>
      <dgm:spPr>
        <a:solidFill>
          <a:schemeClr val="bg1"/>
        </a:solidFill>
      </dgm:spPr>
      <dgm:t>
        <a:bodyPr/>
        <a:lstStyle/>
        <a:p>
          <a:endParaRPr lang="es-CO" b="0" dirty="0"/>
        </a:p>
      </dgm:t>
    </dgm:pt>
    <dgm:pt modelId="{EDDF3086-0CDA-42C3-8F4E-B4D2AC39A78A}" type="parTrans" cxnId="{043CA1A1-60B7-4BC9-8B01-5EBAFC495A53}">
      <dgm:prSet/>
      <dgm:spPr/>
      <dgm:t>
        <a:bodyPr/>
        <a:lstStyle/>
        <a:p>
          <a:endParaRPr lang="es-CO"/>
        </a:p>
      </dgm:t>
    </dgm:pt>
    <dgm:pt modelId="{0AF8C8FF-1A40-4FE6-BFBB-07ED59283290}" type="sibTrans" cxnId="{043CA1A1-60B7-4BC9-8B01-5EBAFC495A53}">
      <dgm:prSet/>
      <dgm:spPr/>
      <dgm:t>
        <a:bodyPr/>
        <a:lstStyle/>
        <a:p>
          <a:endParaRPr lang="es-CO"/>
        </a:p>
      </dgm:t>
    </dgm:pt>
    <dgm:pt modelId="{6296EFA0-6543-4006-940B-533CCE646DB8}">
      <dgm:prSet phldrT="[Texto]" custT="1"/>
      <dgm:spPr/>
      <dgm:t>
        <a:bodyPr/>
        <a:lstStyle/>
        <a:p>
          <a:r>
            <a:rPr lang="es-MX" sz="1400" dirty="0" smtClean="0"/>
            <a:t>Métodos de procesamiento de la información</a:t>
          </a:r>
          <a:endParaRPr lang="es-CO" sz="1400" dirty="0"/>
        </a:p>
      </dgm:t>
    </dgm:pt>
    <dgm:pt modelId="{22F08466-0AAA-4491-A98C-DE8E38208031}" type="parTrans" cxnId="{5BF6C48D-CCB6-4AF7-9A90-9C2D127A28FD}">
      <dgm:prSet/>
      <dgm:spPr/>
      <dgm:t>
        <a:bodyPr/>
        <a:lstStyle/>
        <a:p>
          <a:endParaRPr lang="es-CO"/>
        </a:p>
      </dgm:t>
    </dgm:pt>
    <dgm:pt modelId="{1544A421-B329-44E8-849E-00CAA4D317FD}" type="sibTrans" cxnId="{5BF6C48D-CCB6-4AF7-9A90-9C2D127A28FD}">
      <dgm:prSet/>
      <dgm:spPr/>
      <dgm:t>
        <a:bodyPr/>
        <a:lstStyle/>
        <a:p>
          <a:endParaRPr lang="es-CO"/>
        </a:p>
      </dgm:t>
    </dgm:pt>
    <dgm:pt modelId="{3184C0CF-20C8-407F-9DE4-7E0AEDDF338E}">
      <dgm:prSet custT="1"/>
      <dgm:spPr/>
      <dgm:t>
        <a:bodyPr/>
        <a:lstStyle/>
        <a:p>
          <a:r>
            <a:rPr lang="es-MX" sz="1400" dirty="0" smtClean="0"/>
            <a:t>Procesamiento manual</a:t>
          </a:r>
        </a:p>
      </dgm:t>
    </dgm:pt>
    <dgm:pt modelId="{E131BB83-F7D6-4ADA-B02A-45C42B32069B}" type="parTrans" cxnId="{8E03A943-053A-4720-B58F-C655176A39C3}">
      <dgm:prSet/>
      <dgm:spPr/>
      <dgm:t>
        <a:bodyPr/>
        <a:lstStyle/>
        <a:p>
          <a:endParaRPr lang="es-CO"/>
        </a:p>
      </dgm:t>
    </dgm:pt>
    <dgm:pt modelId="{E825B5BF-1B5A-4784-8CB0-3EF6722D4287}" type="sibTrans" cxnId="{8E03A943-053A-4720-B58F-C655176A39C3}">
      <dgm:prSet/>
      <dgm:spPr/>
      <dgm:t>
        <a:bodyPr/>
        <a:lstStyle/>
        <a:p>
          <a:endParaRPr lang="es-CO"/>
        </a:p>
      </dgm:t>
    </dgm:pt>
    <dgm:pt modelId="{61729809-5A4D-446E-AFAA-CE367330CD4F}">
      <dgm:prSet custT="1"/>
      <dgm:spPr/>
      <dgm:t>
        <a:bodyPr/>
        <a:lstStyle/>
        <a:p>
          <a:r>
            <a:rPr lang="es-MX" sz="1400" dirty="0" smtClean="0"/>
            <a:t>Procesamiento electrónico</a:t>
          </a:r>
        </a:p>
      </dgm:t>
    </dgm:pt>
    <dgm:pt modelId="{1B4CB388-0698-4E56-94AE-C3045A310915}" type="parTrans" cxnId="{18452D3E-79FF-45CB-A364-5BFA9B8A4C36}">
      <dgm:prSet/>
      <dgm:spPr/>
      <dgm:t>
        <a:bodyPr/>
        <a:lstStyle/>
        <a:p>
          <a:endParaRPr lang="es-CO"/>
        </a:p>
      </dgm:t>
    </dgm:pt>
    <dgm:pt modelId="{926C76FF-439F-47E7-8D83-68FAC38695EA}" type="sibTrans" cxnId="{18452D3E-79FF-45CB-A364-5BFA9B8A4C36}">
      <dgm:prSet/>
      <dgm:spPr/>
      <dgm:t>
        <a:bodyPr/>
        <a:lstStyle/>
        <a:p>
          <a:endParaRPr lang="es-CO"/>
        </a:p>
      </dgm:t>
    </dgm:pt>
    <dgm:pt modelId="{450F338E-16E4-4DEE-A1F1-5BAEAF0D9907}">
      <dgm:prSet/>
      <dgm:spPr/>
      <dgm:t>
        <a:bodyPr/>
        <a:lstStyle/>
        <a:p>
          <a:r>
            <a:rPr lang="es-MX" dirty="0" smtClean="0"/>
            <a:t>Procesamiento en lote</a:t>
          </a:r>
        </a:p>
      </dgm:t>
    </dgm:pt>
    <dgm:pt modelId="{27135576-253E-4053-803D-E12A28CF7017}" type="parTrans" cxnId="{FD8A95DF-6F59-42D6-A1E3-63777D604731}">
      <dgm:prSet/>
      <dgm:spPr/>
      <dgm:t>
        <a:bodyPr/>
        <a:lstStyle/>
        <a:p>
          <a:endParaRPr lang="es-CO"/>
        </a:p>
      </dgm:t>
    </dgm:pt>
    <dgm:pt modelId="{C0688CA8-0B67-43D7-8FA4-007D91135C5A}" type="sibTrans" cxnId="{FD8A95DF-6F59-42D6-A1E3-63777D604731}">
      <dgm:prSet/>
      <dgm:spPr/>
      <dgm:t>
        <a:bodyPr/>
        <a:lstStyle/>
        <a:p>
          <a:endParaRPr lang="es-CO"/>
        </a:p>
      </dgm:t>
    </dgm:pt>
    <dgm:pt modelId="{F8A6B176-3A22-4AB5-9168-BA626FA7D845}">
      <dgm:prSet/>
      <dgm:spPr/>
      <dgm:t>
        <a:bodyPr/>
        <a:lstStyle/>
        <a:p>
          <a:r>
            <a:rPr lang="es-MX" dirty="0" smtClean="0"/>
            <a:t>Procesamiento interactivo</a:t>
          </a:r>
        </a:p>
      </dgm:t>
    </dgm:pt>
    <dgm:pt modelId="{B5395341-0511-4852-89FD-61A72D267C9B}" type="parTrans" cxnId="{9FE6F064-F829-462E-8D41-ABF17E52DD98}">
      <dgm:prSet/>
      <dgm:spPr/>
      <dgm:t>
        <a:bodyPr/>
        <a:lstStyle/>
        <a:p>
          <a:endParaRPr lang="es-CO"/>
        </a:p>
      </dgm:t>
    </dgm:pt>
    <dgm:pt modelId="{F668EDC4-878B-411F-9E63-E7F19784B176}" type="sibTrans" cxnId="{9FE6F064-F829-462E-8D41-ABF17E52DD98}">
      <dgm:prSet/>
      <dgm:spPr/>
      <dgm:t>
        <a:bodyPr/>
        <a:lstStyle/>
        <a:p>
          <a:endParaRPr lang="es-CO"/>
        </a:p>
      </dgm:t>
    </dgm:pt>
    <dgm:pt modelId="{B06B6870-895F-43F8-9EF9-E44D585B1127}">
      <dgm:prSet custT="1"/>
      <dgm:spPr/>
      <dgm:t>
        <a:bodyPr/>
        <a:lstStyle/>
        <a:p>
          <a:r>
            <a:rPr lang="es-MX" sz="1400" dirty="0" smtClean="0"/>
            <a:t>Consolidación de estados financieros</a:t>
          </a:r>
        </a:p>
      </dgm:t>
    </dgm:pt>
    <dgm:pt modelId="{2D13F18D-A60A-4D63-9A0F-6961A76ACDA1}" type="parTrans" cxnId="{773B8FB2-F370-4805-B28B-74F51DED5358}">
      <dgm:prSet/>
      <dgm:spPr/>
      <dgm:t>
        <a:bodyPr/>
        <a:lstStyle/>
        <a:p>
          <a:endParaRPr lang="es-CO"/>
        </a:p>
      </dgm:t>
    </dgm:pt>
    <dgm:pt modelId="{E7D86520-5E5F-466A-9A45-B6AC5F25B20B}" type="sibTrans" cxnId="{773B8FB2-F370-4805-B28B-74F51DED5358}">
      <dgm:prSet/>
      <dgm:spPr/>
      <dgm:t>
        <a:bodyPr/>
        <a:lstStyle/>
        <a:p>
          <a:endParaRPr lang="es-CO"/>
        </a:p>
      </dgm:t>
    </dgm:pt>
    <dgm:pt modelId="{032401AD-B156-40BE-A761-467D22CFEACC}">
      <dgm:prSet custT="1"/>
      <dgm:spPr/>
      <dgm:t>
        <a:bodyPr/>
        <a:lstStyle/>
        <a:p>
          <a:r>
            <a:rPr lang="es-MX" sz="1400" dirty="0" smtClean="0"/>
            <a:t>Documentación del proceso de consolidación</a:t>
          </a:r>
        </a:p>
      </dgm:t>
    </dgm:pt>
    <dgm:pt modelId="{AC4C6245-2A30-4E89-B649-B2681FFFF1EB}" type="parTrans" cxnId="{DB71F2A2-6A63-4F66-BE51-4A00DFC780A1}">
      <dgm:prSet/>
      <dgm:spPr/>
      <dgm:t>
        <a:bodyPr/>
        <a:lstStyle/>
        <a:p>
          <a:endParaRPr lang="es-CO"/>
        </a:p>
      </dgm:t>
    </dgm:pt>
    <dgm:pt modelId="{744F1815-EF40-44CE-8B05-854172F84F00}" type="sibTrans" cxnId="{DB71F2A2-6A63-4F66-BE51-4A00DFC780A1}">
      <dgm:prSet/>
      <dgm:spPr/>
      <dgm:t>
        <a:bodyPr/>
        <a:lstStyle/>
        <a:p>
          <a:endParaRPr lang="es-CO"/>
        </a:p>
      </dgm:t>
    </dgm:pt>
    <dgm:pt modelId="{4B6E8DF8-F8EC-4A23-8393-DF7A68DE2177}">
      <dgm:prSet custT="1"/>
      <dgm:spPr/>
      <dgm:t>
        <a:bodyPr/>
        <a:lstStyle/>
        <a:p>
          <a:r>
            <a:rPr lang="es-MX" sz="1400" dirty="0" smtClean="0"/>
            <a:t>Cambios en políticas contables y corrección de errores</a:t>
          </a:r>
        </a:p>
      </dgm:t>
    </dgm:pt>
    <dgm:pt modelId="{D97C1B7C-5D35-47F6-8715-363F2440C0A8}" type="parTrans" cxnId="{BE75DCF8-5DA4-487B-90BF-CE7E5589EEC0}">
      <dgm:prSet/>
      <dgm:spPr/>
      <dgm:t>
        <a:bodyPr/>
        <a:lstStyle/>
        <a:p>
          <a:endParaRPr lang="es-CO"/>
        </a:p>
      </dgm:t>
    </dgm:pt>
    <dgm:pt modelId="{68780E6A-2C06-4A86-8DCF-7639657B5268}" type="sibTrans" cxnId="{BE75DCF8-5DA4-487B-90BF-CE7E5589EEC0}">
      <dgm:prSet/>
      <dgm:spPr/>
      <dgm:t>
        <a:bodyPr/>
        <a:lstStyle/>
        <a:p>
          <a:endParaRPr lang="es-CO"/>
        </a:p>
      </dgm:t>
    </dgm:pt>
    <dgm:pt modelId="{42991B14-B7DB-49F9-9222-B611B8646A0A}">
      <dgm:prSet custT="1"/>
      <dgm:spPr/>
      <dgm:t>
        <a:bodyPr/>
        <a:lstStyle/>
        <a:p>
          <a:r>
            <a:rPr lang="es-MX" sz="1400" dirty="0" smtClean="0"/>
            <a:t>Corrección de errores del período corriente</a:t>
          </a:r>
        </a:p>
      </dgm:t>
    </dgm:pt>
    <dgm:pt modelId="{00474D76-919E-494B-AD10-0789B8F6D72C}" type="parTrans" cxnId="{2B039BB7-40FD-4A62-9EAA-6277E4C4D77F}">
      <dgm:prSet/>
      <dgm:spPr/>
      <dgm:t>
        <a:bodyPr/>
        <a:lstStyle/>
        <a:p>
          <a:endParaRPr lang="es-CO"/>
        </a:p>
      </dgm:t>
    </dgm:pt>
    <dgm:pt modelId="{CE14C435-EB49-4633-8D03-20A7D39F9FD2}" type="sibTrans" cxnId="{2B039BB7-40FD-4A62-9EAA-6277E4C4D77F}">
      <dgm:prSet/>
      <dgm:spPr/>
      <dgm:t>
        <a:bodyPr/>
        <a:lstStyle/>
        <a:p>
          <a:endParaRPr lang="es-CO"/>
        </a:p>
      </dgm:t>
    </dgm:pt>
    <dgm:pt modelId="{5E024456-1A98-4F08-B5CF-654099821B99}">
      <dgm:prSet custT="1"/>
      <dgm:spPr/>
      <dgm:t>
        <a:bodyPr/>
        <a:lstStyle/>
        <a:p>
          <a:r>
            <a:rPr lang="es-MX" sz="1400" dirty="0" smtClean="0"/>
            <a:t>Corrección de errores de períodos anteriores y cambios de políticas contables</a:t>
          </a:r>
          <a:endParaRPr lang="es-CO" sz="1400" dirty="0"/>
        </a:p>
      </dgm:t>
    </dgm:pt>
    <dgm:pt modelId="{F7A2C318-B967-48B0-BE1E-38EB2CC2CCFC}" type="parTrans" cxnId="{4E7AA559-82FA-433D-97AC-9AD293A7E079}">
      <dgm:prSet/>
      <dgm:spPr/>
      <dgm:t>
        <a:bodyPr/>
        <a:lstStyle/>
        <a:p>
          <a:endParaRPr lang="es-CO"/>
        </a:p>
      </dgm:t>
    </dgm:pt>
    <dgm:pt modelId="{A4B23F9D-F92F-414F-B0D8-5CEAA432FB89}" type="sibTrans" cxnId="{4E7AA559-82FA-433D-97AC-9AD293A7E079}">
      <dgm:prSet/>
      <dgm:spPr/>
      <dgm:t>
        <a:bodyPr/>
        <a:lstStyle/>
        <a:p>
          <a:endParaRPr lang="es-CO"/>
        </a:p>
      </dgm:t>
    </dgm:pt>
    <dgm:pt modelId="{B819F540-9E3B-42F6-A8C9-D8E52C3DED9C}" type="pres">
      <dgm:prSet presAssocID="{A4741C28-1F37-4B88-A83B-437A7426087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0AFB8528-7C07-49DA-9451-E4423DCC6034}" type="pres">
      <dgm:prSet presAssocID="{2AEBEC34-F0E8-4B12-868F-03F7A66A3B09}" presName="root1" presStyleCnt="0"/>
      <dgm:spPr/>
    </dgm:pt>
    <dgm:pt modelId="{B7F4D705-3A22-4750-AF36-48182735C8C0}" type="pres">
      <dgm:prSet presAssocID="{2AEBEC34-F0E8-4B12-868F-03F7A66A3B09}" presName="LevelOneTextNode" presStyleLbl="node0" presStyleIdx="0" presStyleCnt="1" custAng="5400000" custFlipVert="1" custFlipHor="1" custScaleX="141293" custScaleY="1705" custLinFactX="-100000" custLinFactNeighborX="-19022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59955FB-442F-4FB9-B3C1-BDBCDDC98FE4}" type="pres">
      <dgm:prSet presAssocID="{2AEBEC34-F0E8-4B12-868F-03F7A66A3B09}" presName="level2hierChild" presStyleCnt="0"/>
      <dgm:spPr/>
    </dgm:pt>
    <dgm:pt modelId="{CDD8CC03-03DC-44CA-A67C-91BC03FEE70F}" type="pres">
      <dgm:prSet presAssocID="{22F08466-0AAA-4491-A98C-DE8E38208031}" presName="conn2-1" presStyleLbl="parChTrans1D2" presStyleIdx="0" presStyleCnt="5"/>
      <dgm:spPr/>
      <dgm:t>
        <a:bodyPr/>
        <a:lstStyle/>
        <a:p>
          <a:endParaRPr lang="es-CO"/>
        </a:p>
      </dgm:t>
    </dgm:pt>
    <dgm:pt modelId="{C8DF4033-303D-45B0-A652-F29FA56E564B}" type="pres">
      <dgm:prSet presAssocID="{22F08466-0AAA-4491-A98C-DE8E38208031}" presName="connTx" presStyleLbl="parChTrans1D2" presStyleIdx="0" presStyleCnt="5"/>
      <dgm:spPr/>
      <dgm:t>
        <a:bodyPr/>
        <a:lstStyle/>
        <a:p>
          <a:endParaRPr lang="es-CO"/>
        </a:p>
      </dgm:t>
    </dgm:pt>
    <dgm:pt modelId="{7B48CAC9-4F0C-49DD-9C61-4C96ABE2CBCE}" type="pres">
      <dgm:prSet presAssocID="{6296EFA0-6543-4006-940B-533CCE646DB8}" presName="root2" presStyleCnt="0"/>
      <dgm:spPr/>
    </dgm:pt>
    <dgm:pt modelId="{7D904F78-8519-4731-81C5-C557EF1A3A03}" type="pres">
      <dgm:prSet presAssocID="{6296EFA0-6543-4006-940B-533CCE646DB8}" presName="LevelTwoTextNode" presStyleLbl="node2" presStyleIdx="0" presStyleCnt="5" custScaleX="197567" custScaleY="19088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154FBA3-1658-43FD-B8B6-75CA69393D44}" type="pres">
      <dgm:prSet presAssocID="{6296EFA0-6543-4006-940B-533CCE646DB8}" presName="level3hierChild" presStyleCnt="0"/>
      <dgm:spPr/>
    </dgm:pt>
    <dgm:pt modelId="{0D7CF299-5201-452A-81B7-199810280B43}" type="pres">
      <dgm:prSet presAssocID="{E131BB83-F7D6-4ADA-B02A-45C42B32069B}" presName="conn2-1" presStyleLbl="parChTrans1D3" presStyleIdx="0" presStyleCnt="3"/>
      <dgm:spPr/>
      <dgm:t>
        <a:bodyPr/>
        <a:lstStyle/>
        <a:p>
          <a:endParaRPr lang="es-CO"/>
        </a:p>
      </dgm:t>
    </dgm:pt>
    <dgm:pt modelId="{714F7732-DD5F-4DA2-B065-610941386189}" type="pres">
      <dgm:prSet presAssocID="{E131BB83-F7D6-4ADA-B02A-45C42B32069B}" presName="connTx" presStyleLbl="parChTrans1D3" presStyleIdx="0" presStyleCnt="3"/>
      <dgm:spPr/>
      <dgm:t>
        <a:bodyPr/>
        <a:lstStyle/>
        <a:p>
          <a:endParaRPr lang="es-CO"/>
        </a:p>
      </dgm:t>
    </dgm:pt>
    <dgm:pt modelId="{AE96B2D7-7AA6-4392-A147-939C24CDDE36}" type="pres">
      <dgm:prSet presAssocID="{3184C0CF-20C8-407F-9DE4-7E0AEDDF338E}" presName="root2" presStyleCnt="0"/>
      <dgm:spPr/>
    </dgm:pt>
    <dgm:pt modelId="{08DB63BF-1EC4-4990-85F4-4AD57CAE2E5E}" type="pres">
      <dgm:prSet presAssocID="{3184C0CF-20C8-407F-9DE4-7E0AEDDF338E}" presName="LevelTwoTextNode" presStyleLbl="node3" presStyleIdx="0" presStyleCnt="3" custScaleX="197567" custScaleY="244363" custLinFactNeighborX="-934" custLinFactNeighborY="1346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013C8F9-7B27-4627-A481-735DD08F0F22}" type="pres">
      <dgm:prSet presAssocID="{3184C0CF-20C8-407F-9DE4-7E0AEDDF338E}" presName="level3hierChild" presStyleCnt="0"/>
      <dgm:spPr/>
    </dgm:pt>
    <dgm:pt modelId="{64EDD3FA-383B-4298-9BC3-16193AC6F8ED}" type="pres">
      <dgm:prSet presAssocID="{1B4CB388-0698-4E56-94AE-C3045A310915}" presName="conn2-1" presStyleLbl="parChTrans1D3" presStyleIdx="1" presStyleCnt="3"/>
      <dgm:spPr/>
      <dgm:t>
        <a:bodyPr/>
        <a:lstStyle/>
        <a:p>
          <a:endParaRPr lang="es-CO"/>
        </a:p>
      </dgm:t>
    </dgm:pt>
    <dgm:pt modelId="{7E429E9B-D6AA-4C66-A02C-A100CFF97918}" type="pres">
      <dgm:prSet presAssocID="{1B4CB388-0698-4E56-94AE-C3045A310915}" presName="connTx" presStyleLbl="parChTrans1D3" presStyleIdx="1" presStyleCnt="3"/>
      <dgm:spPr/>
      <dgm:t>
        <a:bodyPr/>
        <a:lstStyle/>
        <a:p>
          <a:endParaRPr lang="es-CO"/>
        </a:p>
      </dgm:t>
    </dgm:pt>
    <dgm:pt modelId="{EFF90326-4481-4979-AA46-09CC67BFF284}" type="pres">
      <dgm:prSet presAssocID="{61729809-5A4D-446E-AFAA-CE367330CD4F}" presName="root2" presStyleCnt="0"/>
      <dgm:spPr/>
    </dgm:pt>
    <dgm:pt modelId="{5B61D818-4413-4748-BC5A-C2E004013796}" type="pres">
      <dgm:prSet presAssocID="{61729809-5A4D-446E-AFAA-CE367330CD4F}" presName="LevelTwoTextNode" presStyleLbl="node3" presStyleIdx="1" presStyleCnt="3" custScaleX="197567" custScaleY="244363" custLinFactNeighborX="-934" custLinFactNeighborY="1346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4462936-8E19-445F-849A-8AC55172E241}" type="pres">
      <dgm:prSet presAssocID="{61729809-5A4D-446E-AFAA-CE367330CD4F}" presName="level3hierChild" presStyleCnt="0"/>
      <dgm:spPr/>
    </dgm:pt>
    <dgm:pt modelId="{646750C0-D69D-4E08-8D1B-822A3CE2926A}" type="pres">
      <dgm:prSet presAssocID="{27135576-253E-4053-803D-E12A28CF7017}" presName="conn2-1" presStyleLbl="parChTrans1D4" presStyleIdx="0" presStyleCnt="2"/>
      <dgm:spPr/>
      <dgm:t>
        <a:bodyPr/>
        <a:lstStyle/>
        <a:p>
          <a:endParaRPr lang="es-CO"/>
        </a:p>
      </dgm:t>
    </dgm:pt>
    <dgm:pt modelId="{2D656F7C-AD65-43C1-B0F2-E0A6B265D995}" type="pres">
      <dgm:prSet presAssocID="{27135576-253E-4053-803D-E12A28CF7017}" presName="connTx" presStyleLbl="parChTrans1D4" presStyleIdx="0" presStyleCnt="2"/>
      <dgm:spPr/>
      <dgm:t>
        <a:bodyPr/>
        <a:lstStyle/>
        <a:p>
          <a:endParaRPr lang="es-CO"/>
        </a:p>
      </dgm:t>
    </dgm:pt>
    <dgm:pt modelId="{8DE8B3A4-3CAA-4CB9-BB83-AEDD576D61BF}" type="pres">
      <dgm:prSet presAssocID="{450F338E-16E4-4DEE-A1F1-5BAEAF0D9907}" presName="root2" presStyleCnt="0"/>
      <dgm:spPr/>
    </dgm:pt>
    <dgm:pt modelId="{6B14E402-CE1F-48CD-A4F1-51CF9367C772}" type="pres">
      <dgm:prSet presAssocID="{450F338E-16E4-4DEE-A1F1-5BAEAF0D9907}" presName="LevelTwoTextNode" presStyleLbl="node4" presStyleIdx="0" presStyleCnt="2" custScaleX="13585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903788E-A454-4DC3-8415-39B343C3F19B}" type="pres">
      <dgm:prSet presAssocID="{450F338E-16E4-4DEE-A1F1-5BAEAF0D9907}" presName="level3hierChild" presStyleCnt="0"/>
      <dgm:spPr/>
    </dgm:pt>
    <dgm:pt modelId="{8DA2CFBC-9D94-4FBB-9A49-ABC6BC51A927}" type="pres">
      <dgm:prSet presAssocID="{B5395341-0511-4852-89FD-61A72D267C9B}" presName="conn2-1" presStyleLbl="parChTrans1D4" presStyleIdx="1" presStyleCnt="2"/>
      <dgm:spPr/>
      <dgm:t>
        <a:bodyPr/>
        <a:lstStyle/>
        <a:p>
          <a:endParaRPr lang="es-CO"/>
        </a:p>
      </dgm:t>
    </dgm:pt>
    <dgm:pt modelId="{7FAF9CE1-CDDF-4D10-B966-065D8A4E285F}" type="pres">
      <dgm:prSet presAssocID="{B5395341-0511-4852-89FD-61A72D267C9B}" presName="connTx" presStyleLbl="parChTrans1D4" presStyleIdx="1" presStyleCnt="2"/>
      <dgm:spPr/>
      <dgm:t>
        <a:bodyPr/>
        <a:lstStyle/>
        <a:p>
          <a:endParaRPr lang="es-CO"/>
        </a:p>
      </dgm:t>
    </dgm:pt>
    <dgm:pt modelId="{7E351952-0806-46EB-83B2-2A2EC21D5410}" type="pres">
      <dgm:prSet presAssocID="{F8A6B176-3A22-4AB5-9168-BA626FA7D845}" presName="root2" presStyleCnt="0"/>
      <dgm:spPr/>
    </dgm:pt>
    <dgm:pt modelId="{A42A6660-6232-4CEE-BDB9-9E8F66C202C8}" type="pres">
      <dgm:prSet presAssocID="{F8A6B176-3A22-4AB5-9168-BA626FA7D845}" presName="LevelTwoTextNode" presStyleLbl="node4" presStyleIdx="1" presStyleCnt="2" custScaleX="13585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3293784-A677-4164-98ED-B65B5FF61906}" type="pres">
      <dgm:prSet presAssocID="{F8A6B176-3A22-4AB5-9168-BA626FA7D845}" presName="level3hierChild" presStyleCnt="0"/>
      <dgm:spPr/>
    </dgm:pt>
    <dgm:pt modelId="{5A0E21F8-4EAB-423F-B5C5-FF39AD531E75}" type="pres">
      <dgm:prSet presAssocID="{2D13F18D-A60A-4D63-9A0F-6961A76ACDA1}" presName="conn2-1" presStyleLbl="parChTrans1D2" presStyleIdx="1" presStyleCnt="5"/>
      <dgm:spPr/>
      <dgm:t>
        <a:bodyPr/>
        <a:lstStyle/>
        <a:p>
          <a:endParaRPr lang="es-CO"/>
        </a:p>
      </dgm:t>
    </dgm:pt>
    <dgm:pt modelId="{57A1CAD0-2616-4FF1-BB2B-883F55C973E7}" type="pres">
      <dgm:prSet presAssocID="{2D13F18D-A60A-4D63-9A0F-6961A76ACDA1}" presName="connTx" presStyleLbl="parChTrans1D2" presStyleIdx="1" presStyleCnt="5"/>
      <dgm:spPr/>
      <dgm:t>
        <a:bodyPr/>
        <a:lstStyle/>
        <a:p>
          <a:endParaRPr lang="es-CO"/>
        </a:p>
      </dgm:t>
    </dgm:pt>
    <dgm:pt modelId="{8EF142C1-32D7-4D80-B3E5-063FA0DCA117}" type="pres">
      <dgm:prSet presAssocID="{B06B6870-895F-43F8-9EF9-E44D585B1127}" presName="root2" presStyleCnt="0"/>
      <dgm:spPr/>
    </dgm:pt>
    <dgm:pt modelId="{7533ACF2-57AA-48EA-87A9-9AF96A72DB32}" type="pres">
      <dgm:prSet presAssocID="{B06B6870-895F-43F8-9EF9-E44D585B1127}" presName="LevelTwoTextNode" presStyleLbl="node2" presStyleIdx="1" presStyleCnt="5" custScaleX="197567" custScaleY="19088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C725153-76C2-43CF-98B4-D99B1FBD939F}" type="pres">
      <dgm:prSet presAssocID="{B06B6870-895F-43F8-9EF9-E44D585B1127}" presName="level3hierChild" presStyleCnt="0"/>
      <dgm:spPr/>
    </dgm:pt>
    <dgm:pt modelId="{1DC12E1F-78A4-4108-8BB9-D600FF9CC2D8}" type="pres">
      <dgm:prSet presAssocID="{AC4C6245-2A30-4E89-B649-B2681FFFF1EB}" presName="conn2-1" presStyleLbl="parChTrans1D3" presStyleIdx="2" presStyleCnt="3"/>
      <dgm:spPr/>
      <dgm:t>
        <a:bodyPr/>
        <a:lstStyle/>
        <a:p>
          <a:endParaRPr lang="es-CO"/>
        </a:p>
      </dgm:t>
    </dgm:pt>
    <dgm:pt modelId="{407B8413-089D-4FFB-A32A-8C624A2AF289}" type="pres">
      <dgm:prSet presAssocID="{AC4C6245-2A30-4E89-B649-B2681FFFF1EB}" presName="connTx" presStyleLbl="parChTrans1D3" presStyleIdx="2" presStyleCnt="3"/>
      <dgm:spPr/>
      <dgm:t>
        <a:bodyPr/>
        <a:lstStyle/>
        <a:p>
          <a:endParaRPr lang="es-CO"/>
        </a:p>
      </dgm:t>
    </dgm:pt>
    <dgm:pt modelId="{78DC7A49-ABF6-40BB-B17C-84D3224F51EB}" type="pres">
      <dgm:prSet presAssocID="{032401AD-B156-40BE-A761-467D22CFEACC}" presName="root2" presStyleCnt="0"/>
      <dgm:spPr/>
    </dgm:pt>
    <dgm:pt modelId="{EBFCBD67-45AF-4132-990E-9A239359CE20}" type="pres">
      <dgm:prSet presAssocID="{032401AD-B156-40BE-A761-467D22CFEACC}" presName="LevelTwoTextNode" presStyleLbl="node3" presStyleIdx="2" presStyleCnt="3" custScaleX="197567" custScaleY="244363" custLinFactNeighborX="-934" custLinFactNeighborY="1346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A4E7DAD4-84B1-463C-A2E6-DE2F302740D5}" type="pres">
      <dgm:prSet presAssocID="{032401AD-B156-40BE-A761-467D22CFEACC}" presName="level3hierChild" presStyleCnt="0"/>
      <dgm:spPr/>
    </dgm:pt>
    <dgm:pt modelId="{659CA72D-462F-4A8E-BF97-F63E0C296CBE}" type="pres">
      <dgm:prSet presAssocID="{D97C1B7C-5D35-47F6-8715-363F2440C0A8}" presName="conn2-1" presStyleLbl="parChTrans1D2" presStyleIdx="2" presStyleCnt="5"/>
      <dgm:spPr/>
      <dgm:t>
        <a:bodyPr/>
        <a:lstStyle/>
        <a:p>
          <a:endParaRPr lang="es-CO"/>
        </a:p>
      </dgm:t>
    </dgm:pt>
    <dgm:pt modelId="{FFE0B5E6-E8BF-498A-A2E4-D11D13689199}" type="pres">
      <dgm:prSet presAssocID="{D97C1B7C-5D35-47F6-8715-363F2440C0A8}" presName="connTx" presStyleLbl="parChTrans1D2" presStyleIdx="2" presStyleCnt="5"/>
      <dgm:spPr/>
      <dgm:t>
        <a:bodyPr/>
        <a:lstStyle/>
        <a:p>
          <a:endParaRPr lang="es-CO"/>
        </a:p>
      </dgm:t>
    </dgm:pt>
    <dgm:pt modelId="{91DE20E2-CE4E-4D83-BB70-DBE0BAE318B6}" type="pres">
      <dgm:prSet presAssocID="{4B6E8DF8-F8EC-4A23-8393-DF7A68DE2177}" presName="root2" presStyleCnt="0"/>
      <dgm:spPr/>
    </dgm:pt>
    <dgm:pt modelId="{5F4C41B7-7A7B-4C89-A176-79FAF91073F4}" type="pres">
      <dgm:prSet presAssocID="{4B6E8DF8-F8EC-4A23-8393-DF7A68DE2177}" presName="LevelTwoTextNode" presStyleLbl="node2" presStyleIdx="2" presStyleCnt="5" custScaleX="197567" custScaleY="244363" custLinFactNeighborX="-934" custLinFactNeighborY="1346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096420A-181B-4749-BE60-829280B79AE5}" type="pres">
      <dgm:prSet presAssocID="{4B6E8DF8-F8EC-4A23-8393-DF7A68DE2177}" presName="level3hierChild" presStyleCnt="0"/>
      <dgm:spPr/>
    </dgm:pt>
    <dgm:pt modelId="{D55A46A5-A030-4F22-833C-54476B7D85A9}" type="pres">
      <dgm:prSet presAssocID="{00474D76-919E-494B-AD10-0789B8F6D72C}" presName="conn2-1" presStyleLbl="parChTrans1D2" presStyleIdx="3" presStyleCnt="5"/>
      <dgm:spPr/>
      <dgm:t>
        <a:bodyPr/>
        <a:lstStyle/>
        <a:p>
          <a:endParaRPr lang="es-CO"/>
        </a:p>
      </dgm:t>
    </dgm:pt>
    <dgm:pt modelId="{489B054A-F5A7-48C0-A9EF-DFC0CFC69BB8}" type="pres">
      <dgm:prSet presAssocID="{00474D76-919E-494B-AD10-0789B8F6D72C}" presName="connTx" presStyleLbl="parChTrans1D2" presStyleIdx="3" presStyleCnt="5"/>
      <dgm:spPr/>
      <dgm:t>
        <a:bodyPr/>
        <a:lstStyle/>
        <a:p>
          <a:endParaRPr lang="es-CO"/>
        </a:p>
      </dgm:t>
    </dgm:pt>
    <dgm:pt modelId="{47810311-284C-4C72-95FF-A74C10B2A678}" type="pres">
      <dgm:prSet presAssocID="{42991B14-B7DB-49F9-9222-B611B8646A0A}" presName="root2" presStyleCnt="0"/>
      <dgm:spPr/>
    </dgm:pt>
    <dgm:pt modelId="{3411226E-DCD0-4CB8-8F9C-4912D5EB5913}" type="pres">
      <dgm:prSet presAssocID="{42991B14-B7DB-49F9-9222-B611B8646A0A}" presName="LevelTwoTextNode" presStyleLbl="node2" presStyleIdx="3" presStyleCnt="5" custScaleX="197567" custScaleY="244363" custLinFactNeighborX="-934" custLinFactNeighborY="1346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A754B43-711F-4782-942E-3E9004453F8B}" type="pres">
      <dgm:prSet presAssocID="{42991B14-B7DB-49F9-9222-B611B8646A0A}" presName="level3hierChild" presStyleCnt="0"/>
      <dgm:spPr/>
    </dgm:pt>
    <dgm:pt modelId="{A40AF0B3-2C84-4E11-A715-05A45940AC03}" type="pres">
      <dgm:prSet presAssocID="{F7A2C318-B967-48B0-BE1E-38EB2CC2CCFC}" presName="conn2-1" presStyleLbl="parChTrans1D2" presStyleIdx="4" presStyleCnt="5"/>
      <dgm:spPr/>
      <dgm:t>
        <a:bodyPr/>
        <a:lstStyle/>
        <a:p>
          <a:endParaRPr lang="es-CO"/>
        </a:p>
      </dgm:t>
    </dgm:pt>
    <dgm:pt modelId="{B7DB02E2-FD96-4899-A9AF-F5CD29946C66}" type="pres">
      <dgm:prSet presAssocID="{F7A2C318-B967-48B0-BE1E-38EB2CC2CCFC}" presName="connTx" presStyleLbl="parChTrans1D2" presStyleIdx="4" presStyleCnt="5"/>
      <dgm:spPr/>
      <dgm:t>
        <a:bodyPr/>
        <a:lstStyle/>
        <a:p>
          <a:endParaRPr lang="es-CO"/>
        </a:p>
      </dgm:t>
    </dgm:pt>
    <dgm:pt modelId="{0026B222-7276-42D3-AAB7-36412255C3D3}" type="pres">
      <dgm:prSet presAssocID="{5E024456-1A98-4F08-B5CF-654099821B99}" presName="root2" presStyleCnt="0"/>
      <dgm:spPr/>
    </dgm:pt>
    <dgm:pt modelId="{99689D68-01E9-466C-BB89-CC11E167D06A}" type="pres">
      <dgm:prSet presAssocID="{5E024456-1A98-4F08-B5CF-654099821B99}" presName="LevelTwoTextNode" presStyleLbl="node2" presStyleIdx="4" presStyleCnt="5" custScaleX="197567" custScaleY="24436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B7BECD6-677A-41E3-8B3F-375F396A57FD}" type="pres">
      <dgm:prSet presAssocID="{5E024456-1A98-4F08-B5CF-654099821B99}" presName="level3hierChild" presStyleCnt="0"/>
      <dgm:spPr/>
    </dgm:pt>
  </dgm:ptLst>
  <dgm:cxnLst>
    <dgm:cxn modelId="{5BF6C48D-CCB6-4AF7-9A90-9C2D127A28FD}" srcId="{2AEBEC34-F0E8-4B12-868F-03F7A66A3B09}" destId="{6296EFA0-6543-4006-940B-533CCE646DB8}" srcOrd="0" destOrd="0" parTransId="{22F08466-0AAA-4491-A98C-DE8E38208031}" sibTransId="{1544A421-B329-44E8-849E-00CAA4D317FD}"/>
    <dgm:cxn modelId="{A8E83EBD-F97F-4104-B60C-71E8026B6F62}" type="presOf" srcId="{22F08466-0AAA-4491-A98C-DE8E38208031}" destId="{C8DF4033-303D-45B0-A652-F29FA56E564B}" srcOrd="1" destOrd="0" presId="urn:microsoft.com/office/officeart/2008/layout/HorizontalMultiLevelHierarchy"/>
    <dgm:cxn modelId="{F7410782-BB9B-D446-80F1-B60A906DDCE7}" type="presOf" srcId="{F7A2C318-B967-48B0-BE1E-38EB2CC2CCFC}" destId="{B7DB02E2-FD96-4899-A9AF-F5CD29946C66}" srcOrd="1" destOrd="0" presId="urn:microsoft.com/office/officeart/2008/layout/HorizontalMultiLevelHierarchy"/>
    <dgm:cxn modelId="{6BAFF4C7-9D47-43F5-B7BB-AF20297D898C}" type="presOf" srcId="{E131BB83-F7D6-4ADA-B02A-45C42B32069B}" destId="{0D7CF299-5201-452A-81B7-199810280B43}" srcOrd="0" destOrd="0" presId="urn:microsoft.com/office/officeart/2008/layout/HorizontalMultiLevelHierarchy"/>
    <dgm:cxn modelId="{EC4BED15-FFB7-490B-91FE-0850FE49675F}" type="presOf" srcId="{6296EFA0-6543-4006-940B-533CCE646DB8}" destId="{7D904F78-8519-4731-81C5-C557EF1A3A03}" srcOrd="0" destOrd="0" presId="urn:microsoft.com/office/officeart/2008/layout/HorizontalMultiLevelHierarchy"/>
    <dgm:cxn modelId="{337C5093-62A6-452F-9E1B-18CAA0CA750E}" type="presOf" srcId="{B06B6870-895F-43F8-9EF9-E44D585B1127}" destId="{7533ACF2-57AA-48EA-87A9-9AF96A72DB32}" srcOrd="0" destOrd="0" presId="urn:microsoft.com/office/officeart/2008/layout/HorizontalMultiLevelHierarchy"/>
    <dgm:cxn modelId="{01CF249C-2E37-9543-84FF-058273B1A5AD}" type="presOf" srcId="{4B6E8DF8-F8EC-4A23-8393-DF7A68DE2177}" destId="{5F4C41B7-7A7B-4C89-A176-79FAF91073F4}" srcOrd="0" destOrd="0" presId="urn:microsoft.com/office/officeart/2008/layout/HorizontalMultiLevelHierarchy"/>
    <dgm:cxn modelId="{7EADE963-0EDE-BE43-A96C-7F0C62C0DB09}" type="presOf" srcId="{F7A2C318-B967-48B0-BE1E-38EB2CC2CCFC}" destId="{A40AF0B3-2C84-4E11-A715-05A45940AC03}" srcOrd="0" destOrd="0" presId="urn:microsoft.com/office/officeart/2008/layout/HorizontalMultiLevelHierarchy"/>
    <dgm:cxn modelId="{BDFB73B3-6D8A-044E-8BF6-2FD38FC09B4D}" type="presOf" srcId="{5E024456-1A98-4F08-B5CF-654099821B99}" destId="{99689D68-01E9-466C-BB89-CC11E167D06A}" srcOrd="0" destOrd="0" presId="urn:microsoft.com/office/officeart/2008/layout/HorizontalMultiLevelHierarchy"/>
    <dgm:cxn modelId="{CBFE0648-8F9F-BB4D-8A3F-2DAF76C3E2C6}" type="presOf" srcId="{00474D76-919E-494B-AD10-0789B8F6D72C}" destId="{D55A46A5-A030-4F22-833C-54476B7D85A9}" srcOrd="0" destOrd="0" presId="urn:microsoft.com/office/officeart/2008/layout/HorizontalMultiLevelHierarchy"/>
    <dgm:cxn modelId="{4EF69A50-17F9-4D83-95E1-95AB98199743}" type="presOf" srcId="{B5395341-0511-4852-89FD-61A72D267C9B}" destId="{7FAF9CE1-CDDF-4D10-B966-065D8A4E285F}" srcOrd="1" destOrd="0" presId="urn:microsoft.com/office/officeart/2008/layout/HorizontalMultiLevelHierarchy"/>
    <dgm:cxn modelId="{043CA1A1-60B7-4BC9-8B01-5EBAFC495A53}" srcId="{A4741C28-1F37-4B88-A83B-437A74260874}" destId="{2AEBEC34-F0E8-4B12-868F-03F7A66A3B09}" srcOrd="0" destOrd="0" parTransId="{EDDF3086-0CDA-42C3-8F4E-B4D2AC39A78A}" sibTransId="{0AF8C8FF-1A40-4FE6-BFBB-07ED59283290}"/>
    <dgm:cxn modelId="{BE75DCF8-5DA4-487B-90BF-CE7E5589EEC0}" srcId="{2AEBEC34-F0E8-4B12-868F-03F7A66A3B09}" destId="{4B6E8DF8-F8EC-4A23-8393-DF7A68DE2177}" srcOrd="2" destOrd="0" parTransId="{D97C1B7C-5D35-47F6-8715-363F2440C0A8}" sibTransId="{68780E6A-2C06-4A86-8DCF-7639657B5268}"/>
    <dgm:cxn modelId="{DB71F2A2-6A63-4F66-BE51-4A00DFC780A1}" srcId="{B06B6870-895F-43F8-9EF9-E44D585B1127}" destId="{032401AD-B156-40BE-A761-467D22CFEACC}" srcOrd="0" destOrd="0" parTransId="{AC4C6245-2A30-4E89-B649-B2681FFFF1EB}" sibTransId="{744F1815-EF40-44CE-8B05-854172F84F00}"/>
    <dgm:cxn modelId="{4E7AA559-82FA-433D-97AC-9AD293A7E079}" srcId="{2AEBEC34-F0E8-4B12-868F-03F7A66A3B09}" destId="{5E024456-1A98-4F08-B5CF-654099821B99}" srcOrd="4" destOrd="0" parTransId="{F7A2C318-B967-48B0-BE1E-38EB2CC2CCFC}" sibTransId="{A4B23F9D-F92F-414F-B0D8-5CEAA432FB89}"/>
    <dgm:cxn modelId="{7A48A50A-B597-4A17-A991-51B835EC3731}" type="presOf" srcId="{F8A6B176-3A22-4AB5-9168-BA626FA7D845}" destId="{A42A6660-6232-4CEE-BDB9-9E8F66C202C8}" srcOrd="0" destOrd="0" presId="urn:microsoft.com/office/officeart/2008/layout/HorizontalMultiLevelHierarchy"/>
    <dgm:cxn modelId="{C638CE0C-0A1E-4173-B47C-0E8D0E72C416}" type="presOf" srcId="{27135576-253E-4053-803D-E12A28CF7017}" destId="{646750C0-D69D-4E08-8D1B-822A3CE2926A}" srcOrd="0" destOrd="0" presId="urn:microsoft.com/office/officeart/2008/layout/HorizontalMultiLevelHierarchy"/>
    <dgm:cxn modelId="{04CD35CA-DA0A-488B-8D63-810AE4012939}" type="presOf" srcId="{27135576-253E-4053-803D-E12A28CF7017}" destId="{2D656F7C-AD65-43C1-B0F2-E0A6B265D995}" srcOrd="1" destOrd="0" presId="urn:microsoft.com/office/officeart/2008/layout/HorizontalMultiLevelHierarchy"/>
    <dgm:cxn modelId="{8E03A943-053A-4720-B58F-C655176A39C3}" srcId="{6296EFA0-6543-4006-940B-533CCE646DB8}" destId="{3184C0CF-20C8-407F-9DE4-7E0AEDDF338E}" srcOrd="0" destOrd="0" parTransId="{E131BB83-F7D6-4ADA-B02A-45C42B32069B}" sibTransId="{E825B5BF-1B5A-4784-8CB0-3EF6722D4287}"/>
    <dgm:cxn modelId="{04809270-13D8-1B4A-9599-1BE91FB22693}" type="presOf" srcId="{D97C1B7C-5D35-47F6-8715-363F2440C0A8}" destId="{659CA72D-462F-4A8E-BF97-F63E0C296CBE}" srcOrd="0" destOrd="0" presId="urn:microsoft.com/office/officeart/2008/layout/HorizontalMultiLevelHierarchy"/>
    <dgm:cxn modelId="{C9FF0C2B-7BC0-42A3-AD90-C6DC335B9D4E}" type="presOf" srcId="{1B4CB388-0698-4E56-94AE-C3045A310915}" destId="{7E429E9B-D6AA-4C66-A02C-A100CFF97918}" srcOrd="1" destOrd="0" presId="urn:microsoft.com/office/officeart/2008/layout/HorizontalMultiLevelHierarchy"/>
    <dgm:cxn modelId="{9FC107A4-6A0C-064B-B9F8-D65894A3C51C}" type="presOf" srcId="{D97C1B7C-5D35-47F6-8715-363F2440C0A8}" destId="{FFE0B5E6-E8BF-498A-A2E4-D11D13689199}" srcOrd="1" destOrd="0" presId="urn:microsoft.com/office/officeart/2008/layout/HorizontalMultiLevelHierarchy"/>
    <dgm:cxn modelId="{B61CD214-33C9-4179-A119-B3E8FD3CA8FB}" type="presOf" srcId="{2D13F18D-A60A-4D63-9A0F-6961A76ACDA1}" destId="{5A0E21F8-4EAB-423F-B5C5-FF39AD531E75}" srcOrd="0" destOrd="0" presId="urn:microsoft.com/office/officeart/2008/layout/HorizontalMultiLevelHierarchy"/>
    <dgm:cxn modelId="{2DA45DB8-1602-4756-8664-0FE5D659ECB7}" type="presOf" srcId="{B5395341-0511-4852-89FD-61A72D267C9B}" destId="{8DA2CFBC-9D94-4FBB-9A49-ABC6BC51A927}" srcOrd="0" destOrd="0" presId="urn:microsoft.com/office/officeart/2008/layout/HorizontalMultiLevelHierarchy"/>
    <dgm:cxn modelId="{BBA28463-9AAC-4BA1-BE4C-BE157361BAC5}" type="presOf" srcId="{22F08466-0AAA-4491-A98C-DE8E38208031}" destId="{CDD8CC03-03DC-44CA-A67C-91BC03FEE70F}" srcOrd="0" destOrd="0" presId="urn:microsoft.com/office/officeart/2008/layout/HorizontalMultiLevelHierarchy"/>
    <dgm:cxn modelId="{6E228735-8382-1346-AFF7-4B71895C0C9A}" type="presOf" srcId="{00474D76-919E-494B-AD10-0789B8F6D72C}" destId="{489B054A-F5A7-48C0-A9EF-DFC0CFC69BB8}" srcOrd="1" destOrd="0" presId="urn:microsoft.com/office/officeart/2008/layout/HorizontalMultiLevelHierarchy"/>
    <dgm:cxn modelId="{61734A7A-D470-47FB-9143-3B3D477487E4}" type="presOf" srcId="{2AEBEC34-F0E8-4B12-868F-03F7A66A3B09}" destId="{B7F4D705-3A22-4750-AF36-48182735C8C0}" srcOrd="0" destOrd="0" presId="urn:microsoft.com/office/officeart/2008/layout/HorizontalMultiLevelHierarchy"/>
    <dgm:cxn modelId="{9160D0AC-E431-264A-AE34-C4010D6132DF}" type="presOf" srcId="{42991B14-B7DB-49F9-9222-B611B8646A0A}" destId="{3411226E-DCD0-4CB8-8F9C-4912D5EB5913}" srcOrd="0" destOrd="0" presId="urn:microsoft.com/office/officeart/2008/layout/HorizontalMultiLevelHierarchy"/>
    <dgm:cxn modelId="{44A9EAB2-97C7-4B30-AA60-776EF2BC2D29}" type="presOf" srcId="{450F338E-16E4-4DEE-A1F1-5BAEAF0D9907}" destId="{6B14E402-CE1F-48CD-A4F1-51CF9367C772}" srcOrd="0" destOrd="0" presId="urn:microsoft.com/office/officeart/2008/layout/HorizontalMultiLevelHierarchy"/>
    <dgm:cxn modelId="{9FE6F064-F829-462E-8D41-ABF17E52DD98}" srcId="{61729809-5A4D-446E-AFAA-CE367330CD4F}" destId="{F8A6B176-3A22-4AB5-9168-BA626FA7D845}" srcOrd="1" destOrd="0" parTransId="{B5395341-0511-4852-89FD-61A72D267C9B}" sibTransId="{F668EDC4-878B-411F-9E63-E7F19784B176}"/>
    <dgm:cxn modelId="{8853888B-1E2C-41D2-B89C-59BBBDE28DA4}" type="presOf" srcId="{1B4CB388-0698-4E56-94AE-C3045A310915}" destId="{64EDD3FA-383B-4298-9BC3-16193AC6F8ED}" srcOrd="0" destOrd="0" presId="urn:microsoft.com/office/officeart/2008/layout/HorizontalMultiLevelHierarchy"/>
    <dgm:cxn modelId="{FD8A95DF-6F59-42D6-A1E3-63777D604731}" srcId="{61729809-5A4D-446E-AFAA-CE367330CD4F}" destId="{450F338E-16E4-4DEE-A1F1-5BAEAF0D9907}" srcOrd="0" destOrd="0" parTransId="{27135576-253E-4053-803D-E12A28CF7017}" sibTransId="{C0688CA8-0B67-43D7-8FA4-007D91135C5A}"/>
    <dgm:cxn modelId="{DAFD6890-5D52-47CC-BD61-4F979BD28FB5}" type="presOf" srcId="{032401AD-B156-40BE-A761-467D22CFEACC}" destId="{EBFCBD67-45AF-4132-990E-9A239359CE20}" srcOrd="0" destOrd="0" presId="urn:microsoft.com/office/officeart/2008/layout/HorizontalMultiLevelHierarchy"/>
    <dgm:cxn modelId="{2B039BB7-40FD-4A62-9EAA-6277E4C4D77F}" srcId="{2AEBEC34-F0E8-4B12-868F-03F7A66A3B09}" destId="{42991B14-B7DB-49F9-9222-B611B8646A0A}" srcOrd="3" destOrd="0" parTransId="{00474D76-919E-494B-AD10-0789B8F6D72C}" sibTransId="{CE14C435-EB49-4633-8D03-20A7D39F9FD2}"/>
    <dgm:cxn modelId="{A449C28E-B4A7-4C7E-B91B-28C3D0283A9C}" type="presOf" srcId="{E131BB83-F7D6-4ADA-B02A-45C42B32069B}" destId="{714F7732-DD5F-4DA2-B065-610941386189}" srcOrd="1" destOrd="0" presId="urn:microsoft.com/office/officeart/2008/layout/HorizontalMultiLevelHierarchy"/>
    <dgm:cxn modelId="{DE1340D2-B6BA-46D2-8EBF-64ACDE9F30C6}" type="presOf" srcId="{2D13F18D-A60A-4D63-9A0F-6961A76ACDA1}" destId="{57A1CAD0-2616-4FF1-BB2B-883F55C973E7}" srcOrd="1" destOrd="0" presId="urn:microsoft.com/office/officeart/2008/layout/HorizontalMultiLevelHierarchy"/>
    <dgm:cxn modelId="{F77D233A-0E56-4634-A408-AA2A39B9A265}" type="presOf" srcId="{61729809-5A4D-446E-AFAA-CE367330CD4F}" destId="{5B61D818-4413-4748-BC5A-C2E004013796}" srcOrd="0" destOrd="0" presId="urn:microsoft.com/office/officeart/2008/layout/HorizontalMultiLevelHierarchy"/>
    <dgm:cxn modelId="{773B8FB2-F370-4805-B28B-74F51DED5358}" srcId="{2AEBEC34-F0E8-4B12-868F-03F7A66A3B09}" destId="{B06B6870-895F-43F8-9EF9-E44D585B1127}" srcOrd="1" destOrd="0" parTransId="{2D13F18D-A60A-4D63-9A0F-6961A76ACDA1}" sibTransId="{E7D86520-5E5F-466A-9A45-B6AC5F25B20B}"/>
    <dgm:cxn modelId="{A22EA94A-5F38-48AA-8DFC-401386958575}" type="presOf" srcId="{3184C0CF-20C8-407F-9DE4-7E0AEDDF338E}" destId="{08DB63BF-1EC4-4990-85F4-4AD57CAE2E5E}" srcOrd="0" destOrd="0" presId="urn:microsoft.com/office/officeart/2008/layout/HorizontalMultiLevelHierarchy"/>
    <dgm:cxn modelId="{2C7A381A-B4F0-4B6B-B3A7-FEB6448ADC3E}" type="presOf" srcId="{AC4C6245-2A30-4E89-B649-B2681FFFF1EB}" destId="{407B8413-089D-4FFB-A32A-8C624A2AF289}" srcOrd="1" destOrd="0" presId="urn:microsoft.com/office/officeart/2008/layout/HorizontalMultiLevelHierarchy"/>
    <dgm:cxn modelId="{09D55E29-5DBC-4147-9280-8B0B73BE5A75}" type="presOf" srcId="{AC4C6245-2A30-4E89-B649-B2681FFFF1EB}" destId="{1DC12E1F-78A4-4108-8BB9-D600FF9CC2D8}" srcOrd="0" destOrd="0" presId="urn:microsoft.com/office/officeart/2008/layout/HorizontalMultiLevelHierarchy"/>
    <dgm:cxn modelId="{1536B195-7246-464D-99C6-40700537D939}" type="presOf" srcId="{A4741C28-1F37-4B88-A83B-437A74260874}" destId="{B819F540-9E3B-42F6-A8C9-D8E52C3DED9C}" srcOrd="0" destOrd="0" presId="urn:microsoft.com/office/officeart/2008/layout/HorizontalMultiLevelHierarchy"/>
    <dgm:cxn modelId="{18452D3E-79FF-45CB-A364-5BFA9B8A4C36}" srcId="{6296EFA0-6543-4006-940B-533CCE646DB8}" destId="{61729809-5A4D-446E-AFAA-CE367330CD4F}" srcOrd="1" destOrd="0" parTransId="{1B4CB388-0698-4E56-94AE-C3045A310915}" sibTransId="{926C76FF-439F-47E7-8D83-68FAC38695EA}"/>
    <dgm:cxn modelId="{8259D404-F5DE-44E6-9FD9-EAE430D3C99D}" type="presParOf" srcId="{B819F540-9E3B-42F6-A8C9-D8E52C3DED9C}" destId="{0AFB8528-7C07-49DA-9451-E4423DCC6034}" srcOrd="0" destOrd="0" presId="urn:microsoft.com/office/officeart/2008/layout/HorizontalMultiLevelHierarchy"/>
    <dgm:cxn modelId="{D1D0312C-86F1-445C-932B-E66DDB3E385D}" type="presParOf" srcId="{0AFB8528-7C07-49DA-9451-E4423DCC6034}" destId="{B7F4D705-3A22-4750-AF36-48182735C8C0}" srcOrd="0" destOrd="0" presId="urn:microsoft.com/office/officeart/2008/layout/HorizontalMultiLevelHierarchy"/>
    <dgm:cxn modelId="{54DCF2BD-E8FF-410C-AAC1-8618B5FE0CF9}" type="presParOf" srcId="{0AFB8528-7C07-49DA-9451-E4423DCC6034}" destId="{959955FB-442F-4FB9-B3C1-BDBCDDC98FE4}" srcOrd="1" destOrd="0" presId="urn:microsoft.com/office/officeart/2008/layout/HorizontalMultiLevelHierarchy"/>
    <dgm:cxn modelId="{8327F8F2-868E-4F3F-863F-5A7F7DFDFCBA}" type="presParOf" srcId="{959955FB-442F-4FB9-B3C1-BDBCDDC98FE4}" destId="{CDD8CC03-03DC-44CA-A67C-91BC03FEE70F}" srcOrd="0" destOrd="0" presId="urn:microsoft.com/office/officeart/2008/layout/HorizontalMultiLevelHierarchy"/>
    <dgm:cxn modelId="{94FD56C1-6040-4769-85D9-937E7A119EFF}" type="presParOf" srcId="{CDD8CC03-03DC-44CA-A67C-91BC03FEE70F}" destId="{C8DF4033-303D-45B0-A652-F29FA56E564B}" srcOrd="0" destOrd="0" presId="urn:microsoft.com/office/officeart/2008/layout/HorizontalMultiLevelHierarchy"/>
    <dgm:cxn modelId="{3EECD443-F8E8-4C5A-B5A0-72E14A8E60D2}" type="presParOf" srcId="{959955FB-442F-4FB9-B3C1-BDBCDDC98FE4}" destId="{7B48CAC9-4F0C-49DD-9C61-4C96ABE2CBCE}" srcOrd="1" destOrd="0" presId="urn:microsoft.com/office/officeart/2008/layout/HorizontalMultiLevelHierarchy"/>
    <dgm:cxn modelId="{A23E403F-5DF9-4F03-B226-DAD1AEEF7B2F}" type="presParOf" srcId="{7B48CAC9-4F0C-49DD-9C61-4C96ABE2CBCE}" destId="{7D904F78-8519-4731-81C5-C557EF1A3A03}" srcOrd="0" destOrd="0" presId="urn:microsoft.com/office/officeart/2008/layout/HorizontalMultiLevelHierarchy"/>
    <dgm:cxn modelId="{03596719-1626-401D-9B1E-C182DBFAA5A6}" type="presParOf" srcId="{7B48CAC9-4F0C-49DD-9C61-4C96ABE2CBCE}" destId="{E154FBA3-1658-43FD-B8B6-75CA69393D44}" srcOrd="1" destOrd="0" presId="urn:microsoft.com/office/officeart/2008/layout/HorizontalMultiLevelHierarchy"/>
    <dgm:cxn modelId="{80C50D98-B833-41D7-87EB-E117D2811422}" type="presParOf" srcId="{E154FBA3-1658-43FD-B8B6-75CA69393D44}" destId="{0D7CF299-5201-452A-81B7-199810280B43}" srcOrd="0" destOrd="0" presId="urn:microsoft.com/office/officeart/2008/layout/HorizontalMultiLevelHierarchy"/>
    <dgm:cxn modelId="{6AA13856-E9AC-4030-B1B5-F3F48E7AD91E}" type="presParOf" srcId="{0D7CF299-5201-452A-81B7-199810280B43}" destId="{714F7732-DD5F-4DA2-B065-610941386189}" srcOrd="0" destOrd="0" presId="urn:microsoft.com/office/officeart/2008/layout/HorizontalMultiLevelHierarchy"/>
    <dgm:cxn modelId="{E34E8684-C45E-4B14-97A6-1D45C64990D8}" type="presParOf" srcId="{E154FBA3-1658-43FD-B8B6-75CA69393D44}" destId="{AE96B2D7-7AA6-4392-A147-939C24CDDE36}" srcOrd="1" destOrd="0" presId="urn:microsoft.com/office/officeart/2008/layout/HorizontalMultiLevelHierarchy"/>
    <dgm:cxn modelId="{689BF0EF-BE01-4F2A-8648-D07EDAD030EA}" type="presParOf" srcId="{AE96B2D7-7AA6-4392-A147-939C24CDDE36}" destId="{08DB63BF-1EC4-4990-85F4-4AD57CAE2E5E}" srcOrd="0" destOrd="0" presId="urn:microsoft.com/office/officeart/2008/layout/HorizontalMultiLevelHierarchy"/>
    <dgm:cxn modelId="{5645BB76-3697-4BCD-9027-54F974E3E1E9}" type="presParOf" srcId="{AE96B2D7-7AA6-4392-A147-939C24CDDE36}" destId="{B013C8F9-7B27-4627-A481-735DD08F0F22}" srcOrd="1" destOrd="0" presId="urn:microsoft.com/office/officeart/2008/layout/HorizontalMultiLevelHierarchy"/>
    <dgm:cxn modelId="{A5489186-E7D3-46C6-865F-6764F74E7E93}" type="presParOf" srcId="{E154FBA3-1658-43FD-B8B6-75CA69393D44}" destId="{64EDD3FA-383B-4298-9BC3-16193AC6F8ED}" srcOrd="2" destOrd="0" presId="urn:microsoft.com/office/officeart/2008/layout/HorizontalMultiLevelHierarchy"/>
    <dgm:cxn modelId="{8B6DCFB8-1FC3-4A30-94B1-07B56F181F7E}" type="presParOf" srcId="{64EDD3FA-383B-4298-9BC3-16193AC6F8ED}" destId="{7E429E9B-D6AA-4C66-A02C-A100CFF97918}" srcOrd="0" destOrd="0" presId="urn:microsoft.com/office/officeart/2008/layout/HorizontalMultiLevelHierarchy"/>
    <dgm:cxn modelId="{B5EC279D-4871-46F0-8C6F-B80F6463B07A}" type="presParOf" srcId="{E154FBA3-1658-43FD-B8B6-75CA69393D44}" destId="{EFF90326-4481-4979-AA46-09CC67BFF284}" srcOrd="3" destOrd="0" presId="urn:microsoft.com/office/officeart/2008/layout/HorizontalMultiLevelHierarchy"/>
    <dgm:cxn modelId="{59796340-1B8A-4E79-BED1-EFB0982B5E29}" type="presParOf" srcId="{EFF90326-4481-4979-AA46-09CC67BFF284}" destId="{5B61D818-4413-4748-BC5A-C2E004013796}" srcOrd="0" destOrd="0" presId="urn:microsoft.com/office/officeart/2008/layout/HorizontalMultiLevelHierarchy"/>
    <dgm:cxn modelId="{F68FFF45-3328-4104-9654-31637D7A049A}" type="presParOf" srcId="{EFF90326-4481-4979-AA46-09CC67BFF284}" destId="{D4462936-8E19-445F-849A-8AC55172E241}" srcOrd="1" destOrd="0" presId="urn:microsoft.com/office/officeart/2008/layout/HorizontalMultiLevelHierarchy"/>
    <dgm:cxn modelId="{6B762DE7-F4E5-4E2C-AB8D-391CC613EEB4}" type="presParOf" srcId="{D4462936-8E19-445F-849A-8AC55172E241}" destId="{646750C0-D69D-4E08-8D1B-822A3CE2926A}" srcOrd="0" destOrd="0" presId="urn:microsoft.com/office/officeart/2008/layout/HorizontalMultiLevelHierarchy"/>
    <dgm:cxn modelId="{BCAFBB33-F8F5-4176-91A9-5F5F2D6C606C}" type="presParOf" srcId="{646750C0-D69D-4E08-8D1B-822A3CE2926A}" destId="{2D656F7C-AD65-43C1-B0F2-E0A6B265D995}" srcOrd="0" destOrd="0" presId="urn:microsoft.com/office/officeart/2008/layout/HorizontalMultiLevelHierarchy"/>
    <dgm:cxn modelId="{A1691E66-69B5-41D8-ABFC-7F0DB088391B}" type="presParOf" srcId="{D4462936-8E19-445F-849A-8AC55172E241}" destId="{8DE8B3A4-3CAA-4CB9-BB83-AEDD576D61BF}" srcOrd="1" destOrd="0" presId="urn:microsoft.com/office/officeart/2008/layout/HorizontalMultiLevelHierarchy"/>
    <dgm:cxn modelId="{96053227-4E1B-495F-99B5-3964CBEB4EB1}" type="presParOf" srcId="{8DE8B3A4-3CAA-4CB9-BB83-AEDD576D61BF}" destId="{6B14E402-CE1F-48CD-A4F1-51CF9367C772}" srcOrd="0" destOrd="0" presId="urn:microsoft.com/office/officeart/2008/layout/HorizontalMultiLevelHierarchy"/>
    <dgm:cxn modelId="{19BC340E-D968-4F19-9C99-409880C656D5}" type="presParOf" srcId="{8DE8B3A4-3CAA-4CB9-BB83-AEDD576D61BF}" destId="{0903788E-A454-4DC3-8415-39B343C3F19B}" srcOrd="1" destOrd="0" presId="urn:microsoft.com/office/officeart/2008/layout/HorizontalMultiLevelHierarchy"/>
    <dgm:cxn modelId="{746022A7-627C-4AF5-92D4-E7CDD416EA45}" type="presParOf" srcId="{D4462936-8E19-445F-849A-8AC55172E241}" destId="{8DA2CFBC-9D94-4FBB-9A49-ABC6BC51A927}" srcOrd="2" destOrd="0" presId="urn:microsoft.com/office/officeart/2008/layout/HorizontalMultiLevelHierarchy"/>
    <dgm:cxn modelId="{DCE44825-02AC-4F4F-9538-7AE71226A1F1}" type="presParOf" srcId="{8DA2CFBC-9D94-4FBB-9A49-ABC6BC51A927}" destId="{7FAF9CE1-CDDF-4D10-B966-065D8A4E285F}" srcOrd="0" destOrd="0" presId="urn:microsoft.com/office/officeart/2008/layout/HorizontalMultiLevelHierarchy"/>
    <dgm:cxn modelId="{791D199E-8DB7-4E97-B25F-194B0BB5FCA2}" type="presParOf" srcId="{D4462936-8E19-445F-849A-8AC55172E241}" destId="{7E351952-0806-46EB-83B2-2A2EC21D5410}" srcOrd="3" destOrd="0" presId="urn:microsoft.com/office/officeart/2008/layout/HorizontalMultiLevelHierarchy"/>
    <dgm:cxn modelId="{53D9B6AB-FB95-4E38-B1A9-55F61A99CE66}" type="presParOf" srcId="{7E351952-0806-46EB-83B2-2A2EC21D5410}" destId="{A42A6660-6232-4CEE-BDB9-9E8F66C202C8}" srcOrd="0" destOrd="0" presId="urn:microsoft.com/office/officeart/2008/layout/HorizontalMultiLevelHierarchy"/>
    <dgm:cxn modelId="{76200055-6AFC-4502-B411-0035D5B05D63}" type="presParOf" srcId="{7E351952-0806-46EB-83B2-2A2EC21D5410}" destId="{43293784-A677-4164-98ED-B65B5FF61906}" srcOrd="1" destOrd="0" presId="urn:microsoft.com/office/officeart/2008/layout/HorizontalMultiLevelHierarchy"/>
    <dgm:cxn modelId="{E64D4B66-9955-457F-836C-014A21BECFBF}" type="presParOf" srcId="{959955FB-442F-4FB9-B3C1-BDBCDDC98FE4}" destId="{5A0E21F8-4EAB-423F-B5C5-FF39AD531E75}" srcOrd="2" destOrd="0" presId="urn:microsoft.com/office/officeart/2008/layout/HorizontalMultiLevelHierarchy"/>
    <dgm:cxn modelId="{AF0D9F50-3F5B-4508-BBB5-3C6072E10DBA}" type="presParOf" srcId="{5A0E21F8-4EAB-423F-B5C5-FF39AD531E75}" destId="{57A1CAD0-2616-4FF1-BB2B-883F55C973E7}" srcOrd="0" destOrd="0" presId="urn:microsoft.com/office/officeart/2008/layout/HorizontalMultiLevelHierarchy"/>
    <dgm:cxn modelId="{7B9D79F6-7C94-4D23-A916-34E41EB2130F}" type="presParOf" srcId="{959955FB-442F-4FB9-B3C1-BDBCDDC98FE4}" destId="{8EF142C1-32D7-4D80-B3E5-063FA0DCA117}" srcOrd="3" destOrd="0" presId="urn:microsoft.com/office/officeart/2008/layout/HorizontalMultiLevelHierarchy"/>
    <dgm:cxn modelId="{82B7A85E-D59A-4914-A351-D3127539F686}" type="presParOf" srcId="{8EF142C1-32D7-4D80-B3E5-063FA0DCA117}" destId="{7533ACF2-57AA-48EA-87A9-9AF96A72DB32}" srcOrd="0" destOrd="0" presId="urn:microsoft.com/office/officeart/2008/layout/HorizontalMultiLevelHierarchy"/>
    <dgm:cxn modelId="{CFBFEBC0-E077-4C06-9C84-9FDA4A8F1435}" type="presParOf" srcId="{8EF142C1-32D7-4D80-B3E5-063FA0DCA117}" destId="{DC725153-76C2-43CF-98B4-D99B1FBD939F}" srcOrd="1" destOrd="0" presId="urn:microsoft.com/office/officeart/2008/layout/HorizontalMultiLevelHierarchy"/>
    <dgm:cxn modelId="{2E722DA1-58F4-46EE-B34C-091B424B90E7}" type="presParOf" srcId="{DC725153-76C2-43CF-98B4-D99B1FBD939F}" destId="{1DC12E1F-78A4-4108-8BB9-D600FF9CC2D8}" srcOrd="0" destOrd="0" presId="urn:microsoft.com/office/officeart/2008/layout/HorizontalMultiLevelHierarchy"/>
    <dgm:cxn modelId="{EE316AD7-5D40-4F33-AA5C-17A68DC04A74}" type="presParOf" srcId="{1DC12E1F-78A4-4108-8BB9-D600FF9CC2D8}" destId="{407B8413-089D-4FFB-A32A-8C624A2AF289}" srcOrd="0" destOrd="0" presId="urn:microsoft.com/office/officeart/2008/layout/HorizontalMultiLevelHierarchy"/>
    <dgm:cxn modelId="{B1F9E045-2377-44F4-88CA-30E11AC5EE1C}" type="presParOf" srcId="{DC725153-76C2-43CF-98B4-D99B1FBD939F}" destId="{78DC7A49-ABF6-40BB-B17C-84D3224F51EB}" srcOrd="1" destOrd="0" presId="urn:microsoft.com/office/officeart/2008/layout/HorizontalMultiLevelHierarchy"/>
    <dgm:cxn modelId="{BAD293B4-1725-47C3-9F5D-5B16026BABB0}" type="presParOf" srcId="{78DC7A49-ABF6-40BB-B17C-84D3224F51EB}" destId="{EBFCBD67-45AF-4132-990E-9A239359CE20}" srcOrd="0" destOrd="0" presId="urn:microsoft.com/office/officeart/2008/layout/HorizontalMultiLevelHierarchy"/>
    <dgm:cxn modelId="{240B13F6-9665-454C-BBDB-50BAB37C783C}" type="presParOf" srcId="{78DC7A49-ABF6-40BB-B17C-84D3224F51EB}" destId="{A4E7DAD4-84B1-463C-A2E6-DE2F302740D5}" srcOrd="1" destOrd="0" presId="urn:microsoft.com/office/officeart/2008/layout/HorizontalMultiLevelHierarchy"/>
    <dgm:cxn modelId="{80405668-B9F6-F647-AC64-50F4E52DE230}" type="presParOf" srcId="{959955FB-442F-4FB9-B3C1-BDBCDDC98FE4}" destId="{659CA72D-462F-4A8E-BF97-F63E0C296CBE}" srcOrd="4" destOrd="0" presId="urn:microsoft.com/office/officeart/2008/layout/HorizontalMultiLevelHierarchy"/>
    <dgm:cxn modelId="{64B8E29F-66D3-804E-BC68-5A2B8E618D1D}" type="presParOf" srcId="{659CA72D-462F-4A8E-BF97-F63E0C296CBE}" destId="{FFE0B5E6-E8BF-498A-A2E4-D11D13689199}" srcOrd="0" destOrd="0" presId="urn:microsoft.com/office/officeart/2008/layout/HorizontalMultiLevelHierarchy"/>
    <dgm:cxn modelId="{E0734B2E-CC95-4E41-9D0A-7D2B5EE45C92}" type="presParOf" srcId="{959955FB-442F-4FB9-B3C1-BDBCDDC98FE4}" destId="{91DE20E2-CE4E-4D83-BB70-DBE0BAE318B6}" srcOrd="5" destOrd="0" presId="urn:microsoft.com/office/officeart/2008/layout/HorizontalMultiLevelHierarchy"/>
    <dgm:cxn modelId="{C5888F39-3CF8-7343-AF15-337C38B587D7}" type="presParOf" srcId="{91DE20E2-CE4E-4D83-BB70-DBE0BAE318B6}" destId="{5F4C41B7-7A7B-4C89-A176-79FAF91073F4}" srcOrd="0" destOrd="0" presId="urn:microsoft.com/office/officeart/2008/layout/HorizontalMultiLevelHierarchy"/>
    <dgm:cxn modelId="{9A6A2D55-D782-5748-A5D3-8D76B2CC563D}" type="presParOf" srcId="{91DE20E2-CE4E-4D83-BB70-DBE0BAE318B6}" destId="{3096420A-181B-4749-BE60-829280B79AE5}" srcOrd="1" destOrd="0" presId="urn:microsoft.com/office/officeart/2008/layout/HorizontalMultiLevelHierarchy"/>
    <dgm:cxn modelId="{04E92B1E-3D07-6343-9233-AC90E0BAC442}" type="presParOf" srcId="{959955FB-442F-4FB9-B3C1-BDBCDDC98FE4}" destId="{D55A46A5-A030-4F22-833C-54476B7D85A9}" srcOrd="6" destOrd="0" presId="urn:microsoft.com/office/officeart/2008/layout/HorizontalMultiLevelHierarchy"/>
    <dgm:cxn modelId="{5BD90F02-3396-BE44-808E-2C88BAD3119B}" type="presParOf" srcId="{D55A46A5-A030-4F22-833C-54476B7D85A9}" destId="{489B054A-F5A7-48C0-A9EF-DFC0CFC69BB8}" srcOrd="0" destOrd="0" presId="urn:microsoft.com/office/officeart/2008/layout/HorizontalMultiLevelHierarchy"/>
    <dgm:cxn modelId="{4E415D59-A9ED-994E-9365-03FCF60EF944}" type="presParOf" srcId="{959955FB-442F-4FB9-B3C1-BDBCDDC98FE4}" destId="{47810311-284C-4C72-95FF-A74C10B2A678}" srcOrd="7" destOrd="0" presId="urn:microsoft.com/office/officeart/2008/layout/HorizontalMultiLevelHierarchy"/>
    <dgm:cxn modelId="{5426FD07-9E4A-6146-A572-8BAC4FA7D7E4}" type="presParOf" srcId="{47810311-284C-4C72-95FF-A74C10B2A678}" destId="{3411226E-DCD0-4CB8-8F9C-4912D5EB5913}" srcOrd="0" destOrd="0" presId="urn:microsoft.com/office/officeart/2008/layout/HorizontalMultiLevelHierarchy"/>
    <dgm:cxn modelId="{6C38DFB4-4674-6847-A629-161298953945}" type="presParOf" srcId="{47810311-284C-4C72-95FF-A74C10B2A678}" destId="{9A754B43-711F-4782-942E-3E9004453F8B}" srcOrd="1" destOrd="0" presId="urn:microsoft.com/office/officeart/2008/layout/HorizontalMultiLevelHierarchy"/>
    <dgm:cxn modelId="{9EAC5284-D674-C94D-98CB-345404BB2779}" type="presParOf" srcId="{959955FB-442F-4FB9-B3C1-BDBCDDC98FE4}" destId="{A40AF0B3-2C84-4E11-A715-05A45940AC03}" srcOrd="8" destOrd="0" presId="urn:microsoft.com/office/officeart/2008/layout/HorizontalMultiLevelHierarchy"/>
    <dgm:cxn modelId="{026DE8A4-3892-6B4D-81B1-DD385891735E}" type="presParOf" srcId="{A40AF0B3-2C84-4E11-A715-05A45940AC03}" destId="{B7DB02E2-FD96-4899-A9AF-F5CD29946C66}" srcOrd="0" destOrd="0" presId="urn:microsoft.com/office/officeart/2008/layout/HorizontalMultiLevelHierarchy"/>
    <dgm:cxn modelId="{231A1C4F-8C25-AE4C-97D7-73E46ACF2008}" type="presParOf" srcId="{959955FB-442F-4FB9-B3C1-BDBCDDC98FE4}" destId="{0026B222-7276-42D3-AAB7-36412255C3D3}" srcOrd="9" destOrd="0" presId="urn:microsoft.com/office/officeart/2008/layout/HorizontalMultiLevelHierarchy"/>
    <dgm:cxn modelId="{4A9C7A5C-13A0-D648-9444-B311BDB52DB0}" type="presParOf" srcId="{0026B222-7276-42D3-AAB7-36412255C3D3}" destId="{99689D68-01E9-466C-BB89-CC11E167D06A}" srcOrd="0" destOrd="0" presId="urn:microsoft.com/office/officeart/2008/layout/HorizontalMultiLevelHierarchy"/>
    <dgm:cxn modelId="{C4F39D10-6344-114A-B3F1-5BCC8FD3B487}" type="presParOf" srcId="{0026B222-7276-42D3-AAB7-36412255C3D3}" destId="{2B7BECD6-677A-41E3-8B3F-375F396A57F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DF95CBD-B995-405D-AB30-86A66263851D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C4F914EA-1A6D-4B7A-A3D7-1DF850299EDA}">
      <dgm:prSet phldrT="[Texto]" custT="1"/>
      <dgm:spPr>
        <a:solidFill>
          <a:schemeClr val="bg1"/>
        </a:solidFill>
      </dgm:spPr>
      <dgm:t>
        <a:bodyPr/>
        <a:lstStyle/>
        <a:p>
          <a:endParaRPr lang="es-CO" sz="2400" b="0" dirty="0"/>
        </a:p>
      </dgm:t>
    </dgm:pt>
    <dgm:pt modelId="{9F6931DB-E64F-4694-8BF1-4E96CA82191A}" type="parTrans" cxnId="{A85E6A1C-715A-429A-8F34-2310CAAE4CFE}">
      <dgm:prSet/>
      <dgm:spPr/>
      <dgm:t>
        <a:bodyPr/>
        <a:lstStyle/>
        <a:p>
          <a:endParaRPr lang="es-CO"/>
        </a:p>
      </dgm:t>
    </dgm:pt>
    <dgm:pt modelId="{12106D54-71C4-4BF0-883E-470924F786F5}" type="sibTrans" cxnId="{A85E6A1C-715A-429A-8F34-2310CAAE4CFE}">
      <dgm:prSet/>
      <dgm:spPr/>
      <dgm:t>
        <a:bodyPr/>
        <a:lstStyle/>
        <a:p>
          <a:endParaRPr lang="es-CO"/>
        </a:p>
      </dgm:t>
    </dgm:pt>
    <dgm:pt modelId="{FCCA6BBD-F9EF-4C56-99DA-9746D2284988}">
      <dgm:prSet phldrT="[Texto]"/>
      <dgm:spPr/>
      <dgm:t>
        <a:bodyPr/>
        <a:lstStyle/>
        <a:p>
          <a:r>
            <a:rPr lang="es-MX" dirty="0" smtClean="0"/>
            <a:t>Conservación de la información</a:t>
          </a:r>
          <a:endParaRPr lang="es-CO" dirty="0"/>
        </a:p>
      </dgm:t>
    </dgm:pt>
    <dgm:pt modelId="{75352C1D-5A3F-420C-92DA-E2774FF334DA}" type="parTrans" cxnId="{AFD183E8-43D7-4E48-9040-D33A610A748F}">
      <dgm:prSet/>
      <dgm:spPr/>
      <dgm:t>
        <a:bodyPr/>
        <a:lstStyle/>
        <a:p>
          <a:endParaRPr lang="es-CO"/>
        </a:p>
      </dgm:t>
    </dgm:pt>
    <dgm:pt modelId="{3BFDC9F2-B4C4-47FF-A775-FD925AE9802A}" type="sibTrans" cxnId="{AFD183E8-43D7-4E48-9040-D33A610A748F}">
      <dgm:prSet/>
      <dgm:spPr/>
      <dgm:t>
        <a:bodyPr/>
        <a:lstStyle/>
        <a:p>
          <a:endParaRPr lang="es-CO"/>
        </a:p>
      </dgm:t>
    </dgm:pt>
    <dgm:pt modelId="{4260CEC5-500C-4190-8677-C0F192F909E9}">
      <dgm:prSet/>
      <dgm:spPr/>
      <dgm:t>
        <a:bodyPr/>
        <a:lstStyle/>
        <a:p>
          <a:r>
            <a:rPr lang="es-MX" dirty="0" smtClean="0"/>
            <a:t>Medios y tiempo de conservación</a:t>
          </a:r>
        </a:p>
      </dgm:t>
    </dgm:pt>
    <dgm:pt modelId="{63FB852C-FB36-4FEE-BFD3-7B9850CA84B4}" type="parTrans" cxnId="{26070F8F-B256-48FD-B607-E628A8229893}">
      <dgm:prSet/>
      <dgm:spPr/>
      <dgm:t>
        <a:bodyPr/>
        <a:lstStyle/>
        <a:p>
          <a:endParaRPr lang="es-CO"/>
        </a:p>
      </dgm:t>
    </dgm:pt>
    <dgm:pt modelId="{3458E274-5F4C-4DA3-BE78-4BDE78FCBC77}" type="sibTrans" cxnId="{26070F8F-B256-48FD-B607-E628A8229893}">
      <dgm:prSet/>
      <dgm:spPr/>
      <dgm:t>
        <a:bodyPr/>
        <a:lstStyle/>
        <a:p>
          <a:endParaRPr lang="es-CO"/>
        </a:p>
      </dgm:t>
    </dgm:pt>
    <dgm:pt modelId="{2D475145-04C8-43A2-ABFF-3EF832C1D407}">
      <dgm:prSet/>
      <dgm:spPr/>
      <dgm:t>
        <a:bodyPr/>
        <a:lstStyle/>
        <a:p>
          <a:r>
            <a:rPr lang="es-MX" dirty="0" smtClean="0"/>
            <a:t>Pérdida y reconstrucción</a:t>
          </a:r>
        </a:p>
      </dgm:t>
    </dgm:pt>
    <dgm:pt modelId="{F1B32120-A57F-4C42-8327-BD72BD235A23}" type="parTrans" cxnId="{7F775197-7F94-45FF-BF79-BC2B04D5E2A7}">
      <dgm:prSet/>
      <dgm:spPr/>
      <dgm:t>
        <a:bodyPr/>
        <a:lstStyle/>
        <a:p>
          <a:endParaRPr lang="es-CO"/>
        </a:p>
      </dgm:t>
    </dgm:pt>
    <dgm:pt modelId="{EB892AC9-3B2D-4137-A025-35DD44DC16D0}" type="sibTrans" cxnId="{7F775197-7F94-45FF-BF79-BC2B04D5E2A7}">
      <dgm:prSet/>
      <dgm:spPr/>
      <dgm:t>
        <a:bodyPr/>
        <a:lstStyle/>
        <a:p>
          <a:endParaRPr lang="es-CO"/>
        </a:p>
      </dgm:t>
    </dgm:pt>
    <dgm:pt modelId="{001B0340-A3E7-47EA-9999-3D1D7DDA4A52}">
      <dgm:prSet/>
      <dgm:spPr/>
      <dgm:t>
        <a:bodyPr/>
        <a:lstStyle/>
        <a:p>
          <a:r>
            <a:rPr lang="es-MX" dirty="0" smtClean="0"/>
            <a:t>Destrucción de libros y documentos de soporte</a:t>
          </a:r>
          <a:endParaRPr lang="es-CO" dirty="0"/>
        </a:p>
      </dgm:t>
    </dgm:pt>
    <dgm:pt modelId="{4F7A4F4E-410A-45D4-AF72-7B0856E60476}" type="parTrans" cxnId="{359CC605-B262-470B-AC5E-7AC4C5490687}">
      <dgm:prSet/>
      <dgm:spPr/>
      <dgm:t>
        <a:bodyPr/>
        <a:lstStyle/>
        <a:p>
          <a:endParaRPr lang="es-CO"/>
        </a:p>
      </dgm:t>
    </dgm:pt>
    <dgm:pt modelId="{25196A49-3CEF-4BAB-9841-96D410845C02}" type="sibTrans" cxnId="{359CC605-B262-470B-AC5E-7AC4C5490687}">
      <dgm:prSet/>
      <dgm:spPr/>
      <dgm:t>
        <a:bodyPr/>
        <a:lstStyle/>
        <a:p>
          <a:endParaRPr lang="es-CO"/>
        </a:p>
      </dgm:t>
    </dgm:pt>
    <dgm:pt modelId="{BE28762A-8F77-4519-92AE-415986CD9579}">
      <dgm:prSet/>
      <dgm:spPr/>
      <dgm:t>
        <a:bodyPr/>
        <a:lstStyle/>
        <a:p>
          <a:r>
            <a:rPr lang="es-MX" dirty="0" smtClean="0"/>
            <a:t>Documentos Físicos</a:t>
          </a:r>
        </a:p>
      </dgm:t>
    </dgm:pt>
    <dgm:pt modelId="{1FD367AE-C5A3-4CC5-AA88-9CAAEDF3FBC4}" type="parTrans" cxnId="{2C45107A-A93D-430E-B719-378F648935D0}">
      <dgm:prSet/>
      <dgm:spPr/>
      <dgm:t>
        <a:bodyPr/>
        <a:lstStyle/>
        <a:p>
          <a:endParaRPr lang="es-CO"/>
        </a:p>
      </dgm:t>
    </dgm:pt>
    <dgm:pt modelId="{DD290F13-8CE7-42DF-8AC5-279F8DF239FD}" type="sibTrans" cxnId="{2C45107A-A93D-430E-B719-378F648935D0}">
      <dgm:prSet/>
      <dgm:spPr/>
    </dgm:pt>
    <dgm:pt modelId="{607B5B69-C51A-46DB-80AF-7AC5934D63C5}">
      <dgm:prSet/>
      <dgm:spPr/>
      <dgm:t>
        <a:bodyPr/>
        <a:lstStyle/>
        <a:p>
          <a:r>
            <a:rPr lang="es-MX" dirty="0" smtClean="0"/>
            <a:t>Documentos Electrónicos</a:t>
          </a:r>
        </a:p>
      </dgm:t>
    </dgm:pt>
    <dgm:pt modelId="{71FF4E41-79C5-4532-A5D4-2016460582D5}" type="parTrans" cxnId="{69A07149-B570-42CA-BA30-1C594DDF1C62}">
      <dgm:prSet/>
      <dgm:spPr/>
      <dgm:t>
        <a:bodyPr/>
        <a:lstStyle/>
        <a:p>
          <a:endParaRPr lang="es-CO"/>
        </a:p>
      </dgm:t>
    </dgm:pt>
    <dgm:pt modelId="{183F7CEF-14F5-4F57-956D-713884EAE955}" type="sibTrans" cxnId="{69A07149-B570-42CA-BA30-1C594DDF1C62}">
      <dgm:prSet/>
      <dgm:spPr/>
    </dgm:pt>
    <dgm:pt modelId="{46718707-AC52-41BA-97F9-157A453CC53B}" type="pres">
      <dgm:prSet presAssocID="{ADF95CBD-B995-405D-AB30-86A66263851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45E86AC0-AE0D-4442-9EDD-28978A077305}" type="pres">
      <dgm:prSet presAssocID="{C4F914EA-1A6D-4B7A-A3D7-1DF850299EDA}" presName="root1" presStyleCnt="0"/>
      <dgm:spPr/>
    </dgm:pt>
    <dgm:pt modelId="{0B830A83-FE9A-4455-8AA8-6C229E5797AC}" type="pres">
      <dgm:prSet presAssocID="{C4F914EA-1A6D-4B7A-A3D7-1DF850299EDA}" presName="LevelOneTextNode" presStyleLbl="node0" presStyleIdx="0" presStyleCnt="1" custAng="5400000" custFlipVert="1" custFlipHor="1" custScaleX="78969" custScaleY="2635" custLinFactX="-51626" custLinFactNeighborX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042198D-FECA-459D-AE23-EF9F82E6CE69}" type="pres">
      <dgm:prSet presAssocID="{C4F914EA-1A6D-4B7A-A3D7-1DF850299EDA}" presName="level2hierChild" presStyleCnt="0"/>
      <dgm:spPr/>
    </dgm:pt>
    <dgm:pt modelId="{0BE0E849-3C53-40D7-8991-5C62BDABD10B}" type="pres">
      <dgm:prSet presAssocID="{75352C1D-5A3F-420C-92DA-E2774FF334DA}" presName="conn2-1" presStyleLbl="parChTrans1D2" presStyleIdx="0" presStyleCnt="4"/>
      <dgm:spPr/>
      <dgm:t>
        <a:bodyPr/>
        <a:lstStyle/>
        <a:p>
          <a:endParaRPr lang="es-CO"/>
        </a:p>
      </dgm:t>
    </dgm:pt>
    <dgm:pt modelId="{046101A2-8080-4249-A6A5-387EB225DDCE}" type="pres">
      <dgm:prSet presAssocID="{75352C1D-5A3F-420C-92DA-E2774FF334DA}" presName="connTx" presStyleLbl="parChTrans1D2" presStyleIdx="0" presStyleCnt="4"/>
      <dgm:spPr/>
      <dgm:t>
        <a:bodyPr/>
        <a:lstStyle/>
        <a:p>
          <a:endParaRPr lang="es-CO"/>
        </a:p>
      </dgm:t>
    </dgm:pt>
    <dgm:pt modelId="{C0396008-AF52-4BCC-8993-76CEBF408B19}" type="pres">
      <dgm:prSet presAssocID="{FCCA6BBD-F9EF-4C56-99DA-9746D2284988}" presName="root2" presStyleCnt="0"/>
      <dgm:spPr/>
    </dgm:pt>
    <dgm:pt modelId="{440E2028-396F-4597-8843-803F5B54B639}" type="pres">
      <dgm:prSet presAssocID="{FCCA6BBD-F9EF-4C56-99DA-9746D2284988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AB8917A-B38E-4D6C-81EE-299E4D4EE0F8}" type="pres">
      <dgm:prSet presAssocID="{FCCA6BBD-F9EF-4C56-99DA-9746D2284988}" presName="level3hierChild" presStyleCnt="0"/>
      <dgm:spPr/>
    </dgm:pt>
    <dgm:pt modelId="{11065821-8374-461B-BD66-5F477AF48E33}" type="pres">
      <dgm:prSet presAssocID="{63FB852C-FB36-4FEE-BFD3-7B9850CA84B4}" presName="conn2-1" presStyleLbl="parChTrans1D2" presStyleIdx="1" presStyleCnt="4"/>
      <dgm:spPr/>
      <dgm:t>
        <a:bodyPr/>
        <a:lstStyle/>
        <a:p>
          <a:endParaRPr lang="es-CO"/>
        </a:p>
      </dgm:t>
    </dgm:pt>
    <dgm:pt modelId="{F014D2DC-2390-4519-9DDA-B5142528A3D8}" type="pres">
      <dgm:prSet presAssocID="{63FB852C-FB36-4FEE-BFD3-7B9850CA84B4}" presName="connTx" presStyleLbl="parChTrans1D2" presStyleIdx="1" presStyleCnt="4"/>
      <dgm:spPr/>
      <dgm:t>
        <a:bodyPr/>
        <a:lstStyle/>
        <a:p>
          <a:endParaRPr lang="es-CO"/>
        </a:p>
      </dgm:t>
    </dgm:pt>
    <dgm:pt modelId="{3333ACDE-2BEF-410E-8825-C2309CE7E7E8}" type="pres">
      <dgm:prSet presAssocID="{4260CEC5-500C-4190-8677-C0F192F909E9}" presName="root2" presStyleCnt="0"/>
      <dgm:spPr/>
    </dgm:pt>
    <dgm:pt modelId="{344C0B25-2309-416B-B3D2-568E0F784C67}" type="pres">
      <dgm:prSet presAssocID="{4260CEC5-500C-4190-8677-C0F192F909E9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53816FF-63E1-4280-9E82-F2FA0FF15F04}" type="pres">
      <dgm:prSet presAssocID="{4260CEC5-500C-4190-8677-C0F192F909E9}" presName="level3hierChild" presStyleCnt="0"/>
      <dgm:spPr/>
    </dgm:pt>
    <dgm:pt modelId="{59E2CE01-2C2B-480E-89D3-4BF8D3E94AD1}" type="pres">
      <dgm:prSet presAssocID="{1FD367AE-C5A3-4CC5-AA88-9CAAEDF3FBC4}" presName="conn2-1" presStyleLbl="parChTrans1D3" presStyleIdx="0" presStyleCnt="2"/>
      <dgm:spPr/>
      <dgm:t>
        <a:bodyPr/>
        <a:lstStyle/>
        <a:p>
          <a:endParaRPr lang="es-ES"/>
        </a:p>
      </dgm:t>
    </dgm:pt>
    <dgm:pt modelId="{056E6CFD-0948-47D2-82E0-6F42342DF4A7}" type="pres">
      <dgm:prSet presAssocID="{1FD367AE-C5A3-4CC5-AA88-9CAAEDF3FBC4}" presName="connTx" presStyleLbl="parChTrans1D3" presStyleIdx="0" presStyleCnt="2"/>
      <dgm:spPr/>
      <dgm:t>
        <a:bodyPr/>
        <a:lstStyle/>
        <a:p>
          <a:endParaRPr lang="es-ES"/>
        </a:p>
      </dgm:t>
    </dgm:pt>
    <dgm:pt modelId="{882A02B5-CD8F-4E63-BA15-CD0BBBF9A572}" type="pres">
      <dgm:prSet presAssocID="{BE28762A-8F77-4519-92AE-415986CD9579}" presName="root2" presStyleCnt="0"/>
      <dgm:spPr/>
    </dgm:pt>
    <dgm:pt modelId="{E62AD170-27BC-4882-B814-89D0F115F9A8}" type="pres">
      <dgm:prSet presAssocID="{BE28762A-8F77-4519-92AE-415986CD9579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52D9D7B-58C4-48BC-83B9-C81A5B83B9A8}" type="pres">
      <dgm:prSet presAssocID="{BE28762A-8F77-4519-92AE-415986CD9579}" presName="level3hierChild" presStyleCnt="0"/>
      <dgm:spPr/>
    </dgm:pt>
    <dgm:pt modelId="{75B65134-F69D-432F-A325-B9B3DB6135B5}" type="pres">
      <dgm:prSet presAssocID="{71FF4E41-79C5-4532-A5D4-2016460582D5}" presName="conn2-1" presStyleLbl="parChTrans1D3" presStyleIdx="1" presStyleCnt="2"/>
      <dgm:spPr/>
      <dgm:t>
        <a:bodyPr/>
        <a:lstStyle/>
        <a:p>
          <a:endParaRPr lang="es-ES"/>
        </a:p>
      </dgm:t>
    </dgm:pt>
    <dgm:pt modelId="{2D24B9CE-9616-4C13-8563-D12FE5D20195}" type="pres">
      <dgm:prSet presAssocID="{71FF4E41-79C5-4532-A5D4-2016460582D5}" presName="connTx" presStyleLbl="parChTrans1D3" presStyleIdx="1" presStyleCnt="2"/>
      <dgm:spPr/>
      <dgm:t>
        <a:bodyPr/>
        <a:lstStyle/>
        <a:p>
          <a:endParaRPr lang="es-ES"/>
        </a:p>
      </dgm:t>
    </dgm:pt>
    <dgm:pt modelId="{C661AD74-C3F7-4CA9-96D2-DCF808B199C1}" type="pres">
      <dgm:prSet presAssocID="{607B5B69-C51A-46DB-80AF-7AC5934D63C5}" presName="root2" presStyleCnt="0"/>
      <dgm:spPr/>
    </dgm:pt>
    <dgm:pt modelId="{3E37F7B5-FBCB-4ADD-B966-F46B0D876CA6}" type="pres">
      <dgm:prSet presAssocID="{607B5B69-C51A-46DB-80AF-7AC5934D63C5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ABA75D8-AFFD-4FA9-AD1A-08044EF17B05}" type="pres">
      <dgm:prSet presAssocID="{607B5B69-C51A-46DB-80AF-7AC5934D63C5}" presName="level3hierChild" presStyleCnt="0"/>
      <dgm:spPr/>
    </dgm:pt>
    <dgm:pt modelId="{A6DB6B6B-CA0A-436E-99BE-D3BB0EC3717C}" type="pres">
      <dgm:prSet presAssocID="{F1B32120-A57F-4C42-8327-BD72BD235A23}" presName="conn2-1" presStyleLbl="parChTrans1D2" presStyleIdx="2" presStyleCnt="4"/>
      <dgm:spPr/>
      <dgm:t>
        <a:bodyPr/>
        <a:lstStyle/>
        <a:p>
          <a:endParaRPr lang="es-CO"/>
        </a:p>
      </dgm:t>
    </dgm:pt>
    <dgm:pt modelId="{30454254-65DA-41FE-A7EE-18DEE89BA4EF}" type="pres">
      <dgm:prSet presAssocID="{F1B32120-A57F-4C42-8327-BD72BD235A23}" presName="connTx" presStyleLbl="parChTrans1D2" presStyleIdx="2" presStyleCnt="4"/>
      <dgm:spPr/>
      <dgm:t>
        <a:bodyPr/>
        <a:lstStyle/>
        <a:p>
          <a:endParaRPr lang="es-CO"/>
        </a:p>
      </dgm:t>
    </dgm:pt>
    <dgm:pt modelId="{B635DB37-B753-4DFA-928E-31465A8DD3AF}" type="pres">
      <dgm:prSet presAssocID="{2D475145-04C8-43A2-ABFF-3EF832C1D407}" presName="root2" presStyleCnt="0"/>
      <dgm:spPr/>
    </dgm:pt>
    <dgm:pt modelId="{136BA90E-4B43-4EDA-BCC0-7BFCCBF25C62}" type="pres">
      <dgm:prSet presAssocID="{2D475145-04C8-43A2-ABFF-3EF832C1D407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A7AFFCD-4677-4415-B413-F88894D9FB08}" type="pres">
      <dgm:prSet presAssocID="{2D475145-04C8-43A2-ABFF-3EF832C1D407}" presName="level3hierChild" presStyleCnt="0"/>
      <dgm:spPr/>
    </dgm:pt>
    <dgm:pt modelId="{B7CABA71-8678-49AB-81CB-7C6CC7BE13EC}" type="pres">
      <dgm:prSet presAssocID="{4F7A4F4E-410A-45D4-AF72-7B0856E60476}" presName="conn2-1" presStyleLbl="parChTrans1D2" presStyleIdx="3" presStyleCnt="4"/>
      <dgm:spPr/>
      <dgm:t>
        <a:bodyPr/>
        <a:lstStyle/>
        <a:p>
          <a:endParaRPr lang="es-CO"/>
        </a:p>
      </dgm:t>
    </dgm:pt>
    <dgm:pt modelId="{3D4A75F7-5928-42B3-9065-1F0D49272A06}" type="pres">
      <dgm:prSet presAssocID="{4F7A4F4E-410A-45D4-AF72-7B0856E60476}" presName="connTx" presStyleLbl="parChTrans1D2" presStyleIdx="3" presStyleCnt="4"/>
      <dgm:spPr/>
      <dgm:t>
        <a:bodyPr/>
        <a:lstStyle/>
        <a:p>
          <a:endParaRPr lang="es-CO"/>
        </a:p>
      </dgm:t>
    </dgm:pt>
    <dgm:pt modelId="{E025E60D-3D23-43FE-8827-C2D9C8409D71}" type="pres">
      <dgm:prSet presAssocID="{001B0340-A3E7-47EA-9999-3D1D7DDA4A52}" presName="root2" presStyleCnt="0"/>
      <dgm:spPr/>
    </dgm:pt>
    <dgm:pt modelId="{498401F9-AA16-47FF-8A1C-4C2435B3967C}" type="pres">
      <dgm:prSet presAssocID="{001B0340-A3E7-47EA-9999-3D1D7DDA4A52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E2EF5C0-7D63-4BC4-A9E6-9E0DCCAD51BC}" type="pres">
      <dgm:prSet presAssocID="{001B0340-A3E7-47EA-9999-3D1D7DDA4A52}" presName="level3hierChild" presStyleCnt="0"/>
      <dgm:spPr/>
    </dgm:pt>
  </dgm:ptLst>
  <dgm:cxnLst>
    <dgm:cxn modelId="{69A07149-B570-42CA-BA30-1C594DDF1C62}" srcId="{4260CEC5-500C-4190-8677-C0F192F909E9}" destId="{607B5B69-C51A-46DB-80AF-7AC5934D63C5}" srcOrd="1" destOrd="0" parTransId="{71FF4E41-79C5-4532-A5D4-2016460582D5}" sibTransId="{183F7CEF-14F5-4F57-956D-713884EAE955}"/>
    <dgm:cxn modelId="{7EE7CBB0-E464-4853-90DA-54837B7DDA88}" type="presOf" srcId="{75352C1D-5A3F-420C-92DA-E2774FF334DA}" destId="{0BE0E849-3C53-40D7-8991-5C62BDABD10B}" srcOrd="0" destOrd="0" presId="urn:microsoft.com/office/officeart/2008/layout/HorizontalMultiLevelHierarchy"/>
    <dgm:cxn modelId="{B5A864B9-3447-415F-BA8F-CDCADBDA82AB}" type="presOf" srcId="{4260CEC5-500C-4190-8677-C0F192F909E9}" destId="{344C0B25-2309-416B-B3D2-568E0F784C67}" srcOrd="0" destOrd="0" presId="urn:microsoft.com/office/officeart/2008/layout/HorizontalMultiLevelHierarchy"/>
    <dgm:cxn modelId="{16A3819A-1208-447E-B041-C80B2BCBD5FD}" type="presOf" srcId="{F1B32120-A57F-4C42-8327-BD72BD235A23}" destId="{A6DB6B6B-CA0A-436E-99BE-D3BB0EC3717C}" srcOrd="0" destOrd="0" presId="urn:microsoft.com/office/officeart/2008/layout/HorizontalMultiLevelHierarchy"/>
    <dgm:cxn modelId="{B5AFCC1B-C03F-468A-8842-5D0DB138895F}" type="presOf" srcId="{4F7A4F4E-410A-45D4-AF72-7B0856E60476}" destId="{3D4A75F7-5928-42B3-9065-1F0D49272A06}" srcOrd="1" destOrd="0" presId="urn:microsoft.com/office/officeart/2008/layout/HorizontalMultiLevelHierarchy"/>
    <dgm:cxn modelId="{831C882D-0BF8-47FC-8EBD-2DD3D2D87D2B}" type="presOf" srcId="{F1B32120-A57F-4C42-8327-BD72BD235A23}" destId="{30454254-65DA-41FE-A7EE-18DEE89BA4EF}" srcOrd="1" destOrd="0" presId="urn:microsoft.com/office/officeart/2008/layout/HorizontalMultiLevelHierarchy"/>
    <dgm:cxn modelId="{2C45107A-A93D-430E-B719-378F648935D0}" srcId="{4260CEC5-500C-4190-8677-C0F192F909E9}" destId="{BE28762A-8F77-4519-92AE-415986CD9579}" srcOrd="0" destOrd="0" parTransId="{1FD367AE-C5A3-4CC5-AA88-9CAAEDF3FBC4}" sibTransId="{DD290F13-8CE7-42DF-8AC5-279F8DF239FD}"/>
    <dgm:cxn modelId="{CC6CB0F7-C8AE-4F06-B6E0-ECE95E797DE1}" type="presOf" srcId="{63FB852C-FB36-4FEE-BFD3-7B9850CA84B4}" destId="{F014D2DC-2390-4519-9DDA-B5142528A3D8}" srcOrd="1" destOrd="0" presId="urn:microsoft.com/office/officeart/2008/layout/HorizontalMultiLevelHierarchy"/>
    <dgm:cxn modelId="{44FD0095-7D4F-40D1-BF78-7A4C4B3F57AE}" type="presOf" srcId="{001B0340-A3E7-47EA-9999-3D1D7DDA4A52}" destId="{498401F9-AA16-47FF-8A1C-4C2435B3967C}" srcOrd="0" destOrd="0" presId="urn:microsoft.com/office/officeart/2008/layout/HorizontalMultiLevelHierarchy"/>
    <dgm:cxn modelId="{12A7804B-BB37-4756-ADB6-6B9ED033E943}" type="presOf" srcId="{C4F914EA-1A6D-4B7A-A3D7-1DF850299EDA}" destId="{0B830A83-FE9A-4455-8AA8-6C229E5797AC}" srcOrd="0" destOrd="0" presId="urn:microsoft.com/office/officeart/2008/layout/HorizontalMultiLevelHierarchy"/>
    <dgm:cxn modelId="{DDEE8A54-5ACD-4FA3-8681-A266B1E45012}" type="presOf" srcId="{75352C1D-5A3F-420C-92DA-E2774FF334DA}" destId="{046101A2-8080-4249-A6A5-387EB225DDCE}" srcOrd="1" destOrd="0" presId="urn:microsoft.com/office/officeart/2008/layout/HorizontalMultiLevelHierarchy"/>
    <dgm:cxn modelId="{AFD183E8-43D7-4E48-9040-D33A610A748F}" srcId="{C4F914EA-1A6D-4B7A-A3D7-1DF850299EDA}" destId="{FCCA6BBD-F9EF-4C56-99DA-9746D2284988}" srcOrd="0" destOrd="0" parTransId="{75352C1D-5A3F-420C-92DA-E2774FF334DA}" sibTransId="{3BFDC9F2-B4C4-47FF-A775-FD925AE9802A}"/>
    <dgm:cxn modelId="{A6487B14-8ADF-47A3-B324-C12C459EE190}" type="presOf" srcId="{1FD367AE-C5A3-4CC5-AA88-9CAAEDF3FBC4}" destId="{59E2CE01-2C2B-480E-89D3-4BF8D3E94AD1}" srcOrd="0" destOrd="0" presId="urn:microsoft.com/office/officeart/2008/layout/HorizontalMultiLevelHierarchy"/>
    <dgm:cxn modelId="{26070F8F-B256-48FD-B607-E628A8229893}" srcId="{C4F914EA-1A6D-4B7A-A3D7-1DF850299EDA}" destId="{4260CEC5-500C-4190-8677-C0F192F909E9}" srcOrd="1" destOrd="0" parTransId="{63FB852C-FB36-4FEE-BFD3-7B9850CA84B4}" sibTransId="{3458E274-5F4C-4DA3-BE78-4BDE78FCBC77}"/>
    <dgm:cxn modelId="{542AABFA-38F7-48E4-ACA2-79D75FE68EB3}" type="presOf" srcId="{4F7A4F4E-410A-45D4-AF72-7B0856E60476}" destId="{B7CABA71-8678-49AB-81CB-7C6CC7BE13EC}" srcOrd="0" destOrd="0" presId="urn:microsoft.com/office/officeart/2008/layout/HorizontalMultiLevelHierarchy"/>
    <dgm:cxn modelId="{1DB3A5F4-D070-46AB-B8A3-3E37BA2BD5D8}" type="presOf" srcId="{71FF4E41-79C5-4532-A5D4-2016460582D5}" destId="{2D24B9CE-9616-4C13-8563-D12FE5D20195}" srcOrd="1" destOrd="0" presId="urn:microsoft.com/office/officeart/2008/layout/HorizontalMultiLevelHierarchy"/>
    <dgm:cxn modelId="{E280D40E-A731-4454-A480-65516EF87021}" type="presOf" srcId="{ADF95CBD-B995-405D-AB30-86A66263851D}" destId="{46718707-AC52-41BA-97F9-157A453CC53B}" srcOrd="0" destOrd="0" presId="urn:microsoft.com/office/officeart/2008/layout/HorizontalMultiLevelHierarchy"/>
    <dgm:cxn modelId="{9BB5C73C-DBD7-4D6A-AC50-88083F7898F3}" type="presOf" srcId="{FCCA6BBD-F9EF-4C56-99DA-9746D2284988}" destId="{440E2028-396F-4597-8843-803F5B54B639}" srcOrd="0" destOrd="0" presId="urn:microsoft.com/office/officeart/2008/layout/HorizontalMultiLevelHierarchy"/>
    <dgm:cxn modelId="{E33E9BC3-DE15-4F63-BCA7-04F2D9F73F75}" type="presOf" srcId="{1FD367AE-C5A3-4CC5-AA88-9CAAEDF3FBC4}" destId="{056E6CFD-0948-47D2-82E0-6F42342DF4A7}" srcOrd="1" destOrd="0" presId="urn:microsoft.com/office/officeart/2008/layout/HorizontalMultiLevelHierarchy"/>
    <dgm:cxn modelId="{A85E6A1C-715A-429A-8F34-2310CAAE4CFE}" srcId="{ADF95CBD-B995-405D-AB30-86A66263851D}" destId="{C4F914EA-1A6D-4B7A-A3D7-1DF850299EDA}" srcOrd="0" destOrd="0" parTransId="{9F6931DB-E64F-4694-8BF1-4E96CA82191A}" sibTransId="{12106D54-71C4-4BF0-883E-470924F786F5}"/>
    <dgm:cxn modelId="{5A8C744F-9EF2-436F-B26A-5C7F7F286D3B}" type="presOf" srcId="{607B5B69-C51A-46DB-80AF-7AC5934D63C5}" destId="{3E37F7B5-FBCB-4ADD-B966-F46B0D876CA6}" srcOrd="0" destOrd="0" presId="urn:microsoft.com/office/officeart/2008/layout/HorizontalMultiLevelHierarchy"/>
    <dgm:cxn modelId="{23871159-6E1A-4866-AB23-CCE3DF6CBCEC}" type="presOf" srcId="{BE28762A-8F77-4519-92AE-415986CD9579}" destId="{E62AD170-27BC-4882-B814-89D0F115F9A8}" srcOrd="0" destOrd="0" presId="urn:microsoft.com/office/officeart/2008/layout/HorizontalMultiLevelHierarchy"/>
    <dgm:cxn modelId="{A8245A70-6E08-44BE-9DA5-D475519C796D}" type="presOf" srcId="{71FF4E41-79C5-4532-A5D4-2016460582D5}" destId="{75B65134-F69D-432F-A325-B9B3DB6135B5}" srcOrd="0" destOrd="0" presId="urn:microsoft.com/office/officeart/2008/layout/HorizontalMultiLevelHierarchy"/>
    <dgm:cxn modelId="{359CC605-B262-470B-AC5E-7AC4C5490687}" srcId="{C4F914EA-1A6D-4B7A-A3D7-1DF850299EDA}" destId="{001B0340-A3E7-47EA-9999-3D1D7DDA4A52}" srcOrd="3" destOrd="0" parTransId="{4F7A4F4E-410A-45D4-AF72-7B0856E60476}" sibTransId="{25196A49-3CEF-4BAB-9841-96D410845C02}"/>
    <dgm:cxn modelId="{A385724F-69E4-4ED8-A123-3CC6C7B4C56B}" type="presOf" srcId="{63FB852C-FB36-4FEE-BFD3-7B9850CA84B4}" destId="{11065821-8374-461B-BD66-5F477AF48E33}" srcOrd="0" destOrd="0" presId="urn:microsoft.com/office/officeart/2008/layout/HorizontalMultiLevelHierarchy"/>
    <dgm:cxn modelId="{7F775197-7F94-45FF-BF79-BC2B04D5E2A7}" srcId="{C4F914EA-1A6D-4B7A-A3D7-1DF850299EDA}" destId="{2D475145-04C8-43A2-ABFF-3EF832C1D407}" srcOrd="2" destOrd="0" parTransId="{F1B32120-A57F-4C42-8327-BD72BD235A23}" sibTransId="{EB892AC9-3B2D-4137-A025-35DD44DC16D0}"/>
    <dgm:cxn modelId="{C0CDFA92-E365-4D93-939E-385E305CEE51}" type="presOf" srcId="{2D475145-04C8-43A2-ABFF-3EF832C1D407}" destId="{136BA90E-4B43-4EDA-BCC0-7BFCCBF25C62}" srcOrd="0" destOrd="0" presId="urn:microsoft.com/office/officeart/2008/layout/HorizontalMultiLevelHierarchy"/>
    <dgm:cxn modelId="{5FDE6623-34BF-40BA-B0AB-3B2E84451772}" type="presParOf" srcId="{46718707-AC52-41BA-97F9-157A453CC53B}" destId="{45E86AC0-AE0D-4442-9EDD-28978A077305}" srcOrd="0" destOrd="0" presId="urn:microsoft.com/office/officeart/2008/layout/HorizontalMultiLevelHierarchy"/>
    <dgm:cxn modelId="{FAF58A45-2856-482B-8A39-74AB541701DB}" type="presParOf" srcId="{45E86AC0-AE0D-4442-9EDD-28978A077305}" destId="{0B830A83-FE9A-4455-8AA8-6C229E5797AC}" srcOrd="0" destOrd="0" presId="urn:microsoft.com/office/officeart/2008/layout/HorizontalMultiLevelHierarchy"/>
    <dgm:cxn modelId="{FF9B09C5-C991-430C-B7D8-9DF8AC2DDC4A}" type="presParOf" srcId="{45E86AC0-AE0D-4442-9EDD-28978A077305}" destId="{0042198D-FECA-459D-AE23-EF9F82E6CE69}" srcOrd="1" destOrd="0" presId="urn:microsoft.com/office/officeart/2008/layout/HorizontalMultiLevelHierarchy"/>
    <dgm:cxn modelId="{04E3B27A-1EF6-4961-8C7D-87B39B44CD74}" type="presParOf" srcId="{0042198D-FECA-459D-AE23-EF9F82E6CE69}" destId="{0BE0E849-3C53-40D7-8991-5C62BDABD10B}" srcOrd="0" destOrd="0" presId="urn:microsoft.com/office/officeart/2008/layout/HorizontalMultiLevelHierarchy"/>
    <dgm:cxn modelId="{2236B529-B8BD-4475-8FC9-EFD1E6CC666A}" type="presParOf" srcId="{0BE0E849-3C53-40D7-8991-5C62BDABD10B}" destId="{046101A2-8080-4249-A6A5-387EB225DDCE}" srcOrd="0" destOrd="0" presId="urn:microsoft.com/office/officeart/2008/layout/HorizontalMultiLevelHierarchy"/>
    <dgm:cxn modelId="{F31BC6B3-B5AB-45EA-938E-AF3651C38B83}" type="presParOf" srcId="{0042198D-FECA-459D-AE23-EF9F82E6CE69}" destId="{C0396008-AF52-4BCC-8993-76CEBF408B19}" srcOrd="1" destOrd="0" presId="urn:microsoft.com/office/officeart/2008/layout/HorizontalMultiLevelHierarchy"/>
    <dgm:cxn modelId="{04F410E8-BDFC-4856-9344-2A982A92CBBD}" type="presParOf" srcId="{C0396008-AF52-4BCC-8993-76CEBF408B19}" destId="{440E2028-396F-4597-8843-803F5B54B639}" srcOrd="0" destOrd="0" presId="urn:microsoft.com/office/officeart/2008/layout/HorizontalMultiLevelHierarchy"/>
    <dgm:cxn modelId="{58DD3C1C-C504-4F4C-AD7F-78411B665769}" type="presParOf" srcId="{C0396008-AF52-4BCC-8993-76CEBF408B19}" destId="{1AB8917A-B38E-4D6C-81EE-299E4D4EE0F8}" srcOrd="1" destOrd="0" presId="urn:microsoft.com/office/officeart/2008/layout/HorizontalMultiLevelHierarchy"/>
    <dgm:cxn modelId="{837F32FF-758D-4FC3-818A-46F0E912CBB4}" type="presParOf" srcId="{0042198D-FECA-459D-AE23-EF9F82E6CE69}" destId="{11065821-8374-461B-BD66-5F477AF48E33}" srcOrd="2" destOrd="0" presId="urn:microsoft.com/office/officeart/2008/layout/HorizontalMultiLevelHierarchy"/>
    <dgm:cxn modelId="{B000534E-272E-4B5A-BCDE-85C7CC0EF682}" type="presParOf" srcId="{11065821-8374-461B-BD66-5F477AF48E33}" destId="{F014D2DC-2390-4519-9DDA-B5142528A3D8}" srcOrd="0" destOrd="0" presId="urn:microsoft.com/office/officeart/2008/layout/HorizontalMultiLevelHierarchy"/>
    <dgm:cxn modelId="{A9527767-4B98-472C-8F9F-9815210EF122}" type="presParOf" srcId="{0042198D-FECA-459D-AE23-EF9F82E6CE69}" destId="{3333ACDE-2BEF-410E-8825-C2309CE7E7E8}" srcOrd="3" destOrd="0" presId="urn:microsoft.com/office/officeart/2008/layout/HorizontalMultiLevelHierarchy"/>
    <dgm:cxn modelId="{DC984D2D-B791-43F5-AD09-76337DCAF724}" type="presParOf" srcId="{3333ACDE-2BEF-410E-8825-C2309CE7E7E8}" destId="{344C0B25-2309-416B-B3D2-568E0F784C67}" srcOrd="0" destOrd="0" presId="urn:microsoft.com/office/officeart/2008/layout/HorizontalMultiLevelHierarchy"/>
    <dgm:cxn modelId="{D41F732D-F9BB-4296-B5BF-4833FC498DF3}" type="presParOf" srcId="{3333ACDE-2BEF-410E-8825-C2309CE7E7E8}" destId="{853816FF-63E1-4280-9E82-F2FA0FF15F04}" srcOrd="1" destOrd="0" presId="urn:microsoft.com/office/officeart/2008/layout/HorizontalMultiLevelHierarchy"/>
    <dgm:cxn modelId="{375ADA05-E7CB-4637-8452-FDF10E3174E0}" type="presParOf" srcId="{853816FF-63E1-4280-9E82-F2FA0FF15F04}" destId="{59E2CE01-2C2B-480E-89D3-4BF8D3E94AD1}" srcOrd="0" destOrd="0" presId="urn:microsoft.com/office/officeart/2008/layout/HorizontalMultiLevelHierarchy"/>
    <dgm:cxn modelId="{6C9184FE-C43D-450C-A37F-9B761BDEB984}" type="presParOf" srcId="{59E2CE01-2C2B-480E-89D3-4BF8D3E94AD1}" destId="{056E6CFD-0948-47D2-82E0-6F42342DF4A7}" srcOrd="0" destOrd="0" presId="urn:microsoft.com/office/officeart/2008/layout/HorizontalMultiLevelHierarchy"/>
    <dgm:cxn modelId="{3B49EF04-C13E-47A7-B685-4A0ECBBDEC56}" type="presParOf" srcId="{853816FF-63E1-4280-9E82-F2FA0FF15F04}" destId="{882A02B5-CD8F-4E63-BA15-CD0BBBF9A572}" srcOrd="1" destOrd="0" presId="urn:microsoft.com/office/officeart/2008/layout/HorizontalMultiLevelHierarchy"/>
    <dgm:cxn modelId="{B05CA1E0-3DF3-4241-8949-F27574F802BE}" type="presParOf" srcId="{882A02B5-CD8F-4E63-BA15-CD0BBBF9A572}" destId="{E62AD170-27BC-4882-B814-89D0F115F9A8}" srcOrd="0" destOrd="0" presId="urn:microsoft.com/office/officeart/2008/layout/HorizontalMultiLevelHierarchy"/>
    <dgm:cxn modelId="{F43FE9B7-3999-4CC6-B673-2D5BD7056955}" type="presParOf" srcId="{882A02B5-CD8F-4E63-BA15-CD0BBBF9A572}" destId="{552D9D7B-58C4-48BC-83B9-C81A5B83B9A8}" srcOrd="1" destOrd="0" presId="urn:microsoft.com/office/officeart/2008/layout/HorizontalMultiLevelHierarchy"/>
    <dgm:cxn modelId="{F51F916C-D098-466A-A3D6-00D28ECD3C90}" type="presParOf" srcId="{853816FF-63E1-4280-9E82-F2FA0FF15F04}" destId="{75B65134-F69D-432F-A325-B9B3DB6135B5}" srcOrd="2" destOrd="0" presId="urn:microsoft.com/office/officeart/2008/layout/HorizontalMultiLevelHierarchy"/>
    <dgm:cxn modelId="{4114B5DC-AD73-40CB-B801-AB7EDCEBA21B}" type="presParOf" srcId="{75B65134-F69D-432F-A325-B9B3DB6135B5}" destId="{2D24B9CE-9616-4C13-8563-D12FE5D20195}" srcOrd="0" destOrd="0" presId="urn:microsoft.com/office/officeart/2008/layout/HorizontalMultiLevelHierarchy"/>
    <dgm:cxn modelId="{6829B9DE-B52B-4D61-8B98-CE6CD0982586}" type="presParOf" srcId="{853816FF-63E1-4280-9E82-F2FA0FF15F04}" destId="{C661AD74-C3F7-4CA9-96D2-DCF808B199C1}" srcOrd="3" destOrd="0" presId="urn:microsoft.com/office/officeart/2008/layout/HorizontalMultiLevelHierarchy"/>
    <dgm:cxn modelId="{07F7E826-3838-4E79-9835-80FACABAE41F}" type="presParOf" srcId="{C661AD74-C3F7-4CA9-96D2-DCF808B199C1}" destId="{3E37F7B5-FBCB-4ADD-B966-F46B0D876CA6}" srcOrd="0" destOrd="0" presId="urn:microsoft.com/office/officeart/2008/layout/HorizontalMultiLevelHierarchy"/>
    <dgm:cxn modelId="{D9DE86C8-21B0-4992-A0D1-7C6F14114E3D}" type="presParOf" srcId="{C661AD74-C3F7-4CA9-96D2-DCF808B199C1}" destId="{8ABA75D8-AFFD-4FA9-AD1A-08044EF17B05}" srcOrd="1" destOrd="0" presId="urn:microsoft.com/office/officeart/2008/layout/HorizontalMultiLevelHierarchy"/>
    <dgm:cxn modelId="{ABB92392-02E1-4068-946B-C6C930B9E29B}" type="presParOf" srcId="{0042198D-FECA-459D-AE23-EF9F82E6CE69}" destId="{A6DB6B6B-CA0A-436E-99BE-D3BB0EC3717C}" srcOrd="4" destOrd="0" presId="urn:microsoft.com/office/officeart/2008/layout/HorizontalMultiLevelHierarchy"/>
    <dgm:cxn modelId="{A5397EA6-8B8F-43C4-A794-D06F90793730}" type="presParOf" srcId="{A6DB6B6B-CA0A-436E-99BE-D3BB0EC3717C}" destId="{30454254-65DA-41FE-A7EE-18DEE89BA4EF}" srcOrd="0" destOrd="0" presId="urn:microsoft.com/office/officeart/2008/layout/HorizontalMultiLevelHierarchy"/>
    <dgm:cxn modelId="{D7ECEDFE-0241-43CA-8BE2-DCCA41434A61}" type="presParOf" srcId="{0042198D-FECA-459D-AE23-EF9F82E6CE69}" destId="{B635DB37-B753-4DFA-928E-31465A8DD3AF}" srcOrd="5" destOrd="0" presId="urn:microsoft.com/office/officeart/2008/layout/HorizontalMultiLevelHierarchy"/>
    <dgm:cxn modelId="{70B94F00-1607-45CC-A6C6-D25437367D23}" type="presParOf" srcId="{B635DB37-B753-4DFA-928E-31465A8DD3AF}" destId="{136BA90E-4B43-4EDA-BCC0-7BFCCBF25C62}" srcOrd="0" destOrd="0" presId="urn:microsoft.com/office/officeart/2008/layout/HorizontalMultiLevelHierarchy"/>
    <dgm:cxn modelId="{5D5E93E3-71E5-4D21-AEB0-E6FD6BEA6D73}" type="presParOf" srcId="{B635DB37-B753-4DFA-928E-31465A8DD3AF}" destId="{1A7AFFCD-4677-4415-B413-F88894D9FB08}" srcOrd="1" destOrd="0" presId="urn:microsoft.com/office/officeart/2008/layout/HorizontalMultiLevelHierarchy"/>
    <dgm:cxn modelId="{846CE496-E692-4150-B03C-C038E3EE560C}" type="presParOf" srcId="{0042198D-FECA-459D-AE23-EF9F82E6CE69}" destId="{B7CABA71-8678-49AB-81CB-7C6CC7BE13EC}" srcOrd="6" destOrd="0" presId="urn:microsoft.com/office/officeart/2008/layout/HorizontalMultiLevelHierarchy"/>
    <dgm:cxn modelId="{D48E864D-2D51-4858-8DB1-6714E2814525}" type="presParOf" srcId="{B7CABA71-8678-49AB-81CB-7C6CC7BE13EC}" destId="{3D4A75F7-5928-42B3-9065-1F0D49272A06}" srcOrd="0" destOrd="0" presId="urn:microsoft.com/office/officeart/2008/layout/HorizontalMultiLevelHierarchy"/>
    <dgm:cxn modelId="{9330C42B-7B0A-4330-9DC6-70AE8AB09367}" type="presParOf" srcId="{0042198D-FECA-459D-AE23-EF9F82E6CE69}" destId="{E025E60D-3D23-43FE-8827-C2D9C8409D71}" srcOrd="7" destOrd="0" presId="urn:microsoft.com/office/officeart/2008/layout/HorizontalMultiLevelHierarchy"/>
    <dgm:cxn modelId="{55EB53E9-EE76-4380-B9E8-1B75B4B139DD}" type="presParOf" srcId="{E025E60D-3D23-43FE-8827-C2D9C8409D71}" destId="{498401F9-AA16-47FF-8A1C-4C2435B3967C}" srcOrd="0" destOrd="0" presId="urn:microsoft.com/office/officeart/2008/layout/HorizontalMultiLevelHierarchy"/>
    <dgm:cxn modelId="{AD291CF4-773D-4322-9891-B829492C5D12}" type="presParOf" srcId="{E025E60D-3D23-43FE-8827-C2D9C8409D71}" destId="{4E2EF5C0-7D63-4BC4-A9E6-9E0DCCAD51B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33FBE2C-4445-4968-8736-7B057854E3B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135DCF71-F12A-4809-9207-4DA2DC818380}">
      <dgm:prSet phldrT="[Texto]"/>
      <dgm:spPr/>
      <dgm:t>
        <a:bodyPr/>
        <a:lstStyle/>
        <a:p>
          <a:r>
            <a:rPr lang="es-MX" dirty="0" smtClean="0"/>
            <a:t>Definición de exhibición de libros y documentos</a:t>
          </a:r>
          <a:endParaRPr lang="es-CO" dirty="0"/>
        </a:p>
      </dgm:t>
    </dgm:pt>
    <dgm:pt modelId="{EFA23AE9-A103-4268-BB8C-E5B7EAFE7852}" type="parTrans" cxnId="{AA3D79DF-0935-4FD2-ABD0-EDC52D878543}">
      <dgm:prSet/>
      <dgm:spPr/>
      <dgm:t>
        <a:bodyPr/>
        <a:lstStyle/>
        <a:p>
          <a:endParaRPr lang="es-CO"/>
        </a:p>
      </dgm:t>
    </dgm:pt>
    <dgm:pt modelId="{F791D982-2C75-44BC-B1B2-365FCAAD1C42}" type="sibTrans" cxnId="{AA3D79DF-0935-4FD2-ABD0-EDC52D878543}">
      <dgm:prSet/>
      <dgm:spPr/>
      <dgm:t>
        <a:bodyPr/>
        <a:lstStyle/>
        <a:p>
          <a:endParaRPr lang="es-CO"/>
        </a:p>
      </dgm:t>
    </dgm:pt>
    <dgm:pt modelId="{136E9EBE-1F03-4CF6-98CC-79FCB43D87FC}">
      <dgm:prSet/>
      <dgm:spPr/>
      <dgm:t>
        <a:bodyPr/>
        <a:lstStyle/>
        <a:p>
          <a:r>
            <a:rPr lang="es-MX" dirty="0" smtClean="0"/>
            <a:t>Personas naturales o jurídicas autorizadas para efectuar las inspecciones</a:t>
          </a:r>
          <a:endParaRPr lang="es-CO" dirty="0"/>
        </a:p>
      </dgm:t>
    </dgm:pt>
    <dgm:pt modelId="{464F56D2-8891-4D77-ADF6-1BD10D243E5B}" type="parTrans" cxnId="{7A3DF461-6F6A-494A-8D68-4CC33D98E2AE}">
      <dgm:prSet/>
      <dgm:spPr/>
      <dgm:t>
        <a:bodyPr/>
        <a:lstStyle/>
        <a:p>
          <a:endParaRPr lang="es-CO"/>
        </a:p>
      </dgm:t>
    </dgm:pt>
    <dgm:pt modelId="{66647858-BE61-476C-BCC1-6126366E3511}" type="sibTrans" cxnId="{7A3DF461-6F6A-494A-8D68-4CC33D98E2AE}">
      <dgm:prSet/>
      <dgm:spPr/>
      <dgm:t>
        <a:bodyPr/>
        <a:lstStyle/>
        <a:p>
          <a:endParaRPr lang="es-CO"/>
        </a:p>
      </dgm:t>
    </dgm:pt>
    <dgm:pt modelId="{083C350D-973D-4698-BA1A-65329D4DFEAE}">
      <dgm:prSet phldrT="[Texto]"/>
      <dgm:spPr>
        <a:solidFill>
          <a:schemeClr val="bg1"/>
        </a:solidFill>
      </dgm:spPr>
      <dgm:t>
        <a:bodyPr/>
        <a:lstStyle/>
        <a:p>
          <a:endParaRPr lang="es-CO" dirty="0"/>
        </a:p>
      </dgm:t>
    </dgm:pt>
    <dgm:pt modelId="{275A145D-1E5A-4485-BE80-43E85E6A0BE2}" type="parTrans" cxnId="{724D8B7F-DA41-4CA3-8081-B0B0E299738F}">
      <dgm:prSet/>
      <dgm:spPr/>
    </dgm:pt>
    <dgm:pt modelId="{A6221A23-B3C0-48CD-A768-EF2233A0F7EC}" type="sibTrans" cxnId="{724D8B7F-DA41-4CA3-8081-B0B0E299738F}">
      <dgm:prSet/>
      <dgm:spPr/>
    </dgm:pt>
    <dgm:pt modelId="{447BA699-B131-44D3-AEDF-004FC6DE19AD}" type="pres">
      <dgm:prSet presAssocID="{C33FBE2C-4445-4968-8736-7B057854E3B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3ED640F9-70FA-41F8-8557-ACF1AA136B7C}" type="pres">
      <dgm:prSet presAssocID="{083C350D-973D-4698-BA1A-65329D4DFEAE}" presName="root1" presStyleCnt="0"/>
      <dgm:spPr/>
    </dgm:pt>
    <dgm:pt modelId="{3562A810-447B-4949-A576-C91F3F15B9B7}" type="pres">
      <dgm:prSet presAssocID="{083C350D-973D-4698-BA1A-65329D4DFEAE}" presName="LevelOneTextNode" presStyleLbl="node0" presStyleIdx="0" presStyleCnt="1" custFlipVert="1" custFlipHor="1" custScaleX="8447" custScaleY="833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9A31E74-39E5-4E8A-B626-7A1CB6006346}" type="pres">
      <dgm:prSet presAssocID="{083C350D-973D-4698-BA1A-65329D4DFEAE}" presName="level2hierChild" presStyleCnt="0"/>
      <dgm:spPr/>
    </dgm:pt>
    <dgm:pt modelId="{EE551CD3-7093-48C6-8C67-35F46452FB91}" type="pres">
      <dgm:prSet presAssocID="{EFA23AE9-A103-4268-BB8C-E5B7EAFE7852}" presName="conn2-1" presStyleLbl="parChTrans1D2" presStyleIdx="0" presStyleCnt="2"/>
      <dgm:spPr/>
      <dgm:t>
        <a:bodyPr/>
        <a:lstStyle/>
        <a:p>
          <a:endParaRPr lang="es-CO"/>
        </a:p>
      </dgm:t>
    </dgm:pt>
    <dgm:pt modelId="{159AD5F0-2700-445C-970A-9B796674A7C6}" type="pres">
      <dgm:prSet presAssocID="{EFA23AE9-A103-4268-BB8C-E5B7EAFE7852}" presName="connTx" presStyleLbl="parChTrans1D2" presStyleIdx="0" presStyleCnt="2"/>
      <dgm:spPr/>
      <dgm:t>
        <a:bodyPr/>
        <a:lstStyle/>
        <a:p>
          <a:endParaRPr lang="es-CO"/>
        </a:p>
      </dgm:t>
    </dgm:pt>
    <dgm:pt modelId="{6F92D2B6-7470-4919-BD66-202B2FA7EB3E}" type="pres">
      <dgm:prSet presAssocID="{135DCF71-F12A-4809-9207-4DA2DC818380}" presName="root2" presStyleCnt="0"/>
      <dgm:spPr/>
    </dgm:pt>
    <dgm:pt modelId="{55E45E77-4952-41D5-BEB8-50CA196B821A}" type="pres">
      <dgm:prSet presAssocID="{135DCF71-F12A-4809-9207-4DA2DC81838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E194ADC-7C16-4BDA-BBDC-6EAA0698FEBB}" type="pres">
      <dgm:prSet presAssocID="{135DCF71-F12A-4809-9207-4DA2DC818380}" presName="level3hierChild" presStyleCnt="0"/>
      <dgm:spPr/>
    </dgm:pt>
    <dgm:pt modelId="{1232AE71-1342-404F-B926-449253D1264A}" type="pres">
      <dgm:prSet presAssocID="{464F56D2-8891-4D77-ADF6-1BD10D243E5B}" presName="conn2-1" presStyleLbl="parChTrans1D2" presStyleIdx="1" presStyleCnt="2"/>
      <dgm:spPr/>
      <dgm:t>
        <a:bodyPr/>
        <a:lstStyle/>
        <a:p>
          <a:endParaRPr lang="es-CO"/>
        </a:p>
      </dgm:t>
    </dgm:pt>
    <dgm:pt modelId="{4673A1B6-0C45-4B01-AF05-07CC7E612547}" type="pres">
      <dgm:prSet presAssocID="{464F56D2-8891-4D77-ADF6-1BD10D243E5B}" presName="connTx" presStyleLbl="parChTrans1D2" presStyleIdx="1" presStyleCnt="2"/>
      <dgm:spPr/>
      <dgm:t>
        <a:bodyPr/>
        <a:lstStyle/>
        <a:p>
          <a:endParaRPr lang="es-CO"/>
        </a:p>
      </dgm:t>
    </dgm:pt>
    <dgm:pt modelId="{EE24FEC6-94BE-4577-93D0-A0E5BAA94CEA}" type="pres">
      <dgm:prSet presAssocID="{136E9EBE-1F03-4CF6-98CC-79FCB43D87FC}" presName="root2" presStyleCnt="0"/>
      <dgm:spPr/>
    </dgm:pt>
    <dgm:pt modelId="{D77BD7A9-0B19-43A7-99E8-8EB24A530308}" type="pres">
      <dgm:prSet presAssocID="{136E9EBE-1F03-4CF6-98CC-79FCB43D87F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9AD57A9-BC1F-46A9-98F1-F4256CCB0F78}" type="pres">
      <dgm:prSet presAssocID="{136E9EBE-1F03-4CF6-98CC-79FCB43D87FC}" presName="level3hierChild" presStyleCnt="0"/>
      <dgm:spPr/>
    </dgm:pt>
  </dgm:ptLst>
  <dgm:cxnLst>
    <dgm:cxn modelId="{08270FEF-F425-43B3-B9E8-283196B71F2F}" type="presOf" srcId="{083C350D-973D-4698-BA1A-65329D4DFEAE}" destId="{3562A810-447B-4949-A576-C91F3F15B9B7}" srcOrd="0" destOrd="0" presId="urn:microsoft.com/office/officeart/2008/layout/HorizontalMultiLevelHierarchy"/>
    <dgm:cxn modelId="{35DC14EB-AE39-434E-B6E8-2C1F566AAD79}" type="presOf" srcId="{464F56D2-8891-4D77-ADF6-1BD10D243E5B}" destId="{4673A1B6-0C45-4B01-AF05-07CC7E612547}" srcOrd="1" destOrd="0" presId="urn:microsoft.com/office/officeart/2008/layout/HorizontalMultiLevelHierarchy"/>
    <dgm:cxn modelId="{EDB1BDA0-CDF1-46F0-A57B-D646E1DD7999}" type="presOf" srcId="{EFA23AE9-A103-4268-BB8C-E5B7EAFE7852}" destId="{EE551CD3-7093-48C6-8C67-35F46452FB91}" srcOrd="0" destOrd="0" presId="urn:microsoft.com/office/officeart/2008/layout/HorizontalMultiLevelHierarchy"/>
    <dgm:cxn modelId="{1DAC0F6C-1C95-4D58-8B86-5D8648B7FE96}" type="presOf" srcId="{136E9EBE-1F03-4CF6-98CC-79FCB43D87FC}" destId="{D77BD7A9-0B19-43A7-99E8-8EB24A530308}" srcOrd="0" destOrd="0" presId="urn:microsoft.com/office/officeart/2008/layout/HorizontalMultiLevelHierarchy"/>
    <dgm:cxn modelId="{724D8B7F-DA41-4CA3-8081-B0B0E299738F}" srcId="{C33FBE2C-4445-4968-8736-7B057854E3BC}" destId="{083C350D-973D-4698-BA1A-65329D4DFEAE}" srcOrd="0" destOrd="0" parTransId="{275A145D-1E5A-4485-BE80-43E85E6A0BE2}" sibTransId="{A6221A23-B3C0-48CD-A768-EF2233A0F7EC}"/>
    <dgm:cxn modelId="{0FFA83DD-D481-414B-A508-5279D8C858FF}" type="presOf" srcId="{464F56D2-8891-4D77-ADF6-1BD10D243E5B}" destId="{1232AE71-1342-404F-B926-449253D1264A}" srcOrd="0" destOrd="0" presId="urn:microsoft.com/office/officeart/2008/layout/HorizontalMultiLevelHierarchy"/>
    <dgm:cxn modelId="{49BAC886-A999-4423-9B41-51DDAB061AAE}" type="presOf" srcId="{C33FBE2C-4445-4968-8736-7B057854E3BC}" destId="{447BA699-B131-44D3-AEDF-004FC6DE19AD}" srcOrd="0" destOrd="0" presId="urn:microsoft.com/office/officeart/2008/layout/HorizontalMultiLevelHierarchy"/>
    <dgm:cxn modelId="{AA3D79DF-0935-4FD2-ABD0-EDC52D878543}" srcId="{083C350D-973D-4698-BA1A-65329D4DFEAE}" destId="{135DCF71-F12A-4809-9207-4DA2DC818380}" srcOrd="0" destOrd="0" parTransId="{EFA23AE9-A103-4268-BB8C-E5B7EAFE7852}" sibTransId="{F791D982-2C75-44BC-B1B2-365FCAAD1C42}"/>
    <dgm:cxn modelId="{8D5945A4-DBB0-4EF9-9573-8A38EE6B4DEB}" type="presOf" srcId="{135DCF71-F12A-4809-9207-4DA2DC818380}" destId="{55E45E77-4952-41D5-BEB8-50CA196B821A}" srcOrd="0" destOrd="0" presId="urn:microsoft.com/office/officeart/2008/layout/HorizontalMultiLevelHierarchy"/>
    <dgm:cxn modelId="{724FEE70-2C39-486C-8A54-F18C23D9EB0A}" type="presOf" srcId="{EFA23AE9-A103-4268-BB8C-E5B7EAFE7852}" destId="{159AD5F0-2700-445C-970A-9B796674A7C6}" srcOrd="1" destOrd="0" presId="urn:microsoft.com/office/officeart/2008/layout/HorizontalMultiLevelHierarchy"/>
    <dgm:cxn modelId="{7A3DF461-6F6A-494A-8D68-4CC33D98E2AE}" srcId="{083C350D-973D-4698-BA1A-65329D4DFEAE}" destId="{136E9EBE-1F03-4CF6-98CC-79FCB43D87FC}" srcOrd="1" destOrd="0" parTransId="{464F56D2-8891-4D77-ADF6-1BD10D243E5B}" sibTransId="{66647858-BE61-476C-BCC1-6126366E3511}"/>
    <dgm:cxn modelId="{4DE81E54-4D46-4BD4-9F17-544DDD442BBA}" type="presParOf" srcId="{447BA699-B131-44D3-AEDF-004FC6DE19AD}" destId="{3ED640F9-70FA-41F8-8557-ACF1AA136B7C}" srcOrd="0" destOrd="0" presId="urn:microsoft.com/office/officeart/2008/layout/HorizontalMultiLevelHierarchy"/>
    <dgm:cxn modelId="{0AD2E756-C3D4-4B39-9F9B-9B73564A1DE6}" type="presParOf" srcId="{3ED640F9-70FA-41F8-8557-ACF1AA136B7C}" destId="{3562A810-447B-4949-A576-C91F3F15B9B7}" srcOrd="0" destOrd="0" presId="urn:microsoft.com/office/officeart/2008/layout/HorizontalMultiLevelHierarchy"/>
    <dgm:cxn modelId="{17DD5FAA-8E16-419F-9CCC-E43061C91BB6}" type="presParOf" srcId="{3ED640F9-70FA-41F8-8557-ACF1AA136B7C}" destId="{59A31E74-39E5-4E8A-B626-7A1CB6006346}" srcOrd="1" destOrd="0" presId="urn:microsoft.com/office/officeart/2008/layout/HorizontalMultiLevelHierarchy"/>
    <dgm:cxn modelId="{E2353D6F-8DC1-4D65-9FB1-B528BBD164E7}" type="presParOf" srcId="{59A31E74-39E5-4E8A-B626-7A1CB6006346}" destId="{EE551CD3-7093-48C6-8C67-35F46452FB91}" srcOrd="0" destOrd="0" presId="urn:microsoft.com/office/officeart/2008/layout/HorizontalMultiLevelHierarchy"/>
    <dgm:cxn modelId="{8F2BE4D9-1DC9-4E35-8210-89DE52018BD1}" type="presParOf" srcId="{EE551CD3-7093-48C6-8C67-35F46452FB91}" destId="{159AD5F0-2700-445C-970A-9B796674A7C6}" srcOrd="0" destOrd="0" presId="urn:microsoft.com/office/officeart/2008/layout/HorizontalMultiLevelHierarchy"/>
    <dgm:cxn modelId="{ABE224B1-3615-4ED5-A340-450AE9E9031A}" type="presParOf" srcId="{59A31E74-39E5-4E8A-B626-7A1CB6006346}" destId="{6F92D2B6-7470-4919-BD66-202B2FA7EB3E}" srcOrd="1" destOrd="0" presId="urn:microsoft.com/office/officeart/2008/layout/HorizontalMultiLevelHierarchy"/>
    <dgm:cxn modelId="{38A4CDAF-FF15-4739-9D3E-46B7159F8BE9}" type="presParOf" srcId="{6F92D2B6-7470-4919-BD66-202B2FA7EB3E}" destId="{55E45E77-4952-41D5-BEB8-50CA196B821A}" srcOrd="0" destOrd="0" presId="urn:microsoft.com/office/officeart/2008/layout/HorizontalMultiLevelHierarchy"/>
    <dgm:cxn modelId="{1A15D8AC-2A43-40D2-A619-546F8C1A48BD}" type="presParOf" srcId="{6F92D2B6-7470-4919-BD66-202B2FA7EB3E}" destId="{8E194ADC-7C16-4BDA-BBDC-6EAA0698FEBB}" srcOrd="1" destOrd="0" presId="urn:microsoft.com/office/officeart/2008/layout/HorizontalMultiLevelHierarchy"/>
    <dgm:cxn modelId="{EF65D613-0A7B-4D13-AF68-70A8BB1AF7C4}" type="presParOf" srcId="{59A31E74-39E5-4E8A-B626-7A1CB6006346}" destId="{1232AE71-1342-404F-B926-449253D1264A}" srcOrd="2" destOrd="0" presId="urn:microsoft.com/office/officeart/2008/layout/HorizontalMultiLevelHierarchy"/>
    <dgm:cxn modelId="{B04570BD-732D-4070-BF78-7158D3EA9A25}" type="presParOf" srcId="{1232AE71-1342-404F-B926-449253D1264A}" destId="{4673A1B6-0C45-4B01-AF05-07CC7E612547}" srcOrd="0" destOrd="0" presId="urn:microsoft.com/office/officeart/2008/layout/HorizontalMultiLevelHierarchy"/>
    <dgm:cxn modelId="{5B9EF646-6A7E-4CC1-8004-1C8A60E05784}" type="presParOf" srcId="{59A31E74-39E5-4E8A-B626-7A1CB6006346}" destId="{EE24FEC6-94BE-4577-93D0-A0E5BAA94CEA}" srcOrd="3" destOrd="0" presId="urn:microsoft.com/office/officeart/2008/layout/HorizontalMultiLevelHierarchy"/>
    <dgm:cxn modelId="{32F7E951-1C3C-4CF2-BCFB-73DE6256E787}" type="presParOf" srcId="{EE24FEC6-94BE-4577-93D0-A0E5BAA94CEA}" destId="{D77BD7A9-0B19-43A7-99E8-8EB24A530308}" srcOrd="0" destOrd="0" presId="urn:microsoft.com/office/officeart/2008/layout/HorizontalMultiLevelHierarchy"/>
    <dgm:cxn modelId="{7D7BA79A-4E76-4FFE-A60E-88FB580701CF}" type="presParOf" srcId="{EE24FEC6-94BE-4577-93D0-A0E5BAA94CEA}" destId="{C9AD57A9-BC1F-46A9-98F1-F4256CCB0F7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8CC4154-03AB-4E00-BFFF-AC978E1A031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D7106717-9DC9-43A4-AA2B-8698F8EA0C0B}">
      <dgm:prSet phldrT="[Texto]"/>
      <dgm:spPr>
        <a:solidFill>
          <a:schemeClr val="bg1"/>
        </a:solidFill>
      </dgm:spPr>
      <dgm:t>
        <a:bodyPr/>
        <a:lstStyle/>
        <a:p>
          <a:endParaRPr lang="es-CO" b="0" dirty="0"/>
        </a:p>
      </dgm:t>
    </dgm:pt>
    <dgm:pt modelId="{43164260-DA0E-4EBA-818A-AD9450237295}" type="parTrans" cxnId="{D5B6E83C-AD13-43C6-9824-2DBC373A1DAC}">
      <dgm:prSet/>
      <dgm:spPr/>
      <dgm:t>
        <a:bodyPr/>
        <a:lstStyle/>
        <a:p>
          <a:endParaRPr lang="es-CO"/>
        </a:p>
      </dgm:t>
    </dgm:pt>
    <dgm:pt modelId="{166D8F68-6602-4A21-9705-787485419326}" type="sibTrans" cxnId="{D5B6E83C-AD13-43C6-9824-2DBC373A1DAC}">
      <dgm:prSet/>
      <dgm:spPr/>
      <dgm:t>
        <a:bodyPr/>
        <a:lstStyle/>
        <a:p>
          <a:endParaRPr lang="es-CO"/>
        </a:p>
      </dgm:t>
    </dgm:pt>
    <dgm:pt modelId="{D1EACDFB-526D-44B8-91A7-5CEE05F96B8C}">
      <dgm:prSet phldrT="[Texto]"/>
      <dgm:spPr/>
      <dgm:t>
        <a:bodyPr/>
        <a:lstStyle/>
        <a:p>
          <a:r>
            <a:rPr lang="es-MX" dirty="0" smtClean="0"/>
            <a:t>Objetivo de los reportes</a:t>
          </a:r>
          <a:endParaRPr lang="es-CO" dirty="0"/>
        </a:p>
      </dgm:t>
    </dgm:pt>
    <dgm:pt modelId="{3DD2363D-6F43-4591-BBCF-724C0AE47F61}" type="parTrans" cxnId="{EDCD99B4-D061-4C5B-B328-B3C022937934}">
      <dgm:prSet/>
      <dgm:spPr/>
      <dgm:t>
        <a:bodyPr/>
        <a:lstStyle/>
        <a:p>
          <a:endParaRPr lang="es-CO"/>
        </a:p>
      </dgm:t>
    </dgm:pt>
    <dgm:pt modelId="{CC0FB10F-86A2-425E-BBBB-59AEC040A281}" type="sibTrans" cxnId="{EDCD99B4-D061-4C5B-B328-B3C022937934}">
      <dgm:prSet/>
      <dgm:spPr/>
      <dgm:t>
        <a:bodyPr/>
        <a:lstStyle/>
        <a:p>
          <a:endParaRPr lang="es-CO"/>
        </a:p>
      </dgm:t>
    </dgm:pt>
    <dgm:pt modelId="{6078E196-5E12-4246-8FB9-5C9A84204E5B}">
      <dgm:prSet/>
      <dgm:spPr/>
      <dgm:t>
        <a:bodyPr/>
        <a:lstStyle/>
        <a:p>
          <a:r>
            <a:rPr lang="es-MX" dirty="0" smtClean="0"/>
            <a:t>Clases de reportes</a:t>
          </a:r>
        </a:p>
      </dgm:t>
    </dgm:pt>
    <dgm:pt modelId="{E90BF0DE-EDA0-43A3-B8ED-9073C0E49BE7}" type="parTrans" cxnId="{56CA9207-8AD9-49A2-8A40-A82CD3F98D0E}">
      <dgm:prSet/>
      <dgm:spPr/>
      <dgm:t>
        <a:bodyPr/>
        <a:lstStyle/>
        <a:p>
          <a:endParaRPr lang="es-CO"/>
        </a:p>
      </dgm:t>
    </dgm:pt>
    <dgm:pt modelId="{C40C64DB-357B-42C8-B2D6-188ECE83945C}" type="sibTrans" cxnId="{56CA9207-8AD9-49A2-8A40-A82CD3F98D0E}">
      <dgm:prSet/>
      <dgm:spPr/>
      <dgm:t>
        <a:bodyPr/>
        <a:lstStyle/>
        <a:p>
          <a:endParaRPr lang="es-CO"/>
        </a:p>
      </dgm:t>
    </dgm:pt>
    <dgm:pt modelId="{0CE95EEE-0981-4B86-893F-5623388B15B2}">
      <dgm:prSet/>
      <dgm:spPr/>
      <dgm:t>
        <a:bodyPr/>
        <a:lstStyle/>
        <a:p>
          <a:r>
            <a:rPr lang="es-MX" b="0" dirty="0" smtClean="0"/>
            <a:t>Reportes financieros de propósito general</a:t>
          </a:r>
        </a:p>
      </dgm:t>
    </dgm:pt>
    <dgm:pt modelId="{144D6935-5FF9-429D-85DA-286CA2553A3F}" type="parTrans" cxnId="{95319FAE-6C1F-4380-B1E2-BDE52DD78A94}">
      <dgm:prSet/>
      <dgm:spPr/>
      <dgm:t>
        <a:bodyPr/>
        <a:lstStyle/>
        <a:p>
          <a:endParaRPr lang="es-CO"/>
        </a:p>
      </dgm:t>
    </dgm:pt>
    <dgm:pt modelId="{FB098CCA-BC62-4EC9-90EC-4E736ECEC67C}" type="sibTrans" cxnId="{95319FAE-6C1F-4380-B1E2-BDE52DD78A94}">
      <dgm:prSet/>
      <dgm:spPr/>
      <dgm:t>
        <a:bodyPr/>
        <a:lstStyle/>
        <a:p>
          <a:endParaRPr lang="es-CO"/>
        </a:p>
      </dgm:t>
    </dgm:pt>
    <dgm:pt modelId="{94C59400-CD28-4113-95CF-B512806387F9}">
      <dgm:prSet/>
      <dgm:spPr/>
      <dgm:t>
        <a:bodyPr/>
        <a:lstStyle/>
        <a:p>
          <a:r>
            <a:rPr lang="es-MX" dirty="0" smtClean="0"/>
            <a:t>Reportes financieros de propósito especial</a:t>
          </a:r>
        </a:p>
      </dgm:t>
    </dgm:pt>
    <dgm:pt modelId="{15E9F5E3-6CDD-4DF2-9F6F-5D9999395BC9}" type="parTrans" cxnId="{94E39C4E-EA26-4C80-98AE-8EA09A3007F9}">
      <dgm:prSet/>
      <dgm:spPr/>
      <dgm:t>
        <a:bodyPr/>
        <a:lstStyle/>
        <a:p>
          <a:endParaRPr lang="es-CO"/>
        </a:p>
      </dgm:t>
    </dgm:pt>
    <dgm:pt modelId="{CE09182A-AB58-4788-99C2-F784047346F9}" type="sibTrans" cxnId="{94E39C4E-EA26-4C80-98AE-8EA09A3007F9}">
      <dgm:prSet/>
      <dgm:spPr/>
      <dgm:t>
        <a:bodyPr/>
        <a:lstStyle/>
        <a:p>
          <a:endParaRPr lang="es-CO"/>
        </a:p>
      </dgm:t>
    </dgm:pt>
    <dgm:pt modelId="{26216BFA-53A5-45F4-A034-CD8538814271}">
      <dgm:prSet/>
      <dgm:spPr/>
      <dgm:t>
        <a:bodyPr/>
        <a:lstStyle/>
        <a:p>
          <a:r>
            <a:rPr lang="es-MX" dirty="0" smtClean="0"/>
            <a:t>Cualidades de la información contenida en los reportes</a:t>
          </a:r>
        </a:p>
      </dgm:t>
    </dgm:pt>
    <dgm:pt modelId="{C5D220DF-BA49-429B-9F9B-C822677664F3}" type="parTrans" cxnId="{DAFF8DF0-FD3A-4AAA-AB3B-B8D605B8E090}">
      <dgm:prSet/>
      <dgm:spPr/>
      <dgm:t>
        <a:bodyPr/>
        <a:lstStyle/>
        <a:p>
          <a:endParaRPr lang="es-CO"/>
        </a:p>
      </dgm:t>
    </dgm:pt>
    <dgm:pt modelId="{2A487210-6D17-4D0F-BFC0-89904A23A127}" type="sibTrans" cxnId="{DAFF8DF0-FD3A-4AAA-AB3B-B8D605B8E090}">
      <dgm:prSet/>
      <dgm:spPr/>
      <dgm:t>
        <a:bodyPr/>
        <a:lstStyle/>
        <a:p>
          <a:endParaRPr lang="es-CO"/>
        </a:p>
      </dgm:t>
    </dgm:pt>
    <dgm:pt modelId="{952929BB-7730-448E-AB5F-8D1F9B8FBB1F}">
      <dgm:prSet/>
      <dgm:spPr/>
      <dgm:t>
        <a:bodyPr/>
        <a:lstStyle/>
        <a:p>
          <a:r>
            <a:rPr lang="es-MX" dirty="0" smtClean="0"/>
            <a:t>Relevancia</a:t>
          </a:r>
        </a:p>
      </dgm:t>
    </dgm:pt>
    <dgm:pt modelId="{44B86CC9-35D1-4C92-987A-D10B3BA23913}" type="parTrans" cxnId="{D34EBB20-0878-40CE-B722-43AEA697F65F}">
      <dgm:prSet/>
      <dgm:spPr/>
      <dgm:t>
        <a:bodyPr/>
        <a:lstStyle/>
        <a:p>
          <a:endParaRPr lang="es-CO"/>
        </a:p>
      </dgm:t>
    </dgm:pt>
    <dgm:pt modelId="{1DAD3C56-D3BD-43A6-8875-77E22F16F9D2}" type="sibTrans" cxnId="{D34EBB20-0878-40CE-B722-43AEA697F65F}">
      <dgm:prSet/>
      <dgm:spPr/>
      <dgm:t>
        <a:bodyPr/>
        <a:lstStyle/>
        <a:p>
          <a:endParaRPr lang="es-CO"/>
        </a:p>
      </dgm:t>
    </dgm:pt>
    <dgm:pt modelId="{396BC138-A8A0-4442-BF62-01C138AC760C}">
      <dgm:prSet/>
      <dgm:spPr/>
      <dgm:t>
        <a:bodyPr/>
        <a:lstStyle/>
        <a:p>
          <a:r>
            <a:rPr lang="es-MX" dirty="0" smtClean="0"/>
            <a:t>Representación fiel</a:t>
          </a:r>
        </a:p>
      </dgm:t>
    </dgm:pt>
    <dgm:pt modelId="{03ADF9DD-9DE3-4B22-B74A-9EF3859E680D}" type="parTrans" cxnId="{0E61D904-2E00-448E-BF08-2344853B8B1A}">
      <dgm:prSet/>
      <dgm:spPr/>
      <dgm:t>
        <a:bodyPr/>
        <a:lstStyle/>
        <a:p>
          <a:endParaRPr lang="es-CO"/>
        </a:p>
      </dgm:t>
    </dgm:pt>
    <dgm:pt modelId="{34451D7D-A806-4B26-97EB-9F1879FCB7FD}" type="sibTrans" cxnId="{0E61D904-2E00-448E-BF08-2344853B8B1A}">
      <dgm:prSet/>
      <dgm:spPr/>
      <dgm:t>
        <a:bodyPr/>
        <a:lstStyle/>
        <a:p>
          <a:endParaRPr lang="es-CO"/>
        </a:p>
      </dgm:t>
    </dgm:pt>
    <dgm:pt modelId="{ED4E3B52-D7AF-4F32-879D-DBD1D3BCB98F}">
      <dgm:prSet/>
      <dgm:spPr/>
      <dgm:t>
        <a:bodyPr/>
        <a:lstStyle/>
        <a:p>
          <a:r>
            <a:rPr lang="es-MX" dirty="0" smtClean="0"/>
            <a:t>Materialidad</a:t>
          </a:r>
        </a:p>
      </dgm:t>
    </dgm:pt>
    <dgm:pt modelId="{0C497350-1AE8-4E39-90E8-7E019CB53506}" type="parTrans" cxnId="{E95EE33A-8DFE-4BA3-BF4D-B1BDC639A345}">
      <dgm:prSet/>
      <dgm:spPr/>
      <dgm:t>
        <a:bodyPr/>
        <a:lstStyle/>
        <a:p>
          <a:endParaRPr lang="es-CO"/>
        </a:p>
      </dgm:t>
    </dgm:pt>
    <dgm:pt modelId="{E2B53F3F-6021-43DB-A759-D1205510868B}" type="sibTrans" cxnId="{E95EE33A-8DFE-4BA3-BF4D-B1BDC639A345}">
      <dgm:prSet/>
      <dgm:spPr/>
      <dgm:t>
        <a:bodyPr/>
        <a:lstStyle/>
        <a:p>
          <a:endParaRPr lang="es-CO"/>
        </a:p>
      </dgm:t>
    </dgm:pt>
    <dgm:pt modelId="{A7554688-9422-4BF3-9A07-693B3CD44366}">
      <dgm:prSet/>
      <dgm:spPr/>
      <dgm:t>
        <a:bodyPr/>
        <a:lstStyle/>
        <a:p>
          <a:r>
            <a:rPr lang="es-MX" dirty="0" smtClean="0"/>
            <a:t>Sistema de transmisión de información</a:t>
          </a:r>
        </a:p>
      </dgm:t>
    </dgm:pt>
    <dgm:pt modelId="{73270F14-5D7A-4200-80F5-E667BA749AF7}" type="parTrans" cxnId="{436E3D80-BF9D-4DF9-BC65-C613928E2177}">
      <dgm:prSet/>
      <dgm:spPr/>
      <dgm:t>
        <a:bodyPr/>
        <a:lstStyle/>
        <a:p>
          <a:endParaRPr lang="es-CO"/>
        </a:p>
      </dgm:t>
    </dgm:pt>
    <dgm:pt modelId="{A7BA64E7-CD40-4357-A3F0-842EA4BB2EB4}" type="sibTrans" cxnId="{436E3D80-BF9D-4DF9-BC65-C613928E2177}">
      <dgm:prSet/>
      <dgm:spPr/>
      <dgm:t>
        <a:bodyPr/>
        <a:lstStyle/>
        <a:p>
          <a:endParaRPr lang="es-CO"/>
        </a:p>
      </dgm:t>
    </dgm:pt>
    <dgm:pt modelId="{0E05D605-914B-42AE-BC0F-5678CA1FB1BC}">
      <dgm:prSet/>
      <dgm:spPr/>
      <dgm:t>
        <a:bodyPr/>
        <a:lstStyle/>
        <a:p>
          <a:r>
            <a:rPr lang="es-MX" dirty="0" smtClean="0"/>
            <a:t>Responsables por la información</a:t>
          </a:r>
        </a:p>
      </dgm:t>
    </dgm:pt>
    <dgm:pt modelId="{90F40AE0-20EF-4191-BAA8-5B302139DCCB}" type="parTrans" cxnId="{52642982-F44A-4C87-A496-218DE1208E6A}">
      <dgm:prSet/>
      <dgm:spPr/>
      <dgm:t>
        <a:bodyPr/>
        <a:lstStyle/>
        <a:p>
          <a:endParaRPr lang="es-CO"/>
        </a:p>
      </dgm:t>
    </dgm:pt>
    <dgm:pt modelId="{57B10847-2222-4C94-A207-069C92AD818D}" type="sibTrans" cxnId="{52642982-F44A-4C87-A496-218DE1208E6A}">
      <dgm:prSet/>
      <dgm:spPr/>
      <dgm:t>
        <a:bodyPr/>
        <a:lstStyle/>
        <a:p>
          <a:endParaRPr lang="es-CO"/>
        </a:p>
      </dgm:t>
    </dgm:pt>
    <dgm:pt modelId="{DECD2552-8E85-4D5C-B954-57E7AA2EF9D5}">
      <dgm:prSet/>
      <dgm:spPr/>
      <dgm:t>
        <a:bodyPr/>
        <a:lstStyle/>
        <a:p>
          <a:r>
            <a:rPr lang="es-MX" dirty="0" smtClean="0"/>
            <a:t>Divulgación de la información</a:t>
          </a:r>
          <a:endParaRPr lang="es-CO" dirty="0"/>
        </a:p>
      </dgm:t>
    </dgm:pt>
    <dgm:pt modelId="{BB0ECF87-6324-4652-9A6E-65F67439848D}" type="parTrans" cxnId="{E08D766C-5B74-47F2-A5DC-8F00D4C468C1}">
      <dgm:prSet/>
      <dgm:spPr/>
      <dgm:t>
        <a:bodyPr/>
        <a:lstStyle/>
        <a:p>
          <a:endParaRPr lang="es-CO"/>
        </a:p>
      </dgm:t>
    </dgm:pt>
    <dgm:pt modelId="{20F55712-D3B2-4195-95EA-77E08CCAEE4F}" type="sibTrans" cxnId="{E08D766C-5B74-47F2-A5DC-8F00D4C468C1}">
      <dgm:prSet/>
      <dgm:spPr/>
      <dgm:t>
        <a:bodyPr/>
        <a:lstStyle/>
        <a:p>
          <a:endParaRPr lang="es-CO"/>
        </a:p>
      </dgm:t>
    </dgm:pt>
    <dgm:pt modelId="{B6256D61-A44B-437B-85D0-F09DCF144CE0}" type="pres">
      <dgm:prSet presAssocID="{88CC4154-03AB-4E00-BFFF-AC978E1A031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5D3F6CEE-1569-4125-B7DC-7A2CF9044F32}" type="pres">
      <dgm:prSet presAssocID="{D7106717-9DC9-43A4-AA2B-8698F8EA0C0B}" presName="root1" presStyleCnt="0"/>
      <dgm:spPr/>
    </dgm:pt>
    <dgm:pt modelId="{0DA7EF2B-06A9-4CFF-B771-BB5186AE293F}" type="pres">
      <dgm:prSet presAssocID="{D7106717-9DC9-43A4-AA2B-8698F8EA0C0B}" presName="LevelOneTextNode" presStyleLbl="node0" presStyleIdx="0" presStyleCnt="1" custAng="5400000" custFlipVert="1" custFlipHor="1" custScaleX="67964" custScaleY="7289" custLinFactX="-81575" custLinFactNeighborX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A8D39D9F-D7DA-417F-8075-253A0065DF59}" type="pres">
      <dgm:prSet presAssocID="{D7106717-9DC9-43A4-AA2B-8698F8EA0C0B}" presName="level2hierChild" presStyleCnt="0"/>
      <dgm:spPr/>
    </dgm:pt>
    <dgm:pt modelId="{2847ECAA-29B2-49E5-B793-57D2D0328E4F}" type="pres">
      <dgm:prSet presAssocID="{3DD2363D-6F43-4591-BBCF-724C0AE47F61}" presName="conn2-1" presStyleLbl="parChTrans1D2" presStyleIdx="0" presStyleCnt="8"/>
      <dgm:spPr/>
      <dgm:t>
        <a:bodyPr/>
        <a:lstStyle/>
        <a:p>
          <a:endParaRPr lang="es-CO"/>
        </a:p>
      </dgm:t>
    </dgm:pt>
    <dgm:pt modelId="{8FDE9440-A57C-4838-B964-AB8DE0E4EE2F}" type="pres">
      <dgm:prSet presAssocID="{3DD2363D-6F43-4591-BBCF-724C0AE47F61}" presName="connTx" presStyleLbl="parChTrans1D2" presStyleIdx="0" presStyleCnt="8"/>
      <dgm:spPr/>
      <dgm:t>
        <a:bodyPr/>
        <a:lstStyle/>
        <a:p>
          <a:endParaRPr lang="es-CO"/>
        </a:p>
      </dgm:t>
    </dgm:pt>
    <dgm:pt modelId="{E59A4281-02AA-428D-8FAF-9F379C826F96}" type="pres">
      <dgm:prSet presAssocID="{D1EACDFB-526D-44B8-91A7-5CEE05F96B8C}" presName="root2" presStyleCnt="0"/>
      <dgm:spPr/>
    </dgm:pt>
    <dgm:pt modelId="{FE4C5324-00FB-42ED-882E-C8FB06E9A1C7}" type="pres">
      <dgm:prSet presAssocID="{D1EACDFB-526D-44B8-91A7-5CEE05F96B8C}" presName="LevelTwoTextNode" presStyleLbl="node2" presStyleIdx="0" presStyleCnt="8" custScaleX="21076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7EEEC21-10C7-4A38-A851-B8384D1057FD}" type="pres">
      <dgm:prSet presAssocID="{D1EACDFB-526D-44B8-91A7-5CEE05F96B8C}" presName="level3hierChild" presStyleCnt="0"/>
      <dgm:spPr/>
    </dgm:pt>
    <dgm:pt modelId="{7B76786A-175D-4A59-93E3-B01066AF19D9}" type="pres">
      <dgm:prSet presAssocID="{E90BF0DE-EDA0-43A3-B8ED-9073C0E49BE7}" presName="conn2-1" presStyleLbl="parChTrans1D2" presStyleIdx="1" presStyleCnt="8"/>
      <dgm:spPr/>
      <dgm:t>
        <a:bodyPr/>
        <a:lstStyle/>
        <a:p>
          <a:endParaRPr lang="es-CO"/>
        </a:p>
      </dgm:t>
    </dgm:pt>
    <dgm:pt modelId="{6B1BA1F3-6FFD-43D1-8161-56B8DC89EE34}" type="pres">
      <dgm:prSet presAssocID="{E90BF0DE-EDA0-43A3-B8ED-9073C0E49BE7}" presName="connTx" presStyleLbl="parChTrans1D2" presStyleIdx="1" presStyleCnt="8"/>
      <dgm:spPr/>
      <dgm:t>
        <a:bodyPr/>
        <a:lstStyle/>
        <a:p>
          <a:endParaRPr lang="es-CO"/>
        </a:p>
      </dgm:t>
    </dgm:pt>
    <dgm:pt modelId="{FC620A36-B25D-4AFE-AF07-2C6B8CAC8AFE}" type="pres">
      <dgm:prSet presAssocID="{6078E196-5E12-4246-8FB9-5C9A84204E5B}" presName="root2" presStyleCnt="0"/>
      <dgm:spPr/>
    </dgm:pt>
    <dgm:pt modelId="{DD2B970F-63EA-46E3-B42D-A864E2780250}" type="pres">
      <dgm:prSet presAssocID="{6078E196-5E12-4246-8FB9-5C9A84204E5B}" presName="LevelTwoTextNode" presStyleLbl="node2" presStyleIdx="1" presStyleCnt="8" custScaleX="21076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B689992-6DAE-4C66-8D5B-AE2F560E12E1}" type="pres">
      <dgm:prSet presAssocID="{6078E196-5E12-4246-8FB9-5C9A84204E5B}" presName="level3hierChild" presStyleCnt="0"/>
      <dgm:spPr/>
    </dgm:pt>
    <dgm:pt modelId="{9CE8789E-523D-47A2-8BD6-3CEFA1358280}" type="pres">
      <dgm:prSet presAssocID="{144D6935-5FF9-429D-85DA-286CA2553A3F}" presName="conn2-1" presStyleLbl="parChTrans1D2" presStyleIdx="2" presStyleCnt="8"/>
      <dgm:spPr/>
      <dgm:t>
        <a:bodyPr/>
        <a:lstStyle/>
        <a:p>
          <a:endParaRPr lang="es-CO"/>
        </a:p>
      </dgm:t>
    </dgm:pt>
    <dgm:pt modelId="{49DF32FC-B44B-411E-8BF5-44689FFD3238}" type="pres">
      <dgm:prSet presAssocID="{144D6935-5FF9-429D-85DA-286CA2553A3F}" presName="connTx" presStyleLbl="parChTrans1D2" presStyleIdx="2" presStyleCnt="8"/>
      <dgm:spPr/>
      <dgm:t>
        <a:bodyPr/>
        <a:lstStyle/>
        <a:p>
          <a:endParaRPr lang="es-CO"/>
        </a:p>
      </dgm:t>
    </dgm:pt>
    <dgm:pt modelId="{DEACB1D7-FA48-475C-BFDD-8048DEAE8B6A}" type="pres">
      <dgm:prSet presAssocID="{0CE95EEE-0981-4B86-893F-5623388B15B2}" presName="root2" presStyleCnt="0"/>
      <dgm:spPr/>
    </dgm:pt>
    <dgm:pt modelId="{2F78658A-4F0E-47C9-91A8-241E8D62F294}" type="pres">
      <dgm:prSet presAssocID="{0CE95EEE-0981-4B86-893F-5623388B15B2}" presName="LevelTwoTextNode" presStyleLbl="node2" presStyleIdx="2" presStyleCnt="8" custScaleX="21076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ACD3DE1D-26F0-4779-AB30-12EC545174D6}" type="pres">
      <dgm:prSet presAssocID="{0CE95EEE-0981-4B86-893F-5623388B15B2}" presName="level3hierChild" presStyleCnt="0"/>
      <dgm:spPr/>
    </dgm:pt>
    <dgm:pt modelId="{F45389CF-5458-408D-8281-9CC941510A1B}" type="pres">
      <dgm:prSet presAssocID="{15E9F5E3-6CDD-4DF2-9F6F-5D9999395BC9}" presName="conn2-1" presStyleLbl="parChTrans1D2" presStyleIdx="3" presStyleCnt="8"/>
      <dgm:spPr/>
      <dgm:t>
        <a:bodyPr/>
        <a:lstStyle/>
        <a:p>
          <a:endParaRPr lang="es-CO"/>
        </a:p>
      </dgm:t>
    </dgm:pt>
    <dgm:pt modelId="{CEE569F6-AFF1-41AE-8804-EB8CF067A27E}" type="pres">
      <dgm:prSet presAssocID="{15E9F5E3-6CDD-4DF2-9F6F-5D9999395BC9}" presName="connTx" presStyleLbl="parChTrans1D2" presStyleIdx="3" presStyleCnt="8"/>
      <dgm:spPr/>
      <dgm:t>
        <a:bodyPr/>
        <a:lstStyle/>
        <a:p>
          <a:endParaRPr lang="es-CO"/>
        </a:p>
      </dgm:t>
    </dgm:pt>
    <dgm:pt modelId="{41993DA5-F1EB-4B13-94C2-B10D5C2171A6}" type="pres">
      <dgm:prSet presAssocID="{94C59400-CD28-4113-95CF-B512806387F9}" presName="root2" presStyleCnt="0"/>
      <dgm:spPr/>
    </dgm:pt>
    <dgm:pt modelId="{5B5347C6-E6F1-47A1-9244-5196C0DA43B8}" type="pres">
      <dgm:prSet presAssocID="{94C59400-CD28-4113-95CF-B512806387F9}" presName="LevelTwoTextNode" presStyleLbl="node2" presStyleIdx="3" presStyleCnt="8" custScaleX="21076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6D58B00-354E-49BC-BD42-2C10F277D722}" type="pres">
      <dgm:prSet presAssocID="{94C59400-CD28-4113-95CF-B512806387F9}" presName="level3hierChild" presStyleCnt="0"/>
      <dgm:spPr/>
    </dgm:pt>
    <dgm:pt modelId="{304C5D0E-B470-4966-9E42-9F15B84C9BB3}" type="pres">
      <dgm:prSet presAssocID="{C5D220DF-BA49-429B-9F9B-C822677664F3}" presName="conn2-1" presStyleLbl="parChTrans1D2" presStyleIdx="4" presStyleCnt="8"/>
      <dgm:spPr/>
      <dgm:t>
        <a:bodyPr/>
        <a:lstStyle/>
        <a:p>
          <a:endParaRPr lang="es-CO"/>
        </a:p>
      </dgm:t>
    </dgm:pt>
    <dgm:pt modelId="{71DF97C6-D572-4386-945F-5CDE80A96103}" type="pres">
      <dgm:prSet presAssocID="{C5D220DF-BA49-429B-9F9B-C822677664F3}" presName="connTx" presStyleLbl="parChTrans1D2" presStyleIdx="4" presStyleCnt="8"/>
      <dgm:spPr/>
      <dgm:t>
        <a:bodyPr/>
        <a:lstStyle/>
        <a:p>
          <a:endParaRPr lang="es-CO"/>
        </a:p>
      </dgm:t>
    </dgm:pt>
    <dgm:pt modelId="{0DE30843-AA6B-4F1F-8393-300BEAE52467}" type="pres">
      <dgm:prSet presAssocID="{26216BFA-53A5-45F4-A034-CD8538814271}" presName="root2" presStyleCnt="0"/>
      <dgm:spPr/>
    </dgm:pt>
    <dgm:pt modelId="{13E311CD-913B-4FAC-A67E-11DA9287A623}" type="pres">
      <dgm:prSet presAssocID="{26216BFA-53A5-45F4-A034-CD8538814271}" presName="LevelTwoTextNode" presStyleLbl="node2" presStyleIdx="4" presStyleCnt="8" custScaleX="21076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7DEF508-1F2D-4344-ADE1-DF3E63AF149F}" type="pres">
      <dgm:prSet presAssocID="{26216BFA-53A5-45F4-A034-CD8538814271}" presName="level3hierChild" presStyleCnt="0"/>
      <dgm:spPr/>
    </dgm:pt>
    <dgm:pt modelId="{67282C30-9E1E-48C2-BBC1-C0E6CC65027B}" type="pres">
      <dgm:prSet presAssocID="{44B86CC9-35D1-4C92-987A-D10B3BA23913}" presName="conn2-1" presStyleLbl="parChTrans1D3" presStyleIdx="0" presStyleCnt="3"/>
      <dgm:spPr/>
      <dgm:t>
        <a:bodyPr/>
        <a:lstStyle/>
        <a:p>
          <a:endParaRPr lang="es-CO"/>
        </a:p>
      </dgm:t>
    </dgm:pt>
    <dgm:pt modelId="{349E9981-DF21-49FE-892E-93E8CF209BAD}" type="pres">
      <dgm:prSet presAssocID="{44B86CC9-35D1-4C92-987A-D10B3BA23913}" presName="connTx" presStyleLbl="parChTrans1D3" presStyleIdx="0" presStyleCnt="3"/>
      <dgm:spPr/>
      <dgm:t>
        <a:bodyPr/>
        <a:lstStyle/>
        <a:p>
          <a:endParaRPr lang="es-CO"/>
        </a:p>
      </dgm:t>
    </dgm:pt>
    <dgm:pt modelId="{2D3DADFE-195E-44A0-A89C-00A62480CBF8}" type="pres">
      <dgm:prSet presAssocID="{952929BB-7730-448E-AB5F-8D1F9B8FBB1F}" presName="root2" presStyleCnt="0"/>
      <dgm:spPr/>
    </dgm:pt>
    <dgm:pt modelId="{A0C38574-F33C-4B44-B63B-413E39F60770}" type="pres">
      <dgm:prSet presAssocID="{952929BB-7730-448E-AB5F-8D1F9B8FBB1F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0941486-F601-4984-AB15-FD8B1711229C}" type="pres">
      <dgm:prSet presAssocID="{952929BB-7730-448E-AB5F-8D1F9B8FBB1F}" presName="level3hierChild" presStyleCnt="0"/>
      <dgm:spPr/>
    </dgm:pt>
    <dgm:pt modelId="{D1D1A379-E083-489B-BBC7-4ADE779B7B9B}" type="pres">
      <dgm:prSet presAssocID="{03ADF9DD-9DE3-4B22-B74A-9EF3859E680D}" presName="conn2-1" presStyleLbl="parChTrans1D3" presStyleIdx="1" presStyleCnt="3"/>
      <dgm:spPr/>
      <dgm:t>
        <a:bodyPr/>
        <a:lstStyle/>
        <a:p>
          <a:endParaRPr lang="es-CO"/>
        </a:p>
      </dgm:t>
    </dgm:pt>
    <dgm:pt modelId="{B2D9DF22-E0B3-453A-8EAA-F84CE59787E4}" type="pres">
      <dgm:prSet presAssocID="{03ADF9DD-9DE3-4B22-B74A-9EF3859E680D}" presName="connTx" presStyleLbl="parChTrans1D3" presStyleIdx="1" presStyleCnt="3"/>
      <dgm:spPr/>
      <dgm:t>
        <a:bodyPr/>
        <a:lstStyle/>
        <a:p>
          <a:endParaRPr lang="es-CO"/>
        </a:p>
      </dgm:t>
    </dgm:pt>
    <dgm:pt modelId="{248FB7F8-5B82-4545-A94D-FB7F8ECD6F47}" type="pres">
      <dgm:prSet presAssocID="{396BC138-A8A0-4442-BF62-01C138AC760C}" presName="root2" presStyleCnt="0"/>
      <dgm:spPr/>
    </dgm:pt>
    <dgm:pt modelId="{EA1FBF21-6EF8-4EB1-A2B7-46DD6A6B0771}" type="pres">
      <dgm:prSet presAssocID="{396BC138-A8A0-4442-BF62-01C138AC760C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52E01B4-DD56-466B-8FD1-5EDB6815A974}" type="pres">
      <dgm:prSet presAssocID="{396BC138-A8A0-4442-BF62-01C138AC760C}" presName="level3hierChild" presStyleCnt="0"/>
      <dgm:spPr/>
    </dgm:pt>
    <dgm:pt modelId="{79E1B4A6-E15B-4A0A-8EA8-DA9B430D50D0}" type="pres">
      <dgm:prSet presAssocID="{0C497350-1AE8-4E39-90E8-7E019CB53506}" presName="conn2-1" presStyleLbl="parChTrans1D3" presStyleIdx="2" presStyleCnt="3"/>
      <dgm:spPr/>
      <dgm:t>
        <a:bodyPr/>
        <a:lstStyle/>
        <a:p>
          <a:endParaRPr lang="es-CO"/>
        </a:p>
      </dgm:t>
    </dgm:pt>
    <dgm:pt modelId="{E751EE69-F02B-4A33-8473-C0B096449C65}" type="pres">
      <dgm:prSet presAssocID="{0C497350-1AE8-4E39-90E8-7E019CB53506}" presName="connTx" presStyleLbl="parChTrans1D3" presStyleIdx="2" presStyleCnt="3"/>
      <dgm:spPr/>
      <dgm:t>
        <a:bodyPr/>
        <a:lstStyle/>
        <a:p>
          <a:endParaRPr lang="es-CO"/>
        </a:p>
      </dgm:t>
    </dgm:pt>
    <dgm:pt modelId="{FD9A6AFF-9528-4CFA-8DD4-528E38C36C5B}" type="pres">
      <dgm:prSet presAssocID="{ED4E3B52-D7AF-4F32-879D-DBD1D3BCB98F}" presName="root2" presStyleCnt="0"/>
      <dgm:spPr/>
    </dgm:pt>
    <dgm:pt modelId="{F928AEC2-FDF3-4949-9CAC-ACFC3D1945C0}" type="pres">
      <dgm:prSet presAssocID="{ED4E3B52-D7AF-4F32-879D-DBD1D3BCB98F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F23ED6A6-230B-469F-B967-F922066C89A2}" type="pres">
      <dgm:prSet presAssocID="{ED4E3B52-D7AF-4F32-879D-DBD1D3BCB98F}" presName="level3hierChild" presStyleCnt="0"/>
      <dgm:spPr/>
    </dgm:pt>
    <dgm:pt modelId="{0E03DEB5-A0CB-4BF4-AA3A-AF3E5346316E}" type="pres">
      <dgm:prSet presAssocID="{73270F14-5D7A-4200-80F5-E667BA749AF7}" presName="conn2-1" presStyleLbl="parChTrans1D2" presStyleIdx="5" presStyleCnt="8"/>
      <dgm:spPr/>
      <dgm:t>
        <a:bodyPr/>
        <a:lstStyle/>
        <a:p>
          <a:endParaRPr lang="es-CO"/>
        </a:p>
      </dgm:t>
    </dgm:pt>
    <dgm:pt modelId="{5CBFBFEA-AE7F-4F7D-8652-90458EA92367}" type="pres">
      <dgm:prSet presAssocID="{73270F14-5D7A-4200-80F5-E667BA749AF7}" presName="connTx" presStyleLbl="parChTrans1D2" presStyleIdx="5" presStyleCnt="8"/>
      <dgm:spPr/>
      <dgm:t>
        <a:bodyPr/>
        <a:lstStyle/>
        <a:p>
          <a:endParaRPr lang="es-CO"/>
        </a:p>
      </dgm:t>
    </dgm:pt>
    <dgm:pt modelId="{D17A51CC-DF7D-488A-9EDC-03F596494036}" type="pres">
      <dgm:prSet presAssocID="{A7554688-9422-4BF3-9A07-693B3CD44366}" presName="root2" presStyleCnt="0"/>
      <dgm:spPr/>
    </dgm:pt>
    <dgm:pt modelId="{F84287F8-F904-44AA-BFB0-19A0332AAAB6}" type="pres">
      <dgm:prSet presAssocID="{A7554688-9422-4BF3-9A07-693B3CD44366}" presName="LevelTwoTextNode" presStyleLbl="node2" presStyleIdx="5" presStyleCnt="8" custScaleX="21076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C70B79E-4038-44EC-9DCD-26503645C2A0}" type="pres">
      <dgm:prSet presAssocID="{A7554688-9422-4BF3-9A07-693B3CD44366}" presName="level3hierChild" presStyleCnt="0"/>
      <dgm:spPr/>
    </dgm:pt>
    <dgm:pt modelId="{5EAEF6B6-E6EA-4945-9D93-98A698933F77}" type="pres">
      <dgm:prSet presAssocID="{90F40AE0-20EF-4191-BAA8-5B302139DCCB}" presName="conn2-1" presStyleLbl="parChTrans1D2" presStyleIdx="6" presStyleCnt="8"/>
      <dgm:spPr/>
      <dgm:t>
        <a:bodyPr/>
        <a:lstStyle/>
        <a:p>
          <a:endParaRPr lang="es-CO"/>
        </a:p>
      </dgm:t>
    </dgm:pt>
    <dgm:pt modelId="{305D1F1F-CF96-484D-8E5F-94C94E759232}" type="pres">
      <dgm:prSet presAssocID="{90F40AE0-20EF-4191-BAA8-5B302139DCCB}" presName="connTx" presStyleLbl="parChTrans1D2" presStyleIdx="6" presStyleCnt="8"/>
      <dgm:spPr/>
      <dgm:t>
        <a:bodyPr/>
        <a:lstStyle/>
        <a:p>
          <a:endParaRPr lang="es-CO"/>
        </a:p>
      </dgm:t>
    </dgm:pt>
    <dgm:pt modelId="{FDBEEB5A-D004-4B8A-BDD9-851E2FD4F27B}" type="pres">
      <dgm:prSet presAssocID="{0E05D605-914B-42AE-BC0F-5678CA1FB1BC}" presName="root2" presStyleCnt="0"/>
      <dgm:spPr/>
    </dgm:pt>
    <dgm:pt modelId="{F5D4A726-162F-436D-BB8D-EDE7F43D9FA0}" type="pres">
      <dgm:prSet presAssocID="{0E05D605-914B-42AE-BC0F-5678CA1FB1BC}" presName="LevelTwoTextNode" presStyleLbl="node2" presStyleIdx="6" presStyleCnt="8" custScaleX="21076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5256C07-30EB-49D9-AE8E-6A2E73568CF8}" type="pres">
      <dgm:prSet presAssocID="{0E05D605-914B-42AE-BC0F-5678CA1FB1BC}" presName="level3hierChild" presStyleCnt="0"/>
      <dgm:spPr/>
    </dgm:pt>
    <dgm:pt modelId="{EC902921-C2B7-4A30-BA58-908A6869A557}" type="pres">
      <dgm:prSet presAssocID="{BB0ECF87-6324-4652-9A6E-65F67439848D}" presName="conn2-1" presStyleLbl="parChTrans1D2" presStyleIdx="7" presStyleCnt="8"/>
      <dgm:spPr/>
      <dgm:t>
        <a:bodyPr/>
        <a:lstStyle/>
        <a:p>
          <a:endParaRPr lang="es-CO"/>
        </a:p>
      </dgm:t>
    </dgm:pt>
    <dgm:pt modelId="{5FFC7FA5-E27C-4816-9595-0ECD5CD89FC6}" type="pres">
      <dgm:prSet presAssocID="{BB0ECF87-6324-4652-9A6E-65F67439848D}" presName="connTx" presStyleLbl="parChTrans1D2" presStyleIdx="7" presStyleCnt="8"/>
      <dgm:spPr/>
      <dgm:t>
        <a:bodyPr/>
        <a:lstStyle/>
        <a:p>
          <a:endParaRPr lang="es-CO"/>
        </a:p>
      </dgm:t>
    </dgm:pt>
    <dgm:pt modelId="{7917EA6E-67E5-494C-887D-5A37C0246DB9}" type="pres">
      <dgm:prSet presAssocID="{DECD2552-8E85-4D5C-B954-57E7AA2EF9D5}" presName="root2" presStyleCnt="0"/>
      <dgm:spPr/>
    </dgm:pt>
    <dgm:pt modelId="{8E230AC8-95BF-4E37-A2F5-C527250B76FD}" type="pres">
      <dgm:prSet presAssocID="{DECD2552-8E85-4D5C-B954-57E7AA2EF9D5}" presName="LevelTwoTextNode" presStyleLbl="node2" presStyleIdx="7" presStyleCnt="8" custScaleX="21076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A3F5BEBF-4216-4F01-87B0-5E49C3EDC27C}" type="pres">
      <dgm:prSet presAssocID="{DECD2552-8E85-4D5C-B954-57E7AA2EF9D5}" presName="level3hierChild" presStyleCnt="0"/>
      <dgm:spPr/>
    </dgm:pt>
  </dgm:ptLst>
  <dgm:cxnLst>
    <dgm:cxn modelId="{DF13159A-5BC0-41AD-BB4F-217CB0E28E91}" type="presOf" srcId="{0CE95EEE-0981-4B86-893F-5623388B15B2}" destId="{2F78658A-4F0E-47C9-91A8-241E8D62F294}" srcOrd="0" destOrd="0" presId="urn:microsoft.com/office/officeart/2008/layout/HorizontalMultiLevelHierarchy"/>
    <dgm:cxn modelId="{EAE41592-A454-4838-A143-6583C7020831}" type="presOf" srcId="{44B86CC9-35D1-4C92-987A-D10B3BA23913}" destId="{349E9981-DF21-49FE-892E-93E8CF209BAD}" srcOrd="1" destOrd="0" presId="urn:microsoft.com/office/officeart/2008/layout/HorizontalMultiLevelHierarchy"/>
    <dgm:cxn modelId="{8A234B4B-45A2-4DDE-B01E-E756B2D1852A}" type="presOf" srcId="{0C497350-1AE8-4E39-90E8-7E019CB53506}" destId="{79E1B4A6-E15B-4A0A-8EA8-DA9B430D50D0}" srcOrd="0" destOrd="0" presId="urn:microsoft.com/office/officeart/2008/layout/HorizontalMultiLevelHierarchy"/>
    <dgm:cxn modelId="{94080C74-DAF5-48AC-BA95-B50531FE7FAA}" type="presOf" srcId="{DECD2552-8E85-4D5C-B954-57E7AA2EF9D5}" destId="{8E230AC8-95BF-4E37-A2F5-C527250B76FD}" srcOrd="0" destOrd="0" presId="urn:microsoft.com/office/officeart/2008/layout/HorizontalMultiLevelHierarchy"/>
    <dgm:cxn modelId="{0EC0979C-6387-4D41-8F28-F2494EB28345}" type="presOf" srcId="{03ADF9DD-9DE3-4B22-B74A-9EF3859E680D}" destId="{B2D9DF22-E0B3-453A-8EAA-F84CE59787E4}" srcOrd="1" destOrd="0" presId="urn:microsoft.com/office/officeart/2008/layout/HorizontalMultiLevelHierarchy"/>
    <dgm:cxn modelId="{8087B5DD-79AC-49CE-9AE8-3DBE51F4E9C4}" type="presOf" srcId="{D1EACDFB-526D-44B8-91A7-5CEE05F96B8C}" destId="{FE4C5324-00FB-42ED-882E-C8FB06E9A1C7}" srcOrd="0" destOrd="0" presId="urn:microsoft.com/office/officeart/2008/layout/HorizontalMultiLevelHierarchy"/>
    <dgm:cxn modelId="{F6741877-B7FE-4236-86E6-AC78DE3E551A}" type="presOf" srcId="{3DD2363D-6F43-4591-BBCF-724C0AE47F61}" destId="{8FDE9440-A57C-4838-B964-AB8DE0E4EE2F}" srcOrd="1" destOrd="0" presId="urn:microsoft.com/office/officeart/2008/layout/HorizontalMultiLevelHierarchy"/>
    <dgm:cxn modelId="{DF1250AE-B1FE-4068-861D-0B3223A4002E}" type="presOf" srcId="{E90BF0DE-EDA0-43A3-B8ED-9073C0E49BE7}" destId="{6B1BA1F3-6FFD-43D1-8161-56B8DC89EE34}" srcOrd="1" destOrd="0" presId="urn:microsoft.com/office/officeart/2008/layout/HorizontalMultiLevelHierarchy"/>
    <dgm:cxn modelId="{2E567F6E-B3FA-40F5-B1CE-D884E36697DA}" type="presOf" srcId="{03ADF9DD-9DE3-4B22-B74A-9EF3859E680D}" destId="{D1D1A379-E083-489B-BBC7-4ADE779B7B9B}" srcOrd="0" destOrd="0" presId="urn:microsoft.com/office/officeart/2008/layout/HorizontalMultiLevelHierarchy"/>
    <dgm:cxn modelId="{E08D766C-5B74-47F2-A5DC-8F00D4C468C1}" srcId="{D7106717-9DC9-43A4-AA2B-8698F8EA0C0B}" destId="{DECD2552-8E85-4D5C-B954-57E7AA2EF9D5}" srcOrd="7" destOrd="0" parTransId="{BB0ECF87-6324-4652-9A6E-65F67439848D}" sibTransId="{20F55712-D3B2-4195-95EA-77E08CCAEE4F}"/>
    <dgm:cxn modelId="{1FA3E436-9610-4140-8BCD-DBB23E26F3F5}" type="presOf" srcId="{90F40AE0-20EF-4191-BAA8-5B302139DCCB}" destId="{5EAEF6B6-E6EA-4945-9D93-98A698933F77}" srcOrd="0" destOrd="0" presId="urn:microsoft.com/office/officeart/2008/layout/HorizontalMultiLevelHierarchy"/>
    <dgm:cxn modelId="{E8F8DF1C-CDFA-4B98-8E22-D0B2B2F9DAB6}" type="presOf" srcId="{73270F14-5D7A-4200-80F5-E667BA749AF7}" destId="{5CBFBFEA-AE7F-4F7D-8652-90458EA92367}" srcOrd="1" destOrd="0" presId="urn:microsoft.com/office/officeart/2008/layout/HorizontalMultiLevelHierarchy"/>
    <dgm:cxn modelId="{670A30D9-CF26-4D87-BD17-473C0CC6E82D}" type="presOf" srcId="{E90BF0DE-EDA0-43A3-B8ED-9073C0E49BE7}" destId="{7B76786A-175D-4A59-93E3-B01066AF19D9}" srcOrd="0" destOrd="0" presId="urn:microsoft.com/office/officeart/2008/layout/HorizontalMultiLevelHierarchy"/>
    <dgm:cxn modelId="{DAFF8DF0-FD3A-4AAA-AB3B-B8D605B8E090}" srcId="{D7106717-9DC9-43A4-AA2B-8698F8EA0C0B}" destId="{26216BFA-53A5-45F4-A034-CD8538814271}" srcOrd="4" destOrd="0" parTransId="{C5D220DF-BA49-429B-9F9B-C822677664F3}" sibTransId="{2A487210-6D17-4D0F-BFC0-89904A23A127}"/>
    <dgm:cxn modelId="{58A027EE-227A-49C4-82D2-AF61FDA8E126}" type="presOf" srcId="{C5D220DF-BA49-429B-9F9B-C822677664F3}" destId="{71DF97C6-D572-4386-945F-5CDE80A96103}" srcOrd="1" destOrd="0" presId="urn:microsoft.com/office/officeart/2008/layout/HorizontalMultiLevelHierarchy"/>
    <dgm:cxn modelId="{AF254FDD-A2FE-4EBA-9574-B57C987D9CFB}" type="presOf" srcId="{6078E196-5E12-4246-8FB9-5C9A84204E5B}" destId="{DD2B970F-63EA-46E3-B42D-A864E2780250}" srcOrd="0" destOrd="0" presId="urn:microsoft.com/office/officeart/2008/layout/HorizontalMultiLevelHierarchy"/>
    <dgm:cxn modelId="{D0ABB296-DA75-4216-A6B8-5D3129D45DEA}" type="presOf" srcId="{15E9F5E3-6CDD-4DF2-9F6F-5D9999395BC9}" destId="{F45389CF-5458-408D-8281-9CC941510A1B}" srcOrd="0" destOrd="0" presId="urn:microsoft.com/office/officeart/2008/layout/HorizontalMultiLevelHierarchy"/>
    <dgm:cxn modelId="{A568CFE5-DAE0-49F3-BA0F-15FC86034C13}" type="presOf" srcId="{D7106717-9DC9-43A4-AA2B-8698F8EA0C0B}" destId="{0DA7EF2B-06A9-4CFF-B771-BB5186AE293F}" srcOrd="0" destOrd="0" presId="urn:microsoft.com/office/officeart/2008/layout/HorizontalMultiLevelHierarchy"/>
    <dgm:cxn modelId="{D5B6E83C-AD13-43C6-9824-2DBC373A1DAC}" srcId="{88CC4154-03AB-4E00-BFFF-AC978E1A031C}" destId="{D7106717-9DC9-43A4-AA2B-8698F8EA0C0B}" srcOrd="0" destOrd="0" parTransId="{43164260-DA0E-4EBA-818A-AD9450237295}" sibTransId="{166D8F68-6602-4A21-9705-787485419326}"/>
    <dgm:cxn modelId="{6C031D9B-805A-4EB8-B158-4E738F56CCC4}" type="presOf" srcId="{144D6935-5FF9-429D-85DA-286CA2553A3F}" destId="{49DF32FC-B44B-411E-8BF5-44689FFD3238}" srcOrd="1" destOrd="0" presId="urn:microsoft.com/office/officeart/2008/layout/HorizontalMultiLevelHierarchy"/>
    <dgm:cxn modelId="{5199BDCA-B6BA-4657-8686-1EDF18CC318D}" type="presOf" srcId="{26216BFA-53A5-45F4-A034-CD8538814271}" destId="{13E311CD-913B-4FAC-A67E-11DA9287A623}" srcOrd="0" destOrd="0" presId="urn:microsoft.com/office/officeart/2008/layout/HorizontalMultiLevelHierarchy"/>
    <dgm:cxn modelId="{9BA7AF01-C4D8-41A4-B870-661FD069D694}" type="presOf" srcId="{BB0ECF87-6324-4652-9A6E-65F67439848D}" destId="{EC902921-C2B7-4A30-BA58-908A6869A557}" srcOrd="0" destOrd="0" presId="urn:microsoft.com/office/officeart/2008/layout/HorizontalMultiLevelHierarchy"/>
    <dgm:cxn modelId="{88768659-0924-478D-B824-BD2BE41AF554}" type="presOf" srcId="{952929BB-7730-448E-AB5F-8D1F9B8FBB1F}" destId="{A0C38574-F33C-4B44-B63B-413E39F60770}" srcOrd="0" destOrd="0" presId="urn:microsoft.com/office/officeart/2008/layout/HorizontalMultiLevelHierarchy"/>
    <dgm:cxn modelId="{1E8BB9C0-A4BE-40F8-9CED-ACB51DC79CCF}" type="presOf" srcId="{3DD2363D-6F43-4591-BBCF-724C0AE47F61}" destId="{2847ECAA-29B2-49E5-B793-57D2D0328E4F}" srcOrd="0" destOrd="0" presId="urn:microsoft.com/office/officeart/2008/layout/HorizontalMultiLevelHierarchy"/>
    <dgm:cxn modelId="{7D5941C2-8A7A-445D-B8E2-9DA11AFC3359}" type="presOf" srcId="{ED4E3B52-D7AF-4F32-879D-DBD1D3BCB98F}" destId="{F928AEC2-FDF3-4949-9CAC-ACFC3D1945C0}" srcOrd="0" destOrd="0" presId="urn:microsoft.com/office/officeart/2008/layout/HorizontalMultiLevelHierarchy"/>
    <dgm:cxn modelId="{E95EE33A-8DFE-4BA3-BF4D-B1BDC639A345}" srcId="{26216BFA-53A5-45F4-A034-CD8538814271}" destId="{ED4E3B52-D7AF-4F32-879D-DBD1D3BCB98F}" srcOrd="2" destOrd="0" parTransId="{0C497350-1AE8-4E39-90E8-7E019CB53506}" sibTransId="{E2B53F3F-6021-43DB-A759-D1205510868B}"/>
    <dgm:cxn modelId="{0AB3EF09-55F7-4235-8927-3202454893E2}" type="presOf" srcId="{0C497350-1AE8-4E39-90E8-7E019CB53506}" destId="{E751EE69-F02B-4A33-8473-C0B096449C65}" srcOrd="1" destOrd="0" presId="urn:microsoft.com/office/officeart/2008/layout/HorizontalMultiLevelHierarchy"/>
    <dgm:cxn modelId="{F7190DFA-0132-49B1-896B-0D8F6A22B773}" type="presOf" srcId="{44B86CC9-35D1-4C92-987A-D10B3BA23913}" destId="{67282C30-9E1E-48C2-BBC1-C0E6CC65027B}" srcOrd="0" destOrd="0" presId="urn:microsoft.com/office/officeart/2008/layout/HorizontalMultiLevelHierarchy"/>
    <dgm:cxn modelId="{E2D06493-1758-4C99-B079-60D1553E93DD}" type="presOf" srcId="{144D6935-5FF9-429D-85DA-286CA2553A3F}" destId="{9CE8789E-523D-47A2-8BD6-3CEFA1358280}" srcOrd="0" destOrd="0" presId="urn:microsoft.com/office/officeart/2008/layout/HorizontalMultiLevelHierarchy"/>
    <dgm:cxn modelId="{575580DA-E3B2-4DFF-A140-3CF80BD0A1A8}" type="presOf" srcId="{BB0ECF87-6324-4652-9A6E-65F67439848D}" destId="{5FFC7FA5-E27C-4816-9595-0ECD5CD89FC6}" srcOrd="1" destOrd="0" presId="urn:microsoft.com/office/officeart/2008/layout/HorizontalMultiLevelHierarchy"/>
    <dgm:cxn modelId="{95319FAE-6C1F-4380-B1E2-BDE52DD78A94}" srcId="{D7106717-9DC9-43A4-AA2B-8698F8EA0C0B}" destId="{0CE95EEE-0981-4B86-893F-5623388B15B2}" srcOrd="2" destOrd="0" parTransId="{144D6935-5FF9-429D-85DA-286CA2553A3F}" sibTransId="{FB098CCA-BC62-4EC9-90EC-4E736ECEC67C}"/>
    <dgm:cxn modelId="{17F152D2-89A5-486B-8E36-47AD74634ABA}" type="presOf" srcId="{C5D220DF-BA49-429B-9F9B-C822677664F3}" destId="{304C5D0E-B470-4966-9E42-9F15B84C9BB3}" srcOrd="0" destOrd="0" presId="urn:microsoft.com/office/officeart/2008/layout/HorizontalMultiLevelHierarchy"/>
    <dgm:cxn modelId="{C9DD01DD-60C7-4433-9809-C0F32C2EAFAB}" type="presOf" srcId="{88CC4154-03AB-4E00-BFFF-AC978E1A031C}" destId="{B6256D61-A44B-437B-85D0-F09DCF144CE0}" srcOrd="0" destOrd="0" presId="urn:microsoft.com/office/officeart/2008/layout/HorizontalMultiLevelHierarchy"/>
    <dgm:cxn modelId="{0E61D904-2E00-448E-BF08-2344853B8B1A}" srcId="{26216BFA-53A5-45F4-A034-CD8538814271}" destId="{396BC138-A8A0-4442-BF62-01C138AC760C}" srcOrd="1" destOrd="0" parTransId="{03ADF9DD-9DE3-4B22-B74A-9EF3859E680D}" sibTransId="{34451D7D-A806-4B26-97EB-9F1879FCB7FD}"/>
    <dgm:cxn modelId="{D34EBB20-0878-40CE-B722-43AEA697F65F}" srcId="{26216BFA-53A5-45F4-A034-CD8538814271}" destId="{952929BB-7730-448E-AB5F-8D1F9B8FBB1F}" srcOrd="0" destOrd="0" parTransId="{44B86CC9-35D1-4C92-987A-D10B3BA23913}" sibTransId="{1DAD3C56-D3BD-43A6-8875-77E22F16F9D2}"/>
    <dgm:cxn modelId="{BA46D33E-5B98-4C44-A0AC-F2E8FA1853CF}" type="presOf" srcId="{15E9F5E3-6CDD-4DF2-9F6F-5D9999395BC9}" destId="{CEE569F6-AFF1-41AE-8804-EB8CF067A27E}" srcOrd="1" destOrd="0" presId="urn:microsoft.com/office/officeart/2008/layout/HorizontalMultiLevelHierarchy"/>
    <dgm:cxn modelId="{52642982-F44A-4C87-A496-218DE1208E6A}" srcId="{D7106717-9DC9-43A4-AA2B-8698F8EA0C0B}" destId="{0E05D605-914B-42AE-BC0F-5678CA1FB1BC}" srcOrd="6" destOrd="0" parTransId="{90F40AE0-20EF-4191-BAA8-5B302139DCCB}" sibTransId="{57B10847-2222-4C94-A207-069C92AD818D}"/>
    <dgm:cxn modelId="{94E39C4E-EA26-4C80-98AE-8EA09A3007F9}" srcId="{D7106717-9DC9-43A4-AA2B-8698F8EA0C0B}" destId="{94C59400-CD28-4113-95CF-B512806387F9}" srcOrd="3" destOrd="0" parTransId="{15E9F5E3-6CDD-4DF2-9F6F-5D9999395BC9}" sibTransId="{CE09182A-AB58-4788-99C2-F784047346F9}"/>
    <dgm:cxn modelId="{56CA9207-8AD9-49A2-8A40-A82CD3F98D0E}" srcId="{D7106717-9DC9-43A4-AA2B-8698F8EA0C0B}" destId="{6078E196-5E12-4246-8FB9-5C9A84204E5B}" srcOrd="1" destOrd="0" parTransId="{E90BF0DE-EDA0-43A3-B8ED-9073C0E49BE7}" sibTransId="{C40C64DB-357B-42C8-B2D6-188ECE83945C}"/>
    <dgm:cxn modelId="{BC3E64A0-04B4-4611-85D9-EF76EEDA3AF3}" type="presOf" srcId="{90F40AE0-20EF-4191-BAA8-5B302139DCCB}" destId="{305D1F1F-CF96-484D-8E5F-94C94E759232}" srcOrd="1" destOrd="0" presId="urn:microsoft.com/office/officeart/2008/layout/HorizontalMultiLevelHierarchy"/>
    <dgm:cxn modelId="{05D3E168-8849-449E-89B9-346AE0019AF5}" type="presOf" srcId="{73270F14-5D7A-4200-80F5-E667BA749AF7}" destId="{0E03DEB5-A0CB-4BF4-AA3A-AF3E5346316E}" srcOrd="0" destOrd="0" presId="urn:microsoft.com/office/officeart/2008/layout/HorizontalMultiLevelHierarchy"/>
    <dgm:cxn modelId="{436E3D80-BF9D-4DF9-BC65-C613928E2177}" srcId="{D7106717-9DC9-43A4-AA2B-8698F8EA0C0B}" destId="{A7554688-9422-4BF3-9A07-693B3CD44366}" srcOrd="5" destOrd="0" parTransId="{73270F14-5D7A-4200-80F5-E667BA749AF7}" sibTransId="{A7BA64E7-CD40-4357-A3F0-842EA4BB2EB4}"/>
    <dgm:cxn modelId="{EDCD99B4-D061-4C5B-B328-B3C022937934}" srcId="{D7106717-9DC9-43A4-AA2B-8698F8EA0C0B}" destId="{D1EACDFB-526D-44B8-91A7-5CEE05F96B8C}" srcOrd="0" destOrd="0" parTransId="{3DD2363D-6F43-4591-BBCF-724C0AE47F61}" sibTransId="{CC0FB10F-86A2-425E-BBBB-59AEC040A281}"/>
    <dgm:cxn modelId="{11F85878-EA89-4D17-BB5D-BB467C7F83C1}" type="presOf" srcId="{A7554688-9422-4BF3-9A07-693B3CD44366}" destId="{F84287F8-F904-44AA-BFB0-19A0332AAAB6}" srcOrd="0" destOrd="0" presId="urn:microsoft.com/office/officeart/2008/layout/HorizontalMultiLevelHierarchy"/>
    <dgm:cxn modelId="{A67BA30E-95B5-42B1-AE5B-B91061E3445D}" type="presOf" srcId="{0E05D605-914B-42AE-BC0F-5678CA1FB1BC}" destId="{F5D4A726-162F-436D-BB8D-EDE7F43D9FA0}" srcOrd="0" destOrd="0" presId="urn:microsoft.com/office/officeart/2008/layout/HorizontalMultiLevelHierarchy"/>
    <dgm:cxn modelId="{08BC927E-ADF1-4FED-89C8-934730FAE1BD}" type="presOf" srcId="{94C59400-CD28-4113-95CF-B512806387F9}" destId="{5B5347C6-E6F1-47A1-9244-5196C0DA43B8}" srcOrd="0" destOrd="0" presId="urn:microsoft.com/office/officeart/2008/layout/HorizontalMultiLevelHierarchy"/>
    <dgm:cxn modelId="{459A3771-2646-4CB2-90C7-1AF9A40D0876}" type="presOf" srcId="{396BC138-A8A0-4442-BF62-01C138AC760C}" destId="{EA1FBF21-6EF8-4EB1-A2B7-46DD6A6B0771}" srcOrd="0" destOrd="0" presId="urn:microsoft.com/office/officeart/2008/layout/HorizontalMultiLevelHierarchy"/>
    <dgm:cxn modelId="{FE5D72F3-21AD-416E-BE79-4873439E212F}" type="presParOf" srcId="{B6256D61-A44B-437B-85D0-F09DCF144CE0}" destId="{5D3F6CEE-1569-4125-B7DC-7A2CF9044F32}" srcOrd="0" destOrd="0" presId="urn:microsoft.com/office/officeart/2008/layout/HorizontalMultiLevelHierarchy"/>
    <dgm:cxn modelId="{5F9841B8-D764-4DA7-A008-8B557C78BF86}" type="presParOf" srcId="{5D3F6CEE-1569-4125-B7DC-7A2CF9044F32}" destId="{0DA7EF2B-06A9-4CFF-B771-BB5186AE293F}" srcOrd="0" destOrd="0" presId="urn:microsoft.com/office/officeart/2008/layout/HorizontalMultiLevelHierarchy"/>
    <dgm:cxn modelId="{FE671DA5-DA22-49A6-847E-109A944F405D}" type="presParOf" srcId="{5D3F6CEE-1569-4125-B7DC-7A2CF9044F32}" destId="{A8D39D9F-D7DA-417F-8075-253A0065DF59}" srcOrd="1" destOrd="0" presId="urn:microsoft.com/office/officeart/2008/layout/HorizontalMultiLevelHierarchy"/>
    <dgm:cxn modelId="{323B4D27-0A7B-4873-9B83-DD622D093B63}" type="presParOf" srcId="{A8D39D9F-D7DA-417F-8075-253A0065DF59}" destId="{2847ECAA-29B2-49E5-B793-57D2D0328E4F}" srcOrd="0" destOrd="0" presId="urn:microsoft.com/office/officeart/2008/layout/HorizontalMultiLevelHierarchy"/>
    <dgm:cxn modelId="{6A5DD7B4-BCF2-4725-8EE7-5D5DC726C8B8}" type="presParOf" srcId="{2847ECAA-29B2-49E5-B793-57D2D0328E4F}" destId="{8FDE9440-A57C-4838-B964-AB8DE0E4EE2F}" srcOrd="0" destOrd="0" presId="urn:microsoft.com/office/officeart/2008/layout/HorizontalMultiLevelHierarchy"/>
    <dgm:cxn modelId="{278CBBFB-83DA-462A-97D7-859CCD9F2980}" type="presParOf" srcId="{A8D39D9F-D7DA-417F-8075-253A0065DF59}" destId="{E59A4281-02AA-428D-8FAF-9F379C826F96}" srcOrd="1" destOrd="0" presId="urn:microsoft.com/office/officeart/2008/layout/HorizontalMultiLevelHierarchy"/>
    <dgm:cxn modelId="{7B19983C-056F-4ED9-BAD4-1DB0C3743A1D}" type="presParOf" srcId="{E59A4281-02AA-428D-8FAF-9F379C826F96}" destId="{FE4C5324-00FB-42ED-882E-C8FB06E9A1C7}" srcOrd="0" destOrd="0" presId="urn:microsoft.com/office/officeart/2008/layout/HorizontalMultiLevelHierarchy"/>
    <dgm:cxn modelId="{3D598E5B-E0A9-43A0-A4E9-8816D2AB5194}" type="presParOf" srcId="{E59A4281-02AA-428D-8FAF-9F379C826F96}" destId="{17EEEC21-10C7-4A38-A851-B8384D1057FD}" srcOrd="1" destOrd="0" presId="urn:microsoft.com/office/officeart/2008/layout/HorizontalMultiLevelHierarchy"/>
    <dgm:cxn modelId="{00062C42-05FC-4291-832B-FCACFAA4842B}" type="presParOf" srcId="{A8D39D9F-D7DA-417F-8075-253A0065DF59}" destId="{7B76786A-175D-4A59-93E3-B01066AF19D9}" srcOrd="2" destOrd="0" presId="urn:microsoft.com/office/officeart/2008/layout/HorizontalMultiLevelHierarchy"/>
    <dgm:cxn modelId="{43A85765-C82C-495E-8F8E-7586DF5C454F}" type="presParOf" srcId="{7B76786A-175D-4A59-93E3-B01066AF19D9}" destId="{6B1BA1F3-6FFD-43D1-8161-56B8DC89EE34}" srcOrd="0" destOrd="0" presId="urn:microsoft.com/office/officeart/2008/layout/HorizontalMultiLevelHierarchy"/>
    <dgm:cxn modelId="{B9DB2C2A-2DCF-47DF-B718-601B66C49E67}" type="presParOf" srcId="{A8D39D9F-D7DA-417F-8075-253A0065DF59}" destId="{FC620A36-B25D-4AFE-AF07-2C6B8CAC8AFE}" srcOrd="3" destOrd="0" presId="urn:microsoft.com/office/officeart/2008/layout/HorizontalMultiLevelHierarchy"/>
    <dgm:cxn modelId="{EE808872-0788-418D-AA74-6CE921B66E81}" type="presParOf" srcId="{FC620A36-B25D-4AFE-AF07-2C6B8CAC8AFE}" destId="{DD2B970F-63EA-46E3-B42D-A864E2780250}" srcOrd="0" destOrd="0" presId="urn:microsoft.com/office/officeart/2008/layout/HorizontalMultiLevelHierarchy"/>
    <dgm:cxn modelId="{240C4BBF-467F-498B-A8AE-802A35710A5A}" type="presParOf" srcId="{FC620A36-B25D-4AFE-AF07-2C6B8CAC8AFE}" destId="{CB689992-6DAE-4C66-8D5B-AE2F560E12E1}" srcOrd="1" destOrd="0" presId="urn:microsoft.com/office/officeart/2008/layout/HorizontalMultiLevelHierarchy"/>
    <dgm:cxn modelId="{27EBA9D9-6ABC-4298-BADE-C24BB28BE9E3}" type="presParOf" srcId="{A8D39D9F-D7DA-417F-8075-253A0065DF59}" destId="{9CE8789E-523D-47A2-8BD6-3CEFA1358280}" srcOrd="4" destOrd="0" presId="urn:microsoft.com/office/officeart/2008/layout/HorizontalMultiLevelHierarchy"/>
    <dgm:cxn modelId="{1F9847BB-8D69-4D62-AED8-36AAC0E11A3E}" type="presParOf" srcId="{9CE8789E-523D-47A2-8BD6-3CEFA1358280}" destId="{49DF32FC-B44B-411E-8BF5-44689FFD3238}" srcOrd="0" destOrd="0" presId="urn:microsoft.com/office/officeart/2008/layout/HorizontalMultiLevelHierarchy"/>
    <dgm:cxn modelId="{AA62AE81-88DA-4EC3-A017-36F2C4BE0CBE}" type="presParOf" srcId="{A8D39D9F-D7DA-417F-8075-253A0065DF59}" destId="{DEACB1D7-FA48-475C-BFDD-8048DEAE8B6A}" srcOrd="5" destOrd="0" presId="urn:microsoft.com/office/officeart/2008/layout/HorizontalMultiLevelHierarchy"/>
    <dgm:cxn modelId="{F817E21D-0223-40FA-98A4-8CE4BE2909B4}" type="presParOf" srcId="{DEACB1D7-FA48-475C-BFDD-8048DEAE8B6A}" destId="{2F78658A-4F0E-47C9-91A8-241E8D62F294}" srcOrd="0" destOrd="0" presId="urn:microsoft.com/office/officeart/2008/layout/HorizontalMultiLevelHierarchy"/>
    <dgm:cxn modelId="{6C33DE53-BEC6-44B0-A590-655A603B8353}" type="presParOf" srcId="{DEACB1D7-FA48-475C-BFDD-8048DEAE8B6A}" destId="{ACD3DE1D-26F0-4779-AB30-12EC545174D6}" srcOrd="1" destOrd="0" presId="urn:microsoft.com/office/officeart/2008/layout/HorizontalMultiLevelHierarchy"/>
    <dgm:cxn modelId="{7F23705B-8FB8-4F53-AFCF-A107D294B4F2}" type="presParOf" srcId="{A8D39D9F-D7DA-417F-8075-253A0065DF59}" destId="{F45389CF-5458-408D-8281-9CC941510A1B}" srcOrd="6" destOrd="0" presId="urn:microsoft.com/office/officeart/2008/layout/HorizontalMultiLevelHierarchy"/>
    <dgm:cxn modelId="{1A1CF745-03B6-40C3-9E23-5A4D9DC96DB9}" type="presParOf" srcId="{F45389CF-5458-408D-8281-9CC941510A1B}" destId="{CEE569F6-AFF1-41AE-8804-EB8CF067A27E}" srcOrd="0" destOrd="0" presId="urn:microsoft.com/office/officeart/2008/layout/HorizontalMultiLevelHierarchy"/>
    <dgm:cxn modelId="{2CE798E4-EEAB-49EC-9B6D-AA5C5BBAC5A4}" type="presParOf" srcId="{A8D39D9F-D7DA-417F-8075-253A0065DF59}" destId="{41993DA5-F1EB-4B13-94C2-B10D5C2171A6}" srcOrd="7" destOrd="0" presId="urn:microsoft.com/office/officeart/2008/layout/HorizontalMultiLevelHierarchy"/>
    <dgm:cxn modelId="{217F903C-429B-4B3B-BA4E-DD6708AF3903}" type="presParOf" srcId="{41993DA5-F1EB-4B13-94C2-B10D5C2171A6}" destId="{5B5347C6-E6F1-47A1-9244-5196C0DA43B8}" srcOrd="0" destOrd="0" presId="urn:microsoft.com/office/officeart/2008/layout/HorizontalMultiLevelHierarchy"/>
    <dgm:cxn modelId="{1DDFC46F-0622-477D-B8A0-1DAD24ABDE2B}" type="presParOf" srcId="{41993DA5-F1EB-4B13-94C2-B10D5C2171A6}" destId="{B6D58B00-354E-49BC-BD42-2C10F277D722}" srcOrd="1" destOrd="0" presId="urn:microsoft.com/office/officeart/2008/layout/HorizontalMultiLevelHierarchy"/>
    <dgm:cxn modelId="{890E53C0-0118-4A21-9A67-9FB0335E7150}" type="presParOf" srcId="{A8D39D9F-D7DA-417F-8075-253A0065DF59}" destId="{304C5D0E-B470-4966-9E42-9F15B84C9BB3}" srcOrd="8" destOrd="0" presId="urn:microsoft.com/office/officeart/2008/layout/HorizontalMultiLevelHierarchy"/>
    <dgm:cxn modelId="{79BC9816-8712-4A07-9834-22CB46136065}" type="presParOf" srcId="{304C5D0E-B470-4966-9E42-9F15B84C9BB3}" destId="{71DF97C6-D572-4386-945F-5CDE80A96103}" srcOrd="0" destOrd="0" presId="urn:microsoft.com/office/officeart/2008/layout/HorizontalMultiLevelHierarchy"/>
    <dgm:cxn modelId="{ED90B2B0-6C28-4607-9BAB-B3A950DAA1D1}" type="presParOf" srcId="{A8D39D9F-D7DA-417F-8075-253A0065DF59}" destId="{0DE30843-AA6B-4F1F-8393-300BEAE52467}" srcOrd="9" destOrd="0" presId="urn:microsoft.com/office/officeart/2008/layout/HorizontalMultiLevelHierarchy"/>
    <dgm:cxn modelId="{A243B341-1865-4024-919E-B4FC22E81314}" type="presParOf" srcId="{0DE30843-AA6B-4F1F-8393-300BEAE52467}" destId="{13E311CD-913B-4FAC-A67E-11DA9287A623}" srcOrd="0" destOrd="0" presId="urn:microsoft.com/office/officeart/2008/layout/HorizontalMultiLevelHierarchy"/>
    <dgm:cxn modelId="{3E38D2E0-E74F-4D1F-97B2-DAC700D7F5E9}" type="presParOf" srcId="{0DE30843-AA6B-4F1F-8393-300BEAE52467}" destId="{47DEF508-1F2D-4344-ADE1-DF3E63AF149F}" srcOrd="1" destOrd="0" presId="urn:microsoft.com/office/officeart/2008/layout/HorizontalMultiLevelHierarchy"/>
    <dgm:cxn modelId="{22DF5DB0-4928-479E-AE76-8B6010243D57}" type="presParOf" srcId="{47DEF508-1F2D-4344-ADE1-DF3E63AF149F}" destId="{67282C30-9E1E-48C2-BBC1-C0E6CC65027B}" srcOrd="0" destOrd="0" presId="urn:microsoft.com/office/officeart/2008/layout/HorizontalMultiLevelHierarchy"/>
    <dgm:cxn modelId="{082B19D9-09A4-4F53-BC13-2B75B6917FC2}" type="presParOf" srcId="{67282C30-9E1E-48C2-BBC1-C0E6CC65027B}" destId="{349E9981-DF21-49FE-892E-93E8CF209BAD}" srcOrd="0" destOrd="0" presId="urn:microsoft.com/office/officeart/2008/layout/HorizontalMultiLevelHierarchy"/>
    <dgm:cxn modelId="{E6DEB5CF-25EB-4F0E-8CBC-9121A8E8ED7D}" type="presParOf" srcId="{47DEF508-1F2D-4344-ADE1-DF3E63AF149F}" destId="{2D3DADFE-195E-44A0-A89C-00A62480CBF8}" srcOrd="1" destOrd="0" presId="urn:microsoft.com/office/officeart/2008/layout/HorizontalMultiLevelHierarchy"/>
    <dgm:cxn modelId="{F1F19919-AB74-4216-A9D3-5EA1E8F88A49}" type="presParOf" srcId="{2D3DADFE-195E-44A0-A89C-00A62480CBF8}" destId="{A0C38574-F33C-4B44-B63B-413E39F60770}" srcOrd="0" destOrd="0" presId="urn:microsoft.com/office/officeart/2008/layout/HorizontalMultiLevelHierarchy"/>
    <dgm:cxn modelId="{725C3CD4-4BAD-4020-8749-7E2E870E5AA0}" type="presParOf" srcId="{2D3DADFE-195E-44A0-A89C-00A62480CBF8}" destId="{D0941486-F601-4984-AB15-FD8B1711229C}" srcOrd="1" destOrd="0" presId="urn:microsoft.com/office/officeart/2008/layout/HorizontalMultiLevelHierarchy"/>
    <dgm:cxn modelId="{14A84B65-07DD-4F65-9C60-89607D999587}" type="presParOf" srcId="{47DEF508-1F2D-4344-ADE1-DF3E63AF149F}" destId="{D1D1A379-E083-489B-BBC7-4ADE779B7B9B}" srcOrd="2" destOrd="0" presId="urn:microsoft.com/office/officeart/2008/layout/HorizontalMultiLevelHierarchy"/>
    <dgm:cxn modelId="{804B87C9-2F78-47B9-892F-E1056DB25026}" type="presParOf" srcId="{D1D1A379-E083-489B-BBC7-4ADE779B7B9B}" destId="{B2D9DF22-E0B3-453A-8EAA-F84CE59787E4}" srcOrd="0" destOrd="0" presId="urn:microsoft.com/office/officeart/2008/layout/HorizontalMultiLevelHierarchy"/>
    <dgm:cxn modelId="{C4FD889D-BD4D-4E79-88F6-89186BB9D277}" type="presParOf" srcId="{47DEF508-1F2D-4344-ADE1-DF3E63AF149F}" destId="{248FB7F8-5B82-4545-A94D-FB7F8ECD6F47}" srcOrd="3" destOrd="0" presId="urn:microsoft.com/office/officeart/2008/layout/HorizontalMultiLevelHierarchy"/>
    <dgm:cxn modelId="{EAAB4A7C-0D34-4791-8119-D4927EB3B5BF}" type="presParOf" srcId="{248FB7F8-5B82-4545-A94D-FB7F8ECD6F47}" destId="{EA1FBF21-6EF8-4EB1-A2B7-46DD6A6B0771}" srcOrd="0" destOrd="0" presId="urn:microsoft.com/office/officeart/2008/layout/HorizontalMultiLevelHierarchy"/>
    <dgm:cxn modelId="{1BD74620-755F-42D8-AAB5-26DC739C57CF}" type="presParOf" srcId="{248FB7F8-5B82-4545-A94D-FB7F8ECD6F47}" destId="{B52E01B4-DD56-466B-8FD1-5EDB6815A974}" srcOrd="1" destOrd="0" presId="urn:microsoft.com/office/officeart/2008/layout/HorizontalMultiLevelHierarchy"/>
    <dgm:cxn modelId="{691D198D-EFB2-4439-9DAF-F62DE62F6018}" type="presParOf" srcId="{47DEF508-1F2D-4344-ADE1-DF3E63AF149F}" destId="{79E1B4A6-E15B-4A0A-8EA8-DA9B430D50D0}" srcOrd="4" destOrd="0" presId="urn:microsoft.com/office/officeart/2008/layout/HorizontalMultiLevelHierarchy"/>
    <dgm:cxn modelId="{E8EDDA85-C966-4C12-975D-A28FA6527C71}" type="presParOf" srcId="{79E1B4A6-E15B-4A0A-8EA8-DA9B430D50D0}" destId="{E751EE69-F02B-4A33-8473-C0B096449C65}" srcOrd="0" destOrd="0" presId="urn:microsoft.com/office/officeart/2008/layout/HorizontalMultiLevelHierarchy"/>
    <dgm:cxn modelId="{67F262D5-04A1-45D7-8FFE-1ED807114A59}" type="presParOf" srcId="{47DEF508-1F2D-4344-ADE1-DF3E63AF149F}" destId="{FD9A6AFF-9528-4CFA-8DD4-528E38C36C5B}" srcOrd="5" destOrd="0" presId="urn:microsoft.com/office/officeart/2008/layout/HorizontalMultiLevelHierarchy"/>
    <dgm:cxn modelId="{E6F5627D-4ED5-44A4-BBDA-80A640A63322}" type="presParOf" srcId="{FD9A6AFF-9528-4CFA-8DD4-528E38C36C5B}" destId="{F928AEC2-FDF3-4949-9CAC-ACFC3D1945C0}" srcOrd="0" destOrd="0" presId="urn:microsoft.com/office/officeart/2008/layout/HorizontalMultiLevelHierarchy"/>
    <dgm:cxn modelId="{2A7CC646-EDAE-4342-9A18-D4686DAD0756}" type="presParOf" srcId="{FD9A6AFF-9528-4CFA-8DD4-528E38C36C5B}" destId="{F23ED6A6-230B-469F-B967-F922066C89A2}" srcOrd="1" destOrd="0" presId="urn:microsoft.com/office/officeart/2008/layout/HorizontalMultiLevelHierarchy"/>
    <dgm:cxn modelId="{5DEA69A0-844D-4C63-882E-3595113024D5}" type="presParOf" srcId="{A8D39D9F-D7DA-417F-8075-253A0065DF59}" destId="{0E03DEB5-A0CB-4BF4-AA3A-AF3E5346316E}" srcOrd="10" destOrd="0" presId="urn:microsoft.com/office/officeart/2008/layout/HorizontalMultiLevelHierarchy"/>
    <dgm:cxn modelId="{7FCDB7B2-C5ED-4B38-9352-2D161C747A6C}" type="presParOf" srcId="{0E03DEB5-A0CB-4BF4-AA3A-AF3E5346316E}" destId="{5CBFBFEA-AE7F-4F7D-8652-90458EA92367}" srcOrd="0" destOrd="0" presId="urn:microsoft.com/office/officeart/2008/layout/HorizontalMultiLevelHierarchy"/>
    <dgm:cxn modelId="{DEE226F4-BE29-45AC-A1B8-F2F408F5569F}" type="presParOf" srcId="{A8D39D9F-D7DA-417F-8075-253A0065DF59}" destId="{D17A51CC-DF7D-488A-9EDC-03F596494036}" srcOrd="11" destOrd="0" presId="urn:microsoft.com/office/officeart/2008/layout/HorizontalMultiLevelHierarchy"/>
    <dgm:cxn modelId="{EED85515-180B-4D5B-94D5-9CADDE4CCCFD}" type="presParOf" srcId="{D17A51CC-DF7D-488A-9EDC-03F596494036}" destId="{F84287F8-F904-44AA-BFB0-19A0332AAAB6}" srcOrd="0" destOrd="0" presId="urn:microsoft.com/office/officeart/2008/layout/HorizontalMultiLevelHierarchy"/>
    <dgm:cxn modelId="{DC6FC4DF-30C8-4F39-A4E0-54C14F5A8F84}" type="presParOf" srcId="{D17A51CC-DF7D-488A-9EDC-03F596494036}" destId="{5C70B79E-4038-44EC-9DCD-26503645C2A0}" srcOrd="1" destOrd="0" presId="urn:microsoft.com/office/officeart/2008/layout/HorizontalMultiLevelHierarchy"/>
    <dgm:cxn modelId="{0E7B4952-C238-4770-92D0-7F3156E7B565}" type="presParOf" srcId="{A8D39D9F-D7DA-417F-8075-253A0065DF59}" destId="{5EAEF6B6-E6EA-4945-9D93-98A698933F77}" srcOrd="12" destOrd="0" presId="urn:microsoft.com/office/officeart/2008/layout/HorizontalMultiLevelHierarchy"/>
    <dgm:cxn modelId="{95FD2252-E345-4A16-B275-EDEB57255AF7}" type="presParOf" srcId="{5EAEF6B6-E6EA-4945-9D93-98A698933F77}" destId="{305D1F1F-CF96-484D-8E5F-94C94E759232}" srcOrd="0" destOrd="0" presId="urn:microsoft.com/office/officeart/2008/layout/HorizontalMultiLevelHierarchy"/>
    <dgm:cxn modelId="{A9D6F350-275B-413A-9ECA-C4CC2B6E0E00}" type="presParOf" srcId="{A8D39D9F-D7DA-417F-8075-253A0065DF59}" destId="{FDBEEB5A-D004-4B8A-BDD9-851E2FD4F27B}" srcOrd="13" destOrd="0" presId="urn:microsoft.com/office/officeart/2008/layout/HorizontalMultiLevelHierarchy"/>
    <dgm:cxn modelId="{F16A4D8F-494A-4435-AD27-322AE7B55D4F}" type="presParOf" srcId="{FDBEEB5A-D004-4B8A-BDD9-851E2FD4F27B}" destId="{F5D4A726-162F-436D-BB8D-EDE7F43D9FA0}" srcOrd="0" destOrd="0" presId="urn:microsoft.com/office/officeart/2008/layout/HorizontalMultiLevelHierarchy"/>
    <dgm:cxn modelId="{4442AA1E-9899-4ECE-B856-85AC2507D5D3}" type="presParOf" srcId="{FDBEEB5A-D004-4B8A-BDD9-851E2FD4F27B}" destId="{95256C07-30EB-49D9-AE8E-6A2E73568CF8}" srcOrd="1" destOrd="0" presId="urn:microsoft.com/office/officeart/2008/layout/HorizontalMultiLevelHierarchy"/>
    <dgm:cxn modelId="{26F342DB-1070-4BF6-BE50-22BEDCAE9B25}" type="presParOf" srcId="{A8D39D9F-D7DA-417F-8075-253A0065DF59}" destId="{EC902921-C2B7-4A30-BA58-908A6869A557}" srcOrd="14" destOrd="0" presId="urn:microsoft.com/office/officeart/2008/layout/HorizontalMultiLevelHierarchy"/>
    <dgm:cxn modelId="{A3B5D6C8-B47E-4B39-B399-72A377DD44AF}" type="presParOf" srcId="{EC902921-C2B7-4A30-BA58-908A6869A557}" destId="{5FFC7FA5-E27C-4816-9595-0ECD5CD89FC6}" srcOrd="0" destOrd="0" presId="urn:microsoft.com/office/officeart/2008/layout/HorizontalMultiLevelHierarchy"/>
    <dgm:cxn modelId="{B8FA11EC-DEEB-447E-B800-C8E1A3FED91E}" type="presParOf" srcId="{A8D39D9F-D7DA-417F-8075-253A0065DF59}" destId="{7917EA6E-67E5-494C-887D-5A37C0246DB9}" srcOrd="15" destOrd="0" presId="urn:microsoft.com/office/officeart/2008/layout/HorizontalMultiLevelHierarchy"/>
    <dgm:cxn modelId="{3263E088-1DFA-4123-8DC0-690D8EB59B94}" type="presParOf" srcId="{7917EA6E-67E5-494C-887D-5A37C0246DB9}" destId="{8E230AC8-95BF-4E37-A2F5-C527250B76FD}" srcOrd="0" destOrd="0" presId="urn:microsoft.com/office/officeart/2008/layout/HorizontalMultiLevelHierarchy"/>
    <dgm:cxn modelId="{139AD3AD-4592-4B9A-9A35-A4531BA16D8A}" type="presParOf" srcId="{7917EA6E-67E5-494C-887D-5A37C0246DB9}" destId="{A3F5BEBF-4216-4F01-87B0-5E49C3EDC27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1366663-0882-4F7B-905C-4664120EB2A5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51140B40-9274-4A77-8E53-9BAE8FC73726}">
      <dgm:prSet phldrT="[Texto]"/>
      <dgm:spPr>
        <a:solidFill>
          <a:schemeClr val="bg1"/>
        </a:solidFill>
      </dgm:spPr>
      <dgm:t>
        <a:bodyPr/>
        <a:lstStyle/>
        <a:p>
          <a:endParaRPr lang="es-CO" b="0" dirty="0"/>
        </a:p>
      </dgm:t>
    </dgm:pt>
    <dgm:pt modelId="{C75D8C03-5C41-4563-B3A8-E6EB9963B476}" type="parTrans" cxnId="{BD5A01FC-848A-4350-BD08-CA7672F007C2}">
      <dgm:prSet/>
      <dgm:spPr/>
      <dgm:t>
        <a:bodyPr/>
        <a:lstStyle/>
        <a:p>
          <a:endParaRPr lang="es-CO"/>
        </a:p>
      </dgm:t>
    </dgm:pt>
    <dgm:pt modelId="{B9C29A98-DD5D-4837-85DC-9D2D250E394D}" type="sibTrans" cxnId="{BD5A01FC-848A-4350-BD08-CA7672F007C2}">
      <dgm:prSet/>
      <dgm:spPr/>
      <dgm:t>
        <a:bodyPr/>
        <a:lstStyle/>
        <a:p>
          <a:endParaRPr lang="es-CO"/>
        </a:p>
      </dgm:t>
    </dgm:pt>
    <dgm:pt modelId="{B5AB1475-4AFB-414A-A023-6D46DABC47B3}">
      <dgm:prSet phldrT="[Texto]"/>
      <dgm:spPr/>
      <dgm:t>
        <a:bodyPr/>
        <a:lstStyle/>
        <a:p>
          <a:r>
            <a:rPr lang="es-MX" dirty="0" smtClean="0"/>
            <a:t>Definición de sistema de control interno contable</a:t>
          </a:r>
          <a:endParaRPr lang="es-CO" dirty="0"/>
        </a:p>
      </dgm:t>
    </dgm:pt>
    <dgm:pt modelId="{77BAA048-90D5-4875-B879-43B7666C1027}" type="parTrans" cxnId="{30B3C43C-B85F-4607-B2CF-7473456C5924}">
      <dgm:prSet/>
      <dgm:spPr/>
      <dgm:t>
        <a:bodyPr/>
        <a:lstStyle/>
        <a:p>
          <a:endParaRPr lang="es-CO"/>
        </a:p>
      </dgm:t>
    </dgm:pt>
    <dgm:pt modelId="{6418E848-F505-4103-B4B8-471823ED0E08}" type="sibTrans" cxnId="{30B3C43C-B85F-4607-B2CF-7473456C5924}">
      <dgm:prSet/>
      <dgm:spPr/>
      <dgm:t>
        <a:bodyPr/>
        <a:lstStyle/>
        <a:p>
          <a:endParaRPr lang="es-CO"/>
        </a:p>
      </dgm:t>
    </dgm:pt>
    <dgm:pt modelId="{F1C44C51-ABFD-4B89-BECE-B558531A0059}">
      <dgm:prSet/>
      <dgm:spPr/>
      <dgm:t>
        <a:bodyPr/>
        <a:lstStyle/>
        <a:p>
          <a:r>
            <a:rPr lang="es-MX" dirty="0" smtClean="0"/>
            <a:t>Objetivos del sistema de control interno contable</a:t>
          </a:r>
        </a:p>
      </dgm:t>
    </dgm:pt>
    <dgm:pt modelId="{F755184B-6D64-4330-A25B-FCAEA0884DAC}" type="parTrans" cxnId="{DEB13F1E-DAD1-42F7-B67A-A042B6A55A02}">
      <dgm:prSet/>
      <dgm:spPr/>
      <dgm:t>
        <a:bodyPr/>
        <a:lstStyle/>
        <a:p>
          <a:endParaRPr lang="es-CO"/>
        </a:p>
      </dgm:t>
    </dgm:pt>
    <dgm:pt modelId="{C940E404-D49A-44E1-AD48-6EBEFB9BDAEF}" type="sibTrans" cxnId="{DEB13F1E-DAD1-42F7-B67A-A042B6A55A02}">
      <dgm:prSet/>
      <dgm:spPr/>
      <dgm:t>
        <a:bodyPr/>
        <a:lstStyle/>
        <a:p>
          <a:endParaRPr lang="es-CO"/>
        </a:p>
      </dgm:t>
    </dgm:pt>
    <dgm:pt modelId="{3E0A7FF0-107E-4D59-8454-EA411BC50BE6}">
      <dgm:prSet/>
      <dgm:spPr/>
      <dgm:t>
        <a:bodyPr/>
        <a:lstStyle/>
        <a:p>
          <a:r>
            <a:rPr lang="es-MX" dirty="0" smtClean="0"/>
            <a:t>El control interno en el proceso contable</a:t>
          </a:r>
        </a:p>
      </dgm:t>
    </dgm:pt>
    <dgm:pt modelId="{889DE53D-A893-4BCD-8D07-A68491C89B78}" type="parTrans" cxnId="{0D9A2CE7-EAFA-4D35-A6CD-2C813D904265}">
      <dgm:prSet/>
      <dgm:spPr/>
      <dgm:t>
        <a:bodyPr/>
        <a:lstStyle/>
        <a:p>
          <a:endParaRPr lang="es-CO"/>
        </a:p>
      </dgm:t>
    </dgm:pt>
    <dgm:pt modelId="{BFE44D41-338B-4D89-B74A-165311C831A0}" type="sibTrans" cxnId="{0D9A2CE7-EAFA-4D35-A6CD-2C813D904265}">
      <dgm:prSet/>
      <dgm:spPr/>
      <dgm:t>
        <a:bodyPr/>
        <a:lstStyle/>
        <a:p>
          <a:endParaRPr lang="es-CO"/>
        </a:p>
      </dgm:t>
    </dgm:pt>
    <dgm:pt modelId="{69FAE9DB-F6D8-4B90-B3C8-5001B9137326}">
      <dgm:prSet/>
      <dgm:spPr/>
      <dgm:t>
        <a:bodyPr/>
        <a:lstStyle/>
        <a:p>
          <a:r>
            <a:rPr lang="es-MX" dirty="0" smtClean="0"/>
            <a:t>Responsables por el sistema de control interno contable</a:t>
          </a:r>
          <a:endParaRPr lang="es-CO" dirty="0"/>
        </a:p>
      </dgm:t>
    </dgm:pt>
    <dgm:pt modelId="{B20E9953-4D90-49EB-8303-298BEB635F38}" type="parTrans" cxnId="{78EF9570-1A7D-45B2-92ED-C9C4C454CD84}">
      <dgm:prSet/>
      <dgm:spPr/>
      <dgm:t>
        <a:bodyPr/>
        <a:lstStyle/>
        <a:p>
          <a:endParaRPr lang="es-CO"/>
        </a:p>
      </dgm:t>
    </dgm:pt>
    <dgm:pt modelId="{F13F2904-18BC-4AAE-8AE5-84A1574E7B7A}" type="sibTrans" cxnId="{78EF9570-1A7D-45B2-92ED-C9C4C454CD84}">
      <dgm:prSet/>
      <dgm:spPr/>
      <dgm:t>
        <a:bodyPr/>
        <a:lstStyle/>
        <a:p>
          <a:endParaRPr lang="es-CO"/>
        </a:p>
      </dgm:t>
    </dgm:pt>
    <dgm:pt modelId="{EBFE3843-67C1-47C5-9656-DBE74F188F68}" type="pres">
      <dgm:prSet presAssocID="{61366663-0882-4F7B-905C-4664120EB2A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0B97989F-CCCA-4C59-969E-D75793134CC2}" type="pres">
      <dgm:prSet presAssocID="{51140B40-9274-4A77-8E53-9BAE8FC73726}" presName="root1" presStyleCnt="0"/>
      <dgm:spPr/>
    </dgm:pt>
    <dgm:pt modelId="{24B0459A-941A-4E70-8D69-45C4F23F4EB9}" type="pres">
      <dgm:prSet presAssocID="{51140B40-9274-4A77-8E53-9BAE8FC73726}" presName="LevelOneTextNode" presStyleLbl="node0" presStyleIdx="0" presStyleCnt="1" custAng="5400000" custScaleX="8222" custScaleY="14754" custLinFactX="-29777" custLinFactNeighborX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0017FAC-A6CA-44AE-BFF9-B95586E9761C}" type="pres">
      <dgm:prSet presAssocID="{51140B40-9274-4A77-8E53-9BAE8FC73726}" presName="level2hierChild" presStyleCnt="0"/>
      <dgm:spPr/>
    </dgm:pt>
    <dgm:pt modelId="{CACE836C-7975-4D00-B83D-2863E4153EB0}" type="pres">
      <dgm:prSet presAssocID="{77BAA048-90D5-4875-B879-43B7666C1027}" presName="conn2-1" presStyleLbl="parChTrans1D2" presStyleIdx="0" presStyleCnt="4"/>
      <dgm:spPr/>
      <dgm:t>
        <a:bodyPr/>
        <a:lstStyle/>
        <a:p>
          <a:endParaRPr lang="es-CO"/>
        </a:p>
      </dgm:t>
    </dgm:pt>
    <dgm:pt modelId="{6680E1C7-6F56-4CAF-B616-6D8D6B5EC067}" type="pres">
      <dgm:prSet presAssocID="{77BAA048-90D5-4875-B879-43B7666C1027}" presName="connTx" presStyleLbl="parChTrans1D2" presStyleIdx="0" presStyleCnt="4"/>
      <dgm:spPr/>
      <dgm:t>
        <a:bodyPr/>
        <a:lstStyle/>
        <a:p>
          <a:endParaRPr lang="es-CO"/>
        </a:p>
      </dgm:t>
    </dgm:pt>
    <dgm:pt modelId="{B14BB0B6-E222-442C-B542-DB0FAC4FACBE}" type="pres">
      <dgm:prSet presAssocID="{B5AB1475-4AFB-414A-A023-6D46DABC47B3}" presName="root2" presStyleCnt="0"/>
      <dgm:spPr/>
    </dgm:pt>
    <dgm:pt modelId="{771B9416-3116-41D4-AFBB-42CC41DDFE07}" type="pres">
      <dgm:prSet presAssocID="{B5AB1475-4AFB-414A-A023-6D46DABC47B3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20C4AC5-E9D3-4EA5-A41B-95C82811B51A}" type="pres">
      <dgm:prSet presAssocID="{B5AB1475-4AFB-414A-A023-6D46DABC47B3}" presName="level3hierChild" presStyleCnt="0"/>
      <dgm:spPr/>
    </dgm:pt>
    <dgm:pt modelId="{A6BCC989-7B08-43A2-83EA-946C951CC342}" type="pres">
      <dgm:prSet presAssocID="{F755184B-6D64-4330-A25B-FCAEA0884DAC}" presName="conn2-1" presStyleLbl="parChTrans1D2" presStyleIdx="1" presStyleCnt="4"/>
      <dgm:spPr/>
      <dgm:t>
        <a:bodyPr/>
        <a:lstStyle/>
        <a:p>
          <a:endParaRPr lang="es-CO"/>
        </a:p>
      </dgm:t>
    </dgm:pt>
    <dgm:pt modelId="{972C4004-0CBF-4E8C-B07B-4C7010301E58}" type="pres">
      <dgm:prSet presAssocID="{F755184B-6D64-4330-A25B-FCAEA0884DAC}" presName="connTx" presStyleLbl="parChTrans1D2" presStyleIdx="1" presStyleCnt="4"/>
      <dgm:spPr/>
      <dgm:t>
        <a:bodyPr/>
        <a:lstStyle/>
        <a:p>
          <a:endParaRPr lang="es-CO"/>
        </a:p>
      </dgm:t>
    </dgm:pt>
    <dgm:pt modelId="{8B08FF32-DDE2-4143-AADA-F703BE34AA8A}" type="pres">
      <dgm:prSet presAssocID="{F1C44C51-ABFD-4B89-BECE-B558531A0059}" presName="root2" presStyleCnt="0"/>
      <dgm:spPr/>
    </dgm:pt>
    <dgm:pt modelId="{1F314F53-1EDF-401E-8DF7-844C5D1C1A93}" type="pres">
      <dgm:prSet presAssocID="{F1C44C51-ABFD-4B89-BECE-B558531A0059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1527484-C82F-4C17-AD24-EC1B62CF884C}" type="pres">
      <dgm:prSet presAssocID="{F1C44C51-ABFD-4B89-BECE-B558531A0059}" presName="level3hierChild" presStyleCnt="0"/>
      <dgm:spPr/>
    </dgm:pt>
    <dgm:pt modelId="{39ABE27A-8CD1-4A72-B1B5-76789A5DF625}" type="pres">
      <dgm:prSet presAssocID="{889DE53D-A893-4BCD-8D07-A68491C89B78}" presName="conn2-1" presStyleLbl="parChTrans1D2" presStyleIdx="2" presStyleCnt="4"/>
      <dgm:spPr/>
      <dgm:t>
        <a:bodyPr/>
        <a:lstStyle/>
        <a:p>
          <a:endParaRPr lang="es-CO"/>
        </a:p>
      </dgm:t>
    </dgm:pt>
    <dgm:pt modelId="{A898FA3E-B81C-4632-99DC-C5DFD045ACD9}" type="pres">
      <dgm:prSet presAssocID="{889DE53D-A893-4BCD-8D07-A68491C89B78}" presName="connTx" presStyleLbl="parChTrans1D2" presStyleIdx="2" presStyleCnt="4"/>
      <dgm:spPr/>
      <dgm:t>
        <a:bodyPr/>
        <a:lstStyle/>
        <a:p>
          <a:endParaRPr lang="es-CO"/>
        </a:p>
      </dgm:t>
    </dgm:pt>
    <dgm:pt modelId="{555BBEBA-62BD-4009-9032-03DD944CA012}" type="pres">
      <dgm:prSet presAssocID="{3E0A7FF0-107E-4D59-8454-EA411BC50BE6}" presName="root2" presStyleCnt="0"/>
      <dgm:spPr/>
    </dgm:pt>
    <dgm:pt modelId="{C0DFE516-75BE-41C0-AE42-37AAAB7113B1}" type="pres">
      <dgm:prSet presAssocID="{3E0A7FF0-107E-4D59-8454-EA411BC50BE6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DA6E1AB-17C4-45C9-B6F4-340207CD9D14}" type="pres">
      <dgm:prSet presAssocID="{3E0A7FF0-107E-4D59-8454-EA411BC50BE6}" presName="level3hierChild" presStyleCnt="0"/>
      <dgm:spPr/>
    </dgm:pt>
    <dgm:pt modelId="{68CEF231-3392-4A59-8F31-CCE075BE1E34}" type="pres">
      <dgm:prSet presAssocID="{B20E9953-4D90-49EB-8303-298BEB635F38}" presName="conn2-1" presStyleLbl="parChTrans1D2" presStyleIdx="3" presStyleCnt="4"/>
      <dgm:spPr/>
      <dgm:t>
        <a:bodyPr/>
        <a:lstStyle/>
        <a:p>
          <a:endParaRPr lang="es-CO"/>
        </a:p>
      </dgm:t>
    </dgm:pt>
    <dgm:pt modelId="{8BC012BF-8358-428A-9618-11F97A0FFC5B}" type="pres">
      <dgm:prSet presAssocID="{B20E9953-4D90-49EB-8303-298BEB635F38}" presName="connTx" presStyleLbl="parChTrans1D2" presStyleIdx="3" presStyleCnt="4"/>
      <dgm:spPr/>
      <dgm:t>
        <a:bodyPr/>
        <a:lstStyle/>
        <a:p>
          <a:endParaRPr lang="es-CO"/>
        </a:p>
      </dgm:t>
    </dgm:pt>
    <dgm:pt modelId="{14EEDD88-CC09-4F79-BE0B-4A7D2182A49F}" type="pres">
      <dgm:prSet presAssocID="{69FAE9DB-F6D8-4B90-B3C8-5001B9137326}" presName="root2" presStyleCnt="0"/>
      <dgm:spPr/>
    </dgm:pt>
    <dgm:pt modelId="{56B17D06-CC63-4A26-8C80-F81AB1629833}" type="pres">
      <dgm:prSet presAssocID="{69FAE9DB-F6D8-4B90-B3C8-5001B9137326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3623E8A-AA9B-4FD4-B212-7E34F2212BAD}" type="pres">
      <dgm:prSet presAssocID="{69FAE9DB-F6D8-4B90-B3C8-5001B9137326}" presName="level3hierChild" presStyleCnt="0"/>
      <dgm:spPr/>
    </dgm:pt>
  </dgm:ptLst>
  <dgm:cxnLst>
    <dgm:cxn modelId="{30B3C43C-B85F-4607-B2CF-7473456C5924}" srcId="{51140B40-9274-4A77-8E53-9BAE8FC73726}" destId="{B5AB1475-4AFB-414A-A023-6D46DABC47B3}" srcOrd="0" destOrd="0" parTransId="{77BAA048-90D5-4875-B879-43B7666C1027}" sibTransId="{6418E848-F505-4103-B4B8-471823ED0E08}"/>
    <dgm:cxn modelId="{BD5A01FC-848A-4350-BD08-CA7672F007C2}" srcId="{61366663-0882-4F7B-905C-4664120EB2A5}" destId="{51140B40-9274-4A77-8E53-9BAE8FC73726}" srcOrd="0" destOrd="0" parTransId="{C75D8C03-5C41-4563-B3A8-E6EB9963B476}" sibTransId="{B9C29A98-DD5D-4837-85DC-9D2D250E394D}"/>
    <dgm:cxn modelId="{E00B5779-FA16-4399-846E-1AC1A4DD8288}" type="presOf" srcId="{F755184B-6D64-4330-A25B-FCAEA0884DAC}" destId="{A6BCC989-7B08-43A2-83EA-946C951CC342}" srcOrd="0" destOrd="0" presId="urn:microsoft.com/office/officeart/2008/layout/HorizontalMultiLevelHierarchy"/>
    <dgm:cxn modelId="{2B46707A-FF13-43B5-9D2B-718E247071D8}" type="presOf" srcId="{61366663-0882-4F7B-905C-4664120EB2A5}" destId="{EBFE3843-67C1-47C5-9656-DBE74F188F68}" srcOrd="0" destOrd="0" presId="urn:microsoft.com/office/officeart/2008/layout/HorizontalMultiLevelHierarchy"/>
    <dgm:cxn modelId="{0D9A2CE7-EAFA-4D35-A6CD-2C813D904265}" srcId="{51140B40-9274-4A77-8E53-9BAE8FC73726}" destId="{3E0A7FF0-107E-4D59-8454-EA411BC50BE6}" srcOrd="2" destOrd="0" parTransId="{889DE53D-A893-4BCD-8D07-A68491C89B78}" sibTransId="{BFE44D41-338B-4D89-B74A-165311C831A0}"/>
    <dgm:cxn modelId="{A8A17C8E-4D1F-413E-8D0E-2D8E5E4B2BA5}" type="presOf" srcId="{F1C44C51-ABFD-4B89-BECE-B558531A0059}" destId="{1F314F53-1EDF-401E-8DF7-844C5D1C1A93}" srcOrd="0" destOrd="0" presId="urn:microsoft.com/office/officeart/2008/layout/HorizontalMultiLevelHierarchy"/>
    <dgm:cxn modelId="{F2B159DA-5E39-4A18-BA0E-88E9E1900AE2}" type="presOf" srcId="{B5AB1475-4AFB-414A-A023-6D46DABC47B3}" destId="{771B9416-3116-41D4-AFBB-42CC41DDFE07}" srcOrd="0" destOrd="0" presId="urn:microsoft.com/office/officeart/2008/layout/HorizontalMultiLevelHierarchy"/>
    <dgm:cxn modelId="{DAA7B071-C3D7-4C3D-978C-FF2950632C5A}" type="presOf" srcId="{77BAA048-90D5-4875-B879-43B7666C1027}" destId="{CACE836C-7975-4D00-B83D-2863E4153EB0}" srcOrd="0" destOrd="0" presId="urn:microsoft.com/office/officeart/2008/layout/HorizontalMultiLevelHierarchy"/>
    <dgm:cxn modelId="{860CE988-CDA9-446C-9A05-C6EB7D253584}" type="presOf" srcId="{69FAE9DB-F6D8-4B90-B3C8-5001B9137326}" destId="{56B17D06-CC63-4A26-8C80-F81AB1629833}" srcOrd="0" destOrd="0" presId="urn:microsoft.com/office/officeart/2008/layout/HorizontalMultiLevelHierarchy"/>
    <dgm:cxn modelId="{3F1D75D8-7963-4852-B75D-E625F72A2323}" type="presOf" srcId="{51140B40-9274-4A77-8E53-9BAE8FC73726}" destId="{24B0459A-941A-4E70-8D69-45C4F23F4EB9}" srcOrd="0" destOrd="0" presId="urn:microsoft.com/office/officeart/2008/layout/HorizontalMultiLevelHierarchy"/>
    <dgm:cxn modelId="{78EF9570-1A7D-45B2-92ED-C9C4C454CD84}" srcId="{51140B40-9274-4A77-8E53-9BAE8FC73726}" destId="{69FAE9DB-F6D8-4B90-B3C8-5001B9137326}" srcOrd="3" destOrd="0" parTransId="{B20E9953-4D90-49EB-8303-298BEB635F38}" sibTransId="{F13F2904-18BC-4AAE-8AE5-84A1574E7B7A}"/>
    <dgm:cxn modelId="{D3669E4B-328C-4D43-9CFF-E85E8C0D1C99}" type="presOf" srcId="{889DE53D-A893-4BCD-8D07-A68491C89B78}" destId="{A898FA3E-B81C-4632-99DC-C5DFD045ACD9}" srcOrd="1" destOrd="0" presId="urn:microsoft.com/office/officeart/2008/layout/HorizontalMultiLevelHierarchy"/>
    <dgm:cxn modelId="{C7DFEDAF-156F-4268-AA53-EE508602D4DE}" type="presOf" srcId="{B20E9953-4D90-49EB-8303-298BEB635F38}" destId="{8BC012BF-8358-428A-9618-11F97A0FFC5B}" srcOrd="1" destOrd="0" presId="urn:microsoft.com/office/officeart/2008/layout/HorizontalMultiLevelHierarchy"/>
    <dgm:cxn modelId="{3AA1E25F-AC06-4D28-B21F-955A1366E2D5}" type="presOf" srcId="{B20E9953-4D90-49EB-8303-298BEB635F38}" destId="{68CEF231-3392-4A59-8F31-CCE075BE1E34}" srcOrd="0" destOrd="0" presId="urn:microsoft.com/office/officeart/2008/layout/HorizontalMultiLevelHierarchy"/>
    <dgm:cxn modelId="{FE268BDA-3876-48F5-8B70-E242FE1AAB2A}" type="presOf" srcId="{3E0A7FF0-107E-4D59-8454-EA411BC50BE6}" destId="{C0DFE516-75BE-41C0-AE42-37AAAB7113B1}" srcOrd="0" destOrd="0" presId="urn:microsoft.com/office/officeart/2008/layout/HorizontalMultiLevelHierarchy"/>
    <dgm:cxn modelId="{50724FFB-F852-4922-B45E-3D9216018C5F}" type="presOf" srcId="{77BAA048-90D5-4875-B879-43B7666C1027}" destId="{6680E1C7-6F56-4CAF-B616-6D8D6B5EC067}" srcOrd="1" destOrd="0" presId="urn:microsoft.com/office/officeart/2008/layout/HorizontalMultiLevelHierarchy"/>
    <dgm:cxn modelId="{DEB13F1E-DAD1-42F7-B67A-A042B6A55A02}" srcId="{51140B40-9274-4A77-8E53-9BAE8FC73726}" destId="{F1C44C51-ABFD-4B89-BECE-B558531A0059}" srcOrd="1" destOrd="0" parTransId="{F755184B-6D64-4330-A25B-FCAEA0884DAC}" sibTransId="{C940E404-D49A-44E1-AD48-6EBEFB9BDAEF}"/>
    <dgm:cxn modelId="{EC3F8B95-E732-47CF-829B-AD3BD7F551E5}" type="presOf" srcId="{889DE53D-A893-4BCD-8D07-A68491C89B78}" destId="{39ABE27A-8CD1-4A72-B1B5-76789A5DF625}" srcOrd="0" destOrd="0" presId="urn:microsoft.com/office/officeart/2008/layout/HorizontalMultiLevelHierarchy"/>
    <dgm:cxn modelId="{8DEB5C45-9322-47DA-A43C-2EC5AF685928}" type="presOf" srcId="{F755184B-6D64-4330-A25B-FCAEA0884DAC}" destId="{972C4004-0CBF-4E8C-B07B-4C7010301E58}" srcOrd="1" destOrd="0" presId="urn:microsoft.com/office/officeart/2008/layout/HorizontalMultiLevelHierarchy"/>
    <dgm:cxn modelId="{C4D798F4-F064-4CA5-A84C-5B6D3FE1A177}" type="presParOf" srcId="{EBFE3843-67C1-47C5-9656-DBE74F188F68}" destId="{0B97989F-CCCA-4C59-969E-D75793134CC2}" srcOrd="0" destOrd="0" presId="urn:microsoft.com/office/officeart/2008/layout/HorizontalMultiLevelHierarchy"/>
    <dgm:cxn modelId="{44A74B6A-9FB4-4D57-94FA-05D7C53BB94C}" type="presParOf" srcId="{0B97989F-CCCA-4C59-969E-D75793134CC2}" destId="{24B0459A-941A-4E70-8D69-45C4F23F4EB9}" srcOrd="0" destOrd="0" presId="urn:microsoft.com/office/officeart/2008/layout/HorizontalMultiLevelHierarchy"/>
    <dgm:cxn modelId="{C07DDC40-BAFA-4C5C-93BD-CCC3991FEA6B}" type="presParOf" srcId="{0B97989F-CCCA-4C59-969E-D75793134CC2}" destId="{50017FAC-A6CA-44AE-BFF9-B95586E9761C}" srcOrd="1" destOrd="0" presId="urn:microsoft.com/office/officeart/2008/layout/HorizontalMultiLevelHierarchy"/>
    <dgm:cxn modelId="{D138B31D-22F8-498A-9110-B4CD2F9FC626}" type="presParOf" srcId="{50017FAC-A6CA-44AE-BFF9-B95586E9761C}" destId="{CACE836C-7975-4D00-B83D-2863E4153EB0}" srcOrd="0" destOrd="0" presId="urn:microsoft.com/office/officeart/2008/layout/HorizontalMultiLevelHierarchy"/>
    <dgm:cxn modelId="{8603B392-4234-497A-93A5-D8822EEFCA33}" type="presParOf" srcId="{CACE836C-7975-4D00-B83D-2863E4153EB0}" destId="{6680E1C7-6F56-4CAF-B616-6D8D6B5EC067}" srcOrd="0" destOrd="0" presId="urn:microsoft.com/office/officeart/2008/layout/HorizontalMultiLevelHierarchy"/>
    <dgm:cxn modelId="{2BA859C4-777F-4327-A490-A7A343870BAA}" type="presParOf" srcId="{50017FAC-A6CA-44AE-BFF9-B95586E9761C}" destId="{B14BB0B6-E222-442C-B542-DB0FAC4FACBE}" srcOrd="1" destOrd="0" presId="urn:microsoft.com/office/officeart/2008/layout/HorizontalMultiLevelHierarchy"/>
    <dgm:cxn modelId="{713621EF-101C-487E-BCA3-8D721F2581A5}" type="presParOf" srcId="{B14BB0B6-E222-442C-B542-DB0FAC4FACBE}" destId="{771B9416-3116-41D4-AFBB-42CC41DDFE07}" srcOrd="0" destOrd="0" presId="urn:microsoft.com/office/officeart/2008/layout/HorizontalMultiLevelHierarchy"/>
    <dgm:cxn modelId="{5CD7BC88-BAA8-4D45-8327-9F088F908162}" type="presParOf" srcId="{B14BB0B6-E222-442C-B542-DB0FAC4FACBE}" destId="{220C4AC5-E9D3-4EA5-A41B-95C82811B51A}" srcOrd="1" destOrd="0" presId="urn:microsoft.com/office/officeart/2008/layout/HorizontalMultiLevelHierarchy"/>
    <dgm:cxn modelId="{0DE1F326-935A-411F-8ECD-16C8617D1906}" type="presParOf" srcId="{50017FAC-A6CA-44AE-BFF9-B95586E9761C}" destId="{A6BCC989-7B08-43A2-83EA-946C951CC342}" srcOrd="2" destOrd="0" presId="urn:microsoft.com/office/officeart/2008/layout/HorizontalMultiLevelHierarchy"/>
    <dgm:cxn modelId="{7B45DD1B-0E87-4150-8F33-77FBF36121BE}" type="presParOf" srcId="{A6BCC989-7B08-43A2-83EA-946C951CC342}" destId="{972C4004-0CBF-4E8C-B07B-4C7010301E58}" srcOrd="0" destOrd="0" presId="urn:microsoft.com/office/officeart/2008/layout/HorizontalMultiLevelHierarchy"/>
    <dgm:cxn modelId="{9DBD1315-FB2C-4674-8FE6-5A382CF676D3}" type="presParOf" srcId="{50017FAC-A6CA-44AE-BFF9-B95586E9761C}" destId="{8B08FF32-DDE2-4143-AADA-F703BE34AA8A}" srcOrd="3" destOrd="0" presId="urn:microsoft.com/office/officeart/2008/layout/HorizontalMultiLevelHierarchy"/>
    <dgm:cxn modelId="{8E7CD4E7-812A-496B-8D63-15833DDF3BFE}" type="presParOf" srcId="{8B08FF32-DDE2-4143-AADA-F703BE34AA8A}" destId="{1F314F53-1EDF-401E-8DF7-844C5D1C1A93}" srcOrd="0" destOrd="0" presId="urn:microsoft.com/office/officeart/2008/layout/HorizontalMultiLevelHierarchy"/>
    <dgm:cxn modelId="{72877FEE-D81E-4CC8-A6BA-0E3FD713F7DA}" type="presParOf" srcId="{8B08FF32-DDE2-4143-AADA-F703BE34AA8A}" destId="{D1527484-C82F-4C17-AD24-EC1B62CF884C}" srcOrd="1" destOrd="0" presId="urn:microsoft.com/office/officeart/2008/layout/HorizontalMultiLevelHierarchy"/>
    <dgm:cxn modelId="{CA68ED94-4DD4-474E-8F83-1EB1DF9DA480}" type="presParOf" srcId="{50017FAC-A6CA-44AE-BFF9-B95586E9761C}" destId="{39ABE27A-8CD1-4A72-B1B5-76789A5DF625}" srcOrd="4" destOrd="0" presId="urn:microsoft.com/office/officeart/2008/layout/HorizontalMultiLevelHierarchy"/>
    <dgm:cxn modelId="{575A1934-345F-487E-8798-33BC27D7FDAE}" type="presParOf" srcId="{39ABE27A-8CD1-4A72-B1B5-76789A5DF625}" destId="{A898FA3E-B81C-4632-99DC-C5DFD045ACD9}" srcOrd="0" destOrd="0" presId="urn:microsoft.com/office/officeart/2008/layout/HorizontalMultiLevelHierarchy"/>
    <dgm:cxn modelId="{E9CF65D3-38D5-4F78-A41E-7DCCABA343E8}" type="presParOf" srcId="{50017FAC-A6CA-44AE-BFF9-B95586E9761C}" destId="{555BBEBA-62BD-4009-9032-03DD944CA012}" srcOrd="5" destOrd="0" presId="urn:microsoft.com/office/officeart/2008/layout/HorizontalMultiLevelHierarchy"/>
    <dgm:cxn modelId="{0395A2F6-1547-4AC5-8F2A-4B1DA2FAD068}" type="presParOf" srcId="{555BBEBA-62BD-4009-9032-03DD944CA012}" destId="{C0DFE516-75BE-41C0-AE42-37AAAB7113B1}" srcOrd="0" destOrd="0" presId="urn:microsoft.com/office/officeart/2008/layout/HorizontalMultiLevelHierarchy"/>
    <dgm:cxn modelId="{77205620-7447-4129-8722-753148ECC6C7}" type="presParOf" srcId="{555BBEBA-62BD-4009-9032-03DD944CA012}" destId="{CDA6E1AB-17C4-45C9-B6F4-340207CD9D14}" srcOrd="1" destOrd="0" presId="urn:microsoft.com/office/officeart/2008/layout/HorizontalMultiLevelHierarchy"/>
    <dgm:cxn modelId="{ADAF0B8D-B5F7-4DD0-8645-EB3E446CBE82}" type="presParOf" srcId="{50017FAC-A6CA-44AE-BFF9-B95586E9761C}" destId="{68CEF231-3392-4A59-8F31-CCE075BE1E34}" srcOrd="6" destOrd="0" presId="urn:microsoft.com/office/officeart/2008/layout/HorizontalMultiLevelHierarchy"/>
    <dgm:cxn modelId="{CDBFD564-8BB9-4099-875C-E3B64ECC318D}" type="presParOf" srcId="{68CEF231-3392-4A59-8F31-CCE075BE1E34}" destId="{8BC012BF-8358-428A-9618-11F97A0FFC5B}" srcOrd="0" destOrd="0" presId="urn:microsoft.com/office/officeart/2008/layout/HorizontalMultiLevelHierarchy"/>
    <dgm:cxn modelId="{2B98FE5B-BC02-4C52-8A91-79AC77130FEE}" type="presParOf" srcId="{50017FAC-A6CA-44AE-BFF9-B95586E9761C}" destId="{14EEDD88-CC09-4F79-BE0B-4A7D2182A49F}" srcOrd="7" destOrd="0" presId="urn:microsoft.com/office/officeart/2008/layout/HorizontalMultiLevelHierarchy"/>
    <dgm:cxn modelId="{7ACFE349-267A-496E-B53F-8F74D001684B}" type="presParOf" srcId="{14EEDD88-CC09-4F79-BE0B-4A7D2182A49F}" destId="{56B17D06-CC63-4A26-8C80-F81AB1629833}" srcOrd="0" destOrd="0" presId="urn:microsoft.com/office/officeart/2008/layout/HorizontalMultiLevelHierarchy"/>
    <dgm:cxn modelId="{1F57F653-F5AE-49C9-95BC-C73D793D4699}" type="presParOf" srcId="{14EEDD88-CC09-4F79-BE0B-4A7D2182A49F}" destId="{C3623E8A-AA9B-4FD4-B212-7E34F2212BA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E7BE0F-037F-4479-BAC6-818676827794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3_1" csCatId="accent3" phldr="1"/>
      <dgm:spPr/>
      <dgm:t>
        <a:bodyPr/>
        <a:lstStyle/>
        <a:p>
          <a:endParaRPr lang="es-CO"/>
        </a:p>
      </dgm:t>
    </dgm:pt>
    <dgm:pt modelId="{13B4CA63-966A-4C18-B794-49966FBD0D37}">
      <dgm:prSet phldrT="[Texto]" custT="1"/>
      <dgm:spPr/>
      <dgm:t>
        <a:bodyPr/>
        <a:lstStyle/>
        <a:p>
          <a:r>
            <a:rPr lang="es-CO" sz="3200" b="1" smtClean="0">
              <a:latin typeface="Arial"/>
              <a:cs typeface="Arial"/>
            </a:rPr>
            <a:t>Objetivo de la Ley</a:t>
          </a:r>
          <a:endParaRPr lang="es-CO" sz="3200" dirty="0"/>
        </a:p>
      </dgm:t>
    </dgm:pt>
    <dgm:pt modelId="{1236A58D-F97A-475F-A478-69833B023CC6}" type="parTrans" cxnId="{C23BB133-E5EA-443E-B51C-D0AA5D875D2F}">
      <dgm:prSet/>
      <dgm:spPr/>
      <dgm:t>
        <a:bodyPr/>
        <a:lstStyle/>
        <a:p>
          <a:endParaRPr lang="es-CO"/>
        </a:p>
      </dgm:t>
    </dgm:pt>
    <dgm:pt modelId="{3761B18E-A1CC-42D3-B60D-6E0EC74147E6}" type="sibTrans" cxnId="{C23BB133-E5EA-443E-B51C-D0AA5D875D2F}">
      <dgm:prSet/>
      <dgm:spPr/>
      <dgm:t>
        <a:bodyPr/>
        <a:lstStyle/>
        <a:p>
          <a:endParaRPr lang="es-CO"/>
        </a:p>
      </dgm:t>
    </dgm:pt>
    <dgm:pt modelId="{55C61615-4B99-46C5-B526-03078085A0A2}">
      <dgm:prSet custT="1"/>
      <dgm:spPr/>
      <dgm:t>
        <a:bodyPr/>
        <a:lstStyle/>
        <a:p>
          <a:r>
            <a:rPr lang="es-CO" sz="1800" dirty="0" smtClean="0">
              <a:latin typeface="Arial"/>
              <a:cs typeface="Arial"/>
            </a:rPr>
            <a:t>Modernizar las normas contables y de auditoria del país para “mejorar la productividad, la competitividad y el desarrollo armónico de la actividad empresarial de las personas naturales y jurídicas…” (art 1)</a:t>
          </a:r>
          <a:endParaRPr lang="es-CO" sz="1800" b="1" dirty="0" smtClean="0">
            <a:latin typeface="Arial"/>
            <a:cs typeface="Arial"/>
          </a:endParaRPr>
        </a:p>
      </dgm:t>
    </dgm:pt>
    <dgm:pt modelId="{C23408A1-62B7-40CD-9824-588C6719BA56}" type="parTrans" cxnId="{47AAE31E-E595-448B-BE39-E271C637EC7E}">
      <dgm:prSet/>
      <dgm:spPr/>
      <dgm:t>
        <a:bodyPr/>
        <a:lstStyle/>
        <a:p>
          <a:endParaRPr lang="es-CO"/>
        </a:p>
      </dgm:t>
    </dgm:pt>
    <dgm:pt modelId="{5D7492D4-2E10-40EA-B564-CFF7C7A51987}" type="sibTrans" cxnId="{47AAE31E-E595-448B-BE39-E271C637EC7E}">
      <dgm:prSet/>
      <dgm:spPr/>
      <dgm:t>
        <a:bodyPr/>
        <a:lstStyle/>
        <a:p>
          <a:endParaRPr lang="es-CO"/>
        </a:p>
      </dgm:t>
    </dgm:pt>
    <dgm:pt modelId="{3B41D2A9-90D2-4F01-9323-27ACA47397DD}">
      <dgm:prSet custT="1"/>
      <dgm:spPr/>
      <dgm:t>
        <a:bodyPr/>
        <a:lstStyle/>
        <a:p>
          <a:r>
            <a:rPr lang="es-CO" sz="1800" dirty="0" smtClean="0">
              <a:latin typeface="Arial"/>
              <a:cs typeface="Arial"/>
            </a:rPr>
            <a:t>“Apoyar la internacionalización de las relaciones económicas” mediante la observancia “de los principios de equidad, reciprocidad y conveniencia nacional” (art 1)</a:t>
          </a:r>
        </a:p>
      </dgm:t>
    </dgm:pt>
    <dgm:pt modelId="{3A1F41E9-5984-4233-BCB9-B52C5FC99CBD}" type="parTrans" cxnId="{A48A984C-0D33-4E9E-9098-6E03C5336CB3}">
      <dgm:prSet/>
      <dgm:spPr/>
      <dgm:t>
        <a:bodyPr/>
        <a:lstStyle/>
        <a:p>
          <a:endParaRPr lang="es-CO"/>
        </a:p>
      </dgm:t>
    </dgm:pt>
    <dgm:pt modelId="{A793554C-3D55-4610-A18E-30CA3BD27ED9}" type="sibTrans" cxnId="{A48A984C-0D33-4E9E-9098-6E03C5336CB3}">
      <dgm:prSet/>
      <dgm:spPr/>
      <dgm:t>
        <a:bodyPr/>
        <a:lstStyle/>
        <a:p>
          <a:endParaRPr lang="es-CO"/>
        </a:p>
      </dgm:t>
    </dgm:pt>
    <dgm:pt modelId="{8274DAAF-756C-4D9D-B971-41A8BCC17921}" type="pres">
      <dgm:prSet presAssocID="{89E7BE0F-037F-4479-BAC6-81867682779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B87B449-48B1-4074-AF4D-F12E7A9D2125}" type="pres">
      <dgm:prSet presAssocID="{13B4CA63-966A-4C18-B794-49966FBD0D37}" presName="root1" presStyleCnt="0"/>
      <dgm:spPr/>
    </dgm:pt>
    <dgm:pt modelId="{30BF3A67-FA1C-4A6E-81EC-7D9AC7D516E6}" type="pres">
      <dgm:prSet presAssocID="{13B4CA63-966A-4C18-B794-49966FBD0D3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A78A6A6-CBED-4389-9C61-FE05B20919B9}" type="pres">
      <dgm:prSet presAssocID="{13B4CA63-966A-4C18-B794-49966FBD0D37}" presName="level2hierChild" presStyleCnt="0"/>
      <dgm:spPr/>
    </dgm:pt>
    <dgm:pt modelId="{560F04C9-5945-49D0-AEB3-A4FE4846B74B}" type="pres">
      <dgm:prSet presAssocID="{C23408A1-62B7-40CD-9824-588C6719BA56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2E458A25-02A5-4C06-B1F8-792F9600B014}" type="pres">
      <dgm:prSet presAssocID="{C23408A1-62B7-40CD-9824-588C6719BA56}" presName="connTx" presStyleLbl="parChTrans1D2" presStyleIdx="0" presStyleCnt="2"/>
      <dgm:spPr/>
      <dgm:t>
        <a:bodyPr/>
        <a:lstStyle/>
        <a:p>
          <a:endParaRPr lang="es-ES"/>
        </a:p>
      </dgm:t>
    </dgm:pt>
    <dgm:pt modelId="{7418FC44-DACC-41D0-9C08-7274DD736570}" type="pres">
      <dgm:prSet presAssocID="{55C61615-4B99-46C5-B526-03078085A0A2}" presName="root2" presStyleCnt="0"/>
      <dgm:spPr/>
    </dgm:pt>
    <dgm:pt modelId="{4D69AB2A-9BCD-4185-A347-895B9F89F209}" type="pres">
      <dgm:prSet presAssocID="{55C61615-4B99-46C5-B526-03078085A0A2}" presName="LevelTwoTextNode" presStyleLbl="node2" presStyleIdx="0" presStyleCnt="2" custScaleX="177559" custScaleY="18764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F263EDD-150C-4F5D-808F-81100AB3B305}" type="pres">
      <dgm:prSet presAssocID="{55C61615-4B99-46C5-B526-03078085A0A2}" presName="level3hierChild" presStyleCnt="0"/>
      <dgm:spPr/>
    </dgm:pt>
    <dgm:pt modelId="{27BC84E5-97DC-42F6-9749-DA0E8763756C}" type="pres">
      <dgm:prSet presAssocID="{3A1F41E9-5984-4233-BCB9-B52C5FC99CBD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842C00DE-16CD-4282-9E13-AD072B8B3BC7}" type="pres">
      <dgm:prSet presAssocID="{3A1F41E9-5984-4233-BCB9-B52C5FC99CBD}" presName="connTx" presStyleLbl="parChTrans1D2" presStyleIdx="1" presStyleCnt="2"/>
      <dgm:spPr/>
      <dgm:t>
        <a:bodyPr/>
        <a:lstStyle/>
        <a:p>
          <a:endParaRPr lang="es-ES"/>
        </a:p>
      </dgm:t>
    </dgm:pt>
    <dgm:pt modelId="{A0E05196-57BE-4119-A16C-D0AD54A2C2BD}" type="pres">
      <dgm:prSet presAssocID="{3B41D2A9-90D2-4F01-9323-27ACA47397DD}" presName="root2" presStyleCnt="0"/>
      <dgm:spPr/>
    </dgm:pt>
    <dgm:pt modelId="{7CFDBB41-38BF-4316-9481-1101936EBA97}" type="pres">
      <dgm:prSet presAssocID="{3B41D2A9-90D2-4F01-9323-27ACA47397DD}" presName="LevelTwoTextNode" presStyleLbl="node2" presStyleIdx="1" presStyleCnt="2" custScaleX="177559" custScaleY="1876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8137A86-CF52-4B9C-B08B-EF06B5147119}" type="pres">
      <dgm:prSet presAssocID="{3B41D2A9-90D2-4F01-9323-27ACA47397DD}" presName="level3hierChild" presStyleCnt="0"/>
      <dgm:spPr/>
    </dgm:pt>
  </dgm:ptLst>
  <dgm:cxnLst>
    <dgm:cxn modelId="{A48A984C-0D33-4E9E-9098-6E03C5336CB3}" srcId="{13B4CA63-966A-4C18-B794-49966FBD0D37}" destId="{3B41D2A9-90D2-4F01-9323-27ACA47397DD}" srcOrd="1" destOrd="0" parTransId="{3A1F41E9-5984-4233-BCB9-B52C5FC99CBD}" sibTransId="{A793554C-3D55-4610-A18E-30CA3BD27ED9}"/>
    <dgm:cxn modelId="{C23BB133-E5EA-443E-B51C-D0AA5D875D2F}" srcId="{89E7BE0F-037F-4479-BAC6-818676827794}" destId="{13B4CA63-966A-4C18-B794-49966FBD0D37}" srcOrd="0" destOrd="0" parTransId="{1236A58D-F97A-475F-A478-69833B023CC6}" sibTransId="{3761B18E-A1CC-42D3-B60D-6E0EC74147E6}"/>
    <dgm:cxn modelId="{5C719120-12DD-4E7B-AF09-E6BAF3625E53}" type="presOf" srcId="{55C61615-4B99-46C5-B526-03078085A0A2}" destId="{4D69AB2A-9BCD-4185-A347-895B9F89F209}" srcOrd="0" destOrd="0" presId="urn:microsoft.com/office/officeart/2008/layout/HorizontalMultiLevelHierarchy"/>
    <dgm:cxn modelId="{A7E35713-AF9A-4B89-8766-300B7D89E956}" type="presOf" srcId="{89E7BE0F-037F-4479-BAC6-818676827794}" destId="{8274DAAF-756C-4D9D-B971-41A8BCC17921}" srcOrd="0" destOrd="0" presId="urn:microsoft.com/office/officeart/2008/layout/HorizontalMultiLevelHierarchy"/>
    <dgm:cxn modelId="{A8E9D2D0-5FB4-48D3-9785-9BD422C4A1FB}" type="presOf" srcId="{3B41D2A9-90D2-4F01-9323-27ACA47397DD}" destId="{7CFDBB41-38BF-4316-9481-1101936EBA97}" srcOrd="0" destOrd="0" presId="urn:microsoft.com/office/officeart/2008/layout/HorizontalMultiLevelHierarchy"/>
    <dgm:cxn modelId="{2558899A-5C38-4A69-8968-B0C056B31799}" type="presOf" srcId="{C23408A1-62B7-40CD-9824-588C6719BA56}" destId="{2E458A25-02A5-4C06-B1F8-792F9600B014}" srcOrd="1" destOrd="0" presId="urn:microsoft.com/office/officeart/2008/layout/HorizontalMultiLevelHierarchy"/>
    <dgm:cxn modelId="{7C30463F-18C1-42DA-8EFB-6463FAB2AA26}" type="presOf" srcId="{C23408A1-62B7-40CD-9824-588C6719BA56}" destId="{560F04C9-5945-49D0-AEB3-A4FE4846B74B}" srcOrd="0" destOrd="0" presId="urn:microsoft.com/office/officeart/2008/layout/HorizontalMultiLevelHierarchy"/>
    <dgm:cxn modelId="{77A8351D-E9DC-45C0-BF2A-97588CF5A653}" type="presOf" srcId="{3A1F41E9-5984-4233-BCB9-B52C5FC99CBD}" destId="{27BC84E5-97DC-42F6-9749-DA0E8763756C}" srcOrd="0" destOrd="0" presId="urn:microsoft.com/office/officeart/2008/layout/HorizontalMultiLevelHierarchy"/>
    <dgm:cxn modelId="{47AAE31E-E595-448B-BE39-E271C637EC7E}" srcId="{13B4CA63-966A-4C18-B794-49966FBD0D37}" destId="{55C61615-4B99-46C5-B526-03078085A0A2}" srcOrd="0" destOrd="0" parTransId="{C23408A1-62B7-40CD-9824-588C6719BA56}" sibTransId="{5D7492D4-2E10-40EA-B564-CFF7C7A51987}"/>
    <dgm:cxn modelId="{DC10F74C-96EA-410F-87A5-70037F808760}" type="presOf" srcId="{13B4CA63-966A-4C18-B794-49966FBD0D37}" destId="{30BF3A67-FA1C-4A6E-81EC-7D9AC7D516E6}" srcOrd="0" destOrd="0" presId="urn:microsoft.com/office/officeart/2008/layout/HorizontalMultiLevelHierarchy"/>
    <dgm:cxn modelId="{14F9956A-562F-4DDC-BD39-1BA800F98BF7}" type="presOf" srcId="{3A1F41E9-5984-4233-BCB9-B52C5FC99CBD}" destId="{842C00DE-16CD-4282-9E13-AD072B8B3BC7}" srcOrd="1" destOrd="0" presId="urn:microsoft.com/office/officeart/2008/layout/HorizontalMultiLevelHierarchy"/>
    <dgm:cxn modelId="{C77E0475-9B04-47BD-A410-C6BB90B62611}" type="presParOf" srcId="{8274DAAF-756C-4D9D-B971-41A8BCC17921}" destId="{DB87B449-48B1-4074-AF4D-F12E7A9D2125}" srcOrd="0" destOrd="0" presId="urn:microsoft.com/office/officeart/2008/layout/HorizontalMultiLevelHierarchy"/>
    <dgm:cxn modelId="{B034E2AA-DB4A-46EA-AB0C-3031AF16587A}" type="presParOf" srcId="{DB87B449-48B1-4074-AF4D-F12E7A9D2125}" destId="{30BF3A67-FA1C-4A6E-81EC-7D9AC7D516E6}" srcOrd="0" destOrd="0" presId="urn:microsoft.com/office/officeart/2008/layout/HorizontalMultiLevelHierarchy"/>
    <dgm:cxn modelId="{E78A9748-6AEF-4C72-86CD-1298EA811891}" type="presParOf" srcId="{DB87B449-48B1-4074-AF4D-F12E7A9D2125}" destId="{CA78A6A6-CBED-4389-9C61-FE05B20919B9}" srcOrd="1" destOrd="0" presId="urn:microsoft.com/office/officeart/2008/layout/HorizontalMultiLevelHierarchy"/>
    <dgm:cxn modelId="{229E4472-A4C0-4B76-84DC-579A9523FFD5}" type="presParOf" srcId="{CA78A6A6-CBED-4389-9C61-FE05B20919B9}" destId="{560F04C9-5945-49D0-AEB3-A4FE4846B74B}" srcOrd="0" destOrd="0" presId="urn:microsoft.com/office/officeart/2008/layout/HorizontalMultiLevelHierarchy"/>
    <dgm:cxn modelId="{622485A0-11FF-4DD5-88D1-A373FB533D18}" type="presParOf" srcId="{560F04C9-5945-49D0-AEB3-A4FE4846B74B}" destId="{2E458A25-02A5-4C06-B1F8-792F9600B014}" srcOrd="0" destOrd="0" presId="urn:microsoft.com/office/officeart/2008/layout/HorizontalMultiLevelHierarchy"/>
    <dgm:cxn modelId="{EC68D3D1-BBCA-4A03-8366-99E55ED09F38}" type="presParOf" srcId="{CA78A6A6-CBED-4389-9C61-FE05B20919B9}" destId="{7418FC44-DACC-41D0-9C08-7274DD736570}" srcOrd="1" destOrd="0" presId="urn:microsoft.com/office/officeart/2008/layout/HorizontalMultiLevelHierarchy"/>
    <dgm:cxn modelId="{5733827D-89E5-462A-9169-19F045CBBAC4}" type="presParOf" srcId="{7418FC44-DACC-41D0-9C08-7274DD736570}" destId="{4D69AB2A-9BCD-4185-A347-895B9F89F209}" srcOrd="0" destOrd="0" presId="urn:microsoft.com/office/officeart/2008/layout/HorizontalMultiLevelHierarchy"/>
    <dgm:cxn modelId="{C844B444-0214-4984-B42C-566565EC0693}" type="presParOf" srcId="{7418FC44-DACC-41D0-9C08-7274DD736570}" destId="{1F263EDD-150C-4F5D-808F-81100AB3B305}" srcOrd="1" destOrd="0" presId="urn:microsoft.com/office/officeart/2008/layout/HorizontalMultiLevelHierarchy"/>
    <dgm:cxn modelId="{F1137EFF-51C7-4CCA-9EC6-9F4A079DDBC9}" type="presParOf" srcId="{CA78A6A6-CBED-4389-9C61-FE05B20919B9}" destId="{27BC84E5-97DC-42F6-9749-DA0E8763756C}" srcOrd="2" destOrd="0" presId="urn:microsoft.com/office/officeart/2008/layout/HorizontalMultiLevelHierarchy"/>
    <dgm:cxn modelId="{33D7EF07-66C0-4B5B-94F0-81882D51A334}" type="presParOf" srcId="{27BC84E5-97DC-42F6-9749-DA0E8763756C}" destId="{842C00DE-16CD-4282-9E13-AD072B8B3BC7}" srcOrd="0" destOrd="0" presId="urn:microsoft.com/office/officeart/2008/layout/HorizontalMultiLevelHierarchy"/>
    <dgm:cxn modelId="{0EB699D9-A013-4CAB-AAAC-4BD962193ECB}" type="presParOf" srcId="{CA78A6A6-CBED-4389-9C61-FE05B20919B9}" destId="{A0E05196-57BE-4119-A16C-D0AD54A2C2BD}" srcOrd="3" destOrd="0" presId="urn:microsoft.com/office/officeart/2008/layout/HorizontalMultiLevelHierarchy"/>
    <dgm:cxn modelId="{E8F62DCF-7BE0-401A-A9F0-B0C838BFD029}" type="presParOf" srcId="{A0E05196-57BE-4119-A16C-D0AD54A2C2BD}" destId="{7CFDBB41-38BF-4316-9481-1101936EBA97}" srcOrd="0" destOrd="0" presId="urn:microsoft.com/office/officeart/2008/layout/HorizontalMultiLevelHierarchy"/>
    <dgm:cxn modelId="{6A7DF158-6CAF-49A2-8D6C-F9AAB50FCA57}" type="presParOf" srcId="{A0E05196-57BE-4119-A16C-D0AD54A2C2BD}" destId="{68137A86-CF52-4B9C-B08B-EF06B514711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E401749-E4B6-4EA2-B947-87812CCA11AF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2133C545-03FC-466C-AB20-7C3A2CB3D371}">
      <dgm:prSet phldrT="[Texto]"/>
      <dgm:spPr/>
      <dgm:t>
        <a:bodyPr/>
        <a:lstStyle/>
        <a:p>
          <a:r>
            <a:rPr lang="es-ES" b="1" dirty="0" smtClean="0"/>
            <a:t>2013</a:t>
          </a:r>
          <a:endParaRPr lang="es-CO" dirty="0"/>
        </a:p>
      </dgm:t>
    </dgm:pt>
    <dgm:pt modelId="{22126935-5B7D-4EBB-9C7D-D1EBE3FA9E72}" type="parTrans" cxnId="{EAC087BB-C4C5-41E1-B76E-34B120FB5D69}">
      <dgm:prSet/>
      <dgm:spPr/>
      <dgm:t>
        <a:bodyPr/>
        <a:lstStyle/>
        <a:p>
          <a:endParaRPr lang="es-CO"/>
        </a:p>
      </dgm:t>
    </dgm:pt>
    <dgm:pt modelId="{BC2C53BD-C69B-4B19-BAB7-B937D134A065}" type="sibTrans" cxnId="{EAC087BB-C4C5-41E1-B76E-34B120FB5D69}">
      <dgm:prSet/>
      <dgm:spPr/>
      <dgm:t>
        <a:bodyPr/>
        <a:lstStyle/>
        <a:p>
          <a:endParaRPr lang="es-CO"/>
        </a:p>
      </dgm:t>
    </dgm:pt>
    <dgm:pt modelId="{7526886A-4881-4AFC-8A0C-C327B4443807}">
      <dgm:prSet/>
      <dgm:spPr/>
      <dgm:t>
        <a:bodyPr/>
        <a:lstStyle/>
        <a:p>
          <a:r>
            <a:rPr lang="es-ES" dirty="0" smtClean="0"/>
            <a:t>19 de julio:</a:t>
          </a:r>
        </a:p>
      </dgm:t>
    </dgm:pt>
    <dgm:pt modelId="{A18C084B-8F5E-40EC-B21A-9DFE3DF0BD58}" type="parTrans" cxnId="{E5C0AEB7-D034-44E9-B862-235BB289D19E}">
      <dgm:prSet/>
      <dgm:spPr/>
      <dgm:t>
        <a:bodyPr/>
        <a:lstStyle/>
        <a:p>
          <a:endParaRPr lang="es-CO"/>
        </a:p>
      </dgm:t>
    </dgm:pt>
    <dgm:pt modelId="{F9C1E861-C1A0-4F1D-B2A2-046DEF30808A}" type="sibTrans" cxnId="{E5C0AEB7-D034-44E9-B862-235BB289D19E}">
      <dgm:prSet/>
      <dgm:spPr/>
      <dgm:t>
        <a:bodyPr/>
        <a:lstStyle/>
        <a:p>
          <a:endParaRPr lang="es-CO"/>
        </a:p>
      </dgm:t>
    </dgm:pt>
    <dgm:pt modelId="{59251BA2-376F-473F-B1FF-A0EF3700C8E3}">
      <dgm:prSet/>
      <dgm:spPr/>
      <dgm:t>
        <a:bodyPr/>
        <a:lstStyle/>
        <a:p>
          <a:r>
            <a:rPr lang="es-ES" dirty="0" smtClean="0"/>
            <a:t>15 de septiembre:</a:t>
          </a:r>
        </a:p>
      </dgm:t>
    </dgm:pt>
    <dgm:pt modelId="{9FA28B87-5CE3-4647-AF5C-EA30FCCF158C}" type="parTrans" cxnId="{E0878BC5-39FD-44F8-A088-ECCB88AE5139}">
      <dgm:prSet/>
      <dgm:spPr/>
      <dgm:t>
        <a:bodyPr/>
        <a:lstStyle/>
        <a:p>
          <a:endParaRPr lang="es-CO"/>
        </a:p>
      </dgm:t>
    </dgm:pt>
    <dgm:pt modelId="{8DCAAAB0-F97B-49AF-91E6-85C4E01FE5D8}" type="sibTrans" cxnId="{E0878BC5-39FD-44F8-A088-ECCB88AE5139}">
      <dgm:prSet/>
      <dgm:spPr/>
      <dgm:t>
        <a:bodyPr/>
        <a:lstStyle/>
        <a:p>
          <a:endParaRPr lang="es-CO"/>
        </a:p>
      </dgm:t>
    </dgm:pt>
    <dgm:pt modelId="{4BD8942D-DAD4-49BC-9ED8-1EB50FF4A317}">
      <dgm:prSet/>
      <dgm:spPr/>
      <dgm:t>
        <a:bodyPr/>
        <a:lstStyle/>
        <a:p>
          <a:r>
            <a:rPr lang="es-ES" dirty="0" smtClean="0"/>
            <a:t>15 de octubre:</a:t>
          </a:r>
        </a:p>
      </dgm:t>
    </dgm:pt>
    <dgm:pt modelId="{1742345E-0A75-4A0B-BFD1-262E9403A69E}" type="parTrans" cxnId="{0E764E50-C3F3-4CA0-B309-08CDD25BD613}">
      <dgm:prSet/>
      <dgm:spPr/>
      <dgm:t>
        <a:bodyPr/>
        <a:lstStyle/>
        <a:p>
          <a:endParaRPr lang="es-CO"/>
        </a:p>
      </dgm:t>
    </dgm:pt>
    <dgm:pt modelId="{1F07D5D2-7523-44B4-ABDF-93E1D5108EE3}" type="sibTrans" cxnId="{0E764E50-C3F3-4CA0-B309-08CDD25BD613}">
      <dgm:prSet/>
      <dgm:spPr/>
      <dgm:t>
        <a:bodyPr/>
        <a:lstStyle/>
        <a:p>
          <a:endParaRPr lang="es-CO"/>
        </a:p>
      </dgm:t>
    </dgm:pt>
    <dgm:pt modelId="{1436BE00-45C9-4858-90F7-9FDC8EB2A3C0}">
      <dgm:prSet/>
      <dgm:spPr/>
      <dgm:t>
        <a:bodyPr/>
        <a:lstStyle/>
        <a:p>
          <a:r>
            <a:rPr lang="es-ES" dirty="0" smtClean="0"/>
            <a:t>30 de diciembre:</a:t>
          </a:r>
          <a:endParaRPr lang="es-ES" dirty="0"/>
        </a:p>
      </dgm:t>
    </dgm:pt>
    <dgm:pt modelId="{D2D131BA-CDC7-4939-B91D-20A40FE119AB}" type="parTrans" cxnId="{EAD5E721-C563-439D-8099-0DAF6828F47D}">
      <dgm:prSet/>
      <dgm:spPr/>
      <dgm:t>
        <a:bodyPr/>
        <a:lstStyle/>
        <a:p>
          <a:endParaRPr lang="es-CO"/>
        </a:p>
      </dgm:t>
    </dgm:pt>
    <dgm:pt modelId="{C01CBF28-65D9-4C29-BC3B-935804A0BC99}" type="sibTrans" cxnId="{EAD5E721-C563-439D-8099-0DAF6828F47D}">
      <dgm:prSet/>
      <dgm:spPr/>
      <dgm:t>
        <a:bodyPr/>
        <a:lstStyle/>
        <a:p>
          <a:endParaRPr lang="es-CO"/>
        </a:p>
      </dgm:t>
    </dgm:pt>
    <dgm:pt modelId="{059D1564-E870-462E-B1A7-5E66D0B97A2E}">
      <dgm:prSet/>
      <dgm:spPr/>
      <dgm:t>
        <a:bodyPr/>
        <a:lstStyle/>
        <a:p>
          <a:r>
            <a:rPr lang="es-ES" dirty="0" smtClean="0"/>
            <a:t>El CTCP pone en discusión pública el proyecto</a:t>
          </a:r>
        </a:p>
      </dgm:t>
    </dgm:pt>
    <dgm:pt modelId="{7EF4D728-AE46-4990-AD9B-D03D7F135F97}" type="parTrans" cxnId="{B066320F-E0A7-4915-B685-A6B6859C33A7}">
      <dgm:prSet/>
      <dgm:spPr/>
      <dgm:t>
        <a:bodyPr/>
        <a:lstStyle/>
        <a:p>
          <a:endParaRPr lang="es-CO"/>
        </a:p>
      </dgm:t>
    </dgm:pt>
    <dgm:pt modelId="{147F211D-5F71-45D6-BB03-8DE2E5D68079}" type="sibTrans" cxnId="{B066320F-E0A7-4915-B685-A6B6859C33A7}">
      <dgm:prSet/>
      <dgm:spPr/>
      <dgm:t>
        <a:bodyPr/>
        <a:lstStyle/>
        <a:p>
          <a:endParaRPr lang="es-CO"/>
        </a:p>
      </dgm:t>
    </dgm:pt>
    <dgm:pt modelId="{F838CD59-FE2D-4F06-8DEC-4B4490FF422D}">
      <dgm:prSet/>
      <dgm:spPr/>
      <dgm:t>
        <a:bodyPr/>
        <a:lstStyle/>
        <a:p>
          <a:r>
            <a:rPr lang="es-ES" dirty="0" smtClean="0"/>
            <a:t>finaliza el proceso de consulta pública</a:t>
          </a:r>
        </a:p>
      </dgm:t>
    </dgm:pt>
    <dgm:pt modelId="{BBE3F56A-C0B9-40D5-93B9-406434B2072C}" type="parTrans" cxnId="{85A56BA0-A1DF-43BA-86A0-4F81B3356E9B}">
      <dgm:prSet/>
      <dgm:spPr/>
      <dgm:t>
        <a:bodyPr/>
        <a:lstStyle/>
        <a:p>
          <a:endParaRPr lang="es-CO"/>
        </a:p>
      </dgm:t>
    </dgm:pt>
    <dgm:pt modelId="{9EF84C01-204B-4617-A1D3-C4D9FC4A15FC}" type="sibTrans" cxnId="{85A56BA0-A1DF-43BA-86A0-4F81B3356E9B}">
      <dgm:prSet/>
      <dgm:spPr/>
      <dgm:t>
        <a:bodyPr/>
        <a:lstStyle/>
        <a:p>
          <a:endParaRPr lang="es-CO"/>
        </a:p>
      </dgm:t>
    </dgm:pt>
    <dgm:pt modelId="{D36B9ED3-CE51-4BA6-9A26-645A135F55B3}">
      <dgm:prSet/>
      <dgm:spPr/>
      <dgm:t>
        <a:bodyPr/>
        <a:lstStyle/>
        <a:p>
          <a:r>
            <a:rPr lang="es-ES" dirty="0" smtClean="0"/>
            <a:t>El CTCP enviará a las autoridades de regulación la propuesta normativa</a:t>
          </a:r>
        </a:p>
      </dgm:t>
    </dgm:pt>
    <dgm:pt modelId="{04685DAA-97A8-44C3-BA5D-F12019C6E014}" type="parTrans" cxnId="{E9ABDC0B-4013-4F5D-80CB-7B0D3B73425C}">
      <dgm:prSet/>
      <dgm:spPr/>
      <dgm:t>
        <a:bodyPr/>
        <a:lstStyle/>
        <a:p>
          <a:endParaRPr lang="es-CO"/>
        </a:p>
      </dgm:t>
    </dgm:pt>
    <dgm:pt modelId="{E2993903-5EB4-4DB4-AF41-04AD3A656166}" type="sibTrans" cxnId="{E9ABDC0B-4013-4F5D-80CB-7B0D3B73425C}">
      <dgm:prSet/>
      <dgm:spPr/>
      <dgm:t>
        <a:bodyPr/>
        <a:lstStyle/>
        <a:p>
          <a:endParaRPr lang="es-CO"/>
        </a:p>
      </dgm:t>
    </dgm:pt>
    <dgm:pt modelId="{85A52F6C-2F8D-4902-A6BC-DC7186CBE2FE}">
      <dgm:prSet/>
      <dgm:spPr/>
      <dgm:t>
        <a:bodyPr/>
        <a:lstStyle/>
        <a:p>
          <a:r>
            <a:rPr lang="es-ES" dirty="0" smtClean="0"/>
            <a:t>Las autoridades de regulación emitirán el decreto poniendo en vigencia las normas aceptadas</a:t>
          </a:r>
          <a:endParaRPr lang="es-ES" dirty="0"/>
        </a:p>
      </dgm:t>
    </dgm:pt>
    <dgm:pt modelId="{51C5DE1C-6651-4A9C-9655-22D8B7759B73}" type="parTrans" cxnId="{0A753755-98DB-4421-9853-1EAC57581F18}">
      <dgm:prSet/>
      <dgm:spPr/>
      <dgm:t>
        <a:bodyPr/>
        <a:lstStyle/>
        <a:p>
          <a:endParaRPr lang="es-CO"/>
        </a:p>
      </dgm:t>
    </dgm:pt>
    <dgm:pt modelId="{E9915C6A-F6B8-4ECE-A294-43922B1E8087}" type="sibTrans" cxnId="{0A753755-98DB-4421-9853-1EAC57581F18}">
      <dgm:prSet/>
      <dgm:spPr/>
      <dgm:t>
        <a:bodyPr/>
        <a:lstStyle/>
        <a:p>
          <a:endParaRPr lang="es-CO"/>
        </a:p>
      </dgm:t>
    </dgm:pt>
    <dgm:pt modelId="{005263ED-0E9E-41EC-9077-CBA0BAB8A0E1}" type="pres">
      <dgm:prSet presAssocID="{EE401749-E4B6-4EA2-B947-87812CCA11A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8A715D77-B2A1-41D4-ADCB-B8F137E4815A}" type="pres">
      <dgm:prSet presAssocID="{2133C545-03FC-466C-AB20-7C3A2CB3D371}" presName="hierRoot1" presStyleCnt="0">
        <dgm:presLayoutVars>
          <dgm:hierBranch val="init"/>
        </dgm:presLayoutVars>
      </dgm:prSet>
      <dgm:spPr/>
    </dgm:pt>
    <dgm:pt modelId="{5D164FBC-A882-4BBE-9E1A-CC41CC141241}" type="pres">
      <dgm:prSet presAssocID="{2133C545-03FC-466C-AB20-7C3A2CB3D371}" presName="rootComposite1" presStyleCnt="0"/>
      <dgm:spPr/>
    </dgm:pt>
    <dgm:pt modelId="{78ACCDEC-36AE-4102-BF76-E6E936B3996E}" type="pres">
      <dgm:prSet presAssocID="{2133C545-03FC-466C-AB20-7C3A2CB3D371}" presName="rootText1" presStyleLbl="node0" presStyleIdx="0" presStyleCnt="1" custScaleX="5771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6052CA0-4A97-4825-8373-BAE88F55FF50}" type="pres">
      <dgm:prSet presAssocID="{2133C545-03FC-466C-AB20-7C3A2CB3D371}" presName="rootConnector1" presStyleLbl="node1" presStyleIdx="0" presStyleCnt="0"/>
      <dgm:spPr/>
      <dgm:t>
        <a:bodyPr/>
        <a:lstStyle/>
        <a:p>
          <a:endParaRPr lang="es-CO"/>
        </a:p>
      </dgm:t>
    </dgm:pt>
    <dgm:pt modelId="{6E2AFC79-8367-404B-A6C4-B5E1CCDCE46D}" type="pres">
      <dgm:prSet presAssocID="{2133C545-03FC-466C-AB20-7C3A2CB3D371}" presName="hierChild2" presStyleCnt="0"/>
      <dgm:spPr/>
    </dgm:pt>
    <dgm:pt modelId="{802154CD-BD91-4DD2-A2AC-40B407D773CA}" type="pres">
      <dgm:prSet presAssocID="{A18C084B-8F5E-40EC-B21A-9DFE3DF0BD58}" presName="Name64" presStyleLbl="parChTrans1D2" presStyleIdx="0" presStyleCnt="4"/>
      <dgm:spPr/>
      <dgm:t>
        <a:bodyPr/>
        <a:lstStyle/>
        <a:p>
          <a:endParaRPr lang="es-CO"/>
        </a:p>
      </dgm:t>
    </dgm:pt>
    <dgm:pt modelId="{D906F164-1524-479A-BA32-51703EA0E084}" type="pres">
      <dgm:prSet presAssocID="{7526886A-4881-4AFC-8A0C-C327B4443807}" presName="hierRoot2" presStyleCnt="0">
        <dgm:presLayoutVars>
          <dgm:hierBranch val="init"/>
        </dgm:presLayoutVars>
      </dgm:prSet>
      <dgm:spPr/>
    </dgm:pt>
    <dgm:pt modelId="{5D17D506-83DF-4661-B85B-D367522199F3}" type="pres">
      <dgm:prSet presAssocID="{7526886A-4881-4AFC-8A0C-C327B4443807}" presName="rootComposite" presStyleCnt="0"/>
      <dgm:spPr/>
    </dgm:pt>
    <dgm:pt modelId="{97C143D8-B273-4545-B4EC-406827807BE0}" type="pres">
      <dgm:prSet presAssocID="{7526886A-4881-4AFC-8A0C-C327B4443807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51596BC-AF97-40B2-B981-2F36424D935E}" type="pres">
      <dgm:prSet presAssocID="{7526886A-4881-4AFC-8A0C-C327B4443807}" presName="rootConnector" presStyleLbl="node2" presStyleIdx="0" presStyleCnt="4"/>
      <dgm:spPr/>
      <dgm:t>
        <a:bodyPr/>
        <a:lstStyle/>
        <a:p>
          <a:endParaRPr lang="es-CO"/>
        </a:p>
      </dgm:t>
    </dgm:pt>
    <dgm:pt modelId="{EDF80EB9-713B-4751-BA7C-426A83EE34B1}" type="pres">
      <dgm:prSet presAssocID="{7526886A-4881-4AFC-8A0C-C327B4443807}" presName="hierChild4" presStyleCnt="0"/>
      <dgm:spPr/>
    </dgm:pt>
    <dgm:pt modelId="{CFAB6A15-CB23-4EF6-9B9F-30C7EBA29869}" type="pres">
      <dgm:prSet presAssocID="{7EF4D728-AE46-4990-AD9B-D03D7F135F97}" presName="Name64" presStyleLbl="parChTrans1D3" presStyleIdx="0" presStyleCnt="4"/>
      <dgm:spPr/>
      <dgm:t>
        <a:bodyPr/>
        <a:lstStyle/>
        <a:p>
          <a:endParaRPr lang="es-CO"/>
        </a:p>
      </dgm:t>
    </dgm:pt>
    <dgm:pt modelId="{A7A36CD2-9873-4374-B501-4BB3F01C0CE3}" type="pres">
      <dgm:prSet presAssocID="{059D1564-E870-462E-B1A7-5E66D0B97A2E}" presName="hierRoot2" presStyleCnt="0">
        <dgm:presLayoutVars>
          <dgm:hierBranch val="init"/>
        </dgm:presLayoutVars>
      </dgm:prSet>
      <dgm:spPr/>
    </dgm:pt>
    <dgm:pt modelId="{14EA015E-0D1C-46D6-8B53-A15F0C8C271C}" type="pres">
      <dgm:prSet presAssocID="{059D1564-E870-462E-B1A7-5E66D0B97A2E}" presName="rootComposite" presStyleCnt="0"/>
      <dgm:spPr/>
    </dgm:pt>
    <dgm:pt modelId="{21ECD74A-D014-454F-8040-A70FC1169FCB}" type="pres">
      <dgm:prSet presAssocID="{059D1564-E870-462E-B1A7-5E66D0B97A2E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F3393DD-2458-43FB-BEB6-026E3BD1C1C8}" type="pres">
      <dgm:prSet presAssocID="{059D1564-E870-462E-B1A7-5E66D0B97A2E}" presName="rootConnector" presStyleLbl="node3" presStyleIdx="0" presStyleCnt="4"/>
      <dgm:spPr/>
      <dgm:t>
        <a:bodyPr/>
        <a:lstStyle/>
        <a:p>
          <a:endParaRPr lang="es-CO"/>
        </a:p>
      </dgm:t>
    </dgm:pt>
    <dgm:pt modelId="{A24A1185-9331-4F6A-B94D-18484768142F}" type="pres">
      <dgm:prSet presAssocID="{059D1564-E870-462E-B1A7-5E66D0B97A2E}" presName="hierChild4" presStyleCnt="0"/>
      <dgm:spPr/>
    </dgm:pt>
    <dgm:pt modelId="{19F6A4A8-3F33-4D18-9772-FE1974847831}" type="pres">
      <dgm:prSet presAssocID="{059D1564-E870-462E-B1A7-5E66D0B97A2E}" presName="hierChild5" presStyleCnt="0"/>
      <dgm:spPr/>
    </dgm:pt>
    <dgm:pt modelId="{8955DFC8-4F98-415C-A9A7-528C8BB0201C}" type="pres">
      <dgm:prSet presAssocID="{7526886A-4881-4AFC-8A0C-C327B4443807}" presName="hierChild5" presStyleCnt="0"/>
      <dgm:spPr/>
    </dgm:pt>
    <dgm:pt modelId="{C3944432-A1FB-4C5F-8C0A-E8490DDCB8A0}" type="pres">
      <dgm:prSet presAssocID="{9FA28B87-5CE3-4647-AF5C-EA30FCCF158C}" presName="Name64" presStyleLbl="parChTrans1D2" presStyleIdx="1" presStyleCnt="4"/>
      <dgm:spPr/>
      <dgm:t>
        <a:bodyPr/>
        <a:lstStyle/>
        <a:p>
          <a:endParaRPr lang="es-CO"/>
        </a:p>
      </dgm:t>
    </dgm:pt>
    <dgm:pt modelId="{6F871F6E-0905-4F6A-B59E-CDE54518DF4B}" type="pres">
      <dgm:prSet presAssocID="{59251BA2-376F-473F-B1FF-A0EF3700C8E3}" presName="hierRoot2" presStyleCnt="0">
        <dgm:presLayoutVars>
          <dgm:hierBranch val="init"/>
        </dgm:presLayoutVars>
      </dgm:prSet>
      <dgm:spPr/>
    </dgm:pt>
    <dgm:pt modelId="{9A0BCB70-1B50-4774-940B-E370C33D0442}" type="pres">
      <dgm:prSet presAssocID="{59251BA2-376F-473F-B1FF-A0EF3700C8E3}" presName="rootComposite" presStyleCnt="0"/>
      <dgm:spPr/>
    </dgm:pt>
    <dgm:pt modelId="{14A77BD9-00BA-4C27-AB42-173818088113}" type="pres">
      <dgm:prSet presAssocID="{59251BA2-376F-473F-B1FF-A0EF3700C8E3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D9D3774-58C2-45EB-BC95-5EDDE7C8E247}" type="pres">
      <dgm:prSet presAssocID="{59251BA2-376F-473F-B1FF-A0EF3700C8E3}" presName="rootConnector" presStyleLbl="node2" presStyleIdx="1" presStyleCnt="4"/>
      <dgm:spPr/>
      <dgm:t>
        <a:bodyPr/>
        <a:lstStyle/>
        <a:p>
          <a:endParaRPr lang="es-CO"/>
        </a:p>
      </dgm:t>
    </dgm:pt>
    <dgm:pt modelId="{82F5D886-0620-4399-B7F0-493F8851EFC8}" type="pres">
      <dgm:prSet presAssocID="{59251BA2-376F-473F-B1FF-A0EF3700C8E3}" presName="hierChild4" presStyleCnt="0"/>
      <dgm:spPr/>
    </dgm:pt>
    <dgm:pt modelId="{BC9B829F-5340-41D6-909A-8AD9D919F3B2}" type="pres">
      <dgm:prSet presAssocID="{BBE3F56A-C0B9-40D5-93B9-406434B2072C}" presName="Name64" presStyleLbl="parChTrans1D3" presStyleIdx="1" presStyleCnt="4"/>
      <dgm:spPr/>
      <dgm:t>
        <a:bodyPr/>
        <a:lstStyle/>
        <a:p>
          <a:endParaRPr lang="es-CO"/>
        </a:p>
      </dgm:t>
    </dgm:pt>
    <dgm:pt modelId="{C5DFF282-E2E8-42A8-8DC6-F033776BCA97}" type="pres">
      <dgm:prSet presAssocID="{F838CD59-FE2D-4F06-8DEC-4B4490FF422D}" presName="hierRoot2" presStyleCnt="0">
        <dgm:presLayoutVars>
          <dgm:hierBranch val="init"/>
        </dgm:presLayoutVars>
      </dgm:prSet>
      <dgm:spPr/>
    </dgm:pt>
    <dgm:pt modelId="{F568846B-6DBB-4041-A241-CFFC4FF99032}" type="pres">
      <dgm:prSet presAssocID="{F838CD59-FE2D-4F06-8DEC-4B4490FF422D}" presName="rootComposite" presStyleCnt="0"/>
      <dgm:spPr/>
    </dgm:pt>
    <dgm:pt modelId="{1C2FA858-2AE2-435C-AB52-4976ED059048}" type="pres">
      <dgm:prSet presAssocID="{F838CD59-FE2D-4F06-8DEC-4B4490FF422D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DDD189A-FF09-43A0-94FF-1C328423C95C}" type="pres">
      <dgm:prSet presAssocID="{F838CD59-FE2D-4F06-8DEC-4B4490FF422D}" presName="rootConnector" presStyleLbl="node3" presStyleIdx="1" presStyleCnt="4"/>
      <dgm:spPr/>
      <dgm:t>
        <a:bodyPr/>
        <a:lstStyle/>
        <a:p>
          <a:endParaRPr lang="es-CO"/>
        </a:p>
      </dgm:t>
    </dgm:pt>
    <dgm:pt modelId="{DEAAE16C-8E49-4481-A977-21D0356CAD47}" type="pres">
      <dgm:prSet presAssocID="{F838CD59-FE2D-4F06-8DEC-4B4490FF422D}" presName="hierChild4" presStyleCnt="0"/>
      <dgm:spPr/>
    </dgm:pt>
    <dgm:pt modelId="{604D05FF-2346-4161-AAC1-D1526C32203A}" type="pres">
      <dgm:prSet presAssocID="{F838CD59-FE2D-4F06-8DEC-4B4490FF422D}" presName="hierChild5" presStyleCnt="0"/>
      <dgm:spPr/>
    </dgm:pt>
    <dgm:pt modelId="{072BA182-84AB-42A7-A2D0-DD43C70676DE}" type="pres">
      <dgm:prSet presAssocID="{59251BA2-376F-473F-B1FF-A0EF3700C8E3}" presName="hierChild5" presStyleCnt="0"/>
      <dgm:spPr/>
    </dgm:pt>
    <dgm:pt modelId="{5E5180B1-7838-42F8-BB4D-0D54D790C0A5}" type="pres">
      <dgm:prSet presAssocID="{1742345E-0A75-4A0B-BFD1-262E9403A69E}" presName="Name64" presStyleLbl="parChTrans1D2" presStyleIdx="2" presStyleCnt="4"/>
      <dgm:spPr/>
      <dgm:t>
        <a:bodyPr/>
        <a:lstStyle/>
        <a:p>
          <a:endParaRPr lang="es-CO"/>
        </a:p>
      </dgm:t>
    </dgm:pt>
    <dgm:pt modelId="{C3DDA2B8-C3A6-4986-A080-F659D9B4ECBE}" type="pres">
      <dgm:prSet presAssocID="{4BD8942D-DAD4-49BC-9ED8-1EB50FF4A317}" presName="hierRoot2" presStyleCnt="0">
        <dgm:presLayoutVars>
          <dgm:hierBranch val="init"/>
        </dgm:presLayoutVars>
      </dgm:prSet>
      <dgm:spPr/>
    </dgm:pt>
    <dgm:pt modelId="{94490D77-2AF9-4BBC-AFFA-36F3F0D4C8E0}" type="pres">
      <dgm:prSet presAssocID="{4BD8942D-DAD4-49BC-9ED8-1EB50FF4A317}" presName="rootComposite" presStyleCnt="0"/>
      <dgm:spPr/>
    </dgm:pt>
    <dgm:pt modelId="{977A289F-3BE0-4E56-8B28-61B00DCF008D}" type="pres">
      <dgm:prSet presAssocID="{4BD8942D-DAD4-49BC-9ED8-1EB50FF4A317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958E90A-820D-4A85-B07A-166CA937C3F5}" type="pres">
      <dgm:prSet presAssocID="{4BD8942D-DAD4-49BC-9ED8-1EB50FF4A317}" presName="rootConnector" presStyleLbl="node2" presStyleIdx="2" presStyleCnt="4"/>
      <dgm:spPr/>
      <dgm:t>
        <a:bodyPr/>
        <a:lstStyle/>
        <a:p>
          <a:endParaRPr lang="es-CO"/>
        </a:p>
      </dgm:t>
    </dgm:pt>
    <dgm:pt modelId="{877CDE96-C94E-4574-BB25-E1E7799213E1}" type="pres">
      <dgm:prSet presAssocID="{4BD8942D-DAD4-49BC-9ED8-1EB50FF4A317}" presName="hierChild4" presStyleCnt="0"/>
      <dgm:spPr/>
    </dgm:pt>
    <dgm:pt modelId="{6AEF4257-E41D-470F-9E24-EAD558BD7E41}" type="pres">
      <dgm:prSet presAssocID="{04685DAA-97A8-44C3-BA5D-F12019C6E014}" presName="Name64" presStyleLbl="parChTrans1D3" presStyleIdx="2" presStyleCnt="4"/>
      <dgm:spPr/>
      <dgm:t>
        <a:bodyPr/>
        <a:lstStyle/>
        <a:p>
          <a:endParaRPr lang="es-CO"/>
        </a:p>
      </dgm:t>
    </dgm:pt>
    <dgm:pt modelId="{57393F36-3307-4CDA-BF98-E3D373CE8B6B}" type="pres">
      <dgm:prSet presAssocID="{D36B9ED3-CE51-4BA6-9A26-645A135F55B3}" presName="hierRoot2" presStyleCnt="0">
        <dgm:presLayoutVars>
          <dgm:hierBranch val="init"/>
        </dgm:presLayoutVars>
      </dgm:prSet>
      <dgm:spPr/>
    </dgm:pt>
    <dgm:pt modelId="{DB17C3D6-BCCB-401F-9216-6F6D567BA6F5}" type="pres">
      <dgm:prSet presAssocID="{D36B9ED3-CE51-4BA6-9A26-645A135F55B3}" presName="rootComposite" presStyleCnt="0"/>
      <dgm:spPr/>
    </dgm:pt>
    <dgm:pt modelId="{1D6CB3C1-82CC-421D-AF96-AFD3D0D6F241}" type="pres">
      <dgm:prSet presAssocID="{D36B9ED3-CE51-4BA6-9A26-645A135F55B3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DF71021-2AFC-496F-ACC1-3EA8BEE0BBB0}" type="pres">
      <dgm:prSet presAssocID="{D36B9ED3-CE51-4BA6-9A26-645A135F55B3}" presName="rootConnector" presStyleLbl="node3" presStyleIdx="2" presStyleCnt="4"/>
      <dgm:spPr/>
      <dgm:t>
        <a:bodyPr/>
        <a:lstStyle/>
        <a:p>
          <a:endParaRPr lang="es-CO"/>
        </a:p>
      </dgm:t>
    </dgm:pt>
    <dgm:pt modelId="{0C03ADB0-2C03-46B9-BB7D-6D6C2286C868}" type="pres">
      <dgm:prSet presAssocID="{D36B9ED3-CE51-4BA6-9A26-645A135F55B3}" presName="hierChild4" presStyleCnt="0"/>
      <dgm:spPr/>
    </dgm:pt>
    <dgm:pt modelId="{009AF518-BCB8-430E-87F2-6B1FE2D323D4}" type="pres">
      <dgm:prSet presAssocID="{D36B9ED3-CE51-4BA6-9A26-645A135F55B3}" presName="hierChild5" presStyleCnt="0"/>
      <dgm:spPr/>
    </dgm:pt>
    <dgm:pt modelId="{A44D9884-45F5-486A-9040-0A8A60622C44}" type="pres">
      <dgm:prSet presAssocID="{4BD8942D-DAD4-49BC-9ED8-1EB50FF4A317}" presName="hierChild5" presStyleCnt="0"/>
      <dgm:spPr/>
    </dgm:pt>
    <dgm:pt modelId="{090B6E8D-DDA1-4C44-8E06-ED32ACCD72D2}" type="pres">
      <dgm:prSet presAssocID="{D2D131BA-CDC7-4939-B91D-20A40FE119AB}" presName="Name64" presStyleLbl="parChTrans1D2" presStyleIdx="3" presStyleCnt="4"/>
      <dgm:spPr/>
      <dgm:t>
        <a:bodyPr/>
        <a:lstStyle/>
        <a:p>
          <a:endParaRPr lang="es-CO"/>
        </a:p>
      </dgm:t>
    </dgm:pt>
    <dgm:pt modelId="{5B98356E-4879-4558-9A7F-D56024CBB93F}" type="pres">
      <dgm:prSet presAssocID="{1436BE00-45C9-4858-90F7-9FDC8EB2A3C0}" presName="hierRoot2" presStyleCnt="0">
        <dgm:presLayoutVars>
          <dgm:hierBranch val="init"/>
        </dgm:presLayoutVars>
      </dgm:prSet>
      <dgm:spPr/>
    </dgm:pt>
    <dgm:pt modelId="{5E8B89A4-BFD1-4EDC-BCF7-8155E8C4A227}" type="pres">
      <dgm:prSet presAssocID="{1436BE00-45C9-4858-90F7-9FDC8EB2A3C0}" presName="rootComposite" presStyleCnt="0"/>
      <dgm:spPr/>
    </dgm:pt>
    <dgm:pt modelId="{1682F1C3-8BFC-4951-B931-5B3FBDA4F8F1}" type="pres">
      <dgm:prSet presAssocID="{1436BE00-45C9-4858-90F7-9FDC8EB2A3C0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4876C44-0DA9-44EA-822E-79EEAD0C8E2C}" type="pres">
      <dgm:prSet presAssocID="{1436BE00-45C9-4858-90F7-9FDC8EB2A3C0}" presName="rootConnector" presStyleLbl="node2" presStyleIdx="3" presStyleCnt="4"/>
      <dgm:spPr/>
      <dgm:t>
        <a:bodyPr/>
        <a:lstStyle/>
        <a:p>
          <a:endParaRPr lang="es-CO"/>
        </a:p>
      </dgm:t>
    </dgm:pt>
    <dgm:pt modelId="{D75986E1-A03E-4717-89A9-127BD17F3217}" type="pres">
      <dgm:prSet presAssocID="{1436BE00-45C9-4858-90F7-9FDC8EB2A3C0}" presName="hierChild4" presStyleCnt="0"/>
      <dgm:spPr/>
    </dgm:pt>
    <dgm:pt modelId="{0A3D360A-A3FA-423A-84BE-539942784B3F}" type="pres">
      <dgm:prSet presAssocID="{51C5DE1C-6651-4A9C-9655-22D8B7759B73}" presName="Name64" presStyleLbl="parChTrans1D3" presStyleIdx="3" presStyleCnt="4"/>
      <dgm:spPr/>
      <dgm:t>
        <a:bodyPr/>
        <a:lstStyle/>
        <a:p>
          <a:endParaRPr lang="es-CO"/>
        </a:p>
      </dgm:t>
    </dgm:pt>
    <dgm:pt modelId="{41ACB710-6189-404F-B22F-FE95CE41A537}" type="pres">
      <dgm:prSet presAssocID="{85A52F6C-2F8D-4902-A6BC-DC7186CBE2FE}" presName="hierRoot2" presStyleCnt="0">
        <dgm:presLayoutVars>
          <dgm:hierBranch val="init"/>
        </dgm:presLayoutVars>
      </dgm:prSet>
      <dgm:spPr/>
    </dgm:pt>
    <dgm:pt modelId="{3D17AB81-B387-4A9F-B5A7-3B375B3A2B1E}" type="pres">
      <dgm:prSet presAssocID="{85A52F6C-2F8D-4902-A6BC-DC7186CBE2FE}" presName="rootComposite" presStyleCnt="0"/>
      <dgm:spPr/>
    </dgm:pt>
    <dgm:pt modelId="{7C95A444-FF79-425C-8FAB-7F532CFC3026}" type="pres">
      <dgm:prSet presAssocID="{85A52F6C-2F8D-4902-A6BC-DC7186CBE2FE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8743B46-DBC3-41E2-8426-59E328948BF5}" type="pres">
      <dgm:prSet presAssocID="{85A52F6C-2F8D-4902-A6BC-DC7186CBE2FE}" presName="rootConnector" presStyleLbl="node3" presStyleIdx="3" presStyleCnt="4"/>
      <dgm:spPr/>
      <dgm:t>
        <a:bodyPr/>
        <a:lstStyle/>
        <a:p>
          <a:endParaRPr lang="es-CO"/>
        </a:p>
      </dgm:t>
    </dgm:pt>
    <dgm:pt modelId="{506AA9BA-8BBF-4751-95F5-5FC457F747F0}" type="pres">
      <dgm:prSet presAssocID="{85A52F6C-2F8D-4902-A6BC-DC7186CBE2FE}" presName="hierChild4" presStyleCnt="0"/>
      <dgm:spPr/>
    </dgm:pt>
    <dgm:pt modelId="{34DF711F-1E3A-4EA3-8921-5420E517A7E7}" type="pres">
      <dgm:prSet presAssocID="{85A52F6C-2F8D-4902-A6BC-DC7186CBE2FE}" presName="hierChild5" presStyleCnt="0"/>
      <dgm:spPr/>
    </dgm:pt>
    <dgm:pt modelId="{7A16A253-F104-459D-B91E-23916F1B168F}" type="pres">
      <dgm:prSet presAssocID="{1436BE00-45C9-4858-90F7-9FDC8EB2A3C0}" presName="hierChild5" presStyleCnt="0"/>
      <dgm:spPr/>
    </dgm:pt>
    <dgm:pt modelId="{240721C4-A4CB-4CB1-9B08-969A81A3199D}" type="pres">
      <dgm:prSet presAssocID="{2133C545-03FC-466C-AB20-7C3A2CB3D371}" presName="hierChild3" presStyleCnt="0"/>
      <dgm:spPr/>
    </dgm:pt>
  </dgm:ptLst>
  <dgm:cxnLst>
    <dgm:cxn modelId="{28BE8A06-EED8-4C94-98E8-534A65D2AF46}" type="presOf" srcId="{D2D131BA-CDC7-4939-B91D-20A40FE119AB}" destId="{090B6E8D-DDA1-4C44-8E06-ED32ACCD72D2}" srcOrd="0" destOrd="0" presId="urn:microsoft.com/office/officeart/2009/3/layout/HorizontalOrganizationChart"/>
    <dgm:cxn modelId="{1A1EAC1A-89B0-4FA2-84B9-B9E333128C89}" type="presOf" srcId="{EE401749-E4B6-4EA2-B947-87812CCA11AF}" destId="{005263ED-0E9E-41EC-9077-CBA0BAB8A0E1}" srcOrd="0" destOrd="0" presId="urn:microsoft.com/office/officeart/2009/3/layout/HorizontalOrganizationChart"/>
    <dgm:cxn modelId="{E0878BC5-39FD-44F8-A088-ECCB88AE5139}" srcId="{2133C545-03FC-466C-AB20-7C3A2CB3D371}" destId="{59251BA2-376F-473F-B1FF-A0EF3700C8E3}" srcOrd="1" destOrd="0" parTransId="{9FA28B87-5CE3-4647-AF5C-EA30FCCF158C}" sibTransId="{8DCAAAB0-F97B-49AF-91E6-85C4E01FE5D8}"/>
    <dgm:cxn modelId="{964BC1F6-E26F-4EB9-AB8F-3C413C6D685B}" type="presOf" srcId="{85A52F6C-2F8D-4902-A6BC-DC7186CBE2FE}" destId="{08743B46-DBC3-41E2-8426-59E328948BF5}" srcOrd="1" destOrd="0" presId="urn:microsoft.com/office/officeart/2009/3/layout/HorizontalOrganizationChart"/>
    <dgm:cxn modelId="{C8B2DE8F-E87B-4598-9048-6DBC88088CA4}" type="presOf" srcId="{1436BE00-45C9-4858-90F7-9FDC8EB2A3C0}" destId="{1682F1C3-8BFC-4951-B931-5B3FBDA4F8F1}" srcOrd="0" destOrd="0" presId="urn:microsoft.com/office/officeart/2009/3/layout/HorizontalOrganizationChart"/>
    <dgm:cxn modelId="{EAC087BB-C4C5-41E1-B76E-34B120FB5D69}" srcId="{EE401749-E4B6-4EA2-B947-87812CCA11AF}" destId="{2133C545-03FC-466C-AB20-7C3A2CB3D371}" srcOrd="0" destOrd="0" parTransId="{22126935-5B7D-4EBB-9C7D-D1EBE3FA9E72}" sibTransId="{BC2C53BD-C69B-4B19-BAB7-B937D134A065}"/>
    <dgm:cxn modelId="{A083622D-5D34-4A10-9464-7F907942C2DC}" type="presOf" srcId="{9FA28B87-5CE3-4647-AF5C-EA30FCCF158C}" destId="{C3944432-A1FB-4C5F-8C0A-E8490DDCB8A0}" srcOrd="0" destOrd="0" presId="urn:microsoft.com/office/officeart/2009/3/layout/HorizontalOrganizationChart"/>
    <dgm:cxn modelId="{0A753755-98DB-4421-9853-1EAC57581F18}" srcId="{1436BE00-45C9-4858-90F7-9FDC8EB2A3C0}" destId="{85A52F6C-2F8D-4902-A6BC-DC7186CBE2FE}" srcOrd="0" destOrd="0" parTransId="{51C5DE1C-6651-4A9C-9655-22D8B7759B73}" sibTransId="{E9915C6A-F6B8-4ECE-A294-43922B1E8087}"/>
    <dgm:cxn modelId="{4A816D31-ADCC-4C89-AEF8-3D2368E42C3F}" type="presOf" srcId="{04685DAA-97A8-44C3-BA5D-F12019C6E014}" destId="{6AEF4257-E41D-470F-9E24-EAD558BD7E41}" srcOrd="0" destOrd="0" presId="urn:microsoft.com/office/officeart/2009/3/layout/HorizontalOrganizationChart"/>
    <dgm:cxn modelId="{85A56BA0-A1DF-43BA-86A0-4F81B3356E9B}" srcId="{59251BA2-376F-473F-B1FF-A0EF3700C8E3}" destId="{F838CD59-FE2D-4F06-8DEC-4B4490FF422D}" srcOrd="0" destOrd="0" parTransId="{BBE3F56A-C0B9-40D5-93B9-406434B2072C}" sibTransId="{9EF84C01-204B-4617-A1D3-C4D9FC4A15FC}"/>
    <dgm:cxn modelId="{E9ABDC0B-4013-4F5D-80CB-7B0D3B73425C}" srcId="{4BD8942D-DAD4-49BC-9ED8-1EB50FF4A317}" destId="{D36B9ED3-CE51-4BA6-9A26-645A135F55B3}" srcOrd="0" destOrd="0" parTransId="{04685DAA-97A8-44C3-BA5D-F12019C6E014}" sibTransId="{E2993903-5EB4-4DB4-AF41-04AD3A656166}"/>
    <dgm:cxn modelId="{7B07683F-7A3B-4C2A-8824-C05F303993A4}" type="presOf" srcId="{4BD8942D-DAD4-49BC-9ED8-1EB50FF4A317}" destId="{977A289F-3BE0-4E56-8B28-61B00DCF008D}" srcOrd="0" destOrd="0" presId="urn:microsoft.com/office/officeart/2009/3/layout/HorizontalOrganizationChart"/>
    <dgm:cxn modelId="{A9E789CB-5EE0-4416-89F2-7213793ACF86}" type="presOf" srcId="{2133C545-03FC-466C-AB20-7C3A2CB3D371}" destId="{B6052CA0-4A97-4825-8373-BAE88F55FF50}" srcOrd="1" destOrd="0" presId="urn:microsoft.com/office/officeart/2009/3/layout/HorizontalOrganizationChart"/>
    <dgm:cxn modelId="{0E764E50-C3F3-4CA0-B309-08CDD25BD613}" srcId="{2133C545-03FC-466C-AB20-7C3A2CB3D371}" destId="{4BD8942D-DAD4-49BC-9ED8-1EB50FF4A317}" srcOrd="2" destOrd="0" parTransId="{1742345E-0A75-4A0B-BFD1-262E9403A69E}" sibTransId="{1F07D5D2-7523-44B4-ABDF-93E1D5108EE3}"/>
    <dgm:cxn modelId="{E5C0AEB7-D034-44E9-B862-235BB289D19E}" srcId="{2133C545-03FC-466C-AB20-7C3A2CB3D371}" destId="{7526886A-4881-4AFC-8A0C-C327B4443807}" srcOrd="0" destOrd="0" parTransId="{A18C084B-8F5E-40EC-B21A-9DFE3DF0BD58}" sibTransId="{F9C1E861-C1A0-4F1D-B2A2-046DEF30808A}"/>
    <dgm:cxn modelId="{24C469ED-7C1F-438A-9989-1FDC50EE30B8}" type="presOf" srcId="{F838CD59-FE2D-4F06-8DEC-4B4490FF422D}" destId="{1C2FA858-2AE2-435C-AB52-4976ED059048}" srcOrd="0" destOrd="0" presId="urn:microsoft.com/office/officeart/2009/3/layout/HorizontalOrganizationChart"/>
    <dgm:cxn modelId="{01236604-2168-47B1-B938-120630455EC8}" type="presOf" srcId="{1742345E-0A75-4A0B-BFD1-262E9403A69E}" destId="{5E5180B1-7838-42F8-BB4D-0D54D790C0A5}" srcOrd="0" destOrd="0" presId="urn:microsoft.com/office/officeart/2009/3/layout/HorizontalOrganizationChart"/>
    <dgm:cxn modelId="{7E8F66E9-129E-48F6-A5C5-650081B8847B}" type="presOf" srcId="{59251BA2-376F-473F-B1FF-A0EF3700C8E3}" destId="{14A77BD9-00BA-4C27-AB42-173818088113}" srcOrd="0" destOrd="0" presId="urn:microsoft.com/office/officeart/2009/3/layout/HorizontalOrganizationChart"/>
    <dgm:cxn modelId="{9FFB4EA7-4457-4341-9893-C5E22CAC870C}" type="presOf" srcId="{A18C084B-8F5E-40EC-B21A-9DFE3DF0BD58}" destId="{802154CD-BD91-4DD2-A2AC-40B407D773CA}" srcOrd="0" destOrd="0" presId="urn:microsoft.com/office/officeart/2009/3/layout/HorizontalOrganizationChart"/>
    <dgm:cxn modelId="{B19ED740-A161-4CAB-988B-FAE114BF4729}" type="presOf" srcId="{4BD8942D-DAD4-49BC-9ED8-1EB50FF4A317}" destId="{E958E90A-820D-4A85-B07A-166CA937C3F5}" srcOrd="1" destOrd="0" presId="urn:microsoft.com/office/officeart/2009/3/layout/HorizontalOrganizationChart"/>
    <dgm:cxn modelId="{360C50E4-FFC9-44B9-9B6B-E50AB1ADBA0B}" type="presOf" srcId="{1436BE00-45C9-4858-90F7-9FDC8EB2A3C0}" destId="{D4876C44-0DA9-44EA-822E-79EEAD0C8E2C}" srcOrd="1" destOrd="0" presId="urn:microsoft.com/office/officeart/2009/3/layout/HorizontalOrganizationChart"/>
    <dgm:cxn modelId="{F49A1D74-4FE7-4013-B6EA-80E203A51F99}" type="presOf" srcId="{059D1564-E870-462E-B1A7-5E66D0B97A2E}" destId="{7F3393DD-2458-43FB-BEB6-026E3BD1C1C8}" srcOrd="1" destOrd="0" presId="urn:microsoft.com/office/officeart/2009/3/layout/HorizontalOrganizationChart"/>
    <dgm:cxn modelId="{5E8499C0-01B7-4AEE-B1AF-031E6F39B849}" type="presOf" srcId="{F838CD59-FE2D-4F06-8DEC-4B4490FF422D}" destId="{BDDD189A-FF09-43A0-94FF-1C328423C95C}" srcOrd="1" destOrd="0" presId="urn:microsoft.com/office/officeart/2009/3/layout/HorizontalOrganizationChart"/>
    <dgm:cxn modelId="{B066320F-E0A7-4915-B685-A6B6859C33A7}" srcId="{7526886A-4881-4AFC-8A0C-C327B4443807}" destId="{059D1564-E870-462E-B1A7-5E66D0B97A2E}" srcOrd="0" destOrd="0" parTransId="{7EF4D728-AE46-4990-AD9B-D03D7F135F97}" sibTransId="{147F211D-5F71-45D6-BB03-8DE2E5D68079}"/>
    <dgm:cxn modelId="{EAD5E721-C563-439D-8099-0DAF6828F47D}" srcId="{2133C545-03FC-466C-AB20-7C3A2CB3D371}" destId="{1436BE00-45C9-4858-90F7-9FDC8EB2A3C0}" srcOrd="3" destOrd="0" parTransId="{D2D131BA-CDC7-4939-B91D-20A40FE119AB}" sibTransId="{C01CBF28-65D9-4C29-BC3B-935804A0BC99}"/>
    <dgm:cxn modelId="{6F234B43-B06B-46BD-98BE-8D9BA894B781}" type="presOf" srcId="{7EF4D728-AE46-4990-AD9B-D03D7F135F97}" destId="{CFAB6A15-CB23-4EF6-9B9F-30C7EBA29869}" srcOrd="0" destOrd="0" presId="urn:microsoft.com/office/officeart/2009/3/layout/HorizontalOrganizationChart"/>
    <dgm:cxn modelId="{00011284-E61B-4431-8708-BED6838B9ACC}" type="presOf" srcId="{7526886A-4881-4AFC-8A0C-C327B4443807}" destId="{97C143D8-B273-4545-B4EC-406827807BE0}" srcOrd="0" destOrd="0" presId="urn:microsoft.com/office/officeart/2009/3/layout/HorizontalOrganizationChart"/>
    <dgm:cxn modelId="{F4E1A3E6-AFE9-4848-A9BE-B6D40DC5D947}" type="presOf" srcId="{D36B9ED3-CE51-4BA6-9A26-645A135F55B3}" destId="{1D6CB3C1-82CC-421D-AF96-AFD3D0D6F241}" srcOrd="0" destOrd="0" presId="urn:microsoft.com/office/officeart/2009/3/layout/HorizontalOrganizationChart"/>
    <dgm:cxn modelId="{7CD95A06-897B-4E24-8841-BC38BD540E3D}" type="presOf" srcId="{7526886A-4881-4AFC-8A0C-C327B4443807}" destId="{351596BC-AF97-40B2-B981-2F36424D935E}" srcOrd="1" destOrd="0" presId="urn:microsoft.com/office/officeart/2009/3/layout/HorizontalOrganizationChart"/>
    <dgm:cxn modelId="{515F9AD0-2FCC-4021-AEE1-17A4DDA5E9C9}" type="presOf" srcId="{51C5DE1C-6651-4A9C-9655-22D8B7759B73}" destId="{0A3D360A-A3FA-423A-84BE-539942784B3F}" srcOrd="0" destOrd="0" presId="urn:microsoft.com/office/officeart/2009/3/layout/HorizontalOrganizationChart"/>
    <dgm:cxn modelId="{AF34D5DB-053D-40A8-A654-AA82B600E8B3}" type="presOf" srcId="{059D1564-E870-462E-B1A7-5E66D0B97A2E}" destId="{21ECD74A-D014-454F-8040-A70FC1169FCB}" srcOrd="0" destOrd="0" presId="urn:microsoft.com/office/officeart/2009/3/layout/HorizontalOrganizationChart"/>
    <dgm:cxn modelId="{1690F11E-25B9-4CEE-B24C-18364A31811B}" type="presOf" srcId="{85A52F6C-2F8D-4902-A6BC-DC7186CBE2FE}" destId="{7C95A444-FF79-425C-8FAB-7F532CFC3026}" srcOrd="0" destOrd="0" presId="urn:microsoft.com/office/officeart/2009/3/layout/HorizontalOrganizationChart"/>
    <dgm:cxn modelId="{D8E53D5F-3EA3-4404-BFA6-9B173DA0FF6A}" type="presOf" srcId="{D36B9ED3-CE51-4BA6-9A26-645A135F55B3}" destId="{BDF71021-2AFC-496F-ACC1-3EA8BEE0BBB0}" srcOrd="1" destOrd="0" presId="urn:microsoft.com/office/officeart/2009/3/layout/HorizontalOrganizationChart"/>
    <dgm:cxn modelId="{460566B7-F933-4735-A4B6-17DF537C2734}" type="presOf" srcId="{2133C545-03FC-466C-AB20-7C3A2CB3D371}" destId="{78ACCDEC-36AE-4102-BF76-E6E936B3996E}" srcOrd="0" destOrd="0" presId="urn:microsoft.com/office/officeart/2009/3/layout/HorizontalOrganizationChart"/>
    <dgm:cxn modelId="{97E7ACE1-6569-4E80-8486-67FD8D6A68FD}" type="presOf" srcId="{BBE3F56A-C0B9-40D5-93B9-406434B2072C}" destId="{BC9B829F-5340-41D6-909A-8AD9D919F3B2}" srcOrd="0" destOrd="0" presId="urn:microsoft.com/office/officeart/2009/3/layout/HorizontalOrganizationChart"/>
    <dgm:cxn modelId="{D639C77D-5ABD-41D0-B10E-EFFDB67F4164}" type="presOf" srcId="{59251BA2-376F-473F-B1FF-A0EF3700C8E3}" destId="{7D9D3774-58C2-45EB-BC95-5EDDE7C8E247}" srcOrd="1" destOrd="0" presId="urn:microsoft.com/office/officeart/2009/3/layout/HorizontalOrganizationChart"/>
    <dgm:cxn modelId="{CE1193F9-F9C2-4927-BA48-FD3CCF58EE8E}" type="presParOf" srcId="{005263ED-0E9E-41EC-9077-CBA0BAB8A0E1}" destId="{8A715D77-B2A1-41D4-ADCB-B8F137E4815A}" srcOrd="0" destOrd="0" presId="urn:microsoft.com/office/officeart/2009/3/layout/HorizontalOrganizationChart"/>
    <dgm:cxn modelId="{CF999594-E9E9-4D07-B3D1-0FF90482D752}" type="presParOf" srcId="{8A715D77-B2A1-41D4-ADCB-B8F137E4815A}" destId="{5D164FBC-A882-4BBE-9E1A-CC41CC141241}" srcOrd="0" destOrd="0" presId="urn:microsoft.com/office/officeart/2009/3/layout/HorizontalOrganizationChart"/>
    <dgm:cxn modelId="{200E1A98-F43C-400A-B4D0-16A80FF8175B}" type="presParOf" srcId="{5D164FBC-A882-4BBE-9E1A-CC41CC141241}" destId="{78ACCDEC-36AE-4102-BF76-E6E936B3996E}" srcOrd="0" destOrd="0" presId="urn:microsoft.com/office/officeart/2009/3/layout/HorizontalOrganizationChart"/>
    <dgm:cxn modelId="{E3319D7F-837D-40D1-955D-A75A0844405D}" type="presParOf" srcId="{5D164FBC-A882-4BBE-9E1A-CC41CC141241}" destId="{B6052CA0-4A97-4825-8373-BAE88F55FF50}" srcOrd="1" destOrd="0" presId="urn:microsoft.com/office/officeart/2009/3/layout/HorizontalOrganizationChart"/>
    <dgm:cxn modelId="{2BF58B5F-AE8F-438D-8DBB-CCB8732E3AC1}" type="presParOf" srcId="{8A715D77-B2A1-41D4-ADCB-B8F137E4815A}" destId="{6E2AFC79-8367-404B-A6C4-B5E1CCDCE46D}" srcOrd="1" destOrd="0" presId="urn:microsoft.com/office/officeart/2009/3/layout/HorizontalOrganizationChart"/>
    <dgm:cxn modelId="{E6CEA1F2-EA40-4091-AA8B-5457AF4EE8D4}" type="presParOf" srcId="{6E2AFC79-8367-404B-A6C4-B5E1CCDCE46D}" destId="{802154CD-BD91-4DD2-A2AC-40B407D773CA}" srcOrd="0" destOrd="0" presId="urn:microsoft.com/office/officeart/2009/3/layout/HorizontalOrganizationChart"/>
    <dgm:cxn modelId="{252E8B91-6963-4080-8ABE-09DBD53D479B}" type="presParOf" srcId="{6E2AFC79-8367-404B-A6C4-B5E1CCDCE46D}" destId="{D906F164-1524-479A-BA32-51703EA0E084}" srcOrd="1" destOrd="0" presId="urn:microsoft.com/office/officeart/2009/3/layout/HorizontalOrganizationChart"/>
    <dgm:cxn modelId="{0B92C2CA-15E5-4520-9832-149F912F3954}" type="presParOf" srcId="{D906F164-1524-479A-BA32-51703EA0E084}" destId="{5D17D506-83DF-4661-B85B-D367522199F3}" srcOrd="0" destOrd="0" presId="urn:microsoft.com/office/officeart/2009/3/layout/HorizontalOrganizationChart"/>
    <dgm:cxn modelId="{F6967DCB-E316-441D-8A72-5F76E113906B}" type="presParOf" srcId="{5D17D506-83DF-4661-B85B-D367522199F3}" destId="{97C143D8-B273-4545-B4EC-406827807BE0}" srcOrd="0" destOrd="0" presId="urn:microsoft.com/office/officeart/2009/3/layout/HorizontalOrganizationChart"/>
    <dgm:cxn modelId="{C98C3F42-F96C-4F94-A3F3-1E7972F45C9D}" type="presParOf" srcId="{5D17D506-83DF-4661-B85B-D367522199F3}" destId="{351596BC-AF97-40B2-B981-2F36424D935E}" srcOrd="1" destOrd="0" presId="urn:microsoft.com/office/officeart/2009/3/layout/HorizontalOrganizationChart"/>
    <dgm:cxn modelId="{78E2DF43-9C60-4CBC-912D-B9D6E09CD8BA}" type="presParOf" srcId="{D906F164-1524-479A-BA32-51703EA0E084}" destId="{EDF80EB9-713B-4751-BA7C-426A83EE34B1}" srcOrd="1" destOrd="0" presId="urn:microsoft.com/office/officeart/2009/3/layout/HorizontalOrganizationChart"/>
    <dgm:cxn modelId="{107770DD-4469-4BA6-A120-0F78F3594432}" type="presParOf" srcId="{EDF80EB9-713B-4751-BA7C-426A83EE34B1}" destId="{CFAB6A15-CB23-4EF6-9B9F-30C7EBA29869}" srcOrd="0" destOrd="0" presId="urn:microsoft.com/office/officeart/2009/3/layout/HorizontalOrganizationChart"/>
    <dgm:cxn modelId="{C672663C-9299-4C79-AC0D-C29F4231DFA0}" type="presParOf" srcId="{EDF80EB9-713B-4751-BA7C-426A83EE34B1}" destId="{A7A36CD2-9873-4374-B501-4BB3F01C0CE3}" srcOrd="1" destOrd="0" presId="urn:microsoft.com/office/officeart/2009/3/layout/HorizontalOrganizationChart"/>
    <dgm:cxn modelId="{4C356FFE-8857-4931-9370-0E19B48DEE7F}" type="presParOf" srcId="{A7A36CD2-9873-4374-B501-4BB3F01C0CE3}" destId="{14EA015E-0D1C-46D6-8B53-A15F0C8C271C}" srcOrd="0" destOrd="0" presId="urn:microsoft.com/office/officeart/2009/3/layout/HorizontalOrganizationChart"/>
    <dgm:cxn modelId="{88867557-E83A-4437-8455-8DD1F4175429}" type="presParOf" srcId="{14EA015E-0D1C-46D6-8B53-A15F0C8C271C}" destId="{21ECD74A-D014-454F-8040-A70FC1169FCB}" srcOrd="0" destOrd="0" presId="urn:microsoft.com/office/officeart/2009/3/layout/HorizontalOrganizationChart"/>
    <dgm:cxn modelId="{5F323579-9531-47E5-B2C5-CF4142FEC0A0}" type="presParOf" srcId="{14EA015E-0D1C-46D6-8B53-A15F0C8C271C}" destId="{7F3393DD-2458-43FB-BEB6-026E3BD1C1C8}" srcOrd="1" destOrd="0" presId="urn:microsoft.com/office/officeart/2009/3/layout/HorizontalOrganizationChart"/>
    <dgm:cxn modelId="{78B470E5-19E2-4AB2-BA9D-3BA22D1BBC7D}" type="presParOf" srcId="{A7A36CD2-9873-4374-B501-4BB3F01C0CE3}" destId="{A24A1185-9331-4F6A-B94D-18484768142F}" srcOrd="1" destOrd="0" presId="urn:microsoft.com/office/officeart/2009/3/layout/HorizontalOrganizationChart"/>
    <dgm:cxn modelId="{9DCAD23D-0B82-4E81-8708-68FCF8F7B6E4}" type="presParOf" srcId="{A7A36CD2-9873-4374-B501-4BB3F01C0CE3}" destId="{19F6A4A8-3F33-4D18-9772-FE1974847831}" srcOrd="2" destOrd="0" presId="urn:microsoft.com/office/officeart/2009/3/layout/HorizontalOrganizationChart"/>
    <dgm:cxn modelId="{DB836CFA-CECC-42B5-A0EB-C247AE5E1329}" type="presParOf" srcId="{D906F164-1524-479A-BA32-51703EA0E084}" destId="{8955DFC8-4F98-415C-A9A7-528C8BB0201C}" srcOrd="2" destOrd="0" presId="urn:microsoft.com/office/officeart/2009/3/layout/HorizontalOrganizationChart"/>
    <dgm:cxn modelId="{B7E5188E-FB66-4913-A1B0-082B3D48F8EA}" type="presParOf" srcId="{6E2AFC79-8367-404B-A6C4-B5E1CCDCE46D}" destId="{C3944432-A1FB-4C5F-8C0A-E8490DDCB8A0}" srcOrd="2" destOrd="0" presId="urn:microsoft.com/office/officeart/2009/3/layout/HorizontalOrganizationChart"/>
    <dgm:cxn modelId="{301E6A0C-EAA7-41A9-B2F2-A1AFD25A8F89}" type="presParOf" srcId="{6E2AFC79-8367-404B-A6C4-B5E1CCDCE46D}" destId="{6F871F6E-0905-4F6A-B59E-CDE54518DF4B}" srcOrd="3" destOrd="0" presId="urn:microsoft.com/office/officeart/2009/3/layout/HorizontalOrganizationChart"/>
    <dgm:cxn modelId="{BFCFD0A2-38DD-4D61-8241-C0F38E2C55D9}" type="presParOf" srcId="{6F871F6E-0905-4F6A-B59E-CDE54518DF4B}" destId="{9A0BCB70-1B50-4774-940B-E370C33D0442}" srcOrd="0" destOrd="0" presId="urn:microsoft.com/office/officeart/2009/3/layout/HorizontalOrganizationChart"/>
    <dgm:cxn modelId="{7B7A361E-1C85-43CD-B4F5-62964B6A84DA}" type="presParOf" srcId="{9A0BCB70-1B50-4774-940B-E370C33D0442}" destId="{14A77BD9-00BA-4C27-AB42-173818088113}" srcOrd="0" destOrd="0" presId="urn:microsoft.com/office/officeart/2009/3/layout/HorizontalOrganizationChart"/>
    <dgm:cxn modelId="{067E33ED-0989-4D11-B4BC-DDC2B302522C}" type="presParOf" srcId="{9A0BCB70-1B50-4774-940B-E370C33D0442}" destId="{7D9D3774-58C2-45EB-BC95-5EDDE7C8E247}" srcOrd="1" destOrd="0" presId="urn:microsoft.com/office/officeart/2009/3/layout/HorizontalOrganizationChart"/>
    <dgm:cxn modelId="{D34A54EB-4442-4FCB-93B1-3DC05A9A48EC}" type="presParOf" srcId="{6F871F6E-0905-4F6A-B59E-CDE54518DF4B}" destId="{82F5D886-0620-4399-B7F0-493F8851EFC8}" srcOrd="1" destOrd="0" presId="urn:microsoft.com/office/officeart/2009/3/layout/HorizontalOrganizationChart"/>
    <dgm:cxn modelId="{427642D8-A030-4256-8A91-721A377B1F6D}" type="presParOf" srcId="{82F5D886-0620-4399-B7F0-493F8851EFC8}" destId="{BC9B829F-5340-41D6-909A-8AD9D919F3B2}" srcOrd="0" destOrd="0" presId="urn:microsoft.com/office/officeart/2009/3/layout/HorizontalOrganizationChart"/>
    <dgm:cxn modelId="{469693D2-1349-4350-850E-667704859028}" type="presParOf" srcId="{82F5D886-0620-4399-B7F0-493F8851EFC8}" destId="{C5DFF282-E2E8-42A8-8DC6-F033776BCA97}" srcOrd="1" destOrd="0" presId="urn:microsoft.com/office/officeart/2009/3/layout/HorizontalOrganizationChart"/>
    <dgm:cxn modelId="{1481168B-BC95-450D-9484-112AB0885A8E}" type="presParOf" srcId="{C5DFF282-E2E8-42A8-8DC6-F033776BCA97}" destId="{F568846B-6DBB-4041-A241-CFFC4FF99032}" srcOrd="0" destOrd="0" presId="urn:microsoft.com/office/officeart/2009/3/layout/HorizontalOrganizationChart"/>
    <dgm:cxn modelId="{4EA4EF2F-D45A-4CBE-A400-84AAA8A6E934}" type="presParOf" srcId="{F568846B-6DBB-4041-A241-CFFC4FF99032}" destId="{1C2FA858-2AE2-435C-AB52-4976ED059048}" srcOrd="0" destOrd="0" presId="urn:microsoft.com/office/officeart/2009/3/layout/HorizontalOrganizationChart"/>
    <dgm:cxn modelId="{62E441B1-A3A0-4DA3-93D9-D34D4C085A68}" type="presParOf" srcId="{F568846B-6DBB-4041-A241-CFFC4FF99032}" destId="{BDDD189A-FF09-43A0-94FF-1C328423C95C}" srcOrd="1" destOrd="0" presId="urn:microsoft.com/office/officeart/2009/3/layout/HorizontalOrganizationChart"/>
    <dgm:cxn modelId="{183FF098-BD82-4994-8FA2-02592F21C25E}" type="presParOf" srcId="{C5DFF282-E2E8-42A8-8DC6-F033776BCA97}" destId="{DEAAE16C-8E49-4481-A977-21D0356CAD47}" srcOrd="1" destOrd="0" presId="urn:microsoft.com/office/officeart/2009/3/layout/HorizontalOrganizationChart"/>
    <dgm:cxn modelId="{750C2749-293A-4F3B-910C-0B5C825EC1A5}" type="presParOf" srcId="{C5DFF282-E2E8-42A8-8DC6-F033776BCA97}" destId="{604D05FF-2346-4161-AAC1-D1526C32203A}" srcOrd="2" destOrd="0" presId="urn:microsoft.com/office/officeart/2009/3/layout/HorizontalOrganizationChart"/>
    <dgm:cxn modelId="{26D7C762-A1F8-41A8-A1C5-39311989D580}" type="presParOf" srcId="{6F871F6E-0905-4F6A-B59E-CDE54518DF4B}" destId="{072BA182-84AB-42A7-A2D0-DD43C70676DE}" srcOrd="2" destOrd="0" presId="urn:microsoft.com/office/officeart/2009/3/layout/HorizontalOrganizationChart"/>
    <dgm:cxn modelId="{C0045DD9-2D60-4E0D-819C-2DA85B80EEBD}" type="presParOf" srcId="{6E2AFC79-8367-404B-A6C4-B5E1CCDCE46D}" destId="{5E5180B1-7838-42F8-BB4D-0D54D790C0A5}" srcOrd="4" destOrd="0" presId="urn:microsoft.com/office/officeart/2009/3/layout/HorizontalOrganizationChart"/>
    <dgm:cxn modelId="{603B9DB7-8D29-4CE0-9790-F967636307EA}" type="presParOf" srcId="{6E2AFC79-8367-404B-A6C4-B5E1CCDCE46D}" destId="{C3DDA2B8-C3A6-4986-A080-F659D9B4ECBE}" srcOrd="5" destOrd="0" presId="urn:microsoft.com/office/officeart/2009/3/layout/HorizontalOrganizationChart"/>
    <dgm:cxn modelId="{EDA75FFA-9915-4635-9096-989D4025DB70}" type="presParOf" srcId="{C3DDA2B8-C3A6-4986-A080-F659D9B4ECBE}" destId="{94490D77-2AF9-4BBC-AFFA-36F3F0D4C8E0}" srcOrd="0" destOrd="0" presId="urn:microsoft.com/office/officeart/2009/3/layout/HorizontalOrganizationChart"/>
    <dgm:cxn modelId="{A702BD0D-F5B2-4980-ADD9-DDE4F6DCB288}" type="presParOf" srcId="{94490D77-2AF9-4BBC-AFFA-36F3F0D4C8E0}" destId="{977A289F-3BE0-4E56-8B28-61B00DCF008D}" srcOrd="0" destOrd="0" presId="urn:microsoft.com/office/officeart/2009/3/layout/HorizontalOrganizationChart"/>
    <dgm:cxn modelId="{6E1E4FC2-D5A5-4548-B8DB-FE494ACE1C5A}" type="presParOf" srcId="{94490D77-2AF9-4BBC-AFFA-36F3F0D4C8E0}" destId="{E958E90A-820D-4A85-B07A-166CA937C3F5}" srcOrd="1" destOrd="0" presId="urn:microsoft.com/office/officeart/2009/3/layout/HorizontalOrganizationChart"/>
    <dgm:cxn modelId="{B858BF93-2991-4CA2-BC9F-BE476DFB825D}" type="presParOf" srcId="{C3DDA2B8-C3A6-4986-A080-F659D9B4ECBE}" destId="{877CDE96-C94E-4574-BB25-E1E7799213E1}" srcOrd="1" destOrd="0" presId="urn:microsoft.com/office/officeart/2009/3/layout/HorizontalOrganizationChart"/>
    <dgm:cxn modelId="{3BEE9459-1AF8-44EC-9814-AF9232642A9D}" type="presParOf" srcId="{877CDE96-C94E-4574-BB25-E1E7799213E1}" destId="{6AEF4257-E41D-470F-9E24-EAD558BD7E41}" srcOrd="0" destOrd="0" presId="urn:microsoft.com/office/officeart/2009/3/layout/HorizontalOrganizationChart"/>
    <dgm:cxn modelId="{E410A939-7DF3-423A-97B5-35CE797C6D63}" type="presParOf" srcId="{877CDE96-C94E-4574-BB25-E1E7799213E1}" destId="{57393F36-3307-4CDA-BF98-E3D373CE8B6B}" srcOrd="1" destOrd="0" presId="urn:microsoft.com/office/officeart/2009/3/layout/HorizontalOrganizationChart"/>
    <dgm:cxn modelId="{F91AB0BC-7E7F-4F77-8468-39B50CBCB878}" type="presParOf" srcId="{57393F36-3307-4CDA-BF98-E3D373CE8B6B}" destId="{DB17C3D6-BCCB-401F-9216-6F6D567BA6F5}" srcOrd="0" destOrd="0" presId="urn:microsoft.com/office/officeart/2009/3/layout/HorizontalOrganizationChart"/>
    <dgm:cxn modelId="{F43F72AD-F7D0-4A74-945A-05389E0B3979}" type="presParOf" srcId="{DB17C3D6-BCCB-401F-9216-6F6D567BA6F5}" destId="{1D6CB3C1-82CC-421D-AF96-AFD3D0D6F241}" srcOrd="0" destOrd="0" presId="urn:microsoft.com/office/officeart/2009/3/layout/HorizontalOrganizationChart"/>
    <dgm:cxn modelId="{0E351BC5-4CBC-4DCD-B1AC-6B2541341326}" type="presParOf" srcId="{DB17C3D6-BCCB-401F-9216-6F6D567BA6F5}" destId="{BDF71021-2AFC-496F-ACC1-3EA8BEE0BBB0}" srcOrd="1" destOrd="0" presId="urn:microsoft.com/office/officeart/2009/3/layout/HorizontalOrganizationChart"/>
    <dgm:cxn modelId="{ED08A83C-B5F5-4FA1-928A-87DBB2B50F96}" type="presParOf" srcId="{57393F36-3307-4CDA-BF98-E3D373CE8B6B}" destId="{0C03ADB0-2C03-46B9-BB7D-6D6C2286C868}" srcOrd="1" destOrd="0" presId="urn:microsoft.com/office/officeart/2009/3/layout/HorizontalOrganizationChart"/>
    <dgm:cxn modelId="{2D25D12A-C3F9-40E4-9720-1F8269253493}" type="presParOf" srcId="{57393F36-3307-4CDA-BF98-E3D373CE8B6B}" destId="{009AF518-BCB8-430E-87F2-6B1FE2D323D4}" srcOrd="2" destOrd="0" presId="urn:microsoft.com/office/officeart/2009/3/layout/HorizontalOrganizationChart"/>
    <dgm:cxn modelId="{548BC917-5FDD-4447-8D30-8A96FEBE2425}" type="presParOf" srcId="{C3DDA2B8-C3A6-4986-A080-F659D9B4ECBE}" destId="{A44D9884-45F5-486A-9040-0A8A60622C44}" srcOrd="2" destOrd="0" presId="urn:microsoft.com/office/officeart/2009/3/layout/HorizontalOrganizationChart"/>
    <dgm:cxn modelId="{1D0F4748-56AD-47CC-BDAE-747AAF301624}" type="presParOf" srcId="{6E2AFC79-8367-404B-A6C4-B5E1CCDCE46D}" destId="{090B6E8D-DDA1-4C44-8E06-ED32ACCD72D2}" srcOrd="6" destOrd="0" presId="urn:microsoft.com/office/officeart/2009/3/layout/HorizontalOrganizationChart"/>
    <dgm:cxn modelId="{6E91C10B-42F9-4C81-A50B-863E30B2FA3E}" type="presParOf" srcId="{6E2AFC79-8367-404B-A6C4-B5E1CCDCE46D}" destId="{5B98356E-4879-4558-9A7F-D56024CBB93F}" srcOrd="7" destOrd="0" presId="urn:microsoft.com/office/officeart/2009/3/layout/HorizontalOrganizationChart"/>
    <dgm:cxn modelId="{81CE2191-208A-4BBB-9FB1-E680347C9A34}" type="presParOf" srcId="{5B98356E-4879-4558-9A7F-D56024CBB93F}" destId="{5E8B89A4-BFD1-4EDC-BCF7-8155E8C4A227}" srcOrd="0" destOrd="0" presId="urn:microsoft.com/office/officeart/2009/3/layout/HorizontalOrganizationChart"/>
    <dgm:cxn modelId="{A0EA04D8-9DB8-4018-88F3-C5720B3C3DA4}" type="presParOf" srcId="{5E8B89A4-BFD1-4EDC-BCF7-8155E8C4A227}" destId="{1682F1C3-8BFC-4951-B931-5B3FBDA4F8F1}" srcOrd="0" destOrd="0" presId="urn:microsoft.com/office/officeart/2009/3/layout/HorizontalOrganizationChart"/>
    <dgm:cxn modelId="{ED275616-CA79-456E-B990-00892DCF11AD}" type="presParOf" srcId="{5E8B89A4-BFD1-4EDC-BCF7-8155E8C4A227}" destId="{D4876C44-0DA9-44EA-822E-79EEAD0C8E2C}" srcOrd="1" destOrd="0" presId="urn:microsoft.com/office/officeart/2009/3/layout/HorizontalOrganizationChart"/>
    <dgm:cxn modelId="{FACBA309-44E1-4BCD-9517-00DAA6583D41}" type="presParOf" srcId="{5B98356E-4879-4558-9A7F-D56024CBB93F}" destId="{D75986E1-A03E-4717-89A9-127BD17F3217}" srcOrd="1" destOrd="0" presId="urn:microsoft.com/office/officeart/2009/3/layout/HorizontalOrganizationChart"/>
    <dgm:cxn modelId="{DABA131A-2950-4323-80F2-FAF1F38B5883}" type="presParOf" srcId="{D75986E1-A03E-4717-89A9-127BD17F3217}" destId="{0A3D360A-A3FA-423A-84BE-539942784B3F}" srcOrd="0" destOrd="0" presId="urn:microsoft.com/office/officeart/2009/3/layout/HorizontalOrganizationChart"/>
    <dgm:cxn modelId="{766FC881-374A-4C4A-AD51-4EE0E0209BBE}" type="presParOf" srcId="{D75986E1-A03E-4717-89A9-127BD17F3217}" destId="{41ACB710-6189-404F-B22F-FE95CE41A537}" srcOrd="1" destOrd="0" presId="urn:microsoft.com/office/officeart/2009/3/layout/HorizontalOrganizationChart"/>
    <dgm:cxn modelId="{1D781829-90BB-493E-A64B-17868320414D}" type="presParOf" srcId="{41ACB710-6189-404F-B22F-FE95CE41A537}" destId="{3D17AB81-B387-4A9F-B5A7-3B375B3A2B1E}" srcOrd="0" destOrd="0" presId="urn:microsoft.com/office/officeart/2009/3/layout/HorizontalOrganizationChart"/>
    <dgm:cxn modelId="{F3B7EA7D-4EFA-43FA-81EE-42FE36B4DE1A}" type="presParOf" srcId="{3D17AB81-B387-4A9F-B5A7-3B375B3A2B1E}" destId="{7C95A444-FF79-425C-8FAB-7F532CFC3026}" srcOrd="0" destOrd="0" presId="urn:microsoft.com/office/officeart/2009/3/layout/HorizontalOrganizationChart"/>
    <dgm:cxn modelId="{CA35BC5F-B236-408F-B582-90DE3B217587}" type="presParOf" srcId="{3D17AB81-B387-4A9F-B5A7-3B375B3A2B1E}" destId="{08743B46-DBC3-41E2-8426-59E328948BF5}" srcOrd="1" destOrd="0" presId="urn:microsoft.com/office/officeart/2009/3/layout/HorizontalOrganizationChart"/>
    <dgm:cxn modelId="{15C15AF5-E35D-4353-B315-E36008C95DAA}" type="presParOf" srcId="{41ACB710-6189-404F-B22F-FE95CE41A537}" destId="{506AA9BA-8BBF-4751-95F5-5FC457F747F0}" srcOrd="1" destOrd="0" presId="urn:microsoft.com/office/officeart/2009/3/layout/HorizontalOrganizationChart"/>
    <dgm:cxn modelId="{EC840598-CEA5-4385-9024-EFAA2F2EE9BC}" type="presParOf" srcId="{41ACB710-6189-404F-B22F-FE95CE41A537}" destId="{34DF711F-1E3A-4EA3-8921-5420E517A7E7}" srcOrd="2" destOrd="0" presId="urn:microsoft.com/office/officeart/2009/3/layout/HorizontalOrganizationChart"/>
    <dgm:cxn modelId="{3DB60001-EE94-4608-8A2E-043E6B5E0E72}" type="presParOf" srcId="{5B98356E-4879-4558-9A7F-D56024CBB93F}" destId="{7A16A253-F104-459D-B91E-23916F1B168F}" srcOrd="2" destOrd="0" presId="urn:microsoft.com/office/officeart/2009/3/layout/HorizontalOrganizationChart"/>
    <dgm:cxn modelId="{C0849E00-4AC4-434B-800A-670DE693B631}" type="presParOf" srcId="{8A715D77-B2A1-41D4-ADCB-B8F137E4815A}" destId="{240721C4-A4CB-4CB1-9B08-969A81A3199D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7C5064-2644-4B30-B718-6A09BB8ED0EE}" type="doc">
      <dgm:prSet loTypeId="urn:microsoft.com/office/officeart/2005/8/layout/lProcess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F07EE674-2D31-4E4E-9F6F-AEE8CF6A4677}">
      <dgm:prSet phldrT="[Texto]"/>
      <dgm:spPr/>
      <dgm:t>
        <a:bodyPr/>
        <a:lstStyle/>
        <a:p>
          <a:r>
            <a:rPr lang="es-ES" b="1" dirty="0" smtClean="0">
              <a:latin typeface="Arial"/>
              <a:cs typeface="Arial"/>
            </a:rPr>
            <a:t>Objetivos del apoyo a la internacionalización de la economía</a:t>
          </a:r>
          <a:endParaRPr lang="es-CO" dirty="0"/>
        </a:p>
      </dgm:t>
    </dgm:pt>
    <dgm:pt modelId="{921B298F-C15C-47EF-AF4F-74C4980407B8}" type="parTrans" cxnId="{BF03A9EC-A3C0-471C-BA48-0B89A32896ED}">
      <dgm:prSet/>
      <dgm:spPr/>
      <dgm:t>
        <a:bodyPr/>
        <a:lstStyle/>
        <a:p>
          <a:endParaRPr lang="es-CO"/>
        </a:p>
      </dgm:t>
    </dgm:pt>
    <dgm:pt modelId="{D037A3C1-A681-4A38-827B-76D22BCA6C11}" type="sibTrans" cxnId="{BF03A9EC-A3C0-471C-BA48-0B89A32896ED}">
      <dgm:prSet/>
      <dgm:spPr/>
      <dgm:t>
        <a:bodyPr/>
        <a:lstStyle/>
        <a:p>
          <a:endParaRPr lang="es-CO"/>
        </a:p>
      </dgm:t>
    </dgm:pt>
    <dgm:pt modelId="{DFF37BDA-C912-4A6B-A24F-60CCB92E634D}">
      <dgm:prSet/>
      <dgm:spPr/>
      <dgm:t>
        <a:bodyPr/>
        <a:lstStyle/>
        <a:p>
          <a:r>
            <a:rPr lang="es-ES" dirty="0" smtClean="0">
              <a:latin typeface="Arial"/>
              <a:cs typeface="Arial"/>
            </a:rPr>
            <a:t>Facilitar el acceso de las empresas a los mercados de capitales del mundo</a:t>
          </a:r>
        </a:p>
      </dgm:t>
    </dgm:pt>
    <dgm:pt modelId="{FAAF5E9F-B8E4-4ACC-8E74-3DC069DF6B65}" type="parTrans" cxnId="{6463D787-D448-4D24-9B55-E64E503F41FB}">
      <dgm:prSet/>
      <dgm:spPr/>
      <dgm:t>
        <a:bodyPr/>
        <a:lstStyle/>
        <a:p>
          <a:endParaRPr lang="es-CO"/>
        </a:p>
      </dgm:t>
    </dgm:pt>
    <dgm:pt modelId="{D1B592E3-9015-4B04-B5FC-3BDC49E742D1}" type="sibTrans" cxnId="{6463D787-D448-4D24-9B55-E64E503F41FB}">
      <dgm:prSet/>
      <dgm:spPr/>
      <dgm:t>
        <a:bodyPr/>
        <a:lstStyle/>
        <a:p>
          <a:endParaRPr lang="es-CO"/>
        </a:p>
      </dgm:t>
    </dgm:pt>
    <dgm:pt modelId="{1BEF297D-A9AB-41F2-8542-44425B338791}">
      <dgm:prSet/>
      <dgm:spPr/>
      <dgm:t>
        <a:bodyPr/>
        <a:lstStyle/>
        <a:p>
          <a:r>
            <a:rPr lang="es-ES" dirty="0" smtClean="0">
              <a:latin typeface="Arial"/>
              <a:cs typeface="Arial"/>
            </a:rPr>
            <a:t>Atraer la inversión extranjera</a:t>
          </a:r>
        </a:p>
      </dgm:t>
    </dgm:pt>
    <dgm:pt modelId="{973D8448-31A0-4016-A1CC-350DF3DA47E3}" type="parTrans" cxnId="{81976BE4-59F0-43E5-9FA2-8C24B7447E84}">
      <dgm:prSet/>
      <dgm:spPr/>
      <dgm:t>
        <a:bodyPr/>
        <a:lstStyle/>
        <a:p>
          <a:endParaRPr lang="es-CO"/>
        </a:p>
      </dgm:t>
    </dgm:pt>
    <dgm:pt modelId="{0BDAEFBE-3E78-42ED-905A-38DEE64DFC63}" type="sibTrans" cxnId="{81976BE4-59F0-43E5-9FA2-8C24B7447E84}">
      <dgm:prSet/>
      <dgm:spPr/>
      <dgm:t>
        <a:bodyPr/>
        <a:lstStyle/>
        <a:p>
          <a:endParaRPr lang="es-CO"/>
        </a:p>
      </dgm:t>
    </dgm:pt>
    <dgm:pt modelId="{C1B6D156-8961-4792-AACC-F804778B25FE}">
      <dgm:prSet/>
      <dgm:spPr/>
      <dgm:t>
        <a:bodyPr/>
        <a:lstStyle/>
        <a:p>
          <a:r>
            <a:rPr lang="es-ES" dirty="0" smtClean="0">
              <a:latin typeface="Arial"/>
              <a:cs typeface="Arial"/>
            </a:rPr>
            <a:t>¿Cómo?</a:t>
          </a:r>
          <a:endParaRPr lang="es-ES" dirty="0">
            <a:latin typeface="Arial"/>
            <a:cs typeface="Arial"/>
          </a:endParaRPr>
        </a:p>
      </dgm:t>
    </dgm:pt>
    <dgm:pt modelId="{476131EF-21E6-4C3D-80F9-C552CDB8EB52}" type="parTrans" cxnId="{3FED2CD7-A8EA-435D-84D8-CDBAC78C8887}">
      <dgm:prSet/>
      <dgm:spPr/>
      <dgm:t>
        <a:bodyPr/>
        <a:lstStyle/>
        <a:p>
          <a:endParaRPr lang="es-CO"/>
        </a:p>
      </dgm:t>
    </dgm:pt>
    <dgm:pt modelId="{FD909B45-CC40-4B28-B412-8718A19E2FE6}" type="sibTrans" cxnId="{3FED2CD7-A8EA-435D-84D8-CDBAC78C8887}">
      <dgm:prSet/>
      <dgm:spPr/>
      <dgm:t>
        <a:bodyPr/>
        <a:lstStyle/>
        <a:p>
          <a:endParaRPr lang="es-CO"/>
        </a:p>
      </dgm:t>
    </dgm:pt>
    <dgm:pt modelId="{B7E077EC-7FD9-4B9F-8104-CD320739E7AA}">
      <dgm:prSet/>
      <dgm:spPr/>
      <dgm:t>
        <a:bodyPr/>
        <a:lstStyle/>
        <a:p>
          <a:r>
            <a:rPr lang="es-ES" dirty="0" smtClean="0">
              <a:latin typeface="Arial"/>
              <a:cs typeface="Arial"/>
            </a:rPr>
            <a:t>Mejorando la transparencia, la comparabilidad y la credibilidad de la información financiera</a:t>
          </a:r>
          <a:endParaRPr lang="es-ES" dirty="0">
            <a:latin typeface="Arial"/>
            <a:cs typeface="Arial"/>
          </a:endParaRPr>
        </a:p>
      </dgm:t>
    </dgm:pt>
    <dgm:pt modelId="{9877F32C-8361-44A2-92FB-95EFF119D3EA}" type="parTrans" cxnId="{83B4AB85-DB68-4870-B724-4D911E101545}">
      <dgm:prSet/>
      <dgm:spPr/>
      <dgm:t>
        <a:bodyPr/>
        <a:lstStyle/>
        <a:p>
          <a:endParaRPr lang="es-CO"/>
        </a:p>
      </dgm:t>
    </dgm:pt>
    <dgm:pt modelId="{B6486CE9-1BA5-40D7-8BCE-A41B4CBC9423}" type="sibTrans" cxnId="{83B4AB85-DB68-4870-B724-4D911E101545}">
      <dgm:prSet/>
      <dgm:spPr/>
      <dgm:t>
        <a:bodyPr/>
        <a:lstStyle/>
        <a:p>
          <a:endParaRPr lang="es-CO"/>
        </a:p>
      </dgm:t>
    </dgm:pt>
    <dgm:pt modelId="{D43F2600-73A8-4B40-BAD1-A6A7B436A10E}">
      <dgm:prSet/>
      <dgm:spPr/>
      <dgm:t>
        <a:bodyPr/>
        <a:lstStyle/>
        <a:p>
          <a:r>
            <a:rPr lang="es-ES" dirty="0" smtClean="0">
              <a:latin typeface="Arial"/>
              <a:cs typeface="Arial"/>
            </a:rPr>
            <a:t>Disminuyendo los costos de los procesos de emisión de títulos representativos de capital y endeudamiento</a:t>
          </a:r>
          <a:endParaRPr lang="es-ES" dirty="0">
            <a:latin typeface="Arial"/>
            <a:cs typeface="Arial"/>
          </a:endParaRPr>
        </a:p>
      </dgm:t>
    </dgm:pt>
    <dgm:pt modelId="{4C68EA9F-605F-4DDC-80CC-2F3DF945FFE3}" type="parTrans" cxnId="{0BA620D1-E443-4E13-B59D-96060B510D70}">
      <dgm:prSet/>
      <dgm:spPr/>
      <dgm:t>
        <a:bodyPr/>
        <a:lstStyle/>
        <a:p>
          <a:endParaRPr lang="es-CO"/>
        </a:p>
      </dgm:t>
    </dgm:pt>
    <dgm:pt modelId="{A8503328-248E-4F71-9371-908B591810BF}" type="sibTrans" cxnId="{0BA620D1-E443-4E13-B59D-96060B510D70}">
      <dgm:prSet/>
      <dgm:spPr/>
      <dgm:t>
        <a:bodyPr/>
        <a:lstStyle/>
        <a:p>
          <a:endParaRPr lang="es-CO"/>
        </a:p>
      </dgm:t>
    </dgm:pt>
    <dgm:pt modelId="{87AAAF15-047E-44C3-AA81-CFD1A94E35E9}" type="pres">
      <dgm:prSet presAssocID="{B27C5064-2644-4B30-B718-6A09BB8ED0E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D056337-034F-407D-A679-7A1F2BAF6D3E}" type="pres">
      <dgm:prSet presAssocID="{F07EE674-2D31-4E4E-9F6F-AEE8CF6A4677}" presName="compNode" presStyleCnt="0"/>
      <dgm:spPr/>
    </dgm:pt>
    <dgm:pt modelId="{BDE3F84F-91ED-4245-9AAA-7D0E0F24372D}" type="pres">
      <dgm:prSet presAssocID="{F07EE674-2D31-4E4E-9F6F-AEE8CF6A4677}" presName="aNode" presStyleLbl="bgShp" presStyleIdx="0" presStyleCnt="2"/>
      <dgm:spPr/>
      <dgm:t>
        <a:bodyPr/>
        <a:lstStyle/>
        <a:p>
          <a:endParaRPr lang="es-CO"/>
        </a:p>
      </dgm:t>
    </dgm:pt>
    <dgm:pt modelId="{28471A4A-C3FA-4A38-8362-B418F8B6747F}" type="pres">
      <dgm:prSet presAssocID="{F07EE674-2D31-4E4E-9F6F-AEE8CF6A4677}" presName="textNode" presStyleLbl="bgShp" presStyleIdx="0" presStyleCnt="2"/>
      <dgm:spPr/>
      <dgm:t>
        <a:bodyPr/>
        <a:lstStyle/>
        <a:p>
          <a:endParaRPr lang="es-CO"/>
        </a:p>
      </dgm:t>
    </dgm:pt>
    <dgm:pt modelId="{CD7632F5-96D7-425D-842C-10CE82411A94}" type="pres">
      <dgm:prSet presAssocID="{F07EE674-2D31-4E4E-9F6F-AEE8CF6A4677}" presName="compChildNode" presStyleCnt="0"/>
      <dgm:spPr/>
    </dgm:pt>
    <dgm:pt modelId="{AB88934D-A32A-48C9-8791-5DA8C533C195}" type="pres">
      <dgm:prSet presAssocID="{F07EE674-2D31-4E4E-9F6F-AEE8CF6A4677}" presName="theInnerList" presStyleCnt="0"/>
      <dgm:spPr/>
    </dgm:pt>
    <dgm:pt modelId="{C7CA6B37-19A0-40C3-AEE2-E2FB461D6F91}" type="pres">
      <dgm:prSet presAssocID="{DFF37BDA-C912-4A6B-A24F-60CCB92E634D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957B722-9DCC-4C28-BAEB-1C2609D064EA}" type="pres">
      <dgm:prSet presAssocID="{DFF37BDA-C912-4A6B-A24F-60CCB92E634D}" presName="aSpace2" presStyleCnt="0"/>
      <dgm:spPr/>
    </dgm:pt>
    <dgm:pt modelId="{7C567CFF-0C73-4087-A540-F7B83FD4CDB9}" type="pres">
      <dgm:prSet presAssocID="{1BEF297D-A9AB-41F2-8542-44425B338791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F47D4A6-8C20-466C-B9D9-54585C17250F}" type="pres">
      <dgm:prSet presAssocID="{F07EE674-2D31-4E4E-9F6F-AEE8CF6A4677}" presName="aSpace" presStyleCnt="0"/>
      <dgm:spPr/>
    </dgm:pt>
    <dgm:pt modelId="{81CF0D23-8809-4D83-A60F-FC290C65B3BF}" type="pres">
      <dgm:prSet presAssocID="{C1B6D156-8961-4792-AACC-F804778B25FE}" presName="compNode" presStyleCnt="0"/>
      <dgm:spPr/>
    </dgm:pt>
    <dgm:pt modelId="{1D258D59-C632-4524-AB3C-1E97297D7A5D}" type="pres">
      <dgm:prSet presAssocID="{C1B6D156-8961-4792-AACC-F804778B25FE}" presName="aNode" presStyleLbl="bgShp" presStyleIdx="1" presStyleCnt="2"/>
      <dgm:spPr/>
      <dgm:t>
        <a:bodyPr/>
        <a:lstStyle/>
        <a:p>
          <a:endParaRPr lang="es-ES"/>
        </a:p>
      </dgm:t>
    </dgm:pt>
    <dgm:pt modelId="{D18653A9-E6F1-4230-B0FC-4FDA33E13D31}" type="pres">
      <dgm:prSet presAssocID="{C1B6D156-8961-4792-AACC-F804778B25FE}" presName="textNode" presStyleLbl="bgShp" presStyleIdx="1" presStyleCnt="2"/>
      <dgm:spPr/>
      <dgm:t>
        <a:bodyPr/>
        <a:lstStyle/>
        <a:p>
          <a:endParaRPr lang="es-ES"/>
        </a:p>
      </dgm:t>
    </dgm:pt>
    <dgm:pt modelId="{604DD1C5-F228-4DF9-9630-A3FCF25885D9}" type="pres">
      <dgm:prSet presAssocID="{C1B6D156-8961-4792-AACC-F804778B25FE}" presName="compChildNode" presStyleCnt="0"/>
      <dgm:spPr/>
    </dgm:pt>
    <dgm:pt modelId="{D1548150-9017-479E-81CC-A60FC29478D4}" type="pres">
      <dgm:prSet presAssocID="{C1B6D156-8961-4792-AACC-F804778B25FE}" presName="theInnerList" presStyleCnt="0"/>
      <dgm:spPr/>
    </dgm:pt>
    <dgm:pt modelId="{FFFD64FA-8DE4-4065-ABC8-436D32B34C58}" type="pres">
      <dgm:prSet presAssocID="{B7E077EC-7FD9-4B9F-8104-CD320739E7AA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2F61D99-B65F-4134-B324-A443FBB8D402}" type="pres">
      <dgm:prSet presAssocID="{B7E077EC-7FD9-4B9F-8104-CD320739E7AA}" presName="aSpace2" presStyleCnt="0"/>
      <dgm:spPr/>
    </dgm:pt>
    <dgm:pt modelId="{6A7C8E39-F9F1-4D17-9AF8-B40A7D587CE1}" type="pres">
      <dgm:prSet presAssocID="{D43F2600-73A8-4B40-BAD1-A6A7B436A10E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31D082B-1018-456B-B191-4AABB4D7FBE0}" type="presOf" srcId="{F07EE674-2D31-4E4E-9F6F-AEE8CF6A4677}" destId="{28471A4A-C3FA-4A38-8362-B418F8B6747F}" srcOrd="1" destOrd="0" presId="urn:microsoft.com/office/officeart/2005/8/layout/lProcess2"/>
    <dgm:cxn modelId="{A35886F1-6CF6-4E9E-8FE0-755C01BC8196}" type="presOf" srcId="{C1B6D156-8961-4792-AACC-F804778B25FE}" destId="{D18653A9-E6F1-4230-B0FC-4FDA33E13D31}" srcOrd="1" destOrd="0" presId="urn:microsoft.com/office/officeart/2005/8/layout/lProcess2"/>
    <dgm:cxn modelId="{89CD23E4-E3F8-44CA-B658-82CA011A7E3A}" type="presOf" srcId="{B27C5064-2644-4B30-B718-6A09BB8ED0EE}" destId="{87AAAF15-047E-44C3-AA81-CFD1A94E35E9}" srcOrd="0" destOrd="0" presId="urn:microsoft.com/office/officeart/2005/8/layout/lProcess2"/>
    <dgm:cxn modelId="{3FED2CD7-A8EA-435D-84D8-CDBAC78C8887}" srcId="{B27C5064-2644-4B30-B718-6A09BB8ED0EE}" destId="{C1B6D156-8961-4792-AACC-F804778B25FE}" srcOrd="1" destOrd="0" parTransId="{476131EF-21E6-4C3D-80F9-C552CDB8EB52}" sibTransId="{FD909B45-CC40-4B28-B412-8718A19E2FE6}"/>
    <dgm:cxn modelId="{476883D6-F02C-4D43-9366-2CE1E809E702}" type="presOf" srcId="{B7E077EC-7FD9-4B9F-8104-CD320739E7AA}" destId="{FFFD64FA-8DE4-4065-ABC8-436D32B34C58}" srcOrd="0" destOrd="0" presId="urn:microsoft.com/office/officeart/2005/8/layout/lProcess2"/>
    <dgm:cxn modelId="{BF03A9EC-A3C0-471C-BA48-0B89A32896ED}" srcId="{B27C5064-2644-4B30-B718-6A09BB8ED0EE}" destId="{F07EE674-2D31-4E4E-9F6F-AEE8CF6A4677}" srcOrd="0" destOrd="0" parTransId="{921B298F-C15C-47EF-AF4F-74C4980407B8}" sibTransId="{D037A3C1-A681-4A38-827B-76D22BCA6C11}"/>
    <dgm:cxn modelId="{81976BE4-59F0-43E5-9FA2-8C24B7447E84}" srcId="{F07EE674-2D31-4E4E-9F6F-AEE8CF6A4677}" destId="{1BEF297D-A9AB-41F2-8542-44425B338791}" srcOrd="1" destOrd="0" parTransId="{973D8448-31A0-4016-A1CC-350DF3DA47E3}" sibTransId="{0BDAEFBE-3E78-42ED-905A-38DEE64DFC63}"/>
    <dgm:cxn modelId="{83B4AB85-DB68-4870-B724-4D911E101545}" srcId="{C1B6D156-8961-4792-AACC-F804778B25FE}" destId="{B7E077EC-7FD9-4B9F-8104-CD320739E7AA}" srcOrd="0" destOrd="0" parTransId="{9877F32C-8361-44A2-92FB-95EFF119D3EA}" sibTransId="{B6486CE9-1BA5-40D7-8BCE-A41B4CBC9423}"/>
    <dgm:cxn modelId="{6463D787-D448-4D24-9B55-E64E503F41FB}" srcId="{F07EE674-2D31-4E4E-9F6F-AEE8CF6A4677}" destId="{DFF37BDA-C912-4A6B-A24F-60CCB92E634D}" srcOrd="0" destOrd="0" parTransId="{FAAF5E9F-B8E4-4ACC-8E74-3DC069DF6B65}" sibTransId="{D1B592E3-9015-4B04-B5FC-3BDC49E742D1}"/>
    <dgm:cxn modelId="{0BA620D1-E443-4E13-B59D-96060B510D70}" srcId="{C1B6D156-8961-4792-AACC-F804778B25FE}" destId="{D43F2600-73A8-4B40-BAD1-A6A7B436A10E}" srcOrd="1" destOrd="0" parTransId="{4C68EA9F-605F-4DDC-80CC-2F3DF945FFE3}" sibTransId="{A8503328-248E-4F71-9371-908B591810BF}"/>
    <dgm:cxn modelId="{3FC8BD4B-017B-4D4E-8927-E2E622F8F243}" type="presOf" srcId="{C1B6D156-8961-4792-AACC-F804778B25FE}" destId="{1D258D59-C632-4524-AB3C-1E97297D7A5D}" srcOrd="0" destOrd="0" presId="urn:microsoft.com/office/officeart/2005/8/layout/lProcess2"/>
    <dgm:cxn modelId="{462037EB-E8AC-4668-8153-96B1FD0DC291}" type="presOf" srcId="{D43F2600-73A8-4B40-BAD1-A6A7B436A10E}" destId="{6A7C8E39-F9F1-4D17-9AF8-B40A7D587CE1}" srcOrd="0" destOrd="0" presId="urn:microsoft.com/office/officeart/2005/8/layout/lProcess2"/>
    <dgm:cxn modelId="{5098C6D0-34E6-42DF-836A-21706260C2D0}" type="presOf" srcId="{1BEF297D-A9AB-41F2-8542-44425B338791}" destId="{7C567CFF-0C73-4087-A540-F7B83FD4CDB9}" srcOrd="0" destOrd="0" presId="urn:microsoft.com/office/officeart/2005/8/layout/lProcess2"/>
    <dgm:cxn modelId="{8D2CD72F-83D8-4A91-9CEC-E2AC94FFD60C}" type="presOf" srcId="{F07EE674-2D31-4E4E-9F6F-AEE8CF6A4677}" destId="{BDE3F84F-91ED-4245-9AAA-7D0E0F24372D}" srcOrd="0" destOrd="0" presId="urn:microsoft.com/office/officeart/2005/8/layout/lProcess2"/>
    <dgm:cxn modelId="{5181C02A-748A-45A4-8277-3010A45B579C}" type="presOf" srcId="{DFF37BDA-C912-4A6B-A24F-60CCB92E634D}" destId="{C7CA6B37-19A0-40C3-AEE2-E2FB461D6F91}" srcOrd="0" destOrd="0" presId="urn:microsoft.com/office/officeart/2005/8/layout/lProcess2"/>
    <dgm:cxn modelId="{7B870C5B-F888-40C8-B356-E940E3B340BA}" type="presParOf" srcId="{87AAAF15-047E-44C3-AA81-CFD1A94E35E9}" destId="{0D056337-034F-407D-A679-7A1F2BAF6D3E}" srcOrd="0" destOrd="0" presId="urn:microsoft.com/office/officeart/2005/8/layout/lProcess2"/>
    <dgm:cxn modelId="{37C51BF7-F9D4-4598-A08D-33CDCB1EF722}" type="presParOf" srcId="{0D056337-034F-407D-A679-7A1F2BAF6D3E}" destId="{BDE3F84F-91ED-4245-9AAA-7D0E0F24372D}" srcOrd="0" destOrd="0" presId="urn:microsoft.com/office/officeart/2005/8/layout/lProcess2"/>
    <dgm:cxn modelId="{431E5730-0237-4FD1-9D43-55F4D44C0303}" type="presParOf" srcId="{0D056337-034F-407D-A679-7A1F2BAF6D3E}" destId="{28471A4A-C3FA-4A38-8362-B418F8B6747F}" srcOrd="1" destOrd="0" presId="urn:microsoft.com/office/officeart/2005/8/layout/lProcess2"/>
    <dgm:cxn modelId="{0ED60A65-C538-412F-BA94-710B6A135716}" type="presParOf" srcId="{0D056337-034F-407D-A679-7A1F2BAF6D3E}" destId="{CD7632F5-96D7-425D-842C-10CE82411A94}" srcOrd="2" destOrd="0" presId="urn:microsoft.com/office/officeart/2005/8/layout/lProcess2"/>
    <dgm:cxn modelId="{6A688193-57FC-490C-B1F8-B253AAC482B9}" type="presParOf" srcId="{CD7632F5-96D7-425D-842C-10CE82411A94}" destId="{AB88934D-A32A-48C9-8791-5DA8C533C195}" srcOrd="0" destOrd="0" presId="urn:microsoft.com/office/officeart/2005/8/layout/lProcess2"/>
    <dgm:cxn modelId="{986920B6-95D4-41C4-BAB7-F3F0CAB9A278}" type="presParOf" srcId="{AB88934D-A32A-48C9-8791-5DA8C533C195}" destId="{C7CA6B37-19A0-40C3-AEE2-E2FB461D6F91}" srcOrd="0" destOrd="0" presId="urn:microsoft.com/office/officeart/2005/8/layout/lProcess2"/>
    <dgm:cxn modelId="{62ECFC02-53CE-4BBB-BD96-749D43FDB274}" type="presParOf" srcId="{AB88934D-A32A-48C9-8791-5DA8C533C195}" destId="{0957B722-9DCC-4C28-BAEB-1C2609D064EA}" srcOrd="1" destOrd="0" presId="urn:microsoft.com/office/officeart/2005/8/layout/lProcess2"/>
    <dgm:cxn modelId="{1792F6AC-9029-4CD2-A520-0B11CB4E6BA8}" type="presParOf" srcId="{AB88934D-A32A-48C9-8791-5DA8C533C195}" destId="{7C567CFF-0C73-4087-A540-F7B83FD4CDB9}" srcOrd="2" destOrd="0" presId="urn:microsoft.com/office/officeart/2005/8/layout/lProcess2"/>
    <dgm:cxn modelId="{B13D98D7-FAEB-4D3A-B847-86F0B5FB83AA}" type="presParOf" srcId="{87AAAF15-047E-44C3-AA81-CFD1A94E35E9}" destId="{9F47D4A6-8C20-466C-B9D9-54585C17250F}" srcOrd="1" destOrd="0" presId="urn:microsoft.com/office/officeart/2005/8/layout/lProcess2"/>
    <dgm:cxn modelId="{7D59F136-B032-4ADE-A978-2760A532B895}" type="presParOf" srcId="{87AAAF15-047E-44C3-AA81-CFD1A94E35E9}" destId="{81CF0D23-8809-4D83-A60F-FC290C65B3BF}" srcOrd="2" destOrd="0" presId="urn:microsoft.com/office/officeart/2005/8/layout/lProcess2"/>
    <dgm:cxn modelId="{D7737319-BBDC-426A-99A0-9FE5134F6813}" type="presParOf" srcId="{81CF0D23-8809-4D83-A60F-FC290C65B3BF}" destId="{1D258D59-C632-4524-AB3C-1E97297D7A5D}" srcOrd="0" destOrd="0" presId="urn:microsoft.com/office/officeart/2005/8/layout/lProcess2"/>
    <dgm:cxn modelId="{548EF06F-624E-46AE-B85F-B720AA86A7AD}" type="presParOf" srcId="{81CF0D23-8809-4D83-A60F-FC290C65B3BF}" destId="{D18653A9-E6F1-4230-B0FC-4FDA33E13D31}" srcOrd="1" destOrd="0" presId="urn:microsoft.com/office/officeart/2005/8/layout/lProcess2"/>
    <dgm:cxn modelId="{1F619C9D-F6E4-4F0A-B9C5-F292CD6FA6ED}" type="presParOf" srcId="{81CF0D23-8809-4D83-A60F-FC290C65B3BF}" destId="{604DD1C5-F228-4DF9-9630-A3FCF25885D9}" srcOrd="2" destOrd="0" presId="urn:microsoft.com/office/officeart/2005/8/layout/lProcess2"/>
    <dgm:cxn modelId="{E57DFB96-E27F-42D0-BDFC-11227C34A44F}" type="presParOf" srcId="{604DD1C5-F228-4DF9-9630-A3FCF25885D9}" destId="{D1548150-9017-479E-81CC-A60FC29478D4}" srcOrd="0" destOrd="0" presId="urn:microsoft.com/office/officeart/2005/8/layout/lProcess2"/>
    <dgm:cxn modelId="{A671CF5E-10E7-416E-9943-950DD458520B}" type="presParOf" srcId="{D1548150-9017-479E-81CC-A60FC29478D4}" destId="{FFFD64FA-8DE4-4065-ABC8-436D32B34C58}" srcOrd="0" destOrd="0" presId="urn:microsoft.com/office/officeart/2005/8/layout/lProcess2"/>
    <dgm:cxn modelId="{211284EF-D283-48E9-B508-391BF82CBD3F}" type="presParOf" srcId="{D1548150-9017-479E-81CC-A60FC29478D4}" destId="{52F61D99-B65F-4134-B324-A443FBB8D402}" srcOrd="1" destOrd="0" presId="urn:microsoft.com/office/officeart/2005/8/layout/lProcess2"/>
    <dgm:cxn modelId="{9422262E-EA72-4F3D-B244-C1678759AD38}" type="presParOf" srcId="{D1548150-9017-479E-81CC-A60FC29478D4}" destId="{6A7C8E39-F9F1-4D17-9AF8-B40A7D587CE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FBF43D-7596-4F66-BBFA-286F1A0E2CC0}" type="doc">
      <dgm:prSet loTypeId="urn:microsoft.com/office/officeart/2005/8/layout/vProcess5" loCatId="process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es-CO"/>
        </a:p>
      </dgm:t>
    </dgm:pt>
    <dgm:pt modelId="{D2437EFC-F29E-496E-A89B-F6BDBC9E9697}">
      <dgm:prSet phldrT="[Texto]"/>
      <dgm:spPr/>
      <dgm:t>
        <a:bodyPr/>
        <a:lstStyle/>
        <a:p>
          <a:r>
            <a:rPr lang="es-ES" smtClean="0"/>
            <a:t>Normas contables de información financiera</a:t>
          </a:r>
          <a:endParaRPr lang="es-CO" dirty="0"/>
        </a:p>
      </dgm:t>
    </dgm:pt>
    <dgm:pt modelId="{63BBC2B3-BDF8-4185-AAEC-36859973A64B}" type="parTrans" cxnId="{E39626F5-A3BC-4932-8D1C-6BA9DF72B96B}">
      <dgm:prSet/>
      <dgm:spPr/>
      <dgm:t>
        <a:bodyPr/>
        <a:lstStyle/>
        <a:p>
          <a:endParaRPr lang="es-CO"/>
        </a:p>
      </dgm:t>
    </dgm:pt>
    <dgm:pt modelId="{2B22DC8C-7FC7-496A-A4AE-4682C806596B}" type="sibTrans" cxnId="{E39626F5-A3BC-4932-8D1C-6BA9DF72B96B}">
      <dgm:prSet/>
      <dgm:spPr/>
      <dgm:t>
        <a:bodyPr/>
        <a:lstStyle/>
        <a:p>
          <a:endParaRPr lang="es-CO"/>
        </a:p>
      </dgm:t>
    </dgm:pt>
    <dgm:pt modelId="{7EF8787E-A6B5-4F47-820C-113D07F11D2A}">
      <dgm:prSet/>
      <dgm:spPr/>
      <dgm:t>
        <a:bodyPr/>
        <a:lstStyle/>
        <a:p>
          <a:r>
            <a:rPr lang="es-ES" smtClean="0"/>
            <a:t>Normas de aseguramiento de la información</a:t>
          </a:r>
          <a:endParaRPr lang="es-ES" dirty="0" smtClean="0"/>
        </a:p>
      </dgm:t>
    </dgm:pt>
    <dgm:pt modelId="{BDED9660-D34D-413D-A477-A7555F7E5BAA}" type="parTrans" cxnId="{58E9A236-038D-488D-BF8F-92451A07B839}">
      <dgm:prSet/>
      <dgm:spPr/>
      <dgm:t>
        <a:bodyPr/>
        <a:lstStyle/>
        <a:p>
          <a:endParaRPr lang="es-CO"/>
        </a:p>
      </dgm:t>
    </dgm:pt>
    <dgm:pt modelId="{AAC5F0CD-5DE9-4A5B-930C-EAF8AE5DA81E}" type="sibTrans" cxnId="{58E9A236-038D-488D-BF8F-92451A07B839}">
      <dgm:prSet/>
      <dgm:spPr/>
      <dgm:t>
        <a:bodyPr/>
        <a:lstStyle/>
        <a:p>
          <a:endParaRPr lang="es-CO"/>
        </a:p>
      </dgm:t>
    </dgm:pt>
    <dgm:pt modelId="{6864A2EA-02D6-4120-8A4F-1D5C6175CA53}">
      <dgm:prSet/>
      <dgm:spPr/>
      <dgm:t>
        <a:bodyPr/>
        <a:lstStyle/>
        <a:p>
          <a:r>
            <a:rPr lang="es-ES" dirty="0" smtClean="0"/>
            <a:t>Normas sobre el sistema documental contable</a:t>
          </a:r>
          <a:endParaRPr lang="es-ES" dirty="0"/>
        </a:p>
      </dgm:t>
    </dgm:pt>
    <dgm:pt modelId="{0D362E35-C134-489D-84A0-E22ADACE2408}" type="parTrans" cxnId="{2D934157-3098-4F77-BB73-05B1A3B0C277}">
      <dgm:prSet/>
      <dgm:spPr/>
      <dgm:t>
        <a:bodyPr/>
        <a:lstStyle/>
        <a:p>
          <a:endParaRPr lang="es-CO"/>
        </a:p>
      </dgm:t>
    </dgm:pt>
    <dgm:pt modelId="{DAF67B28-5908-4FA3-9E8D-2AB82F957F38}" type="sibTrans" cxnId="{2D934157-3098-4F77-BB73-05B1A3B0C277}">
      <dgm:prSet/>
      <dgm:spPr/>
      <dgm:t>
        <a:bodyPr/>
        <a:lstStyle/>
        <a:p>
          <a:endParaRPr lang="es-CO"/>
        </a:p>
      </dgm:t>
    </dgm:pt>
    <dgm:pt modelId="{D888EC3E-0621-4EC2-8BCC-172031A43BAA}" type="pres">
      <dgm:prSet presAssocID="{4DFBF43D-7596-4F66-BBFA-286F1A0E2CC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5F3809A9-42F5-4EC1-A2A7-89C03CE702D3}" type="pres">
      <dgm:prSet presAssocID="{4DFBF43D-7596-4F66-BBFA-286F1A0E2CC0}" presName="dummyMaxCanvas" presStyleCnt="0">
        <dgm:presLayoutVars/>
      </dgm:prSet>
      <dgm:spPr/>
    </dgm:pt>
    <dgm:pt modelId="{20B3A8A5-8C3F-49B2-8A78-74425C67E918}" type="pres">
      <dgm:prSet presAssocID="{4DFBF43D-7596-4F66-BBFA-286F1A0E2CC0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AFFCF1F-F445-461B-BD5D-1D848E5B3650}" type="pres">
      <dgm:prSet presAssocID="{4DFBF43D-7596-4F66-BBFA-286F1A0E2CC0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69DD114-7CAC-47C8-AFFE-3C6E61868732}" type="pres">
      <dgm:prSet presAssocID="{4DFBF43D-7596-4F66-BBFA-286F1A0E2CC0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6A5AE0C-C155-4F5A-B60B-8CBB3574AF2A}" type="pres">
      <dgm:prSet presAssocID="{4DFBF43D-7596-4F66-BBFA-286F1A0E2CC0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D417A32-3D3B-4AD6-9FE9-1B897F15BBBD}" type="pres">
      <dgm:prSet presAssocID="{4DFBF43D-7596-4F66-BBFA-286F1A0E2CC0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D111D24-C7C6-46F9-8528-5549A7F1C199}" type="pres">
      <dgm:prSet presAssocID="{4DFBF43D-7596-4F66-BBFA-286F1A0E2CC0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0DEB7DB-06A0-4F5B-9FA6-7439948647DD}" type="pres">
      <dgm:prSet presAssocID="{4DFBF43D-7596-4F66-BBFA-286F1A0E2CC0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9C50674-D19F-48DB-9CEC-C0A5FD872442}" type="pres">
      <dgm:prSet presAssocID="{4DFBF43D-7596-4F66-BBFA-286F1A0E2CC0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58E9A236-038D-488D-BF8F-92451A07B839}" srcId="{4DFBF43D-7596-4F66-BBFA-286F1A0E2CC0}" destId="{7EF8787E-A6B5-4F47-820C-113D07F11D2A}" srcOrd="1" destOrd="0" parTransId="{BDED9660-D34D-413D-A477-A7555F7E5BAA}" sibTransId="{AAC5F0CD-5DE9-4A5B-930C-EAF8AE5DA81E}"/>
    <dgm:cxn modelId="{51E21383-C91B-4427-87A2-C9DF8170D42C}" type="presOf" srcId="{D2437EFC-F29E-496E-A89B-F6BDBC9E9697}" destId="{20B3A8A5-8C3F-49B2-8A78-74425C67E918}" srcOrd="0" destOrd="0" presId="urn:microsoft.com/office/officeart/2005/8/layout/vProcess5"/>
    <dgm:cxn modelId="{8369A798-DF63-480C-906D-9FC16A27D00F}" type="presOf" srcId="{2B22DC8C-7FC7-496A-A4AE-4682C806596B}" destId="{C6A5AE0C-C155-4F5A-B60B-8CBB3574AF2A}" srcOrd="0" destOrd="0" presId="urn:microsoft.com/office/officeart/2005/8/layout/vProcess5"/>
    <dgm:cxn modelId="{35476738-D350-429B-B605-18CDBFD77AD0}" type="presOf" srcId="{4DFBF43D-7596-4F66-BBFA-286F1A0E2CC0}" destId="{D888EC3E-0621-4EC2-8BCC-172031A43BAA}" srcOrd="0" destOrd="0" presId="urn:microsoft.com/office/officeart/2005/8/layout/vProcess5"/>
    <dgm:cxn modelId="{2D934157-3098-4F77-BB73-05B1A3B0C277}" srcId="{4DFBF43D-7596-4F66-BBFA-286F1A0E2CC0}" destId="{6864A2EA-02D6-4120-8A4F-1D5C6175CA53}" srcOrd="2" destOrd="0" parTransId="{0D362E35-C134-489D-84A0-E22ADACE2408}" sibTransId="{DAF67B28-5908-4FA3-9E8D-2AB82F957F38}"/>
    <dgm:cxn modelId="{90FA33B9-B694-4CF6-97A9-443939C0988C}" type="presOf" srcId="{AAC5F0CD-5DE9-4A5B-930C-EAF8AE5DA81E}" destId="{0D417A32-3D3B-4AD6-9FE9-1B897F15BBBD}" srcOrd="0" destOrd="0" presId="urn:microsoft.com/office/officeart/2005/8/layout/vProcess5"/>
    <dgm:cxn modelId="{06E3E17C-E753-4E5C-A196-CDD2C3217A4C}" type="presOf" srcId="{7EF8787E-A6B5-4F47-820C-113D07F11D2A}" destId="{5AFFCF1F-F445-461B-BD5D-1D848E5B3650}" srcOrd="0" destOrd="0" presId="urn:microsoft.com/office/officeart/2005/8/layout/vProcess5"/>
    <dgm:cxn modelId="{1C20A612-513E-4D07-87A9-5DEEED9AAA3B}" type="presOf" srcId="{6864A2EA-02D6-4120-8A4F-1D5C6175CA53}" destId="{D69DD114-7CAC-47C8-AFFE-3C6E61868732}" srcOrd="0" destOrd="0" presId="urn:microsoft.com/office/officeart/2005/8/layout/vProcess5"/>
    <dgm:cxn modelId="{E39626F5-A3BC-4932-8D1C-6BA9DF72B96B}" srcId="{4DFBF43D-7596-4F66-BBFA-286F1A0E2CC0}" destId="{D2437EFC-F29E-496E-A89B-F6BDBC9E9697}" srcOrd="0" destOrd="0" parTransId="{63BBC2B3-BDF8-4185-AAEC-36859973A64B}" sibTransId="{2B22DC8C-7FC7-496A-A4AE-4682C806596B}"/>
    <dgm:cxn modelId="{EC16A3DE-C4DD-4484-BFA7-1CA23BE148AB}" type="presOf" srcId="{D2437EFC-F29E-496E-A89B-F6BDBC9E9697}" destId="{FD111D24-C7C6-46F9-8528-5549A7F1C199}" srcOrd="1" destOrd="0" presId="urn:microsoft.com/office/officeart/2005/8/layout/vProcess5"/>
    <dgm:cxn modelId="{F3B5369B-54BB-4FBB-B845-E09E41C40CDB}" type="presOf" srcId="{7EF8787E-A6B5-4F47-820C-113D07F11D2A}" destId="{A0DEB7DB-06A0-4F5B-9FA6-7439948647DD}" srcOrd="1" destOrd="0" presId="urn:microsoft.com/office/officeart/2005/8/layout/vProcess5"/>
    <dgm:cxn modelId="{6409EB3E-655D-4741-845D-45F89B8B85DF}" type="presOf" srcId="{6864A2EA-02D6-4120-8A4F-1D5C6175CA53}" destId="{99C50674-D19F-48DB-9CEC-C0A5FD872442}" srcOrd="1" destOrd="0" presId="urn:microsoft.com/office/officeart/2005/8/layout/vProcess5"/>
    <dgm:cxn modelId="{02DC77F0-0918-4677-8C00-77E3BD2CEC38}" type="presParOf" srcId="{D888EC3E-0621-4EC2-8BCC-172031A43BAA}" destId="{5F3809A9-42F5-4EC1-A2A7-89C03CE702D3}" srcOrd="0" destOrd="0" presId="urn:microsoft.com/office/officeart/2005/8/layout/vProcess5"/>
    <dgm:cxn modelId="{1D1F435A-A59E-456C-B956-63039B98EB5B}" type="presParOf" srcId="{D888EC3E-0621-4EC2-8BCC-172031A43BAA}" destId="{20B3A8A5-8C3F-49B2-8A78-74425C67E918}" srcOrd="1" destOrd="0" presId="urn:microsoft.com/office/officeart/2005/8/layout/vProcess5"/>
    <dgm:cxn modelId="{D0873A4B-5985-45F5-BBE0-833DB0F60FF6}" type="presParOf" srcId="{D888EC3E-0621-4EC2-8BCC-172031A43BAA}" destId="{5AFFCF1F-F445-461B-BD5D-1D848E5B3650}" srcOrd="2" destOrd="0" presId="urn:microsoft.com/office/officeart/2005/8/layout/vProcess5"/>
    <dgm:cxn modelId="{353A3405-A43F-437F-998F-67F8246B721B}" type="presParOf" srcId="{D888EC3E-0621-4EC2-8BCC-172031A43BAA}" destId="{D69DD114-7CAC-47C8-AFFE-3C6E61868732}" srcOrd="3" destOrd="0" presId="urn:microsoft.com/office/officeart/2005/8/layout/vProcess5"/>
    <dgm:cxn modelId="{9ACBE3F9-8ECE-4771-A182-F4D210E9C606}" type="presParOf" srcId="{D888EC3E-0621-4EC2-8BCC-172031A43BAA}" destId="{C6A5AE0C-C155-4F5A-B60B-8CBB3574AF2A}" srcOrd="4" destOrd="0" presId="urn:microsoft.com/office/officeart/2005/8/layout/vProcess5"/>
    <dgm:cxn modelId="{CCD01359-5F15-402A-8A4C-11B6A3008D1A}" type="presParOf" srcId="{D888EC3E-0621-4EC2-8BCC-172031A43BAA}" destId="{0D417A32-3D3B-4AD6-9FE9-1B897F15BBBD}" srcOrd="5" destOrd="0" presId="urn:microsoft.com/office/officeart/2005/8/layout/vProcess5"/>
    <dgm:cxn modelId="{E9CC0CD7-EA8A-4792-A48D-6CF633A59F5C}" type="presParOf" srcId="{D888EC3E-0621-4EC2-8BCC-172031A43BAA}" destId="{FD111D24-C7C6-46F9-8528-5549A7F1C199}" srcOrd="6" destOrd="0" presId="urn:microsoft.com/office/officeart/2005/8/layout/vProcess5"/>
    <dgm:cxn modelId="{EEAEFA7A-4796-43F9-AEC0-AF2B9A40A7B9}" type="presParOf" srcId="{D888EC3E-0621-4EC2-8BCC-172031A43BAA}" destId="{A0DEB7DB-06A0-4F5B-9FA6-7439948647DD}" srcOrd="7" destOrd="0" presId="urn:microsoft.com/office/officeart/2005/8/layout/vProcess5"/>
    <dgm:cxn modelId="{170989A1-F827-42EE-831D-F4C00E3082E7}" type="presParOf" srcId="{D888EC3E-0621-4EC2-8BCC-172031A43BAA}" destId="{99C50674-D19F-48DB-9CEC-C0A5FD87244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544FED-2957-48E1-925F-092E30B2E0CE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4A8B14B2-FF44-41EB-ABAC-6886F9288EC2}">
      <dgm:prSet phldrT="[Texto]" custT="1"/>
      <dgm:spPr/>
      <dgm:t>
        <a:bodyPr/>
        <a:lstStyle/>
        <a:p>
          <a:r>
            <a:rPr lang="es-ES" sz="1600" dirty="0" smtClean="0"/>
            <a:t>“Mediante normas de intervención se podrá permitir u ordenar que tanto el sistema documental contable, que incluye</a:t>
          </a:r>
          <a:endParaRPr lang="es-CO" sz="1600" dirty="0"/>
        </a:p>
      </dgm:t>
    </dgm:pt>
    <dgm:pt modelId="{4ABEE682-C3F4-41E8-84A1-44A4799D71FB}" type="parTrans" cxnId="{EBC3FE0A-CEE8-4E46-9ACB-F3CFC62B442E}">
      <dgm:prSet/>
      <dgm:spPr/>
      <dgm:t>
        <a:bodyPr/>
        <a:lstStyle/>
        <a:p>
          <a:endParaRPr lang="es-CO" sz="2400"/>
        </a:p>
      </dgm:t>
    </dgm:pt>
    <dgm:pt modelId="{64786C4C-D230-4025-971F-C367546E90BE}" type="sibTrans" cxnId="{EBC3FE0A-CEE8-4E46-9ACB-F3CFC62B442E}">
      <dgm:prSet/>
      <dgm:spPr/>
      <dgm:t>
        <a:bodyPr/>
        <a:lstStyle/>
        <a:p>
          <a:endParaRPr lang="es-CO" sz="2400"/>
        </a:p>
      </dgm:t>
    </dgm:pt>
    <dgm:pt modelId="{E325B2B0-A529-4FFF-AB2F-A7B984ECF6C2}">
      <dgm:prSet phldrT="[Texto]" custT="1"/>
      <dgm:spPr/>
      <dgm:t>
        <a:bodyPr/>
        <a:lstStyle/>
        <a:p>
          <a:r>
            <a:rPr lang="es-ES" sz="1600" dirty="0" smtClean="0"/>
            <a:t>sean preparados, conservados y difundidos electrónicamente. A tal efecto dichas normas podrán determinar las reglas aplicables al registro electrónico de los libros de comercio y al depósito electrónico de la información, que serían aplicables por todos los registros públicos, como el registro mercantil. </a:t>
          </a:r>
          <a:endParaRPr lang="es-CO" sz="1600" dirty="0"/>
        </a:p>
      </dgm:t>
    </dgm:pt>
    <dgm:pt modelId="{3809B607-E0E5-44C6-ADD8-9C5942E13304}" type="parTrans" cxnId="{F62C4E59-FC0F-41F3-BF67-0B957048DA46}">
      <dgm:prSet/>
      <dgm:spPr/>
      <dgm:t>
        <a:bodyPr/>
        <a:lstStyle/>
        <a:p>
          <a:endParaRPr lang="es-CO" sz="2400"/>
        </a:p>
      </dgm:t>
    </dgm:pt>
    <dgm:pt modelId="{1EA00C68-BD33-4583-9239-6BD70FDC2C51}" type="sibTrans" cxnId="{F62C4E59-FC0F-41F3-BF67-0B957048DA46}">
      <dgm:prSet/>
      <dgm:spPr/>
      <dgm:t>
        <a:bodyPr/>
        <a:lstStyle/>
        <a:p>
          <a:endParaRPr lang="es-CO" sz="2400"/>
        </a:p>
      </dgm:t>
    </dgm:pt>
    <dgm:pt modelId="{B245F340-EBD5-4904-BE36-03D60D5812A8}">
      <dgm:prSet phldrT="[Texto]" custT="1"/>
      <dgm:spPr/>
      <dgm:t>
        <a:bodyPr/>
        <a:lstStyle/>
        <a:p>
          <a:r>
            <a:rPr lang="es-ES" sz="1600" dirty="0" smtClean="0"/>
            <a:t>Dichas normas garantizarán la autenticidad e integridad documental y podrán regular el registro de libros una vez diligenciados”</a:t>
          </a:r>
          <a:endParaRPr lang="es-CO" sz="1600" dirty="0"/>
        </a:p>
      </dgm:t>
    </dgm:pt>
    <dgm:pt modelId="{961A0262-C8E6-43E7-8CF3-64AFEB59302C}" type="parTrans" cxnId="{D0C5BE06-F554-4319-B0A3-B3EFE10536A5}">
      <dgm:prSet/>
      <dgm:spPr/>
      <dgm:t>
        <a:bodyPr/>
        <a:lstStyle/>
        <a:p>
          <a:endParaRPr lang="es-CO" sz="2400"/>
        </a:p>
      </dgm:t>
    </dgm:pt>
    <dgm:pt modelId="{0F68E935-5D30-403E-903B-C0CA29D38705}" type="sibTrans" cxnId="{D0C5BE06-F554-4319-B0A3-B3EFE10536A5}">
      <dgm:prSet/>
      <dgm:spPr/>
      <dgm:t>
        <a:bodyPr/>
        <a:lstStyle/>
        <a:p>
          <a:endParaRPr lang="es-CO" sz="2400"/>
        </a:p>
      </dgm:t>
    </dgm:pt>
    <dgm:pt modelId="{84CD53C0-FA46-4FD6-B76D-D549AD6C0F5A}">
      <dgm:prSet phldrT="[Texto]" custT="1"/>
      <dgm:spPr/>
      <dgm:t>
        <a:bodyPr/>
        <a:lstStyle/>
        <a:p>
          <a:r>
            <a:rPr lang="es-ES" sz="1600" dirty="0" smtClean="0"/>
            <a:t>los soportes, </a:t>
          </a:r>
          <a:endParaRPr lang="es-CO" sz="1600" dirty="0"/>
        </a:p>
      </dgm:t>
    </dgm:pt>
    <dgm:pt modelId="{19E0F6CC-F327-4E18-BA1E-93C8CF107B87}" type="parTrans" cxnId="{8B0B105A-CD37-4717-BC28-68682A14CECF}">
      <dgm:prSet/>
      <dgm:spPr/>
      <dgm:t>
        <a:bodyPr/>
        <a:lstStyle/>
        <a:p>
          <a:endParaRPr lang="es-CO" sz="2400"/>
        </a:p>
      </dgm:t>
    </dgm:pt>
    <dgm:pt modelId="{422C3B55-47D8-44FA-AE1D-62F9DC9E73F3}" type="sibTrans" cxnId="{8B0B105A-CD37-4717-BC28-68682A14CECF}">
      <dgm:prSet/>
      <dgm:spPr/>
      <dgm:t>
        <a:bodyPr/>
        <a:lstStyle/>
        <a:p>
          <a:endParaRPr lang="es-CO" sz="2400"/>
        </a:p>
      </dgm:t>
    </dgm:pt>
    <dgm:pt modelId="{01DC67BA-D789-43A6-8044-A9790B76874F}">
      <dgm:prSet phldrT="[Texto]" custT="1"/>
      <dgm:spPr/>
      <dgm:t>
        <a:bodyPr/>
        <a:lstStyle/>
        <a:p>
          <a:r>
            <a:rPr lang="es-ES" sz="1600" dirty="0" smtClean="0"/>
            <a:t>los comprobantes y</a:t>
          </a:r>
          <a:endParaRPr lang="es-CO" sz="1600" dirty="0"/>
        </a:p>
      </dgm:t>
    </dgm:pt>
    <dgm:pt modelId="{59800B2B-F011-4E3C-AD29-E155E52BA570}" type="parTrans" cxnId="{01146488-9A5F-4E43-BF51-05ABE841C2CB}">
      <dgm:prSet/>
      <dgm:spPr/>
      <dgm:t>
        <a:bodyPr/>
        <a:lstStyle/>
        <a:p>
          <a:endParaRPr lang="es-CO" sz="2400"/>
        </a:p>
      </dgm:t>
    </dgm:pt>
    <dgm:pt modelId="{4C517CDF-7D2F-438C-B933-8C326D43F39D}" type="sibTrans" cxnId="{01146488-9A5F-4E43-BF51-05ABE841C2CB}">
      <dgm:prSet/>
      <dgm:spPr/>
      <dgm:t>
        <a:bodyPr/>
        <a:lstStyle/>
        <a:p>
          <a:endParaRPr lang="es-CO" sz="2400"/>
        </a:p>
      </dgm:t>
    </dgm:pt>
    <dgm:pt modelId="{6620DB64-DF2D-4677-AE02-2A71143D14E7}">
      <dgm:prSet phldrT="[Texto]" custT="1"/>
      <dgm:spPr/>
      <dgm:t>
        <a:bodyPr/>
        <a:lstStyle/>
        <a:p>
          <a:r>
            <a:rPr lang="es-ES" sz="1600" dirty="0" smtClean="0"/>
            <a:t>los libros, </a:t>
          </a:r>
          <a:endParaRPr lang="es-CO" sz="1600" dirty="0"/>
        </a:p>
      </dgm:t>
    </dgm:pt>
    <dgm:pt modelId="{FE12EE07-8008-4168-B448-32EDF8D72DC4}" type="parTrans" cxnId="{CCF7C2CB-C73B-4C80-8EDD-EB551E7861C0}">
      <dgm:prSet/>
      <dgm:spPr/>
      <dgm:t>
        <a:bodyPr/>
        <a:lstStyle/>
        <a:p>
          <a:endParaRPr lang="es-CO" sz="2400"/>
        </a:p>
      </dgm:t>
    </dgm:pt>
    <dgm:pt modelId="{0947D432-E920-490E-A7D8-CCDCC4D04BE1}" type="sibTrans" cxnId="{CCF7C2CB-C73B-4C80-8EDD-EB551E7861C0}">
      <dgm:prSet/>
      <dgm:spPr/>
      <dgm:t>
        <a:bodyPr/>
        <a:lstStyle/>
        <a:p>
          <a:endParaRPr lang="es-CO" sz="2400"/>
        </a:p>
      </dgm:t>
    </dgm:pt>
    <dgm:pt modelId="{E17DAE96-6CAD-466E-8FF5-20132D993862}">
      <dgm:prSet phldrT="[Texto]" custT="1"/>
      <dgm:spPr/>
      <dgm:t>
        <a:bodyPr/>
        <a:lstStyle/>
        <a:p>
          <a:r>
            <a:rPr lang="es-ES" sz="1600" dirty="0" smtClean="0"/>
            <a:t>como los informes de gestión y</a:t>
          </a:r>
          <a:endParaRPr lang="es-CO" sz="1600" dirty="0"/>
        </a:p>
      </dgm:t>
    </dgm:pt>
    <dgm:pt modelId="{3171D189-4030-451D-BC48-340741AFD96F}" type="parTrans" cxnId="{6C89B4CB-C9AA-4ECF-AFDD-895AD7CAAB43}">
      <dgm:prSet/>
      <dgm:spPr/>
      <dgm:t>
        <a:bodyPr/>
        <a:lstStyle/>
        <a:p>
          <a:endParaRPr lang="es-CO" sz="2400"/>
        </a:p>
      </dgm:t>
    </dgm:pt>
    <dgm:pt modelId="{FC61DA7D-2ED9-474E-8141-C6CE6C4C9A22}" type="sibTrans" cxnId="{6C89B4CB-C9AA-4ECF-AFDD-895AD7CAAB43}">
      <dgm:prSet/>
      <dgm:spPr/>
      <dgm:t>
        <a:bodyPr/>
        <a:lstStyle/>
        <a:p>
          <a:endParaRPr lang="es-CO" sz="2400"/>
        </a:p>
      </dgm:t>
    </dgm:pt>
    <dgm:pt modelId="{5C40D288-22E3-4B2C-94D2-7041670BC8B6}">
      <dgm:prSet phldrT="[Texto]" custT="1"/>
      <dgm:spPr/>
      <dgm:t>
        <a:bodyPr/>
        <a:lstStyle/>
        <a:p>
          <a:r>
            <a:rPr lang="es-ES" sz="1600" dirty="0" smtClean="0"/>
            <a:t>la información contable, en especial los estados financieros con sus notas, </a:t>
          </a:r>
          <a:endParaRPr lang="es-CO" sz="1600" dirty="0"/>
        </a:p>
      </dgm:t>
    </dgm:pt>
    <dgm:pt modelId="{6C1ADFA3-74D8-4B28-A82A-0C977F2B162A}" type="parTrans" cxnId="{906F2DF4-9289-4A9D-8D53-D88254F25755}">
      <dgm:prSet/>
      <dgm:spPr/>
      <dgm:t>
        <a:bodyPr/>
        <a:lstStyle/>
        <a:p>
          <a:endParaRPr lang="es-CO" sz="2400"/>
        </a:p>
      </dgm:t>
    </dgm:pt>
    <dgm:pt modelId="{FB7DB6B8-D019-4DEC-BA9E-AEFF677E77A2}" type="sibTrans" cxnId="{906F2DF4-9289-4A9D-8D53-D88254F25755}">
      <dgm:prSet/>
      <dgm:spPr/>
      <dgm:t>
        <a:bodyPr/>
        <a:lstStyle/>
        <a:p>
          <a:endParaRPr lang="es-CO" sz="2400"/>
        </a:p>
      </dgm:t>
    </dgm:pt>
    <dgm:pt modelId="{B317ACC2-FC01-4129-9551-2DD147B49F3B}" type="pres">
      <dgm:prSet presAssocID="{18544FED-2957-48E1-925F-092E30B2E0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3A58756C-A356-4E55-9137-2FD5BD5633AD}" type="pres">
      <dgm:prSet presAssocID="{4A8B14B2-FF44-41EB-ABAC-6886F9288EC2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D143E7CC-9092-4C5F-9B16-A5DD233B7982}" type="pres">
      <dgm:prSet presAssocID="{4A8B14B2-FF44-41EB-ABAC-6886F9288EC2}" presName="rootComposite1" presStyleCnt="0"/>
      <dgm:spPr/>
      <dgm:t>
        <a:bodyPr/>
        <a:lstStyle/>
        <a:p>
          <a:endParaRPr lang="es-CO"/>
        </a:p>
      </dgm:t>
    </dgm:pt>
    <dgm:pt modelId="{D26E519F-02CF-4E66-A5E2-BA7E7BDA0AEA}" type="pres">
      <dgm:prSet presAssocID="{4A8B14B2-FF44-41EB-ABAC-6886F9288EC2}" presName="rootText1" presStyleLbl="node0" presStyleIdx="0" presStyleCnt="3" custScaleX="397164" custScaleY="371652" custLinFactY="-99947" custLinFactNeighborX="-63707" custLinFactNeighborY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8E3DCFD-41E2-4031-9B3E-43F4B6678FE2}" type="pres">
      <dgm:prSet presAssocID="{4A8B14B2-FF44-41EB-ABAC-6886F9288EC2}" presName="rootConnector1" presStyleLbl="node1" presStyleIdx="0" presStyleCnt="0"/>
      <dgm:spPr/>
      <dgm:t>
        <a:bodyPr/>
        <a:lstStyle/>
        <a:p>
          <a:endParaRPr lang="es-CO"/>
        </a:p>
      </dgm:t>
    </dgm:pt>
    <dgm:pt modelId="{35C896A6-2060-4D5D-AC97-F2BF50F6164E}" type="pres">
      <dgm:prSet presAssocID="{4A8B14B2-FF44-41EB-ABAC-6886F9288EC2}" presName="hierChild2" presStyleCnt="0"/>
      <dgm:spPr/>
      <dgm:t>
        <a:bodyPr/>
        <a:lstStyle/>
        <a:p>
          <a:endParaRPr lang="es-CO"/>
        </a:p>
      </dgm:t>
    </dgm:pt>
    <dgm:pt modelId="{A6856388-9BB8-4B99-A5B3-9FFEFD1C6CB1}" type="pres">
      <dgm:prSet presAssocID="{19E0F6CC-F327-4E18-BA1E-93C8CF107B87}" presName="Name64" presStyleLbl="parChTrans1D2" presStyleIdx="0" presStyleCnt="5"/>
      <dgm:spPr/>
      <dgm:t>
        <a:bodyPr/>
        <a:lstStyle/>
        <a:p>
          <a:endParaRPr lang="es-CO"/>
        </a:p>
      </dgm:t>
    </dgm:pt>
    <dgm:pt modelId="{5CD06D9A-2A2D-4BA9-B357-6E479A001648}" type="pres">
      <dgm:prSet presAssocID="{84CD53C0-FA46-4FD6-B76D-D549AD6C0F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1F43EDF6-6D16-44F4-872B-267E5EED6BD8}" type="pres">
      <dgm:prSet presAssocID="{84CD53C0-FA46-4FD6-B76D-D549AD6C0F5A}" presName="rootComposite" presStyleCnt="0"/>
      <dgm:spPr/>
      <dgm:t>
        <a:bodyPr/>
        <a:lstStyle/>
        <a:p>
          <a:endParaRPr lang="es-CO"/>
        </a:p>
      </dgm:t>
    </dgm:pt>
    <dgm:pt modelId="{0D008D62-7C08-4B44-AE2E-9FCE043BE5B2}" type="pres">
      <dgm:prSet presAssocID="{84CD53C0-FA46-4FD6-B76D-D549AD6C0F5A}" presName="rootText" presStyleLbl="node2" presStyleIdx="0" presStyleCnt="5" custScaleX="268378" custScaleY="15581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C742F2B-0581-42C3-A615-A902FA5C32F5}" type="pres">
      <dgm:prSet presAssocID="{84CD53C0-FA46-4FD6-B76D-D549AD6C0F5A}" presName="rootConnector" presStyleLbl="node2" presStyleIdx="0" presStyleCnt="5"/>
      <dgm:spPr/>
      <dgm:t>
        <a:bodyPr/>
        <a:lstStyle/>
        <a:p>
          <a:endParaRPr lang="es-CO"/>
        </a:p>
      </dgm:t>
    </dgm:pt>
    <dgm:pt modelId="{350A96D3-E249-4C20-8B38-16B560705499}" type="pres">
      <dgm:prSet presAssocID="{84CD53C0-FA46-4FD6-B76D-D549AD6C0F5A}" presName="hierChild4" presStyleCnt="0"/>
      <dgm:spPr/>
      <dgm:t>
        <a:bodyPr/>
        <a:lstStyle/>
        <a:p>
          <a:endParaRPr lang="es-CO"/>
        </a:p>
      </dgm:t>
    </dgm:pt>
    <dgm:pt modelId="{8AC6E7C3-1149-4588-B2F9-465D8AAD5546}" type="pres">
      <dgm:prSet presAssocID="{84CD53C0-FA46-4FD6-B76D-D549AD6C0F5A}" presName="hierChild5" presStyleCnt="0"/>
      <dgm:spPr/>
      <dgm:t>
        <a:bodyPr/>
        <a:lstStyle/>
        <a:p>
          <a:endParaRPr lang="es-CO"/>
        </a:p>
      </dgm:t>
    </dgm:pt>
    <dgm:pt modelId="{BBBDB9C8-CEFF-4AD7-A707-164AAFA91A9A}" type="pres">
      <dgm:prSet presAssocID="{59800B2B-F011-4E3C-AD29-E155E52BA570}" presName="Name64" presStyleLbl="parChTrans1D2" presStyleIdx="1" presStyleCnt="5"/>
      <dgm:spPr/>
      <dgm:t>
        <a:bodyPr/>
        <a:lstStyle/>
        <a:p>
          <a:endParaRPr lang="es-CO"/>
        </a:p>
      </dgm:t>
    </dgm:pt>
    <dgm:pt modelId="{94FC6A73-3823-42BF-A748-174B70BB14B1}" type="pres">
      <dgm:prSet presAssocID="{01DC67BA-D789-43A6-8044-A9790B76874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DF3CDE00-7C0E-437A-A960-34695BD861DD}" type="pres">
      <dgm:prSet presAssocID="{01DC67BA-D789-43A6-8044-A9790B76874F}" presName="rootComposite" presStyleCnt="0"/>
      <dgm:spPr/>
      <dgm:t>
        <a:bodyPr/>
        <a:lstStyle/>
        <a:p>
          <a:endParaRPr lang="es-CO"/>
        </a:p>
      </dgm:t>
    </dgm:pt>
    <dgm:pt modelId="{59A7EC20-C23F-4BFE-814A-E12A5F161EB9}" type="pres">
      <dgm:prSet presAssocID="{01DC67BA-D789-43A6-8044-A9790B76874F}" presName="rootText" presStyleLbl="node2" presStyleIdx="1" presStyleCnt="5" custScaleX="268378" custScaleY="15581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265D877-A9BF-4486-966D-5D88DC2577F4}" type="pres">
      <dgm:prSet presAssocID="{01DC67BA-D789-43A6-8044-A9790B76874F}" presName="rootConnector" presStyleLbl="node2" presStyleIdx="1" presStyleCnt="5"/>
      <dgm:spPr/>
      <dgm:t>
        <a:bodyPr/>
        <a:lstStyle/>
        <a:p>
          <a:endParaRPr lang="es-CO"/>
        </a:p>
      </dgm:t>
    </dgm:pt>
    <dgm:pt modelId="{D69C13E8-110F-4951-9745-0F034F2BF09F}" type="pres">
      <dgm:prSet presAssocID="{01DC67BA-D789-43A6-8044-A9790B76874F}" presName="hierChild4" presStyleCnt="0"/>
      <dgm:spPr/>
      <dgm:t>
        <a:bodyPr/>
        <a:lstStyle/>
        <a:p>
          <a:endParaRPr lang="es-CO"/>
        </a:p>
      </dgm:t>
    </dgm:pt>
    <dgm:pt modelId="{D8BF271C-8C92-42AC-8F49-B428B04C53DD}" type="pres">
      <dgm:prSet presAssocID="{01DC67BA-D789-43A6-8044-A9790B76874F}" presName="hierChild5" presStyleCnt="0"/>
      <dgm:spPr/>
      <dgm:t>
        <a:bodyPr/>
        <a:lstStyle/>
        <a:p>
          <a:endParaRPr lang="es-CO"/>
        </a:p>
      </dgm:t>
    </dgm:pt>
    <dgm:pt modelId="{8C4BA0E2-0E27-4964-8403-E6974F7BCF83}" type="pres">
      <dgm:prSet presAssocID="{FE12EE07-8008-4168-B448-32EDF8D72DC4}" presName="Name64" presStyleLbl="parChTrans1D2" presStyleIdx="2" presStyleCnt="5"/>
      <dgm:spPr/>
      <dgm:t>
        <a:bodyPr/>
        <a:lstStyle/>
        <a:p>
          <a:endParaRPr lang="es-CO"/>
        </a:p>
      </dgm:t>
    </dgm:pt>
    <dgm:pt modelId="{C4AA476D-662B-4F11-AD8C-7638FEC57A77}" type="pres">
      <dgm:prSet presAssocID="{6620DB64-DF2D-4677-AE02-2A71143D14E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1BB62EBB-EDF3-4504-9EBF-79F4951771DC}" type="pres">
      <dgm:prSet presAssocID="{6620DB64-DF2D-4677-AE02-2A71143D14E7}" presName="rootComposite" presStyleCnt="0"/>
      <dgm:spPr/>
      <dgm:t>
        <a:bodyPr/>
        <a:lstStyle/>
        <a:p>
          <a:endParaRPr lang="es-CO"/>
        </a:p>
      </dgm:t>
    </dgm:pt>
    <dgm:pt modelId="{804B3381-D05C-45D0-8316-7E7A7B090DAB}" type="pres">
      <dgm:prSet presAssocID="{6620DB64-DF2D-4677-AE02-2A71143D14E7}" presName="rootText" presStyleLbl="node2" presStyleIdx="2" presStyleCnt="5" custScaleX="268378" custScaleY="15581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05C1429-8ED7-4CA5-AAEE-0B2E945FE2EC}" type="pres">
      <dgm:prSet presAssocID="{6620DB64-DF2D-4677-AE02-2A71143D14E7}" presName="rootConnector" presStyleLbl="node2" presStyleIdx="2" presStyleCnt="5"/>
      <dgm:spPr/>
      <dgm:t>
        <a:bodyPr/>
        <a:lstStyle/>
        <a:p>
          <a:endParaRPr lang="es-CO"/>
        </a:p>
      </dgm:t>
    </dgm:pt>
    <dgm:pt modelId="{D4E3E3A3-CCF9-4D05-977C-A445CEFEA7B2}" type="pres">
      <dgm:prSet presAssocID="{6620DB64-DF2D-4677-AE02-2A71143D14E7}" presName="hierChild4" presStyleCnt="0"/>
      <dgm:spPr/>
      <dgm:t>
        <a:bodyPr/>
        <a:lstStyle/>
        <a:p>
          <a:endParaRPr lang="es-CO"/>
        </a:p>
      </dgm:t>
    </dgm:pt>
    <dgm:pt modelId="{AFF80AAE-DFA8-4BB2-A274-2A46A3F2B78A}" type="pres">
      <dgm:prSet presAssocID="{6620DB64-DF2D-4677-AE02-2A71143D14E7}" presName="hierChild5" presStyleCnt="0"/>
      <dgm:spPr/>
      <dgm:t>
        <a:bodyPr/>
        <a:lstStyle/>
        <a:p>
          <a:endParaRPr lang="es-CO"/>
        </a:p>
      </dgm:t>
    </dgm:pt>
    <dgm:pt modelId="{6F90B692-18FB-4EE3-A32E-0914DA2EECBA}" type="pres">
      <dgm:prSet presAssocID="{3171D189-4030-451D-BC48-340741AFD96F}" presName="Name64" presStyleLbl="parChTrans1D2" presStyleIdx="3" presStyleCnt="5"/>
      <dgm:spPr/>
      <dgm:t>
        <a:bodyPr/>
        <a:lstStyle/>
        <a:p>
          <a:endParaRPr lang="es-CO"/>
        </a:p>
      </dgm:t>
    </dgm:pt>
    <dgm:pt modelId="{66F2DCDB-FE23-46AB-B14B-E5867CA11AFE}" type="pres">
      <dgm:prSet presAssocID="{E17DAE96-6CAD-466E-8FF5-20132D99386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E7DE3EE1-B0EA-4D69-A0CD-1FE174D76931}" type="pres">
      <dgm:prSet presAssocID="{E17DAE96-6CAD-466E-8FF5-20132D993862}" presName="rootComposite" presStyleCnt="0"/>
      <dgm:spPr/>
      <dgm:t>
        <a:bodyPr/>
        <a:lstStyle/>
        <a:p>
          <a:endParaRPr lang="es-CO"/>
        </a:p>
      </dgm:t>
    </dgm:pt>
    <dgm:pt modelId="{B5CF90ED-45A3-420F-9DF1-BB2F5557F68F}" type="pres">
      <dgm:prSet presAssocID="{E17DAE96-6CAD-466E-8FF5-20132D993862}" presName="rootText" presStyleLbl="node2" presStyleIdx="3" presStyleCnt="5" custScaleX="268378" custScaleY="15581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6A9CB2E-1905-4654-95C9-FB0923262832}" type="pres">
      <dgm:prSet presAssocID="{E17DAE96-6CAD-466E-8FF5-20132D993862}" presName="rootConnector" presStyleLbl="node2" presStyleIdx="3" presStyleCnt="5"/>
      <dgm:spPr/>
      <dgm:t>
        <a:bodyPr/>
        <a:lstStyle/>
        <a:p>
          <a:endParaRPr lang="es-CO"/>
        </a:p>
      </dgm:t>
    </dgm:pt>
    <dgm:pt modelId="{40A9E3A4-3F53-4832-955D-DC4CB86D7ABB}" type="pres">
      <dgm:prSet presAssocID="{E17DAE96-6CAD-466E-8FF5-20132D993862}" presName="hierChild4" presStyleCnt="0"/>
      <dgm:spPr/>
      <dgm:t>
        <a:bodyPr/>
        <a:lstStyle/>
        <a:p>
          <a:endParaRPr lang="es-CO"/>
        </a:p>
      </dgm:t>
    </dgm:pt>
    <dgm:pt modelId="{CC7830E7-086F-4870-BB28-E31DFB30E07C}" type="pres">
      <dgm:prSet presAssocID="{E17DAE96-6CAD-466E-8FF5-20132D993862}" presName="hierChild5" presStyleCnt="0"/>
      <dgm:spPr/>
      <dgm:t>
        <a:bodyPr/>
        <a:lstStyle/>
        <a:p>
          <a:endParaRPr lang="es-CO"/>
        </a:p>
      </dgm:t>
    </dgm:pt>
    <dgm:pt modelId="{E0860E0D-BA9C-4B99-8213-DF649CAF080B}" type="pres">
      <dgm:prSet presAssocID="{6C1ADFA3-74D8-4B28-A82A-0C977F2B162A}" presName="Name64" presStyleLbl="parChTrans1D2" presStyleIdx="4" presStyleCnt="5"/>
      <dgm:spPr/>
      <dgm:t>
        <a:bodyPr/>
        <a:lstStyle/>
        <a:p>
          <a:endParaRPr lang="es-CO"/>
        </a:p>
      </dgm:t>
    </dgm:pt>
    <dgm:pt modelId="{18C59D4B-80BF-44C4-A98A-C7F16AC1CC7E}" type="pres">
      <dgm:prSet presAssocID="{5C40D288-22E3-4B2C-94D2-7041670BC8B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91CE5DC0-8AF4-4CB4-A3AA-0596A194D3C9}" type="pres">
      <dgm:prSet presAssocID="{5C40D288-22E3-4B2C-94D2-7041670BC8B6}" presName="rootComposite" presStyleCnt="0"/>
      <dgm:spPr/>
      <dgm:t>
        <a:bodyPr/>
        <a:lstStyle/>
        <a:p>
          <a:endParaRPr lang="es-CO"/>
        </a:p>
      </dgm:t>
    </dgm:pt>
    <dgm:pt modelId="{03571FD2-029E-4097-B3BA-192FB6B73C35}" type="pres">
      <dgm:prSet presAssocID="{5C40D288-22E3-4B2C-94D2-7041670BC8B6}" presName="rootText" presStyleLbl="node2" presStyleIdx="4" presStyleCnt="5" custScaleX="268378" custScaleY="25635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F296C6D1-A4A7-418E-8176-B37D18BC4220}" type="pres">
      <dgm:prSet presAssocID="{5C40D288-22E3-4B2C-94D2-7041670BC8B6}" presName="rootConnector" presStyleLbl="node2" presStyleIdx="4" presStyleCnt="5"/>
      <dgm:spPr/>
      <dgm:t>
        <a:bodyPr/>
        <a:lstStyle/>
        <a:p>
          <a:endParaRPr lang="es-CO"/>
        </a:p>
      </dgm:t>
    </dgm:pt>
    <dgm:pt modelId="{67767206-0CE2-4F35-8076-9AF09D32CC0B}" type="pres">
      <dgm:prSet presAssocID="{5C40D288-22E3-4B2C-94D2-7041670BC8B6}" presName="hierChild4" presStyleCnt="0"/>
      <dgm:spPr/>
      <dgm:t>
        <a:bodyPr/>
        <a:lstStyle/>
        <a:p>
          <a:endParaRPr lang="es-CO"/>
        </a:p>
      </dgm:t>
    </dgm:pt>
    <dgm:pt modelId="{F807B510-4809-42EC-B8B9-273943EB3E19}" type="pres">
      <dgm:prSet presAssocID="{5C40D288-22E3-4B2C-94D2-7041670BC8B6}" presName="hierChild5" presStyleCnt="0"/>
      <dgm:spPr/>
      <dgm:t>
        <a:bodyPr/>
        <a:lstStyle/>
        <a:p>
          <a:endParaRPr lang="es-CO"/>
        </a:p>
      </dgm:t>
    </dgm:pt>
    <dgm:pt modelId="{C99D270E-03B0-485D-9DBD-5697741B04BF}" type="pres">
      <dgm:prSet presAssocID="{4A8B14B2-FF44-41EB-ABAC-6886F9288EC2}" presName="hierChild3" presStyleCnt="0"/>
      <dgm:spPr/>
      <dgm:t>
        <a:bodyPr/>
        <a:lstStyle/>
        <a:p>
          <a:endParaRPr lang="es-CO"/>
        </a:p>
      </dgm:t>
    </dgm:pt>
    <dgm:pt modelId="{B69F6D3B-6C87-42C2-BDC4-A6187E7D032F}" type="pres">
      <dgm:prSet presAssocID="{E325B2B0-A529-4FFF-AB2F-A7B984ECF6C2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A5529D61-2712-48F9-BE49-6635643278DD}" type="pres">
      <dgm:prSet presAssocID="{E325B2B0-A529-4FFF-AB2F-A7B984ECF6C2}" presName="rootComposite1" presStyleCnt="0"/>
      <dgm:spPr/>
      <dgm:t>
        <a:bodyPr/>
        <a:lstStyle/>
        <a:p>
          <a:endParaRPr lang="es-CO"/>
        </a:p>
      </dgm:t>
    </dgm:pt>
    <dgm:pt modelId="{F28A6C4F-1CC0-48E5-92E1-761795BD9AE2}" type="pres">
      <dgm:prSet presAssocID="{E325B2B0-A529-4FFF-AB2F-A7B984ECF6C2}" presName="rootText1" presStyleLbl="node0" presStyleIdx="1" presStyleCnt="3" custScaleX="397164" custScaleY="835298" custLinFactY="-31515" custLinFactNeighborX="-63707" custLinFactNeighborY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253D4EF-B50C-4F95-BDF1-5909DF514987}" type="pres">
      <dgm:prSet presAssocID="{E325B2B0-A529-4FFF-AB2F-A7B984ECF6C2}" presName="rootConnector1" presStyleLbl="node1" presStyleIdx="0" presStyleCnt="0"/>
      <dgm:spPr/>
      <dgm:t>
        <a:bodyPr/>
        <a:lstStyle/>
        <a:p>
          <a:endParaRPr lang="es-CO"/>
        </a:p>
      </dgm:t>
    </dgm:pt>
    <dgm:pt modelId="{AF6289F0-6FC7-4990-A58B-B5E5E9C91DCD}" type="pres">
      <dgm:prSet presAssocID="{E325B2B0-A529-4FFF-AB2F-A7B984ECF6C2}" presName="hierChild2" presStyleCnt="0"/>
      <dgm:spPr/>
      <dgm:t>
        <a:bodyPr/>
        <a:lstStyle/>
        <a:p>
          <a:endParaRPr lang="es-CO"/>
        </a:p>
      </dgm:t>
    </dgm:pt>
    <dgm:pt modelId="{F54215F3-5E19-4B2A-914E-9911BBFA2703}" type="pres">
      <dgm:prSet presAssocID="{E325B2B0-A529-4FFF-AB2F-A7B984ECF6C2}" presName="hierChild3" presStyleCnt="0"/>
      <dgm:spPr/>
      <dgm:t>
        <a:bodyPr/>
        <a:lstStyle/>
        <a:p>
          <a:endParaRPr lang="es-CO"/>
        </a:p>
      </dgm:t>
    </dgm:pt>
    <dgm:pt modelId="{25348B32-3717-4441-B553-D86673D4373C}" type="pres">
      <dgm:prSet presAssocID="{B245F340-EBD5-4904-BE36-03D60D5812A8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29C614E1-08BC-40E6-B42E-2E480791396F}" type="pres">
      <dgm:prSet presAssocID="{B245F340-EBD5-4904-BE36-03D60D5812A8}" presName="rootComposite1" presStyleCnt="0"/>
      <dgm:spPr/>
      <dgm:t>
        <a:bodyPr/>
        <a:lstStyle/>
        <a:p>
          <a:endParaRPr lang="es-CO"/>
        </a:p>
      </dgm:t>
    </dgm:pt>
    <dgm:pt modelId="{3294B636-419C-4B32-ADBA-6043999DD843}" type="pres">
      <dgm:prSet presAssocID="{B245F340-EBD5-4904-BE36-03D60D5812A8}" presName="rootText1" presStyleLbl="node0" presStyleIdx="2" presStyleCnt="3" custScaleX="397164" custScaleY="371652" custLinFactY="-8022" custLinFactNeighborX="-65965" custLinFactNeighborY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C7F2058-9B47-45A9-AC4F-30F80E539135}" type="pres">
      <dgm:prSet presAssocID="{B245F340-EBD5-4904-BE36-03D60D5812A8}" presName="rootConnector1" presStyleLbl="node1" presStyleIdx="0" presStyleCnt="0"/>
      <dgm:spPr/>
      <dgm:t>
        <a:bodyPr/>
        <a:lstStyle/>
        <a:p>
          <a:endParaRPr lang="es-CO"/>
        </a:p>
      </dgm:t>
    </dgm:pt>
    <dgm:pt modelId="{56A8E060-611D-43FB-9CAE-396E20A0B93D}" type="pres">
      <dgm:prSet presAssocID="{B245F340-EBD5-4904-BE36-03D60D5812A8}" presName="hierChild2" presStyleCnt="0"/>
      <dgm:spPr/>
      <dgm:t>
        <a:bodyPr/>
        <a:lstStyle/>
        <a:p>
          <a:endParaRPr lang="es-CO"/>
        </a:p>
      </dgm:t>
    </dgm:pt>
    <dgm:pt modelId="{2C18BBC1-5F6D-43FF-9F6C-967EE452CB7C}" type="pres">
      <dgm:prSet presAssocID="{B245F340-EBD5-4904-BE36-03D60D5812A8}" presName="hierChild3" presStyleCnt="0"/>
      <dgm:spPr/>
      <dgm:t>
        <a:bodyPr/>
        <a:lstStyle/>
        <a:p>
          <a:endParaRPr lang="es-CO"/>
        </a:p>
      </dgm:t>
    </dgm:pt>
  </dgm:ptLst>
  <dgm:cxnLst>
    <dgm:cxn modelId="{2CB0B30E-030F-4CBA-BD87-7E92856ABF9B}" type="presOf" srcId="{B245F340-EBD5-4904-BE36-03D60D5812A8}" destId="{BC7F2058-9B47-45A9-AC4F-30F80E539135}" srcOrd="1" destOrd="0" presId="urn:microsoft.com/office/officeart/2009/3/layout/HorizontalOrganizationChart"/>
    <dgm:cxn modelId="{3A07846E-2C24-4849-9BD8-510014CCE800}" type="presOf" srcId="{E325B2B0-A529-4FFF-AB2F-A7B984ECF6C2}" destId="{7253D4EF-B50C-4F95-BDF1-5909DF514987}" srcOrd="1" destOrd="0" presId="urn:microsoft.com/office/officeart/2009/3/layout/HorizontalOrganizationChart"/>
    <dgm:cxn modelId="{906F2DF4-9289-4A9D-8D53-D88254F25755}" srcId="{4A8B14B2-FF44-41EB-ABAC-6886F9288EC2}" destId="{5C40D288-22E3-4B2C-94D2-7041670BC8B6}" srcOrd="4" destOrd="0" parTransId="{6C1ADFA3-74D8-4B28-A82A-0C977F2B162A}" sibTransId="{FB7DB6B8-D019-4DEC-BA9E-AEFF677E77A2}"/>
    <dgm:cxn modelId="{A6E9D6AE-E762-4444-A49E-EC2273ECC375}" type="presOf" srcId="{FE12EE07-8008-4168-B448-32EDF8D72DC4}" destId="{8C4BA0E2-0E27-4964-8403-E6974F7BCF83}" srcOrd="0" destOrd="0" presId="urn:microsoft.com/office/officeart/2009/3/layout/HorizontalOrganizationChart"/>
    <dgm:cxn modelId="{4216A6E7-4973-4342-890E-CB8E0BA3E80F}" type="presOf" srcId="{01DC67BA-D789-43A6-8044-A9790B76874F}" destId="{59A7EC20-C23F-4BFE-814A-E12A5F161EB9}" srcOrd="0" destOrd="0" presId="urn:microsoft.com/office/officeart/2009/3/layout/HorizontalOrganizationChart"/>
    <dgm:cxn modelId="{EBC3FE0A-CEE8-4E46-9ACB-F3CFC62B442E}" srcId="{18544FED-2957-48E1-925F-092E30B2E0CE}" destId="{4A8B14B2-FF44-41EB-ABAC-6886F9288EC2}" srcOrd="0" destOrd="0" parTransId="{4ABEE682-C3F4-41E8-84A1-44A4799D71FB}" sibTransId="{64786C4C-D230-4025-971F-C367546E90BE}"/>
    <dgm:cxn modelId="{5C1FB15B-5EE2-4A71-A0B9-15698A535E70}" type="presOf" srcId="{6620DB64-DF2D-4677-AE02-2A71143D14E7}" destId="{804B3381-D05C-45D0-8316-7E7A7B090DAB}" srcOrd="0" destOrd="0" presId="urn:microsoft.com/office/officeart/2009/3/layout/HorizontalOrganizationChart"/>
    <dgm:cxn modelId="{452CA627-9EC4-47C5-A2DB-848E7379505F}" type="presOf" srcId="{6C1ADFA3-74D8-4B28-A82A-0C977F2B162A}" destId="{E0860E0D-BA9C-4B99-8213-DF649CAF080B}" srcOrd="0" destOrd="0" presId="urn:microsoft.com/office/officeart/2009/3/layout/HorizontalOrganizationChart"/>
    <dgm:cxn modelId="{C57907B9-90A3-4725-9C79-A4E36E8898AF}" type="presOf" srcId="{18544FED-2957-48E1-925F-092E30B2E0CE}" destId="{B317ACC2-FC01-4129-9551-2DD147B49F3B}" srcOrd="0" destOrd="0" presId="urn:microsoft.com/office/officeart/2009/3/layout/HorizontalOrganizationChart"/>
    <dgm:cxn modelId="{64E0C2E9-B7D4-4AAF-9616-2D1B692690BC}" type="presOf" srcId="{5C40D288-22E3-4B2C-94D2-7041670BC8B6}" destId="{03571FD2-029E-4097-B3BA-192FB6B73C35}" srcOrd="0" destOrd="0" presId="urn:microsoft.com/office/officeart/2009/3/layout/HorizontalOrganizationChart"/>
    <dgm:cxn modelId="{3151CFAB-8B6C-4965-9871-05F77F597191}" type="presOf" srcId="{4A8B14B2-FF44-41EB-ABAC-6886F9288EC2}" destId="{D26E519F-02CF-4E66-A5E2-BA7E7BDA0AEA}" srcOrd="0" destOrd="0" presId="urn:microsoft.com/office/officeart/2009/3/layout/HorizontalOrganizationChart"/>
    <dgm:cxn modelId="{4196C81A-713B-4495-B392-B2711FEFAF2F}" type="presOf" srcId="{E17DAE96-6CAD-466E-8FF5-20132D993862}" destId="{B5CF90ED-45A3-420F-9DF1-BB2F5557F68F}" srcOrd="0" destOrd="0" presId="urn:microsoft.com/office/officeart/2009/3/layout/HorizontalOrganizationChart"/>
    <dgm:cxn modelId="{66F5CE3A-B75A-453C-A760-06B8A68D634F}" type="presOf" srcId="{19E0F6CC-F327-4E18-BA1E-93C8CF107B87}" destId="{A6856388-9BB8-4B99-A5B3-9FFEFD1C6CB1}" srcOrd="0" destOrd="0" presId="urn:microsoft.com/office/officeart/2009/3/layout/HorizontalOrganizationChart"/>
    <dgm:cxn modelId="{5ECC0049-93A6-4215-BC9D-B0F24B87DB92}" type="presOf" srcId="{B245F340-EBD5-4904-BE36-03D60D5812A8}" destId="{3294B636-419C-4B32-ADBA-6043999DD843}" srcOrd="0" destOrd="0" presId="urn:microsoft.com/office/officeart/2009/3/layout/HorizontalOrganizationChart"/>
    <dgm:cxn modelId="{D8D3AD19-2B3F-4A76-9D08-9070065F35BA}" type="presOf" srcId="{E325B2B0-A529-4FFF-AB2F-A7B984ECF6C2}" destId="{F28A6C4F-1CC0-48E5-92E1-761795BD9AE2}" srcOrd="0" destOrd="0" presId="urn:microsoft.com/office/officeart/2009/3/layout/HorizontalOrganizationChart"/>
    <dgm:cxn modelId="{6C89B4CB-C9AA-4ECF-AFDD-895AD7CAAB43}" srcId="{4A8B14B2-FF44-41EB-ABAC-6886F9288EC2}" destId="{E17DAE96-6CAD-466E-8FF5-20132D993862}" srcOrd="3" destOrd="0" parTransId="{3171D189-4030-451D-BC48-340741AFD96F}" sibTransId="{FC61DA7D-2ED9-474E-8141-C6CE6C4C9A22}"/>
    <dgm:cxn modelId="{DA3F5C12-C55F-4D68-9A47-41478848167C}" type="presOf" srcId="{84CD53C0-FA46-4FD6-B76D-D549AD6C0F5A}" destId="{1C742F2B-0581-42C3-A615-A902FA5C32F5}" srcOrd="1" destOrd="0" presId="urn:microsoft.com/office/officeart/2009/3/layout/HorizontalOrganizationChart"/>
    <dgm:cxn modelId="{8B0B105A-CD37-4717-BC28-68682A14CECF}" srcId="{4A8B14B2-FF44-41EB-ABAC-6886F9288EC2}" destId="{84CD53C0-FA46-4FD6-B76D-D549AD6C0F5A}" srcOrd="0" destOrd="0" parTransId="{19E0F6CC-F327-4E18-BA1E-93C8CF107B87}" sibTransId="{422C3B55-47D8-44FA-AE1D-62F9DC9E73F3}"/>
    <dgm:cxn modelId="{01146488-9A5F-4E43-BF51-05ABE841C2CB}" srcId="{4A8B14B2-FF44-41EB-ABAC-6886F9288EC2}" destId="{01DC67BA-D789-43A6-8044-A9790B76874F}" srcOrd="1" destOrd="0" parTransId="{59800B2B-F011-4E3C-AD29-E155E52BA570}" sibTransId="{4C517CDF-7D2F-438C-B933-8C326D43F39D}"/>
    <dgm:cxn modelId="{35C0431C-E81E-42B0-9F0D-9327F562F8F8}" type="presOf" srcId="{6620DB64-DF2D-4677-AE02-2A71143D14E7}" destId="{905C1429-8ED7-4CA5-AAEE-0B2E945FE2EC}" srcOrd="1" destOrd="0" presId="urn:microsoft.com/office/officeart/2009/3/layout/HorizontalOrganizationChart"/>
    <dgm:cxn modelId="{AB2B655B-6FF9-4D8C-A6B8-26E6B1C5DEBC}" type="presOf" srcId="{4A8B14B2-FF44-41EB-ABAC-6886F9288EC2}" destId="{38E3DCFD-41E2-4031-9B3E-43F4B6678FE2}" srcOrd="1" destOrd="0" presId="urn:microsoft.com/office/officeart/2009/3/layout/HorizontalOrganizationChart"/>
    <dgm:cxn modelId="{628F6EBC-27AB-4615-B393-6E7CD33C3842}" type="presOf" srcId="{3171D189-4030-451D-BC48-340741AFD96F}" destId="{6F90B692-18FB-4EE3-A32E-0914DA2EECBA}" srcOrd="0" destOrd="0" presId="urn:microsoft.com/office/officeart/2009/3/layout/HorizontalOrganizationChart"/>
    <dgm:cxn modelId="{4A2CFC00-CF6B-446D-93C6-766F8ACA87D0}" type="presOf" srcId="{59800B2B-F011-4E3C-AD29-E155E52BA570}" destId="{BBBDB9C8-CEFF-4AD7-A707-164AAFA91A9A}" srcOrd="0" destOrd="0" presId="urn:microsoft.com/office/officeart/2009/3/layout/HorizontalOrganizationChart"/>
    <dgm:cxn modelId="{52910E7F-1730-41F8-8C0E-059EC64A907E}" type="presOf" srcId="{E17DAE96-6CAD-466E-8FF5-20132D993862}" destId="{46A9CB2E-1905-4654-95C9-FB0923262832}" srcOrd="1" destOrd="0" presId="urn:microsoft.com/office/officeart/2009/3/layout/HorizontalOrganizationChart"/>
    <dgm:cxn modelId="{D0C5BE06-F554-4319-B0A3-B3EFE10536A5}" srcId="{18544FED-2957-48E1-925F-092E30B2E0CE}" destId="{B245F340-EBD5-4904-BE36-03D60D5812A8}" srcOrd="2" destOrd="0" parTransId="{961A0262-C8E6-43E7-8CF3-64AFEB59302C}" sibTransId="{0F68E935-5D30-403E-903B-C0CA29D38705}"/>
    <dgm:cxn modelId="{CE9E94F9-E03B-4CF6-B704-BBC6256E0DBF}" type="presOf" srcId="{01DC67BA-D789-43A6-8044-A9790B76874F}" destId="{1265D877-A9BF-4486-966D-5D88DC2577F4}" srcOrd="1" destOrd="0" presId="urn:microsoft.com/office/officeart/2009/3/layout/HorizontalOrganizationChart"/>
    <dgm:cxn modelId="{EFCB76B6-0AB1-4BC8-BC72-CA2444269F0A}" type="presOf" srcId="{84CD53C0-FA46-4FD6-B76D-D549AD6C0F5A}" destId="{0D008D62-7C08-4B44-AE2E-9FCE043BE5B2}" srcOrd="0" destOrd="0" presId="urn:microsoft.com/office/officeart/2009/3/layout/HorizontalOrganizationChart"/>
    <dgm:cxn modelId="{260C2CEF-4BB1-4AB4-A524-944B99A1CC5A}" type="presOf" srcId="{5C40D288-22E3-4B2C-94D2-7041670BC8B6}" destId="{F296C6D1-A4A7-418E-8176-B37D18BC4220}" srcOrd="1" destOrd="0" presId="urn:microsoft.com/office/officeart/2009/3/layout/HorizontalOrganizationChart"/>
    <dgm:cxn modelId="{CCF7C2CB-C73B-4C80-8EDD-EB551E7861C0}" srcId="{4A8B14B2-FF44-41EB-ABAC-6886F9288EC2}" destId="{6620DB64-DF2D-4677-AE02-2A71143D14E7}" srcOrd="2" destOrd="0" parTransId="{FE12EE07-8008-4168-B448-32EDF8D72DC4}" sibTransId="{0947D432-E920-490E-A7D8-CCDCC4D04BE1}"/>
    <dgm:cxn modelId="{F62C4E59-FC0F-41F3-BF67-0B957048DA46}" srcId="{18544FED-2957-48E1-925F-092E30B2E0CE}" destId="{E325B2B0-A529-4FFF-AB2F-A7B984ECF6C2}" srcOrd="1" destOrd="0" parTransId="{3809B607-E0E5-44C6-ADD8-9C5942E13304}" sibTransId="{1EA00C68-BD33-4583-9239-6BD70FDC2C51}"/>
    <dgm:cxn modelId="{7E73BE0C-39B3-42EE-987C-2A69E584BC2A}" type="presParOf" srcId="{B317ACC2-FC01-4129-9551-2DD147B49F3B}" destId="{3A58756C-A356-4E55-9137-2FD5BD5633AD}" srcOrd="0" destOrd="0" presId="urn:microsoft.com/office/officeart/2009/3/layout/HorizontalOrganizationChart"/>
    <dgm:cxn modelId="{65511E1A-DE8B-4C97-92AF-B9DA34AF7941}" type="presParOf" srcId="{3A58756C-A356-4E55-9137-2FD5BD5633AD}" destId="{D143E7CC-9092-4C5F-9B16-A5DD233B7982}" srcOrd="0" destOrd="0" presId="urn:microsoft.com/office/officeart/2009/3/layout/HorizontalOrganizationChart"/>
    <dgm:cxn modelId="{DE210BF9-9C95-4084-92DB-ED4224E3B977}" type="presParOf" srcId="{D143E7CC-9092-4C5F-9B16-A5DD233B7982}" destId="{D26E519F-02CF-4E66-A5E2-BA7E7BDA0AEA}" srcOrd="0" destOrd="0" presId="urn:microsoft.com/office/officeart/2009/3/layout/HorizontalOrganizationChart"/>
    <dgm:cxn modelId="{9FF8759A-2669-44B5-BC99-DAE9E5EE882F}" type="presParOf" srcId="{D143E7CC-9092-4C5F-9B16-A5DD233B7982}" destId="{38E3DCFD-41E2-4031-9B3E-43F4B6678FE2}" srcOrd="1" destOrd="0" presId="urn:microsoft.com/office/officeart/2009/3/layout/HorizontalOrganizationChart"/>
    <dgm:cxn modelId="{C38EF207-A0E1-4829-9B1C-4FC98CF232CC}" type="presParOf" srcId="{3A58756C-A356-4E55-9137-2FD5BD5633AD}" destId="{35C896A6-2060-4D5D-AC97-F2BF50F6164E}" srcOrd="1" destOrd="0" presId="urn:microsoft.com/office/officeart/2009/3/layout/HorizontalOrganizationChart"/>
    <dgm:cxn modelId="{128B3966-A9F1-450B-B4EF-3BC386544927}" type="presParOf" srcId="{35C896A6-2060-4D5D-AC97-F2BF50F6164E}" destId="{A6856388-9BB8-4B99-A5B3-9FFEFD1C6CB1}" srcOrd="0" destOrd="0" presId="urn:microsoft.com/office/officeart/2009/3/layout/HorizontalOrganizationChart"/>
    <dgm:cxn modelId="{D2C24A1D-34F6-4BA9-8F50-376168C786EA}" type="presParOf" srcId="{35C896A6-2060-4D5D-AC97-F2BF50F6164E}" destId="{5CD06D9A-2A2D-4BA9-B357-6E479A001648}" srcOrd="1" destOrd="0" presId="urn:microsoft.com/office/officeart/2009/3/layout/HorizontalOrganizationChart"/>
    <dgm:cxn modelId="{0053483E-DCD1-4FB3-A63C-EDF058366D67}" type="presParOf" srcId="{5CD06D9A-2A2D-4BA9-B357-6E479A001648}" destId="{1F43EDF6-6D16-44F4-872B-267E5EED6BD8}" srcOrd="0" destOrd="0" presId="urn:microsoft.com/office/officeart/2009/3/layout/HorizontalOrganizationChart"/>
    <dgm:cxn modelId="{6B5B4AB8-E623-412B-AB55-AA2865623603}" type="presParOf" srcId="{1F43EDF6-6D16-44F4-872B-267E5EED6BD8}" destId="{0D008D62-7C08-4B44-AE2E-9FCE043BE5B2}" srcOrd="0" destOrd="0" presId="urn:microsoft.com/office/officeart/2009/3/layout/HorizontalOrganizationChart"/>
    <dgm:cxn modelId="{4B4E356D-A5A5-478F-B631-627C52A037E1}" type="presParOf" srcId="{1F43EDF6-6D16-44F4-872B-267E5EED6BD8}" destId="{1C742F2B-0581-42C3-A615-A902FA5C32F5}" srcOrd="1" destOrd="0" presId="urn:microsoft.com/office/officeart/2009/3/layout/HorizontalOrganizationChart"/>
    <dgm:cxn modelId="{309842D9-93DC-4C37-9CA0-70699A0FF843}" type="presParOf" srcId="{5CD06D9A-2A2D-4BA9-B357-6E479A001648}" destId="{350A96D3-E249-4C20-8B38-16B560705499}" srcOrd="1" destOrd="0" presId="urn:microsoft.com/office/officeart/2009/3/layout/HorizontalOrganizationChart"/>
    <dgm:cxn modelId="{F80B7361-7DCF-4D40-9BDD-161AB0503EEA}" type="presParOf" srcId="{5CD06D9A-2A2D-4BA9-B357-6E479A001648}" destId="{8AC6E7C3-1149-4588-B2F9-465D8AAD5546}" srcOrd="2" destOrd="0" presId="urn:microsoft.com/office/officeart/2009/3/layout/HorizontalOrganizationChart"/>
    <dgm:cxn modelId="{D950182B-A0C1-4667-B0E8-D33857984F5A}" type="presParOf" srcId="{35C896A6-2060-4D5D-AC97-F2BF50F6164E}" destId="{BBBDB9C8-CEFF-4AD7-A707-164AAFA91A9A}" srcOrd="2" destOrd="0" presId="urn:microsoft.com/office/officeart/2009/3/layout/HorizontalOrganizationChart"/>
    <dgm:cxn modelId="{19599EF2-1D82-4B73-B7DF-8EF247D221B4}" type="presParOf" srcId="{35C896A6-2060-4D5D-AC97-F2BF50F6164E}" destId="{94FC6A73-3823-42BF-A748-174B70BB14B1}" srcOrd="3" destOrd="0" presId="urn:microsoft.com/office/officeart/2009/3/layout/HorizontalOrganizationChart"/>
    <dgm:cxn modelId="{6AA03313-D7A3-4712-9D27-92B68502F9C0}" type="presParOf" srcId="{94FC6A73-3823-42BF-A748-174B70BB14B1}" destId="{DF3CDE00-7C0E-437A-A960-34695BD861DD}" srcOrd="0" destOrd="0" presId="urn:microsoft.com/office/officeart/2009/3/layout/HorizontalOrganizationChart"/>
    <dgm:cxn modelId="{1DB74AD0-B1F8-4B61-913D-682DF8395E61}" type="presParOf" srcId="{DF3CDE00-7C0E-437A-A960-34695BD861DD}" destId="{59A7EC20-C23F-4BFE-814A-E12A5F161EB9}" srcOrd="0" destOrd="0" presId="urn:microsoft.com/office/officeart/2009/3/layout/HorizontalOrganizationChart"/>
    <dgm:cxn modelId="{F9EE3D58-369E-4B25-915B-5778871EF2F9}" type="presParOf" srcId="{DF3CDE00-7C0E-437A-A960-34695BD861DD}" destId="{1265D877-A9BF-4486-966D-5D88DC2577F4}" srcOrd="1" destOrd="0" presId="urn:microsoft.com/office/officeart/2009/3/layout/HorizontalOrganizationChart"/>
    <dgm:cxn modelId="{35E8CD7C-C520-42C0-9714-CC5C7FCD3109}" type="presParOf" srcId="{94FC6A73-3823-42BF-A748-174B70BB14B1}" destId="{D69C13E8-110F-4951-9745-0F034F2BF09F}" srcOrd="1" destOrd="0" presId="urn:microsoft.com/office/officeart/2009/3/layout/HorizontalOrganizationChart"/>
    <dgm:cxn modelId="{A94DCAB6-8FA9-4B2A-B558-AF451EC3A589}" type="presParOf" srcId="{94FC6A73-3823-42BF-A748-174B70BB14B1}" destId="{D8BF271C-8C92-42AC-8F49-B428B04C53DD}" srcOrd="2" destOrd="0" presId="urn:microsoft.com/office/officeart/2009/3/layout/HorizontalOrganizationChart"/>
    <dgm:cxn modelId="{8CDB945F-96BF-413E-A117-97FB0B3DBA17}" type="presParOf" srcId="{35C896A6-2060-4D5D-AC97-F2BF50F6164E}" destId="{8C4BA0E2-0E27-4964-8403-E6974F7BCF83}" srcOrd="4" destOrd="0" presId="urn:microsoft.com/office/officeart/2009/3/layout/HorizontalOrganizationChart"/>
    <dgm:cxn modelId="{AAF02732-9D54-44FD-9F29-C92B0E2B437E}" type="presParOf" srcId="{35C896A6-2060-4D5D-AC97-F2BF50F6164E}" destId="{C4AA476D-662B-4F11-AD8C-7638FEC57A77}" srcOrd="5" destOrd="0" presId="urn:microsoft.com/office/officeart/2009/3/layout/HorizontalOrganizationChart"/>
    <dgm:cxn modelId="{0B681830-D6BC-4715-A9D7-8B71F34113AF}" type="presParOf" srcId="{C4AA476D-662B-4F11-AD8C-7638FEC57A77}" destId="{1BB62EBB-EDF3-4504-9EBF-79F4951771DC}" srcOrd="0" destOrd="0" presId="urn:microsoft.com/office/officeart/2009/3/layout/HorizontalOrganizationChart"/>
    <dgm:cxn modelId="{1B75146A-5C3D-4B8A-8C2E-32F29B8BAAE9}" type="presParOf" srcId="{1BB62EBB-EDF3-4504-9EBF-79F4951771DC}" destId="{804B3381-D05C-45D0-8316-7E7A7B090DAB}" srcOrd="0" destOrd="0" presId="urn:microsoft.com/office/officeart/2009/3/layout/HorizontalOrganizationChart"/>
    <dgm:cxn modelId="{6BDC17F6-80CA-4289-A1B2-029C9D39B897}" type="presParOf" srcId="{1BB62EBB-EDF3-4504-9EBF-79F4951771DC}" destId="{905C1429-8ED7-4CA5-AAEE-0B2E945FE2EC}" srcOrd="1" destOrd="0" presId="urn:microsoft.com/office/officeart/2009/3/layout/HorizontalOrganizationChart"/>
    <dgm:cxn modelId="{7FA62B58-A7FB-4661-A254-A97B37B1C91B}" type="presParOf" srcId="{C4AA476D-662B-4F11-AD8C-7638FEC57A77}" destId="{D4E3E3A3-CCF9-4D05-977C-A445CEFEA7B2}" srcOrd="1" destOrd="0" presId="urn:microsoft.com/office/officeart/2009/3/layout/HorizontalOrganizationChart"/>
    <dgm:cxn modelId="{B2EF010C-D9F7-433F-BC30-DE7247980CA2}" type="presParOf" srcId="{C4AA476D-662B-4F11-AD8C-7638FEC57A77}" destId="{AFF80AAE-DFA8-4BB2-A274-2A46A3F2B78A}" srcOrd="2" destOrd="0" presId="urn:microsoft.com/office/officeart/2009/3/layout/HorizontalOrganizationChart"/>
    <dgm:cxn modelId="{5F9691E8-BAE6-4E38-A039-06E99AE2946B}" type="presParOf" srcId="{35C896A6-2060-4D5D-AC97-F2BF50F6164E}" destId="{6F90B692-18FB-4EE3-A32E-0914DA2EECBA}" srcOrd="6" destOrd="0" presId="urn:microsoft.com/office/officeart/2009/3/layout/HorizontalOrganizationChart"/>
    <dgm:cxn modelId="{71A2EB7B-BEA6-4C50-9F54-EC26D62467FE}" type="presParOf" srcId="{35C896A6-2060-4D5D-AC97-F2BF50F6164E}" destId="{66F2DCDB-FE23-46AB-B14B-E5867CA11AFE}" srcOrd="7" destOrd="0" presId="urn:microsoft.com/office/officeart/2009/3/layout/HorizontalOrganizationChart"/>
    <dgm:cxn modelId="{F10CBCDE-1D34-4D3A-8B97-10FA9FA2D1AE}" type="presParOf" srcId="{66F2DCDB-FE23-46AB-B14B-E5867CA11AFE}" destId="{E7DE3EE1-B0EA-4D69-A0CD-1FE174D76931}" srcOrd="0" destOrd="0" presId="urn:microsoft.com/office/officeart/2009/3/layout/HorizontalOrganizationChart"/>
    <dgm:cxn modelId="{36F381A1-92A5-4545-A560-C9420D35A948}" type="presParOf" srcId="{E7DE3EE1-B0EA-4D69-A0CD-1FE174D76931}" destId="{B5CF90ED-45A3-420F-9DF1-BB2F5557F68F}" srcOrd="0" destOrd="0" presId="urn:microsoft.com/office/officeart/2009/3/layout/HorizontalOrganizationChart"/>
    <dgm:cxn modelId="{529A483B-2F05-4E7A-A8CE-15592DCB45EA}" type="presParOf" srcId="{E7DE3EE1-B0EA-4D69-A0CD-1FE174D76931}" destId="{46A9CB2E-1905-4654-95C9-FB0923262832}" srcOrd="1" destOrd="0" presId="urn:microsoft.com/office/officeart/2009/3/layout/HorizontalOrganizationChart"/>
    <dgm:cxn modelId="{5FBB7584-9FE8-4249-B293-07ED45DF78C7}" type="presParOf" srcId="{66F2DCDB-FE23-46AB-B14B-E5867CA11AFE}" destId="{40A9E3A4-3F53-4832-955D-DC4CB86D7ABB}" srcOrd="1" destOrd="0" presId="urn:microsoft.com/office/officeart/2009/3/layout/HorizontalOrganizationChart"/>
    <dgm:cxn modelId="{B012E5E5-E34A-4BBA-84DB-42B024C71D78}" type="presParOf" srcId="{66F2DCDB-FE23-46AB-B14B-E5867CA11AFE}" destId="{CC7830E7-086F-4870-BB28-E31DFB30E07C}" srcOrd="2" destOrd="0" presId="urn:microsoft.com/office/officeart/2009/3/layout/HorizontalOrganizationChart"/>
    <dgm:cxn modelId="{E69D39BB-7A66-4B5D-95F8-AF6266B72E8E}" type="presParOf" srcId="{35C896A6-2060-4D5D-AC97-F2BF50F6164E}" destId="{E0860E0D-BA9C-4B99-8213-DF649CAF080B}" srcOrd="8" destOrd="0" presId="urn:microsoft.com/office/officeart/2009/3/layout/HorizontalOrganizationChart"/>
    <dgm:cxn modelId="{8C3F1200-0384-4843-8B81-7E0FF1D47B40}" type="presParOf" srcId="{35C896A6-2060-4D5D-AC97-F2BF50F6164E}" destId="{18C59D4B-80BF-44C4-A98A-C7F16AC1CC7E}" srcOrd="9" destOrd="0" presId="urn:microsoft.com/office/officeart/2009/3/layout/HorizontalOrganizationChart"/>
    <dgm:cxn modelId="{167555CC-9A91-4CF3-9E76-03450E8FDBF2}" type="presParOf" srcId="{18C59D4B-80BF-44C4-A98A-C7F16AC1CC7E}" destId="{91CE5DC0-8AF4-4CB4-A3AA-0596A194D3C9}" srcOrd="0" destOrd="0" presId="urn:microsoft.com/office/officeart/2009/3/layout/HorizontalOrganizationChart"/>
    <dgm:cxn modelId="{56322B74-A5AE-4109-8BD1-8B9E9CF6870F}" type="presParOf" srcId="{91CE5DC0-8AF4-4CB4-A3AA-0596A194D3C9}" destId="{03571FD2-029E-4097-B3BA-192FB6B73C35}" srcOrd="0" destOrd="0" presId="urn:microsoft.com/office/officeart/2009/3/layout/HorizontalOrganizationChart"/>
    <dgm:cxn modelId="{7FA6DA05-A342-4825-A153-E356498E39AA}" type="presParOf" srcId="{91CE5DC0-8AF4-4CB4-A3AA-0596A194D3C9}" destId="{F296C6D1-A4A7-418E-8176-B37D18BC4220}" srcOrd="1" destOrd="0" presId="urn:microsoft.com/office/officeart/2009/3/layout/HorizontalOrganizationChart"/>
    <dgm:cxn modelId="{1FA35DC9-AF51-4881-9D72-9D1A3B9F2EB9}" type="presParOf" srcId="{18C59D4B-80BF-44C4-A98A-C7F16AC1CC7E}" destId="{67767206-0CE2-4F35-8076-9AF09D32CC0B}" srcOrd="1" destOrd="0" presId="urn:microsoft.com/office/officeart/2009/3/layout/HorizontalOrganizationChart"/>
    <dgm:cxn modelId="{C301FFF7-0507-463E-8C56-C22FA3C343FC}" type="presParOf" srcId="{18C59D4B-80BF-44C4-A98A-C7F16AC1CC7E}" destId="{F807B510-4809-42EC-B8B9-273943EB3E19}" srcOrd="2" destOrd="0" presId="urn:microsoft.com/office/officeart/2009/3/layout/HorizontalOrganizationChart"/>
    <dgm:cxn modelId="{14BF69C9-D3AD-4F89-AB45-4E86DE6E5E18}" type="presParOf" srcId="{3A58756C-A356-4E55-9137-2FD5BD5633AD}" destId="{C99D270E-03B0-485D-9DBD-5697741B04BF}" srcOrd="2" destOrd="0" presId="urn:microsoft.com/office/officeart/2009/3/layout/HorizontalOrganizationChart"/>
    <dgm:cxn modelId="{0F652EBE-D341-4BBD-8468-F0DFD6EAFBF9}" type="presParOf" srcId="{B317ACC2-FC01-4129-9551-2DD147B49F3B}" destId="{B69F6D3B-6C87-42C2-BDC4-A6187E7D032F}" srcOrd="1" destOrd="0" presId="urn:microsoft.com/office/officeart/2009/3/layout/HorizontalOrganizationChart"/>
    <dgm:cxn modelId="{DC676172-8007-476B-9AC3-201C4641904F}" type="presParOf" srcId="{B69F6D3B-6C87-42C2-BDC4-A6187E7D032F}" destId="{A5529D61-2712-48F9-BE49-6635643278DD}" srcOrd="0" destOrd="0" presId="urn:microsoft.com/office/officeart/2009/3/layout/HorizontalOrganizationChart"/>
    <dgm:cxn modelId="{D1243DB8-8B6A-484F-A8AA-7DF226DC702F}" type="presParOf" srcId="{A5529D61-2712-48F9-BE49-6635643278DD}" destId="{F28A6C4F-1CC0-48E5-92E1-761795BD9AE2}" srcOrd="0" destOrd="0" presId="urn:microsoft.com/office/officeart/2009/3/layout/HorizontalOrganizationChart"/>
    <dgm:cxn modelId="{BA588160-0FDB-4DD2-977C-0178D5ABDC66}" type="presParOf" srcId="{A5529D61-2712-48F9-BE49-6635643278DD}" destId="{7253D4EF-B50C-4F95-BDF1-5909DF514987}" srcOrd="1" destOrd="0" presId="urn:microsoft.com/office/officeart/2009/3/layout/HorizontalOrganizationChart"/>
    <dgm:cxn modelId="{8D682E5D-CDF5-4778-AAB3-EF08A46BCE6E}" type="presParOf" srcId="{B69F6D3B-6C87-42C2-BDC4-A6187E7D032F}" destId="{AF6289F0-6FC7-4990-A58B-B5E5E9C91DCD}" srcOrd="1" destOrd="0" presId="urn:microsoft.com/office/officeart/2009/3/layout/HorizontalOrganizationChart"/>
    <dgm:cxn modelId="{F608C191-37D2-4162-AC94-9BE8C859C37A}" type="presParOf" srcId="{B69F6D3B-6C87-42C2-BDC4-A6187E7D032F}" destId="{F54215F3-5E19-4B2A-914E-9911BBFA2703}" srcOrd="2" destOrd="0" presId="urn:microsoft.com/office/officeart/2009/3/layout/HorizontalOrganizationChart"/>
    <dgm:cxn modelId="{9D23B1F8-8707-46B3-AACE-C7C26B1FEFCD}" type="presParOf" srcId="{B317ACC2-FC01-4129-9551-2DD147B49F3B}" destId="{25348B32-3717-4441-B553-D86673D4373C}" srcOrd="2" destOrd="0" presId="urn:microsoft.com/office/officeart/2009/3/layout/HorizontalOrganizationChart"/>
    <dgm:cxn modelId="{1FE20157-0C07-42BF-AC63-C7E922320D10}" type="presParOf" srcId="{25348B32-3717-4441-B553-D86673D4373C}" destId="{29C614E1-08BC-40E6-B42E-2E480791396F}" srcOrd="0" destOrd="0" presId="urn:microsoft.com/office/officeart/2009/3/layout/HorizontalOrganizationChart"/>
    <dgm:cxn modelId="{52F65456-AAF7-407E-8DD4-89BA6E191833}" type="presParOf" srcId="{29C614E1-08BC-40E6-B42E-2E480791396F}" destId="{3294B636-419C-4B32-ADBA-6043999DD843}" srcOrd="0" destOrd="0" presId="urn:microsoft.com/office/officeart/2009/3/layout/HorizontalOrganizationChart"/>
    <dgm:cxn modelId="{BC31A16B-9EA1-487F-B543-542168DA3B29}" type="presParOf" srcId="{29C614E1-08BC-40E6-B42E-2E480791396F}" destId="{BC7F2058-9B47-45A9-AC4F-30F80E539135}" srcOrd="1" destOrd="0" presId="urn:microsoft.com/office/officeart/2009/3/layout/HorizontalOrganizationChart"/>
    <dgm:cxn modelId="{F3897707-9788-4D3B-AAD2-56EAED9BD476}" type="presParOf" srcId="{25348B32-3717-4441-B553-D86673D4373C}" destId="{56A8E060-611D-43FB-9CAE-396E20A0B93D}" srcOrd="1" destOrd="0" presId="urn:microsoft.com/office/officeart/2009/3/layout/HorizontalOrganizationChart"/>
    <dgm:cxn modelId="{1C2C8DEA-DF04-415A-B09C-D53B5AA6188E}" type="presParOf" srcId="{25348B32-3717-4441-B553-D86673D4373C}" destId="{2C18BBC1-5F6D-43FF-9F6C-967EE452CB7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6C12B85-981E-4410-80DF-DE35A576233A}" type="doc">
      <dgm:prSet loTypeId="urn:microsoft.com/office/officeart/2008/layout/LinedList" loCatId="list" qsTypeId="urn:microsoft.com/office/officeart/2005/8/quickstyle/simple3" qsCatId="simple" csTypeId="urn:microsoft.com/office/officeart/2005/8/colors/accent3_1" csCatId="accent3" phldr="1"/>
      <dgm:spPr/>
      <dgm:t>
        <a:bodyPr/>
        <a:lstStyle/>
        <a:p>
          <a:endParaRPr lang="es-CO"/>
        </a:p>
      </dgm:t>
    </dgm:pt>
    <dgm:pt modelId="{DF1A247B-F305-4589-BE83-317497DA6D98}">
      <dgm:prSet phldrT="[Texto]"/>
      <dgm:spPr/>
      <dgm:t>
        <a:bodyPr/>
        <a:lstStyle/>
        <a:p>
          <a:r>
            <a:rPr lang="es-CO" b="1" dirty="0" smtClean="0">
              <a:latin typeface="Arial"/>
              <a:cs typeface="Arial"/>
            </a:rPr>
            <a:t>Proceso de convergencia en la Ley</a:t>
          </a:r>
          <a:endParaRPr lang="es-CO" dirty="0"/>
        </a:p>
      </dgm:t>
    </dgm:pt>
    <dgm:pt modelId="{F0C11E76-07D6-402D-996A-28EFF3253FF1}" type="parTrans" cxnId="{155D71C7-F764-4D43-8E0D-4660EE6CB25A}">
      <dgm:prSet/>
      <dgm:spPr/>
      <dgm:t>
        <a:bodyPr/>
        <a:lstStyle/>
        <a:p>
          <a:endParaRPr lang="es-CO"/>
        </a:p>
      </dgm:t>
    </dgm:pt>
    <dgm:pt modelId="{54F37A75-1224-4DA7-8FEE-FB6A632C3F81}" type="sibTrans" cxnId="{155D71C7-F764-4D43-8E0D-4660EE6CB25A}">
      <dgm:prSet/>
      <dgm:spPr/>
      <dgm:t>
        <a:bodyPr/>
        <a:lstStyle/>
        <a:p>
          <a:endParaRPr lang="es-CO"/>
        </a:p>
      </dgm:t>
    </dgm:pt>
    <dgm:pt modelId="{DD8ACA24-DCCA-40A9-B2F4-BD612E7A8493}">
      <dgm:prSet custT="1"/>
      <dgm:spPr/>
      <dgm:t>
        <a:bodyPr/>
        <a:lstStyle/>
        <a:p>
          <a:r>
            <a:rPr lang="es-CO" sz="2400" dirty="0" smtClean="0">
              <a:latin typeface="Arial"/>
              <a:cs typeface="Arial"/>
            </a:rPr>
            <a:t>La Ley 1314 de 2009 estableció un único sistema denominado </a:t>
          </a:r>
          <a:r>
            <a:rPr lang="es-CO" sz="2400" b="1" dirty="0" smtClean="0">
              <a:solidFill>
                <a:schemeClr val="accent3">
                  <a:lumMod val="75000"/>
                </a:schemeClr>
              </a:solidFill>
              <a:latin typeface="Arial"/>
              <a:cs typeface="Arial"/>
            </a:rPr>
            <a:t>convergencia</a:t>
          </a:r>
          <a:r>
            <a:rPr lang="es-CO" sz="2400" dirty="0" smtClean="0">
              <a:latin typeface="Arial"/>
              <a:cs typeface="Arial"/>
            </a:rPr>
            <a:t> de las normas contables, de información financiera y de aseguramiento de la información con estándares internacionales, el cual consiste en realizar, por parte del Consejo Técnico de la Contaduría Pública (CTCP), un </a:t>
          </a:r>
          <a:r>
            <a:rPr lang="es-CO" sz="2400" b="1" dirty="0" smtClean="0">
              <a:solidFill>
                <a:schemeClr val="accent3">
                  <a:lumMod val="75000"/>
                </a:schemeClr>
              </a:solidFill>
              <a:latin typeface="Arial"/>
              <a:cs typeface="Arial"/>
            </a:rPr>
            <a:t>debido</a:t>
          </a:r>
          <a:r>
            <a:rPr lang="es-CO" sz="2400" dirty="0" smtClean="0">
              <a:solidFill>
                <a:schemeClr val="accent3">
                  <a:lumMod val="75000"/>
                </a:schemeClr>
              </a:solidFill>
              <a:latin typeface="Arial"/>
              <a:cs typeface="Arial"/>
            </a:rPr>
            <a:t> </a:t>
          </a:r>
          <a:r>
            <a:rPr lang="es-CO" sz="2400" b="1" dirty="0" smtClean="0">
              <a:solidFill>
                <a:schemeClr val="accent3">
                  <a:lumMod val="75000"/>
                </a:schemeClr>
              </a:solidFill>
              <a:latin typeface="Arial"/>
              <a:cs typeface="Arial"/>
            </a:rPr>
            <a:t>proceso</a:t>
          </a:r>
          <a:r>
            <a:rPr lang="es-CO" sz="2400" dirty="0" smtClean="0">
              <a:solidFill>
                <a:schemeClr val="accent3">
                  <a:lumMod val="75000"/>
                </a:schemeClr>
              </a:solidFill>
              <a:latin typeface="Arial"/>
              <a:cs typeface="Arial"/>
            </a:rPr>
            <a:t> </a:t>
          </a:r>
          <a:r>
            <a:rPr lang="es-CO" sz="2400" dirty="0" smtClean="0">
              <a:latin typeface="Arial"/>
              <a:cs typeface="Arial"/>
            </a:rPr>
            <a:t>detallado en la Ley</a:t>
          </a:r>
        </a:p>
      </dgm:t>
    </dgm:pt>
    <dgm:pt modelId="{DA841201-5565-4312-9E67-F94F0B5F48CD}" type="parTrans" cxnId="{73449810-335A-4E47-B03C-62858ED9ECFD}">
      <dgm:prSet/>
      <dgm:spPr/>
      <dgm:t>
        <a:bodyPr/>
        <a:lstStyle/>
        <a:p>
          <a:endParaRPr lang="es-CO"/>
        </a:p>
      </dgm:t>
    </dgm:pt>
    <dgm:pt modelId="{2FE10D12-1E48-49D4-AAF4-9D1CE77E95DA}" type="sibTrans" cxnId="{73449810-335A-4E47-B03C-62858ED9ECFD}">
      <dgm:prSet/>
      <dgm:spPr/>
      <dgm:t>
        <a:bodyPr/>
        <a:lstStyle/>
        <a:p>
          <a:endParaRPr lang="es-CO"/>
        </a:p>
      </dgm:t>
    </dgm:pt>
    <dgm:pt modelId="{3C0A79F2-3B5E-4BC8-8120-A2C458B37F97}" type="pres">
      <dgm:prSet presAssocID="{B6C12B85-981E-4410-80DF-DE35A576233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EEF174FF-5CC7-46C8-93B6-0D2ADC191399}" type="pres">
      <dgm:prSet presAssocID="{DF1A247B-F305-4589-BE83-317497DA6D98}" presName="thickLine" presStyleLbl="alignNode1" presStyleIdx="0" presStyleCnt="1"/>
      <dgm:spPr/>
    </dgm:pt>
    <dgm:pt modelId="{C776624C-975C-41A8-B5F1-68EA2B9FDE92}" type="pres">
      <dgm:prSet presAssocID="{DF1A247B-F305-4589-BE83-317497DA6D98}" presName="horz1" presStyleCnt="0"/>
      <dgm:spPr/>
    </dgm:pt>
    <dgm:pt modelId="{C579FC7A-E0FC-477C-B69D-5D4EAB3B4B2A}" type="pres">
      <dgm:prSet presAssocID="{DF1A247B-F305-4589-BE83-317497DA6D98}" presName="tx1" presStyleLbl="revTx" presStyleIdx="0" presStyleCnt="2" custScaleX="233333"/>
      <dgm:spPr/>
      <dgm:t>
        <a:bodyPr/>
        <a:lstStyle/>
        <a:p>
          <a:endParaRPr lang="es-CO"/>
        </a:p>
      </dgm:t>
    </dgm:pt>
    <dgm:pt modelId="{A439AB3E-BFFA-49F6-BCF2-2B5028FF199C}" type="pres">
      <dgm:prSet presAssocID="{DF1A247B-F305-4589-BE83-317497DA6D98}" presName="vert1" presStyleCnt="0"/>
      <dgm:spPr/>
    </dgm:pt>
    <dgm:pt modelId="{1E4EEADE-A35F-411A-B7A3-3D7C35184DD6}" type="pres">
      <dgm:prSet presAssocID="{DD8ACA24-DCCA-40A9-B2F4-BD612E7A8493}" presName="vertSpace2a" presStyleCnt="0"/>
      <dgm:spPr/>
    </dgm:pt>
    <dgm:pt modelId="{71520F34-B834-43DD-860E-B65EA83901B9}" type="pres">
      <dgm:prSet presAssocID="{DD8ACA24-DCCA-40A9-B2F4-BD612E7A8493}" presName="horz2" presStyleCnt="0"/>
      <dgm:spPr/>
    </dgm:pt>
    <dgm:pt modelId="{A85EE603-4E7F-4D4C-AD39-726280D72370}" type="pres">
      <dgm:prSet presAssocID="{DD8ACA24-DCCA-40A9-B2F4-BD612E7A8493}" presName="horzSpace2" presStyleCnt="0"/>
      <dgm:spPr/>
    </dgm:pt>
    <dgm:pt modelId="{D95714F2-F476-43FB-9A3F-68970A18A1BB}" type="pres">
      <dgm:prSet presAssocID="{DD8ACA24-DCCA-40A9-B2F4-BD612E7A8493}" presName="tx2" presStyleLbl="revTx" presStyleIdx="1" presStyleCnt="2" custScaleX="129225" custScaleY="70176" custLinFactNeighborX="24268"/>
      <dgm:spPr/>
      <dgm:t>
        <a:bodyPr/>
        <a:lstStyle/>
        <a:p>
          <a:endParaRPr lang="es-ES"/>
        </a:p>
      </dgm:t>
    </dgm:pt>
    <dgm:pt modelId="{41972E21-C9D5-4C31-B3FF-545BDBD8EAEF}" type="pres">
      <dgm:prSet presAssocID="{DD8ACA24-DCCA-40A9-B2F4-BD612E7A8493}" presName="vert2" presStyleCnt="0"/>
      <dgm:spPr/>
    </dgm:pt>
    <dgm:pt modelId="{1EAFA69A-0B4B-41B0-A6EB-71194B7046B8}" type="pres">
      <dgm:prSet presAssocID="{DD8ACA24-DCCA-40A9-B2F4-BD612E7A8493}" presName="thinLine2b" presStyleLbl="callout" presStyleIdx="0" presStyleCnt="1"/>
      <dgm:spPr>
        <a:ln>
          <a:solidFill>
            <a:schemeClr val="bg1"/>
          </a:solidFill>
        </a:ln>
      </dgm:spPr>
      <dgm:t>
        <a:bodyPr/>
        <a:lstStyle/>
        <a:p>
          <a:endParaRPr lang="es-CO"/>
        </a:p>
      </dgm:t>
    </dgm:pt>
    <dgm:pt modelId="{E8862258-9F42-45A6-87A0-48259A28CAFA}" type="pres">
      <dgm:prSet presAssocID="{DD8ACA24-DCCA-40A9-B2F4-BD612E7A8493}" presName="vertSpace2b" presStyleCnt="0"/>
      <dgm:spPr/>
    </dgm:pt>
  </dgm:ptLst>
  <dgm:cxnLst>
    <dgm:cxn modelId="{155D71C7-F764-4D43-8E0D-4660EE6CB25A}" srcId="{B6C12B85-981E-4410-80DF-DE35A576233A}" destId="{DF1A247B-F305-4589-BE83-317497DA6D98}" srcOrd="0" destOrd="0" parTransId="{F0C11E76-07D6-402D-996A-28EFF3253FF1}" sibTransId="{54F37A75-1224-4DA7-8FEE-FB6A632C3F81}"/>
    <dgm:cxn modelId="{382AA90E-79FE-4177-A91C-32B871A66E5D}" type="presOf" srcId="{DD8ACA24-DCCA-40A9-B2F4-BD612E7A8493}" destId="{D95714F2-F476-43FB-9A3F-68970A18A1BB}" srcOrd="0" destOrd="0" presId="urn:microsoft.com/office/officeart/2008/layout/LinedList"/>
    <dgm:cxn modelId="{73449810-335A-4E47-B03C-62858ED9ECFD}" srcId="{DF1A247B-F305-4589-BE83-317497DA6D98}" destId="{DD8ACA24-DCCA-40A9-B2F4-BD612E7A8493}" srcOrd="0" destOrd="0" parTransId="{DA841201-5565-4312-9E67-F94F0B5F48CD}" sibTransId="{2FE10D12-1E48-49D4-AAF4-9D1CE77E95DA}"/>
    <dgm:cxn modelId="{A549D185-8133-4F1F-9AE1-8348B004AEAE}" type="presOf" srcId="{DF1A247B-F305-4589-BE83-317497DA6D98}" destId="{C579FC7A-E0FC-477C-B69D-5D4EAB3B4B2A}" srcOrd="0" destOrd="0" presId="urn:microsoft.com/office/officeart/2008/layout/LinedList"/>
    <dgm:cxn modelId="{2324D8D5-BEA4-4599-889B-93B8FF804CDA}" type="presOf" srcId="{B6C12B85-981E-4410-80DF-DE35A576233A}" destId="{3C0A79F2-3B5E-4BC8-8120-A2C458B37F97}" srcOrd="0" destOrd="0" presId="urn:microsoft.com/office/officeart/2008/layout/LinedList"/>
    <dgm:cxn modelId="{7CD92D1E-6F4F-4C98-90C2-F4BFC1BA08F3}" type="presParOf" srcId="{3C0A79F2-3B5E-4BC8-8120-A2C458B37F97}" destId="{EEF174FF-5CC7-46C8-93B6-0D2ADC191399}" srcOrd="0" destOrd="0" presId="urn:microsoft.com/office/officeart/2008/layout/LinedList"/>
    <dgm:cxn modelId="{29E96A40-B45C-4A9F-BE6E-6FB7886AB056}" type="presParOf" srcId="{3C0A79F2-3B5E-4BC8-8120-A2C458B37F97}" destId="{C776624C-975C-41A8-B5F1-68EA2B9FDE92}" srcOrd="1" destOrd="0" presId="urn:microsoft.com/office/officeart/2008/layout/LinedList"/>
    <dgm:cxn modelId="{383A28CA-9C70-4C60-9084-0D1A964BB9B9}" type="presParOf" srcId="{C776624C-975C-41A8-B5F1-68EA2B9FDE92}" destId="{C579FC7A-E0FC-477C-B69D-5D4EAB3B4B2A}" srcOrd="0" destOrd="0" presId="urn:microsoft.com/office/officeart/2008/layout/LinedList"/>
    <dgm:cxn modelId="{61FE1C19-C1A4-4450-9869-1C4630CCF52B}" type="presParOf" srcId="{C776624C-975C-41A8-B5F1-68EA2B9FDE92}" destId="{A439AB3E-BFFA-49F6-BCF2-2B5028FF199C}" srcOrd="1" destOrd="0" presId="urn:microsoft.com/office/officeart/2008/layout/LinedList"/>
    <dgm:cxn modelId="{213A377D-A6EB-40B1-B025-9ADBDF0BE4CF}" type="presParOf" srcId="{A439AB3E-BFFA-49F6-BCF2-2B5028FF199C}" destId="{1E4EEADE-A35F-411A-B7A3-3D7C35184DD6}" srcOrd="0" destOrd="0" presId="urn:microsoft.com/office/officeart/2008/layout/LinedList"/>
    <dgm:cxn modelId="{D58CE08F-34C3-419C-82AB-68380E261C9A}" type="presParOf" srcId="{A439AB3E-BFFA-49F6-BCF2-2B5028FF199C}" destId="{71520F34-B834-43DD-860E-B65EA83901B9}" srcOrd="1" destOrd="0" presId="urn:microsoft.com/office/officeart/2008/layout/LinedList"/>
    <dgm:cxn modelId="{48C0FF28-A2D8-4F86-9508-F5DD7A3DA7DB}" type="presParOf" srcId="{71520F34-B834-43DD-860E-B65EA83901B9}" destId="{A85EE603-4E7F-4D4C-AD39-726280D72370}" srcOrd="0" destOrd="0" presId="urn:microsoft.com/office/officeart/2008/layout/LinedList"/>
    <dgm:cxn modelId="{8370E285-ADA5-4DF1-9C42-FD9D1E1515A7}" type="presParOf" srcId="{71520F34-B834-43DD-860E-B65EA83901B9}" destId="{D95714F2-F476-43FB-9A3F-68970A18A1BB}" srcOrd="1" destOrd="0" presId="urn:microsoft.com/office/officeart/2008/layout/LinedList"/>
    <dgm:cxn modelId="{932D592C-C585-4E40-BB5D-47F51A56E097}" type="presParOf" srcId="{71520F34-B834-43DD-860E-B65EA83901B9}" destId="{41972E21-C9D5-4C31-B3FF-545BDBD8EAEF}" srcOrd="2" destOrd="0" presId="urn:microsoft.com/office/officeart/2008/layout/LinedList"/>
    <dgm:cxn modelId="{EB48A0AA-3F9B-44AE-B87B-A247DBA13672}" type="presParOf" srcId="{A439AB3E-BFFA-49F6-BCF2-2B5028FF199C}" destId="{1EAFA69A-0B4B-41B0-A6EB-71194B7046B8}" srcOrd="2" destOrd="0" presId="urn:microsoft.com/office/officeart/2008/layout/LinedList"/>
    <dgm:cxn modelId="{BD19C1C9-1F3E-43C6-B504-D04334F57A84}" type="presParOf" srcId="{A439AB3E-BFFA-49F6-BCF2-2B5028FF199C}" destId="{E8862258-9F42-45A6-87A0-48259A28CAFA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11512AC-0CCD-4666-8718-83B968462AA8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3_1" csCatId="accent3" phldr="1"/>
      <dgm:spPr/>
      <dgm:t>
        <a:bodyPr/>
        <a:lstStyle/>
        <a:p>
          <a:endParaRPr lang="es-CO"/>
        </a:p>
      </dgm:t>
    </dgm:pt>
    <dgm:pt modelId="{93A58597-3FC5-4A46-8B0B-1941BA3E05C7}">
      <dgm:prSet phldrT="[Texto]" custT="1"/>
      <dgm:spPr/>
      <dgm:t>
        <a:bodyPr/>
        <a:lstStyle/>
        <a:p>
          <a:r>
            <a:rPr lang="es-CO" sz="2000" b="1" dirty="0" smtClean="0">
              <a:latin typeface="Arial"/>
              <a:cs typeface="Arial"/>
            </a:rPr>
            <a:t>Resumen del debido proceso</a:t>
          </a:r>
          <a:endParaRPr lang="es-CO" sz="2000" dirty="0"/>
        </a:p>
      </dgm:t>
    </dgm:pt>
    <dgm:pt modelId="{B6B21A95-3465-4DB5-97C0-5847CB23600A}" type="parTrans" cxnId="{D9F11F8F-002D-429B-8798-5C78F965C18E}">
      <dgm:prSet/>
      <dgm:spPr/>
      <dgm:t>
        <a:bodyPr/>
        <a:lstStyle/>
        <a:p>
          <a:endParaRPr lang="es-CO"/>
        </a:p>
      </dgm:t>
    </dgm:pt>
    <dgm:pt modelId="{812F1BB4-3F4D-4349-B6AB-5825E4A25973}" type="sibTrans" cxnId="{D9F11F8F-002D-429B-8798-5C78F965C18E}">
      <dgm:prSet/>
      <dgm:spPr/>
      <dgm:t>
        <a:bodyPr/>
        <a:lstStyle/>
        <a:p>
          <a:endParaRPr lang="es-CO"/>
        </a:p>
      </dgm:t>
    </dgm:pt>
    <dgm:pt modelId="{B6FCA187-5A4A-48BE-92F4-8B56F5C66C66}">
      <dgm:prSet custT="1"/>
      <dgm:spPr/>
      <dgm:t>
        <a:bodyPr/>
        <a:lstStyle/>
        <a:p>
          <a:r>
            <a:rPr lang="es-CO" sz="1600" b="1" u="sng" dirty="0" smtClean="0">
              <a:latin typeface="Arial"/>
              <a:cs typeface="Arial"/>
            </a:rPr>
            <a:t>PRIMERA ETAPA</a:t>
          </a:r>
        </a:p>
      </dgm:t>
    </dgm:pt>
    <dgm:pt modelId="{6E87531D-88C0-4A19-9E68-E2EBE0D64537}" type="parTrans" cxnId="{8FF0BC5A-0FE5-4D1E-8A79-404A58D48013}">
      <dgm:prSet/>
      <dgm:spPr/>
      <dgm:t>
        <a:bodyPr/>
        <a:lstStyle/>
        <a:p>
          <a:endParaRPr lang="es-CO" sz="1400"/>
        </a:p>
      </dgm:t>
    </dgm:pt>
    <dgm:pt modelId="{DF64FCA2-EC5E-45AF-922D-F910E6E6AD83}" type="sibTrans" cxnId="{8FF0BC5A-0FE5-4D1E-8A79-404A58D48013}">
      <dgm:prSet/>
      <dgm:spPr/>
      <dgm:t>
        <a:bodyPr/>
        <a:lstStyle/>
        <a:p>
          <a:endParaRPr lang="es-CO" sz="1400"/>
        </a:p>
      </dgm:t>
    </dgm:pt>
    <dgm:pt modelId="{99CA42EE-A7D3-422B-9B4E-1E79CD571CE1}">
      <dgm:prSet custT="1"/>
      <dgm:spPr/>
      <dgm:t>
        <a:bodyPr/>
        <a:lstStyle/>
        <a:p>
          <a:r>
            <a:rPr lang="es-CO" sz="1400" b="1" u="sng" dirty="0" smtClean="0">
              <a:latin typeface="Arial"/>
              <a:cs typeface="Arial"/>
            </a:rPr>
            <a:t>SEGUNDA ETAPA</a:t>
          </a:r>
          <a:endParaRPr lang="es-CO" sz="1400" dirty="0" smtClean="0">
            <a:latin typeface="Arial"/>
            <a:cs typeface="Arial"/>
          </a:endParaRPr>
        </a:p>
      </dgm:t>
    </dgm:pt>
    <dgm:pt modelId="{AD159057-129E-47B2-83AB-A701C4EBBFC9}" type="parTrans" cxnId="{F9381A89-A22A-4864-967A-F869A75F50F6}">
      <dgm:prSet/>
      <dgm:spPr/>
      <dgm:t>
        <a:bodyPr/>
        <a:lstStyle/>
        <a:p>
          <a:endParaRPr lang="es-CO"/>
        </a:p>
      </dgm:t>
    </dgm:pt>
    <dgm:pt modelId="{F9AF55F8-F6B6-449C-BD08-7A10F8A64CD2}" type="sibTrans" cxnId="{F9381A89-A22A-4864-967A-F869A75F50F6}">
      <dgm:prSet/>
      <dgm:spPr/>
      <dgm:t>
        <a:bodyPr/>
        <a:lstStyle/>
        <a:p>
          <a:endParaRPr lang="es-CO"/>
        </a:p>
      </dgm:t>
    </dgm:pt>
    <dgm:pt modelId="{AA6C196D-A4D0-4E10-AA4C-F98FCA901207}">
      <dgm:prSet custT="1"/>
      <dgm:spPr/>
      <dgm:t>
        <a:bodyPr/>
        <a:lstStyle/>
        <a:p>
          <a:r>
            <a:rPr lang="es-CO" sz="1400" dirty="0" smtClean="0">
              <a:latin typeface="Arial"/>
              <a:cs typeface="Arial"/>
            </a:rPr>
            <a:t>El CTCP tomará como referencia los estándares mas recientes que hayan sido expedidos, o próximos a expedirse, por organismos internacionales reconocidos a nivel mundial, junto con sus elementos y fundamentos de sus conclusiones</a:t>
          </a:r>
          <a:endParaRPr lang="es-CO" sz="1400" b="1" u="sng" dirty="0" smtClean="0">
            <a:latin typeface="Arial"/>
            <a:cs typeface="Arial"/>
          </a:endParaRPr>
        </a:p>
      </dgm:t>
    </dgm:pt>
    <dgm:pt modelId="{BD2AE770-6420-492F-BA4B-DACDE7BA41BD}" type="parTrans" cxnId="{8197F987-0A5C-4297-9930-347D4229151D}">
      <dgm:prSet/>
      <dgm:spPr/>
      <dgm:t>
        <a:bodyPr/>
        <a:lstStyle/>
        <a:p>
          <a:endParaRPr lang="es-CO"/>
        </a:p>
      </dgm:t>
    </dgm:pt>
    <dgm:pt modelId="{A3AD20F0-DF8D-47E8-9579-CB7BDD438E83}" type="sibTrans" cxnId="{8197F987-0A5C-4297-9930-347D4229151D}">
      <dgm:prSet/>
      <dgm:spPr/>
      <dgm:t>
        <a:bodyPr/>
        <a:lstStyle/>
        <a:p>
          <a:endParaRPr lang="es-CO"/>
        </a:p>
      </dgm:t>
    </dgm:pt>
    <dgm:pt modelId="{77938588-A64B-4208-AB90-7CC150503D9F}">
      <dgm:prSet custT="1"/>
      <dgm:spPr/>
      <dgm:t>
        <a:bodyPr/>
        <a:lstStyle/>
        <a:p>
          <a:r>
            <a:rPr lang="es-CO" sz="1400" b="1" dirty="0" smtClean="0">
              <a:latin typeface="Arial"/>
              <a:cs typeface="Arial"/>
            </a:rPr>
            <a:t> </a:t>
          </a:r>
          <a:r>
            <a:rPr lang="es-CO" sz="1400" dirty="0" smtClean="0">
              <a:latin typeface="Arial"/>
              <a:cs typeface="Arial"/>
            </a:rPr>
            <a:t>El CTCP, con el apoyo de comités ad-honorem, de expertos y de los interesados, analizará técnicamente los estándares con el fin de establecer su conveniencia nacional, si se determina que resultarían eficaces o apropiados para los entes en Colombia. Adicionalmente, considerará las observaciones y recomendaciones que la DIAN y las autoridades de supervisión le presentarán como resultado de la evaluación de los impactos de las normas elaborada por las empresas</a:t>
          </a:r>
        </a:p>
      </dgm:t>
    </dgm:pt>
    <dgm:pt modelId="{49F0DB39-D380-4E04-8806-9274EF1D2F37}" type="parTrans" cxnId="{5CC7AD4D-DC1E-4836-B99C-99E12657D8EB}">
      <dgm:prSet/>
      <dgm:spPr/>
      <dgm:t>
        <a:bodyPr/>
        <a:lstStyle/>
        <a:p>
          <a:endParaRPr lang="es-CO"/>
        </a:p>
      </dgm:t>
    </dgm:pt>
    <dgm:pt modelId="{C2E757B0-CA57-4338-B61A-0A7C2AD23897}" type="sibTrans" cxnId="{5CC7AD4D-DC1E-4836-B99C-99E12657D8EB}">
      <dgm:prSet/>
      <dgm:spPr/>
      <dgm:t>
        <a:bodyPr/>
        <a:lstStyle/>
        <a:p>
          <a:endParaRPr lang="es-CO"/>
        </a:p>
      </dgm:t>
    </dgm:pt>
    <dgm:pt modelId="{72AB3487-F8E8-495F-B787-AA727346F59C}" type="pres">
      <dgm:prSet presAssocID="{811512AC-0CCD-4666-8718-83B968462AA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8BE5F7B-9180-4F99-9742-3CB9B02CED38}" type="pres">
      <dgm:prSet presAssocID="{93A58597-3FC5-4A46-8B0B-1941BA3E05C7}" presName="root1" presStyleCnt="0"/>
      <dgm:spPr/>
    </dgm:pt>
    <dgm:pt modelId="{470B3C90-3A0E-4F4B-9E62-3B781406329C}" type="pres">
      <dgm:prSet presAssocID="{93A58597-3FC5-4A46-8B0B-1941BA3E05C7}" presName="LevelOneTextNode" presStyleLbl="node0" presStyleIdx="0" presStyleCnt="1" custAng="5400000" custScaleX="225282" custScaleY="421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9663044-1A39-4CEE-8B92-CCF1A5FECFF8}" type="pres">
      <dgm:prSet presAssocID="{93A58597-3FC5-4A46-8B0B-1941BA3E05C7}" presName="level2hierChild" presStyleCnt="0"/>
      <dgm:spPr/>
    </dgm:pt>
    <dgm:pt modelId="{DCBEC6ED-C4A6-484B-8F06-3E251D7DB9F0}" type="pres">
      <dgm:prSet presAssocID="{6E87531D-88C0-4A19-9E68-E2EBE0D64537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D4BA92C6-6C64-4B20-8F75-D9038FDB783B}" type="pres">
      <dgm:prSet presAssocID="{6E87531D-88C0-4A19-9E68-E2EBE0D64537}" presName="connTx" presStyleLbl="parChTrans1D2" presStyleIdx="0" presStyleCnt="2"/>
      <dgm:spPr/>
      <dgm:t>
        <a:bodyPr/>
        <a:lstStyle/>
        <a:p>
          <a:endParaRPr lang="es-ES"/>
        </a:p>
      </dgm:t>
    </dgm:pt>
    <dgm:pt modelId="{F6A325E0-E568-4C11-B9DD-67F9E7931A26}" type="pres">
      <dgm:prSet presAssocID="{B6FCA187-5A4A-48BE-92F4-8B56F5C66C66}" presName="root2" presStyleCnt="0"/>
      <dgm:spPr/>
    </dgm:pt>
    <dgm:pt modelId="{8A3DC916-408B-4B11-B0F9-B0DBE9FC54B1}" type="pres">
      <dgm:prSet presAssocID="{B6FCA187-5A4A-48BE-92F4-8B56F5C66C66}" presName="LevelTwoTextNode" presStyleLbl="node2" presStyleIdx="0" presStyleCnt="2" custScaleX="52611" custLinFactNeighborX="-107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AA5772F-1D88-4DDC-9469-B4E4F9980C39}" type="pres">
      <dgm:prSet presAssocID="{B6FCA187-5A4A-48BE-92F4-8B56F5C66C66}" presName="level3hierChild" presStyleCnt="0"/>
      <dgm:spPr/>
    </dgm:pt>
    <dgm:pt modelId="{A650BF5F-D511-44EE-ABB6-E6268E8ED96C}" type="pres">
      <dgm:prSet presAssocID="{BD2AE770-6420-492F-BA4B-DACDE7BA41BD}" presName="conn2-1" presStyleLbl="parChTrans1D3" presStyleIdx="0" presStyleCnt="2"/>
      <dgm:spPr/>
      <dgm:t>
        <a:bodyPr/>
        <a:lstStyle/>
        <a:p>
          <a:endParaRPr lang="es-ES"/>
        </a:p>
      </dgm:t>
    </dgm:pt>
    <dgm:pt modelId="{0EFAC9E3-745F-4499-B70C-FA63A699DFD4}" type="pres">
      <dgm:prSet presAssocID="{BD2AE770-6420-492F-BA4B-DACDE7BA41BD}" presName="connTx" presStyleLbl="parChTrans1D3" presStyleIdx="0" presStyleCnt="2"/>
      <dgm:spPr/>
      <dgm:t>
        <a:bodyPr/>
        <a:lstStyle/>
        <a:p>
          <a:endParaRPr lang="es-ES"/>
        </a:p>
      </dgm:t>
    </dgm:pt>
    <dgm:pt modelId="{D3A26FE7-187A-46B5-A8D0-E8294F331F77}" type="pres">
      <dgm:prSet presAssocID="{AA6C196D-A4D0-4E10-AA4C-F98FCA901207}" presName="root2" presStyleCnt="0"/>
      <dgm:spPr/>
    </dgm:pt>
    <dgm:pt modelId="{6CBBC71D-A54C-43AD-9111-A30470A68040}" type="pres">
      <dgm:prSet presAssocID="{AA6C196D-A4D0-4E10-AA4C-F98FCA901207}" presName="LevelTwoTextNode" presStyleLbl="node3" presStyleIdx="0" presStyleCnt="2" custScaleX="150611" custScaleY="204591" custLinFactNeighborX="33" custLinFactNeighborY="-457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BD6B34B-56E0-42D2-9D33-BC3F87AA4122}" type="pres">
      <dgm:prSet presAssocID="{AA6C196D-A4D0-4E10-AA4C-F98FCA901207}" presName="level3hierChild" presStyleCnt="0"/>
      <dgm:spPr/>
    </dgm:pt>
    <dgm:pt modelId="{4119A251-2919-4F11-B2D7-3595E58A02EE}" type="pres">
      <dgm:prSet presAssocID="{AD159057-129E-47B2-83AB-A701C4EBBFC9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085E2BBF-C81F-48F6-8E44-6C5F17BFF70D}" type="pres">
      <dgm:prSet presAssocID="{AD159057-129E-47B2-83AB-A701C4EBBFC9}" presName="connTx" presStyleLbl="parChTrans1D2" presStyleIdx="1" presStyleCnt="2"/>
      <dgm:spPr/>
      <dgm:t>
        <a:bodyPr/>
        <a:lstStyle/>
        <a:p>
          <a:endParaRPr lang="es-ES"/>
        </a:p>
      </dgm:t>
    </dgm:pt>
    <dgm:pt modelId="{68182C86-9001-45EF-B363-87998F0EA3D3}" type="pres">
      <dgm:prSet presAssocID="{99CA42EE-A7D3-422B-9B4E-1E79CD571CE1}" presName="root2" presStyleCnt="0"/>
      <dgm:spPr/>
    </dgm:pt>
    <dgm:pt modelId="{27384E43-CA28-439F-A278-7B71E3F699DB}" type="pres">
      <dgm:prSet presAssocID="{99CA42EE-A7D3-422B-9B4E-1E79CD571CE1}" presName="LevelTwoTextNode" presStyleLbl="node2" presStyleIdx="1" presStyleCnt="2" custScaleX="52611" custLinFactNeighborX="-107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A8D9DF9-8438-422B-B17E-24F19368E1D2}" type="pres">
      <dgm:prSet presAssocID="{99CA42EE-A7D3-422B-9B4E-1E79CD571CE1}" presName="level3hierChild" presStyleCnt="0"/>
      <dgm:spPr/>
    </dgm:pt>
    <dgm:pt modelId="{9C0BF6FD-03CC-4238-A0E2-C123B9092612}" type="pres">
      <dgm:prSet presAssocID="{49F0DB39-D380-4E04-8806-9274EF1D2F37}" presName="conn2-1" presStyleLbl="parChTrans1D3" presStyleIdx="1" presStyleCnt="2"/>
      <dgm:spPr/>
      <dgm:t>
        <a:bodyPr/>
        <a:lstStyle/>
        <a:p>
          <a:endParaRPr lang="es-ES"/>
        </a:p>
      </dgm:t>
    </dgm:pt>
    <dgm:pt modelId="{42566B70-5184-4C2E-83D0-54EC2DAAB0E7}" type="pres">
      <dgm:prSet presAssocID="{49F0DB39-D380-4E04-8806-9274EF1D2F37}" presName="connTx" presStyleLbl="parChTrans1D3" presStyleIdx="1" presStyleCnt="2"/>
      <dgm:spPr/>
      <dgm:t>
        <a:bodyPr/>
        <a:lstStyle/>
        <a:p>
          <a:endParaRPr lang="es-ES"/>
        </a:p>
      </dgm:t>
    </dgm:pt>
    <dgm:pt modelId="{E2F85D41-F28B-4F92-979A-4AA773C0589F}" type="pres">
      <dgm:prSet presAssocID="{77938588-A64B-4208-AB90-7CC150503D9F}" presName="root2" presStyleCnt="0"/>
      <dgm:spPr/>
    </dgm:pt>
    <dgm:pt modelId="{2275EA03-DFBC-4A70-A0BC-A65BD8F7085A}" type="pres">
      <dgm:prSet presAssocID="{77938588-A64B-4208-AB90-7CC150503D9F}" presName="LevelTwoTextNode" presStyleLbl="node3" presStyleIdx="1" presStyleCnt="2" custScaleX="159689" custScaleY="3077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9B498FA-3F67-431F-8EFD-84E0E7A2949B}" type="pres">
      <dgm:prSet presAssocID="{77938588-A64B-4208-AB90-7CC150503D9F}" presName="level3hierChild" presStyleCnt="0"/>
      <dgm:spPr/>
    </dgm:pt>
  </dgm:ptLst>
  <dgm:cxnLst>
    <dgm:cxn modelId="{8C566F7E-10CB-4E78-8678-B9F1A4EA6D09}" type="presOf" srcId="{6E87531D-88C0-4A19-9E68-E2EBE0D64537}" destId="{DCBEC6ED-C4A6-484B-8F06-3E251D7DB9F0}" srcOrd="0" destOrd="0" presId="urn:microsoft.com/office/officeart/2008/layout/HorizontalMultiLevelHierarchy"/>
    <dgm:cxn modelId="{6E782E9E-0858-4E10-91E4-019AFDB830F2}" type="presOf" srcId="{AA6C196D-A4D0-4E10-AA4C-F98FCA901207}" destId="{6CBBC71D-A54C-43AD-9111-A30470A68040}" srcOrd="0" destOrd="0" presId="urn:microsoft.com/office/officeart/2008/layout/HorizontalMultiLevelHierarchy"/>
    <dgm:cxn modelId="{4BFE6E63-9BB3-46F5-88E4-44A0B6262C16}" type="presOf" srcId="{49F0DB39-D380-4E04-8806-9274EF1D2F37}" destId="{42566B70-5184-4C2E-83D0-54EC2DAAB0E7}" srcOrd="1" destOrd="0" presId="urn:microsoft.com/office/officeart/2008/layout/HorizontalMultiLevelHierarchy"/>
    <dgm:cxn modelId="{15A5B295-921B-4C96-B5A7-9E570A69ABDE}" type="presOf" srcId="{AD159057-129E-47B2-83AB-A701C4EBBFC9}" destId="{085E2BBF-C81F-48F6-8E44-6C5F17BFF70D}" srcOrd="1" destOrd="0" presId="urn:microsoft.com/office/officeart/2008/layout/HorizontalMultiLevelHierarchy"/>
    <dgm:cxn modelId="{8FF0BC5A-0FE5-4D1E-8A79-404A58D48013}" srcId="{93A58597-3FC5-4A46-8B0B-1941BA3E05C7}" destId="{B6FCA187-5A4A-48BE-92F4-8B56F5C66C66}" srcOrd="0" destOrd="0" parTransId="{6E87531D-88C0-4A19-9E68-E2EBE0D64537}" sibTransId="{DF64FCA2-EC5E-45AF-922D-F910E6E6AD83}"/>
    <dgm:cxn modelId="{BD899461-CF42-4C34-8C13-685B1C87803A}" type="presOf" srcId="{AD159057-129E-47B2-83AB-A701C4EBBFC9}" destId="{4119A251-2919-4F11-B2D7-3595E58A02EE}" srcOrd="0" destOrd="0" presId="urn:microsoft.com/office/officeart/2008/layout/HorizontalMultiLevelHierarchy"/>
    <dgm:cxn modelId="{D9F11F8F-002D-429B-8798-5C78F965C18E}" srcId="{811512AC-0CCD-4666-8718-83B968462AA8}" destId="{93A58597-3FC5-4A46-8B0B-1941BA3E05C7}" srcOrd="0" destOrd="0" parTransId="{B6B21A95-3465-4DB5-97C0-5847CB23600A}" sibTransId="{812F1BB4-3F4D-4349-B6AB-5825E4A25973}"/>
    <dgm:cxn modelId="{1CA2247F-6A04-4CF8-8BE0-91137268F29B}" type="presOf" srcId="{B6FCA187-5A4A-48BE-92F4-8B56F5C66C66}" destId="{8A3DC916-408B-4B11-B0F9-B0DBE9FC54B1}" srcOrd="0" destOrd="0" presId="urn:microsoft.com/office/officeart/2008/layout/HorizontalMultiLevelHierarchy"/>
    <dgm:cxn modelId="{09719BEC-4C62-410D-B75E-77BC247E2C46}" type="presOf" srcId="{BD2AE770-6420-492F-BA4B-DACDE7BA41BD}" destId="{A650BF5F-D511-44EE-ABB6-E6268E8ED96C}" srcOrd="0" destOrd="0" presId="urn:microsoft.com/office/officeart/2008/layout/HorizontalMultiLevelHierarchy"/>
    <dgm:cxn modelId="{28308241-34C6-4295-8ED0-49E3B751FC29}" type="presOf" srcId="{811512AC-0CCD-4666-8718-83B968462AA8}" destId="{72AB3487-F8E8-495F-B787-AA727346F59C}" srcOrd="0" destOrd="0" presId="urn:microsoft.com/office/officeart/2008/layout/HorizontalMultiLevelHierarchy"/>
    <dgm:cxn modelId="{5CC7AD4D-DC1E-4836-B99C-99E12657D8EB}" srcId="{99CA42EE-A7D3-422B-9B4E-1E79CD571CE1}" destId="{77938588-A64B-4208-AB90-7CC150503D9F}" srcOrd="0" destOrd="0" parTransId="{49F0DB39-D380-4E04-8806-9274EF1D2F37}" sibTransId="{C2E757B0-CA57-4338-B61A-0A7C2AD23897}"/>
    <dgm:cxn modelId="{F9381A89-A22A-4864-967A-F869A75F50F6}" srcId="{93A58597-3FC5-4A46-8B0B-1941BA3E05C7}" destId="{99CA42EE-A7D3-422B-9B4E-1E79CD571CE1}" srcOrd="1" destOrd="0" parTransId="{AD159057-129E-47B2-83AB-A701C4EBBFC9}" sibTransId="{F9AF55F8-F6B6-449C-BD08-7A10F8A64CD2}"/>
    <dgm:cxn modelId="{8197F987-0A5C-4297-9930-347D4229151D}" srcId="{B6FCA187-5A4A-48BE-92F4-8B56F5C66C66}" destId="{AA6C196D-A4D0-4E10-AA4C-F98FCA901207}" srcOrd="0" destOrd="0" parTransId="{BD2AE770-6420-492F-BA4B-DACDE7BA41BD}" sibTransId="{A3AD20F0-DF8D-47E8-9579-CB7BDD438E83}"/>
    <dgm:cxn modelId="{20EB8D4C-9215-42FD-99E7-1CF660A4523C}" type="presOf" srcId="{93A58597-3FC5-4A46-8B0B-1941BA3E05C7}" destId="{470B3C90-3A0E-4F4B-9E62-3B781406329C}" srcOrd="0" destOrd="0" presId="urn:microsoft.com/office/officeart/2008/layout/HorizontalMultiLevelHierarchy"/>
    <dgm:cxn modelId="{3EEF71F2-14D5-4056-B415-B8C94894507E}" type="presOf" srcId="{99CA42EE-A7D3-422B-9B4E-1E79CD571CE1}" destId="{27384E43-CA28-439F-A278-7B71E3F699DB}" srcOrd="0" destOrd="0" presId="urn:microsoft.com/office/officeart/2008/layout/HorizontalMultiLevelHierarchy"/>
    <dgm:cxn modelId="{155217EC-A5A9-4A90-B190-E34D2D9CE780}" type="presOf" srcId="{6E87531D-88C0-4A19-9E68-E2EBE0D64537}" destId="{D4BA92C6-6C64-4B20-8F75-D9038FDB783B}" srcOrd="1" destOrd="0" presId="urn:microsoft.com/office/officeart/2008/layout/HorizontalMultiLevelHierarchy"/>
    <dgm:cxn modelId="{2ED0C43A-ACFD-431E-928C-5A61B2A2C7DD}" type="presOf" srcId="{77938588-A64B-4208-AB90-7CC150503D9F}" destId="{2275EA03-DFBC-4A70-A0BC-A65BD8F7085A}" srcOrd="0" destOrd="0" presId="urn:microsoft.com/office/officeart/2008/layout/HorizontalMultiLevelHierarchy"/>
    <dgm:cxn modelId="{2194D417-7D03-43DB-8A9C-FEC17711F3F4}" type="presOf" srcId="{BD2AE770-6420-492F-BA4B-DACDE7BA41BD}" destId="{0EFAC9E3-745F-4499-B70C-FA63A699DFD4}" srcOrd="1" destOrd="0" presId="urn:microsoft.com/office/officeart/2008/layout/HorizontalMultiLevelHierarchy"/>
    <dgm:cxn modelId="{DB5656EC-B8E0-4CFE-84BD-89E0FC55FC0C}" type="presOf" srcId="{49F0DB39-D380-4E04-8806-9274EF1D2F37}" destId="{9C0BF6FD-03CC-4238-A0E2-C123B9092612}" srcOrd="0" destOrd="0" presId="urn:microsoft.com/office/officeart/2008/layout/HorizontalMultiLevelHierarchy"/>
    <dgm:cxn modelId="{F5318FA7-6EAB-40B1-8106-CBB6FD9B1ADB}" type="presParOf" srcId="{72AB3487-F8E8-495F-B787-AA727346F59C}" destId="{A8BE5F7B-9180-4F99-9742-3CB9B02CED38}" srcOrd="0" destOrd="0" presId="urn:microsoft.com/office/officeart/2008/layout/HorizontalMultiLevelHierarchy"/>
    <dgm:cxn modelId="{B76F7D96-D2EF-4638-8AA0-2AE7F50CF32C}" type="presParOf" srcId="{A8BE5F7B-9180-4F99-9742-3CB9B02CED38}" destId="{470B3C90-3A0E-4F4B-9E62-3B781406329C}" srcOrd="0" destOrd="0" presId="urn:microsoft.com/office/officeart/2008/layout/HorizontalMultiLevelHierarchy"/>
    <dgm:cxn modelId="{6837BCB9-6DC7-40C8-930E-700EDACD411B}" type="presParOf" srcId="{A8BE5F7B-9180-4F99-9742-3CB9B02CED38}" destId="{09663044-1A39-4CEE-8B92-CCF1A5FECFF8}" srcOrd="1" destOrd="0" presId="urn:microsoft.com/office/officeart/2008/layout/HorizontalMultiLevelHierarchy"/>
    <dgm:cxn modelId="{594A15E2-1E25-44B0-A28A-1CC77206964E}" type="presParOf" srcId="{09663044-1A39-4CEE-8B92-CCF1A5FECFF8}" destId="{DCBEC6ED-C4A6-484B-8F06-3E251D7DB9F0}" srcOrd="0" destOrd="0" presId="urn:microsoft.com/office/officeart/2008/layout/HorizontalMultiLevelHierarchy"/>
    <dgm:cxn modelId="{7E154994-CC71-48CF-9CD2-FB345D259282}" type="presParOf" srcId="{DCBEC6ED-C4A6-484B-8F06-3E251D7DB9F0}" destId="{D4BA92C6-6C64-4B20-8F75-D9038FDB783B}" srcOrd="0" destOrd="0" presId="urn:microsoft.com/office/officeart/2008/layout/HorizontalMultiLevelHierarchy"/>
    <dgm:cxn modelId="{86486F0E-3A36-4677-9319-B0CF9C496DED}" type="presParOf" srcId="{09663044-1A39-4CEE-8B92-CCF1A5FECFF8}" destId="{F6A325E0-E568-4C11-B9DD-67F9E7931A26}" srcOrd="1" destOrd="0" presId="urn:microsoft.com/office/officeart/2008/layout/HorizontalMultiLevelHierarchy"/>
    <dgm:cxn modelId="{D012D2C0-D63B-4BF8-9B70-EA9DBA37A69F}" type="presParOf" srcId="{F6A325E0-E568-4C11-B9DD-67F9E7931A26}" destId="{8A3DC916-408B-4B11-B0F9-B0DBE9FC54B1}" srcOrd="0" destOrd="0" presId="urn:microsoft.com/office/officeart/2008/layout/HorizontalMultiLevelHierarchy"/>
    <dgm:cxn modelId="{BB18291A-764B-4DC1-808C-B4629AEF28CB}" type="presParOf" srcId="{F6A325E0-E568-4C11-B9DD-67F9E7931A26}" destId="{7AA5772F-1D88-4DDC-9469-B4E4F9980C39}" srcOrd="1" destOrd="0" presId="urn:microsoft.com/office/officeart/2008/layout/HorizontalMultiLevelHierarchy"/>
    <dgm:cxn modelId="{120E9B2D-E5D8-47BA-9465-16BF4BCEDDE7}" type="presParOf" srcId="{7AA5772F-1D88-4DDC-9469-B4E4F9980C39}" destId="{A650BF5F-D511-44EE-ABB6-E6268E8ED96C}" srcOrd="0" destOrd="0" presId="urn:microsoft.com/office/officeart/2008/layout/HorizontalMultiLevelHierarchy"/>
    <dgm:cxn modelId="{46A49545-8C9F-4C7C-A738-B169E28D723E}" type="presParOf" srcId="{A650BF5F-D511-44EE-ABB6-E6268E8ED96C}" destId="{0EFAC9E3-745F-4499-B70C-FA63A699DFD4}" srcOrd="0" destOrd="0" presId="urn:microsoft.com/office/officeart/2008/layout/HorizontalMultiLevelHierarchy"/>
    <dgm:cxn modelId="{176394B1-0CC7-4E45-8902-0C93F03B3B5F}" type="presParOf" srcId="{7AA5772F-1D88-4DDC-9469-B4E4F9980C39}" destId="{D3A26FE7-187A-46B5-A8D0-E8294F331F77}" srcOrd="1" destOrd="0" presId="urn:microsoft.com/office/officeart/2008/layout/HorizontalMultiLevelHierarchy"/>
    <dgm:cxn modelId="{5D2F05BB-063F-48EF-849B-72FFE0F0DB36}" type="presParOf" srcId="{D3A26FE7-187A-46B5-A8D0-E8294F331F77}" destId="{6CBBC71D-A54C-43AD-9111-A30470A68040}" srcOrd="0" destOrd="0" presId="urn:microsoft.com/office/officeart/2008/layout/HorizontalMultiLevelHierarchy"/>
    <dgm:cxn modelId="{837AE2C9-1839-48F9-B525-BE7F5DAD887F}" type="presParOf" srcId="{D3A26FE7-187A-46B5-A8D0-E8294F331F77}" destId="{FBD6B34B-56E0-42D2-9D33-BC3F87AA4122}" srcOrd="1" destOrd="0" presId="urn:microsoft.com/office/officeart/2008/layout/HorizontalMultiLevelHierarchy"/>
    <dgm:cxn modelId="{87657147-6AF1-43DE-ACAF-65129D684F9B}" type="presParOf" srcId="{09663044-1A39-4CEE-8B92-CCF1A5FECFF8}" destId="{4119A251-2919-4F11-B2D7-3595E58A02EE}" srcOrd="2" destOrd="0" presId="urn:microsoft.com/office/officeart/2008/layout/HorizontalMultiLevelHierarchy"/>
    <dgm:cxn modelId="{C30E90DE-88FC-4903-A447-F0F7D99BE9C2}" type="presParOf" srcId="{4119A251-2919-4F11-B2D7-3595E58A02EE}" destId="{085E2BBF-C81F-48F6-8E44-6C5F17BFF70D}" srcOrd="0" destOrd="0" presId="urn:microsoft.com/office/officeart/2008/layout/HorizontalMultiLevelHierarchy"/>
    <dgm:cxn modelId="{5B0E5E3C-442C-403D-B333-E3C510F37EEC}" type="presParOf" srcId="{09663044-1A39-4CEE-8B92-CCF1A5FECFF8}" destId="{68182C86-9001-45EF-B363-87998F0EA3D3}" srcOrd="3" destOrd="0" presId="urn:microsoft.com/office/officeart/2008/layout/HorizontalMultiLevelHierarchy"/>
    <dgm:cxn modelId="{1CB96EAD-26CB-4615-A9F3-3C2C1A0902B1}" type="presParOf" srcId="{68182C86-9001-45EF-B363-87998F0EA3D3}" destId="{27384E43-CA28-439F-A278-7B71E3F699DB}" srcOrd="0" destOrd="0" presId="urn:microsoft.com/office/officeart/2008/layout/HorizontalMultiLevelHierarchy"/>
    <dgm:cxn modelId="{3F23659D-266C-4816-B0DC-FD4301C29285}" type="presParOf" srcId="{68182C86-9001-45EF-B363-87998F0EA3D3}" destId="{3A8D9DF9-8438-422B-B17E-24F19368E1D2}" srcOrd="1" destOrd="0" presId="urn:microsoft.com/office/officeart/2008/layout/HorizontalMultiLevelHierarchy"/>
    <dgm:cxn modelId="{6B234DFE-533F-4201-BAE3-119040B21C91}" type="presParOf" srcId="{3A8D9DF9-8438-422B-B17E-24F19368E1D2}" destId="{9C0BF6FD-03CC-4238-A0E2-C123B9092612}" srcOrd="0" destOrd="0" presId="urn:microsoft.com/office/officeart/2008/layout/HorizontalMultiLevelHierarchy"/>
    <dgm:cxn modelId="{E796F895-64C0-435E-A334-7716D78AA875}" type="presParOf" srcId="{9C0BF6FD-03CC-4238-A0E2-C123B9092612}" destId="{42566B70-5184-4C2E-83D0-54EC2DAAB0E7}" srcOrd="0" destOrd="0" presId="urn:microsoft.com/office/officeart/2008/layout/HorizontalMultiLevelHierarchy"/>
    <dgm:cxn modelId="{52824E40-DEC4-4340-9D9C-F4F28B521E13}" type="presParOf" srcId="{3A8D9DF9-8438-422B-B17E-24F19368E1D2}" destId="{E2F85D41-F28B-4F92-979A-4AA773C0589F}" srcOrd="1" destOrd="0" presId="urn:microsoft.com/office/officeart/2008/layout/HorizontalMultiLevelHierarchy"/>
    <dgm:cxn modelId="{9F6AE858-DE21-4F8E-B05F-E7C26A1C3E21}" type="presParOf" srcId="{E2F85D41-F28B-4F92-979A-4AA773C0589F}" destId="{2275EA03-DFBC-4A70-A0BC-A65BD8F7085A}" srcOrd="0" destOrd="0" presId="urn:microsoft.com/office/officeart/2008/layout/HorizontalMultiLevelHierarchy"/>
    <dgm:cxn modelId="{7CDCA726-2E10-45C6-8EF2-AD770DF18877}" type="presParOf" srcId="{E2F85D41-F28B-4F92-979A-4AA773C0589F}" destId="{29B498FA-3F67-431F-8EFD-84E0E7A2949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B596A7F-EBD1-40B7-8EA7-EE5FDFEF2AD2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3_1" csCatId="accent3" phldr="1"/>
      <dgm:spPr/>
      <dgm:t>
        <a:bodyPr/>
        <a:lstStyle/>
        <a:p>
          <a:endParaRPr lang="es-CO"/>
        </a:p>
      </dgm:t>
    </dgm:pt>
    <dgm:pt modelId="{88CD36F0-F7E8-443F-B49B-6584D761A5B3}">
      <dgm:prSet phldrT="[Texto]"/>
      <dgm:spPr/>
      <dgm:t>
        <a:bodyPr/>
        <a:lstStyle/>
        <a:p>
          <a:r>
            <a:rPr lang="es-CO" b="1" dirty="0" smtClean="0">
              <a:latin typeface="Arial"/>
              <a:cs typeface="Arial"/>
            </a:rPr>
            <a:t>Resumen del debido proceso</a:t>
          </a:r>
          <a:endParaRPr lang="es-CO" dirty="0"/>
        </a:p>
      </dgm:t>
    </dgm:pt>
    <dgm:pt modelId="{A6BBDBB1-C74D-45B3-BBED-D34ADB54F9B8}" type="parTrans" cxnId="{BADED717-46B1-4E26-8686-5152ABE1C70B}">
      <dgm:prSet/>
      <dgm:spPr/>
      <dgm:t>
        <a:bodyPr/>
        <a:lstStyle/>
        <a:p>
          <a:endParaRPr lang="es-CO"/>
        </a:p>
      </dgm:t>
    </dgm:pt>
    <dgm:pt modelId="{6611AE40-50FE-4955-A3B2-85C217ADD6CB}" type="sibTrans" cxnId="{BADED717-46B1-4E26-8686-5152ABE1C70B}">
      <dgm:prSet/>
      <dgm:spPr/>
      <dgm:t>
        <a:bodyPr/>
        <a:lstStyle/>
        <a:p>
          <a:endParaRPr lang="es-CO"/>
        </a:p>
      </dgm:t>
    </dgm:pt>
    <dgm:pt modelId="{2B1B0C5E-B787-4FE8-97C9-8F3A5D74E107}">
      <dgm:prSet custT="1"/>
      <dgm:spPr/>
      <dgm:t>
        <a:bodyPr/>
        <a:lstStyle/>
        <a:p>
          <a:r>
            <a:rPr lang="es-CO" sz="1600" b="1" u="sng" dirty="0" smtClean="0">
              <a:latin typeface="Arial"/>
              <a:cs typeface="Arial"/>
            </a:rPr>
            <a:t>TERCERA ETAPA</a:t>
          </a:r>
        </a:p>
      </dgm:t>
    </dgm:pt>
    <dgm:pt modelId="{A17A580E-13C1-4704-9D9E-E9799C6F6BDC}" type="parTrans" cxnId="{E837017A-5969-4BD7-9164-EF1C359B45B4}">
      <dgm:prSet/>
      <dgm:spPr/>
      <dgm:t>
        <a:bodyPr/>
        <a:lstStyle/>
        <a:p>
          <a:endParaRPr lang="es-CO"/>
        </a:p>
      </dgm:t>
    </dgm:pt>
    <dgm:pt modelId="{20F253E7-E1F3-42CC-8614-DB6D588CB6C3}" type="sibTrans" cxnId="{E837017A-5969-4BD7-9164-EF1C359B45B4}">
      <dgm:prSet/>
      <dgm:spPr/>
      <dgm:t>
        <a:bodyPr/>
        <a:lstStyle/>
        <a:p>
          <a:endParaRPr lang="es-CO"/>
        </a:p>
      </dgm:t>
    </dgm:pt>
    <dgm:pt modelId="{696FA70A-BBF9-4C07-A5A8-C52742F855FD}">
      <dgm:prSet custT="1"/>
      <dgm:spPr/>
      <dgm:t>
        <a:bodyPr/>
        <a:lstStyle/>
        <a:p>
          <a:r>
            <a:rPr lang="es-CO" sz="1600" b="1" u="sng" dirty="0" smtClean="0">
              <a:latin typeface="Arial"/>
              <a:cs typeface="Arial"/>
            </a:rPr>
            <a:t>CUARTA ETAPA</a:t>
          </a:r>
          <a:endParaRPr lang="es-CO" sz="1600" dirty="0" smtClean="0">
            <a:latin typeface="Arial"/>
            <a:cs typeface="Arial"/>
          </a:endParaRPr>
        </a:p>
      </dgm:t>
    </dgm:pt>
    <dgm:pt modelId="{DCC11DB6-0D42-4FA3-B0D9-8AA5F36B48A7}" type="parTrans" cxnId="{7271A098-18CD-4C66-9B7D-DE6CD7E6C283}">
      <dgm:prSet/>
      <dgm:spPr/>
      <dgm:t>
        <a:bodyPr/>
        <a:lstStyle/>
        <a:p>
          <a:endParaRPr lang="es-CO"/>
        </a:p>
      </dgm:t>
    </dgm:pt>
    <dgm:pt modelId="{934BDA4B-13B7-41FC-AC29-F0A4A8F84296}" type="sibTrans" cxnId="{7271A098-18CD-4C66-9B7D-DE6CD7E6C283}">
      <dgm:prSet/>
      <dgm:spPr/>
      <dgm:t>
        <a:bodyPr/>
        <a:lstStyle/>
        <a:p>
          <a:endParaRPr lang="es-CO"/>
        </a:p>
      </dgm:t>
    </dgm:pt>
    <dgm:pt modelId="{7F87DFDC-856E-4ABA-9BA3-E640D18D423C}">
      <dgm:prSet custT="1"/>
      <dgm:spPr/>
      <dgm:t>
        <a:bodyPr/>
        <a:lstStyle/>
        <a:p>
          <a:r>
            <a:rPr lang="es-CO" sz="1400" smtClean="0">
              <a:latin typeface="Arial"/>
              <a:cs typeface="Arial"/>
            </a:rPr>
            <a:t>Analizarán las recomendaciones del CTCP</a:t>
          </a:r>
          <a:endParaRPr lang="es-CO" sz="1400" dirty="0" smtClean="0">
            <a:latin typeface="Arial"/>
            <a:cs typeface="Arial"/>
          </a:endParaRPr>
        </a:p>
      </dgm:t>
    </dgm:pt>
    <dgm:pt modelId="{745FBA83-265A-48F6-A299-73977C2FB72F}" type="parTrans" cxnId="{42DFA63A-C073-484B-9793-88CEA5072074}">
      <dgm:prSet/>
      <dgm:spPr/>
      <dgm:t>
        <a:bodyPr/>
        <a:lstStyle/>
        <a:p>
          <a:endParaRPr lang="es-CO"/>
        </a:p>
      </dgm:t>
    </dgm:pt>
    <dgm:pt modelId="{D53A52DF-2569-43FB-8AEB-6C0300CAFCB7}" type="sibTrans" cxnId="{42DFA63A-C073-484B-9793-88CEA5072074}">
      <dgm:prSet/>
      <dgm:spPr/>
      <dgm:t>
        <a:bodyPr/>
        <a:lstStyle/>
        <a:p>
          <a:endParaRPr lang="es-CO"/>
        </a:p>
      </dgm:t>
    </dgm:pt>
    <dgm:pt modelId="{C18C0B46-3D19-45E1-82FD-BF9C41820B5B}">
      <dgm:prSet custT="1"/>
      <dgm:spPr/>
      <dgm:t>
        <a:bodyPr/>
        <a:lstStyle/>
        <a:p>
          <a:r>
            <a:rPr lang="es-CO" sz="1400" smtClean="0">
              <a:latin typeface="Arial"/>
              <a:cs typeface="Arial"/>
            </a:rPr>
            <a:t>Verificarán si el debido proceso realizado por el CTCP ha sido abierto, transparente y de público conocimiento</a:t>
          </a:r>
          <a:endParaRPr lang="es-CO" sz="1400" dirty="0" smtClean="0">
            <a:latin typeface="Arial"/>
            <a:cs typeface="Arial"/>
          </a:endParaRPr>
        </a:p>
      </dgm:t>
    </dgm:pt>
    <dgm:pt modelId="{28829171-C9FF-4876-90F2-6BB41E4770ED}" type="parTrans" cxnId="{F0BCA63F-0EF6-4E62-93F9-C1260877E0A2}">
      <dgm:prSet/>
      <dgm:spPr/>
      <dgm:t>
        <a:bodyPr/>
        <a:lstStyle/>
        <a:p>
          <a:endParaRPr lang="es-CO"/>
        </a:p>
      </dgm:t>
    </dgm:pt>
    <dgm:pt modelId="{F3465ACD-88EB-4288-9837-BFDA90E9134C}" type="sibTrans" cxnId="{F0BCA63F-0EF6-4E62-93F9-C1260877E0A2}">
      <dgm:prSet/>
      <dgm:spPr/>
      <dgm:t>
        <a:bodyPr/>
        <a:lstStyle/>
        <a:p>
          <a:endParaRPr lang="es-CO"/>
        </a:p>
      </dgm:t>
    </dgm:pt>
    <dgm:pt modelId="{82759092-9AB9-4E58-8DB1-58E19D34F17B}">
      <dgm:prSet custT="1"/>
      <dgm:spPr/>
      <dgm:t>
        <a:bodyPr/>
        <a:lstStyle/>
        <a:p>
          <a:r>
            <a:rPr lang="es-CO" sz="1200" dirty="0" smtClean="0">
              <a:latin typeface="Arial"/>
              <a:cs typeface="Arial"/>
            </a:rPr>
            <a:t>Considerarán las observaciones que, como consecuencia del análisis del impacto de los proyectos, formulen la DIAN y las entidades que ejercen funciones de inspección, vigilancia o control</a:t>
          </a:r>
        </a:p>
      </dgm:t>
    </dgm:pt>
    <dgm:pt modelId="{D7A5861F-852F-4D57-8093-DB63BBECE571}" type="parTrans" cxnId="{64B10219-D662-4EE7-89C9-DBBA253B4E60}">
      <dgm:prSet/>
      <dgm:spPr/>
      <dgm:t>
        <a:bodyPr/>
        <a:lstStyle/>
        <a:p>
          <a:endParaRPr lang="es-CO"/>
        </a:p>
      </dgm:t>
    </dgm:pt>
    <dgm:pt modelId="{2B819C4D-DEFF-44E6-9B2F-B7726092089A}" type="sibTrans" cxnId="{64B10219-D662-4EE7-89C9-DBBA253B4E60}">
      <dgm:prSet/>
      <dgm:spPr/>
      <dgm:t>
        <a:bodyPr/>
        <a:lstStyle/>
        <a:p>
          <a:endParaRPr lang="es-CO"/>
        </a:p>
      </dgm:t>
    </dgm:pt>
    <dgm:pt modelId="{AFEF465B-B293-458A-A8AF-0A95FE7D11FD}">
      <dgm:prSet custT="1"/>
      <dgm:spPr/>
      <dgm:t>
        <a:bodyPr/>
        <a:lstStyle/>
        <a:p>
          <a:r>
            <a:rPr lang="es-CO" sz="1400" smtClean="0">
              <a:latin typeface="Arial"/>
              <a:cs typeface="Arial"/>
            </a:rPr>
            <a:t>Emitirán y publicarán las normas junto con sus conclusiones</a:t>
          </a:r>
          <a:endParaRPr lang="es-CO" sz="1400" dirty="0" smtClean="0">
            <a:latin typeface="Arial"/>
            <a:cs typeface="Arial"/>
          </a:endParaRPr>
        </a:p>
      </dgm:t>
    </dgm:pt>
    <dgm:pt modelId="{E03C2A7D-7396-4199-8FC9-BEA4A02911FE}" type="parTrans" cxnId="{23455447-51F6-4204-A673-0655C80B8D08}">
      <dgm:prSet/>
      <dgm:spPr/>
      <dgm:t>
        <a:bodyPr/>
        <a:lstStyle/>
        <a:p>
          <a:endParaRPr lang="es-CO"/>
        </a:p>
      </dgm:t>
    </dgm:pt>
    <dgm:pt modelId="{F271AE58-7A71-48E0-BB34-AFCEF893B60B}" type="sibTrans" cxnId="{23455447-51F6-4204-A673-0655C80B8D08}">
      <dgm:prSet/>
      <dgm:spPr/>
      <dgm:t>
        <a:bodyPr/>
        <a:lstStyle/>
        <a:p>
          <a:endParaRPr lang="es-CO"/>
        </a:p>
      </dgm:t>
    </dgm:pt>
    <dgm:pt modelId="{5CD0C333-1C26-4F74-BBB9-84335DB5C98E}">
      <dgm:prSet custT="1"/>
      <dgm:spPr/>
      <dgm:t>
        <a:bodyPr/>
        <a:lstStyle/>
        <a:p>
          <a:r>
            <a:rPr lang="es-CO" sz="1400" dirty="0" smtClean="0">
              <a:latin typeface="Arial"/>
              <a:cs typeface="Arial"/>
            </a:rPr>
            <a:t> Como resultado de lo anterior, el CTCP elaborará los proyectos de normas que someterá a consideración de las autoridades de regulación, junto con las observaciones durante la exposición pública, y las razones técnicas que apoyan las recomendaciones</a:t>
          </a:r>
          <a:endParaRPr lang="es-CO" sz="1400" b="1" u="sng" dirty="0" smtClean="0">
            <a:latin typeface="Arial"/>
            <a:cs typeface="Arial"/>
          </a:endParaRPr>
        </a:p>
      </dgm:t>
    </dgm:pt>
    <dgm:pt modelId="{788D85F6-6BCA-4515-A6FA-788760C6F4BF}" type="parTrans" cxnId="{CB5640BD-5FE7-4497-BB9C-B269BBABCD90}">
      <dgm:prSet/>
      <dgm:spPr/>
      <dgm:t>
        <a:bodyPr/>
        <a:lstStyle/>
        <a:p>
          <a:endParaRPr lang="es-CO"/>
        </a:p>
      </dgm:t>
    </dgm:pt>
    <dgm:pt modelId="{AC5AD4D5-A464-4658-9286-F33A3F303E63}" type="sibTrans" cxnId="{CB5640BD-5FE7-4497-BB9C-B269BBABCD90}">
      <dgm:prSet/>
      <dgm:spPr/>
      <dgm:t>
        <a:bodyPr/>
        <a:lstStyle/>
        <a:p>
          <a:endParaRPr lang="es-CO"/>
        </a:p>
      </dgm:t>
    </dgm:pt>
    <dgm:pt modelId="{FD25134D-AB7D-4580-A2F8-978C6D3BE967}">
      <dgm:prSet custT="1"/>
      <dgm:spPr/>
      <dgm:t>
        <a:bodyPr/>
        <a:lstStyle/>
        <a:p>
          <a:r>
            <a:rPr lang="es-CO" sz="1400" dirty="0" smtClean="0">
              <a:latin typeface="Arial"/>
              <a:cs typeface="Arial"/>
            </a:rPr>
            <a:t> Las autoridades de regulación: </a:t>
          </a:r>
        </a:p>
      </dgm:t>
    </dgm:pt>
    <dgm:pt modelId="{B710BDAF-6BB5-4443-B1C1-67A7589E4639}" type="parTrans" cxnId="{EF916DD3-9EB4-404C-BFFD-08759089B850}">
      <dgm:prSet/>
      <dgm:spPr/>
      <dgm:t>
        <a:bodyPr/>
        <a:lstStyle/>
        <a:p>
          <a:endParaRPr lang="es-CO"/>
        </a:p>
      </dgm:t>
    </dgm:pt>
    <dgm:pt modelId="{FC5D8D1B-8079-4F69-A671-0B6C615E2A96}" type="sibTrans" cxnId="{EF916DD3-9EB4-404C-BFFD-08759089B850}">
      <dgm:prSet/>
      <dgm:spPr/>
      <dgm:t>
        <a:bodyPr/>
        <a:lstStyle/>
        <a:p>
          <a:endParaRPr lang="es-CO"/>
        </a:p>
      </dgm:t>
    </dgm:pt>
    <dgm:pt modelId="{56CB6378-FEA2-4CBE-A497-8D5AAD15BDAB}" type="pres">
      <dgm:prSet presAssocID="{DB596A7F-EBD1-40B7-8EA7-EE5FDFEF2AD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FF516BB-BAD5-4189-9E17-420F6A07DEED}" type="pres">
      <dgm:prSet presAssocID="{88CD36F0-F7E8-443F-B49B-6584D761A5B3}" presName="root1" presStyleCnt="0"/>
      <dgm:spPr/>
    </dgm:pt>
    <dgm:pt modelId="{FD8861CE-97BB-496E-A257-C595FCDA4421}" type="pres">
      <dgm:prSet presAssocID="{88CD36F0-F7E8-443F-B49B-6584D761A5B3}" presName="LevelOneTextNode" presStyleLbl="node0" presStyleIdx="0" presStyleCnt="1" custAng="5400000" custScaleX="158052" custScaleY="42806" custLinFactNeighborX="-709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3B50104-BAD1-4D3D-B8AA-3A503E040879}" type="pres">
      <dgm:prSet presAssocID="{88CD36F0-F7E8-443F-B49B-6584D761A5B3}" presName="level2hierChild" presStyleCnt="0"/>
      <dgm:spPr/>
    </dgm:pt>
    <dgm:pt modelId="{613EE6E2-B3BC-4182-991F-139941F2E4E6}" type="pres">
      <dgm:prSet presAssocID="{A17A580E-13C1-4704-9D9E-E9799C6F6BDC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0DB96B55-99F2-4274-8E34-A9E9584865DA}" type="pres">
      <dgm:prSet presAssocID="{A17A580E-13C1-4704-9D9E-E9799C6F6BDC}" presName="connTx" presStyleLbl="parChTrans1D2" presStyleIdx="0" presStyleCnt="2"/>
      <dgm:spPr/>
      <dgm:t>
        <a:bodyPr/>
        <a:lstStyle/>
        <a:p>
          <a:endParaRPr lang="es-ES"/>
        </a:p>
      </dgm:t>
    </dgm:pt>
    <dgm:pt modelId="{7F71EE94-E11E-4D1F-AD93-C88F1BBCC983}" type="pres">
      <dgm:prSet presAssocID="{2B1B0C5E-B787-4FE8-97C9-8F3A5D74E107}" presName="root2" presStyleCnt="0"/>
      <dgm:spPr/>
    </dgm:pt>
    <dgm:pt modelId="{C665AC8D-D050-47DC-9750-75BBBD4553F3}" type="pres">
      <dgm:prSet presAssocID="{2B1B0C5E-B787-4FE8-97C9-8F3A5D74E107}" presName="LevelTwoTextNode" presStyleLbl="node2" presStyleIdx="0" presStyleCnt="2" custScaleX="67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7104A07-6597-4CD3-8A4D-71D86A851FAE}" type="pres">
      <dgm:prSet presAssocID="{2B1B0C5E-B787-4FE8-97C9-8F3A5D74E107}" presName="level3hierChild" presStyleCnt="0"/>
      <dgm:spPr/>
    </dgm:pt>
    <dgm:pt modelId="{3FD90682-51CA-4E51-A254-524FAD8ECCD3}" type="pres">
      <dgm:prSet presAssocID="{788D85F6-6BCA-4515-A6FA-788760C6F4BF}" presName="conn2-1" presStyleLbl="parChTrans1D3" presStyleIdx="0" presStyleCnt="6"/>
      <dgm:spPr/>
      <dgm:t>
        <a:bodyPr/>
        <a:lstStyle/>
        <a:p>
          <a:endParaRPr lang="es-ES"/>
        </a:p>
      </dgm:t>
    </dgm:pt>
    <dgm:pt modelId="{567E5FDA-4F34-4B98-8363-026DBD03FE38}" type="pres">
      <dgm:prSet presAssocID="{788D85F6-6BCA-4515-A6FA-788760C6F4BF}" presName="connTx" presStyleLbl="parChTrans1D3" presStyleIdx="0" presStyleCnt="6"/>
      <dgm:spPr/>
      <dgm:t>
        <a:bodyPr/>
        <a:lstStyle/>
        <a:p>
          <a:endParaRPr lang="es-ES"/>
        </a:p>
      </dgm:t>
    </dgm:pt>
    <dgm:pt modelId="{D735850F-3DE9-493E-ADFA-B5418E3602F4}" type="pres">
      <dgm:prSet presAssocID="{5CD0C333-1C26-4F74-BBB9-84335DB5C98E}" presName="root2" presStyleCnt="0"/>
      <dgm:spPr/>
    </dgm:pt>
    <dgm:pt modelId="{4F8F7DB1-921E-4D31-82C9-D51C068E8D72}" type="pres">
      <dgm:prSet presAssocID="{5CD0C333-1C26-4F74-BBB9-84335DB5C98E}" presName="LevelTwoTextNode" presStyleLbl="node3" presStyleIdx="0" presStyleCnt="6" custScaleX="208767" custScaleY="1965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9F9A3D2-412C-48A3-90F4-BE61711EBDBC}" type="pres">
      <dgm:prSet presAssocID="{5CD0C333-1C26-4F74-BBB9-84335DB5C98E}" presName="level3hierChild" presStyleCnt="0"/>
      <dgm:spPr/>
    </dgm:pt>
    <dgm:pt modelId="{00C96227-2326-4A18-973A-33AAFB98DBB1}" type="pres">
      <dgm:prSet presAssocID="{DCC11DB6-0D42-4FA3-B0D9-8AA5F36B48A7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ACD869D2-692C-4290-8BEF-F15EEB06F3F5}" type="pres">
      <dgm:prSet presAssocID="{DCC11DB6-0D42-4FA3-B0D9-8AA5F36B48A7}" presName="connTx" presStyleLbl="parChTrans1D2" presStyleIdx="1" presStyleCnt="2"/>
      <dgm:spPr/>
      <dgm:t>
        <a:bodyPr/>
        <a:lstStyle/>
        <a:p>
          <a:endParaRPr lang="es-ES"/>
        </a:p>
      </dgm:t>
    </dgm:pt>
    <dgm:pt modelId="{EFC99AE4-3F7C-49B2-B2A8-620A521101C1}" type="pres">
      <dgm:prSet presAssocID="{696FA70A-BBF9-4C07-A5A8-C52742F855FD}" presName="root2" presStyleCnt="0"/>
      <dgm:spPr/>
    </dgm:pt>
    <dgm:pt modelId="{E05FDD1F-9C16-4D50-8083-E4B137FD98A7}" type="pres">
      <dgm:prSet presAssocID="{696FA70A-BBF9-4C07-A5A8-C52742F855FD}" presName="LevelTwoTextNode" presStyleLbl="node2" presStyleIdx="1" presStyleCnt="2" custScaleX="67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F3B02BF-E2B4-4846-81B7-0CFA7F975CEC}" type="pres">
      <dgm:prSet presAssocID="{696FA70A-BBF9-4C07-A5A8-C52742F855FD}" presName="level3hierChild" presStyleCnt="0"/>
      <dgm:spPr/>
    </dgm:pt>
    <dgm:pt modelId="{D920BBCE-D82B-4F10-952F-7713097979C0}" type="pres">
      <dgm:prSet presAssocID="{B710BDAF-6BB5-4443-B1C1-67A7589E4639}" presName="conn2-1" presStyleLbl="parChTrans1D3" presStyleIdx="1" presStyleCnt="6"/>
      <dgm:spPr/>
      <dgm:t>
        <a:bodyPr/>
        <a:lstStyle/>
        <a:p>
          <a:endParaRPr lang="es-ES"/>
        </a:p>
      </dgm:t>
    </dgm:pt>
    <dgm:pt modelId="{180AC462-5F1D-49C7-AB07-464FABC1AE6B}" type="pres">
      <dgm:prSet presAssocID="{B710BDAF-6BB5-4443-B1C1-67A7589E4639}" presName="connTx" presStyleLbl="parChTrans1D3" presStyleIdx="1" presStyleCnt="6"/>
      <dgm:spPr/>
      <dgm:t>
        <a:bodyPr/>
        <a:lstStyle/>
        <a:p>
          <a:endParaRPr lang="es-ES"/>
        </a:p>
      </dgm:t>
    </dgm:pt>
    <dgm:pt modelId="{E6257F9F-18A9-478B-A99F-FF796E1240A8}" type="pres">
      <dgm:prSet presAssocID="{FD25134D-AB7D-4580-A2F8-978C6D3BE967}" presName="root2" presStyleCnt="0"/>
      <dgm:spPr/>
    </dgm:pt>
    <dgm:pt modelId="{92A24B5D-3196-4DD0-A172-9B49754FD811}" type="pres">
      <dgm:prSet presAssocID="{FD25134D-AB7D-4580-A2F8-978C6D3BE967}" presName="LevelTwoTextNode" presStyleLbl="node3" presStyleIdx="1" presStyleCnt="6" custScaleX="208767" custScaleY="1060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34A6BCD-F2F4-46C6-8C70-A40C48639C6A}" type="pres">
      <dgm:prSet presAssocID="{FD25134D-AB7D-4580-A2F8-978C6D3BE967}" presName="level3hierChild" presStyleCnt="0"/>
      <dgm:spPr/>
    </dgm:pt>
    <dgm:pt modelId="{145A1913-AE78-438E-833C-316E0D24F643}" type="pres">
      <dgm:prSet presAssocID="{745FBA83-265A-48F6-A299-73977C2FB72F}" presName="conn2-1" presStyleLbl="parChTrans1D3" presStyleIdx="2" presStyleCnt="6"/>
      <dgm:spPr/>
      <dgm:t>
        <a:bodyPr/>
        <a:lstStyle/>
        <a:p>
          <a:endParaRPr lang="es-ES"/>
        </a:p>
      </dgm:t>
    </dgm:pt>
    <dgm:pt modelId="{22CC57E9-3ECB-427F-B570-86467276E564}" type="pres">
      <dgm:prSet presAssocID="{745FBA83-265A-48F6-A299-73977C2FB72F}" presName="connTx" presStyleLbl="parChTrans1D3" presStyleIdx="2" presStyleCnt="6"/>
      <dgm:spPr/>
      <dgm:t>
        <a:bodyPr/>
        <a:lstStyle/>
        <a:p>
          <a:endParaRPr lang="es-ES"/>
        </a:p>
      </dgm:t>
    </dgm:pt>
    <dgm:pt modelId="{63806D24-AEC7-4F6A-8127-7DACADA8BE46}" type="pres">
      <dgm:prSet presAssocID="{7F87DFDC-856E-4ABA-9BA3-E640D18D423C}" presName="root2" presStyleCnt="0"/>
      <dgm:spPr/>
    </dgm:pt>
    <dgm:pt modelId="{5BEDAEAA-EBC4-44BE-A0B5-E9BAEA97B0D6}" type="pres">
      <dgm:prSet presAssocID="{7F87DFDC-856E-4ABA-9BA3-E640D18D423C}" presName="LevelTwoTextNode" presStyleLbl="node3" presStyleIdx="2" presStyleCnt="6" custScaleX="208767" custScaleY="1060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97DF0C2-C9A8-4ACD-842A-FE110F6D8F47}" type="pres">
      <dgm:prSet presAssocID="{7F87DFDC-856E-4ABA-9BA3-E640D18D423C}" presName="level3hierChild" presStyleCnt="0"/>
      <dgm:spPr/>
    </dgm:pt>
    <dgm:pt modelId="{68C58E9D-42F8-4C5B-A3A3-57A3C698B995}" type="pres">
      <dgm:prSet presAssocID="{28829171-C9FF-4876-90F2-6BB41E4770ED}" presName="conn2-1" presStyleLbl="parChTrans1D3" presStyleIdx="3" presStyleCnt="6"/>
      <dgm:spPr/>
      <dgm:t>
        <a:bodyPr/>
        <a:lstStyle/>
        <a:p>
          <a:endParaRPr lang="es-ES"/>
        </a:p>
      </dgm:t>
    </dgm:pt>
    <dgm:pt modelId="{C5BAF3F9-27C8-4F92-BA57-9BCB1295861D}" type="pres">
      <dgm:prSet presAssocID="{28829171-C9FF-4876-90F2-6BB41E4770ED}" presName="connTx" presStyleLbl="parChTrans1D3" presStyleIdx="3" presStyleCnt="6"/>
      <dgm:spPr/>
      <dgm:t>
        <a:bodyPr/>
        <a:lstStyle/>
        <a:p>
          <a:endParaRPr lang="es-ES"/>
        </a:p>
      </dgm:t>
    </dgm:pt>
    <dgm:pt modelId="{7CDC9570-922E-44A8-BE9E-DC8B3A70F556}" type="pres">
      <dgm:prSet presAssocID="{C18C0B46-3D19-45E1-82FD-BF9C41820B5B}" presName="root2" presStyleCnt="0"/>
      <dgm:spPr/>
    </dgm:pt>
    <dgm:pt modelId="{93E95413-DA0A-4383-8F92-8AEC4030DE0E}" type="pres">
      <dgm:prSet presAssocID="{C18C0B46-3D19-45E1-82FD-BF9C41820B5B}" presName="LevelTwoTextNode" presStyleLbl="node3" presStyleIdx="3" presStyleCnt="6" custScaleX="208767" custScaleY="1060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11A9187-211A-4945-A6CD-182DB3CB3B06}" type="pres">
      <dgm:prSet presAssocID="{C18C0B46-3D19-45E1-82FD-BF9C41820B5B}" presName="level3hierChild" presStyleCnt="0"/>
      <dgm:spPr/>
    </dgm:pt>
    <dgm:pt modelId="{6B07CCBC-7884-4EA7-B72A-34EDE6C5ECA5}" type="pres">
      <dgm:prSet presAssocID="{D7A5861F-852F-4D57-8093-DB63BBECE571}" presName="conn2-1" presStyleLbl="parChTrans1D3" presStyleIdx="4" presStyleCnt="6"/>
      <dgm:spPr/>
      <dgm:t>
        <a:bodyPr/>
        <a:lstStyle/>
        <a:p>
          <a:endParaRPr lang="es-ES"/>
        </a:p>
      </dgm:t>
    </dgm:pt>
    <dgm:pt modelId="{EF34B735-01C6-4594-8DFE-1827C21F467D}" type="pres">
      <dgm:prSet presAssocID="{D7A5861F-852F-4D57-8093-DB63BBECE571}" presName="connTx" presStyleLbl="parChTrans1D3" presStyleIdx="4" presStyleCnt="6"/>
      <dgm:spPr/>
      <dgm:t>
        <a:bodyPr/>
        <a:lstStyle/>
        <a:p>
          <a:endParaRPr lang="es-ES"/>
        </a:p>
      </dgm:t>
    </dgm:pt>
    <dgm:pt modelId="{6AFEA94C-0817-47D4-989C-2D721312D370}" type="pres">
      <dgm:prSet presAssocID="{82759092-9AB9-4E58-8DB1-58E19D34F17B}" presName="root2" presStyleCnt="0"/>
      <dgm:spPr/>
    </dgm:pt>
    <dgm:pt modelId="{F9A7B5F0-D98A-4A1A-8353-D585018DD8DD}" type="pres">
      <dgm:prSet presAssocID="{82759092-9AB9-4E58-8DB1-58E19D34F17B}" presName="LevelTwoTextNode" presStyleLbl="node3" presStyleIdx="4" presStyleCnt="6" custScaleX="208767" custScaleY="1060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393DDEC-599C-47AE-89CA-12A8EFBA7FE0}" type="pres">
      <dgm:prSet presAssocID="{82759092-9AB9-4E58-8DB1-58E19D34F17B}" presName="level3hierChild" presStyleCnt="0"/>
      <dgm:spPr/>
    </dgm:pt>
    <dgm:pt modelId="{75E0294F-D2CE-4D4D-800B-AF6E07DBF346}" type="pres">
      <dgm:prSet presAssocID="{E03C2A7D-7396-4199-8FC9-BEA4A02911FE}" presName="conn2-1" presStyleLbl="parChTrans1D3" presStyleIdx="5" presStyleCnt="6"/>
      <dgm:spPr/>
      <dgm:t>
        <a:bodyPr/>
        <a:lstStyle/>
        <a:p>
          <a:endParaRPr lang="es-ES"/>
        </a:p>
      </dgm:t>
    </dgm:pt>
    <dgm:pt modelId="{63615647-2D9A-4D5F-AE0C-ECC2DB9EC4D0}" type="pres">
      <dgm:prSet presAssocID="{E03C2A7D-7396-4199-8FC9-BEA4A02911FE}" presName="connTx" presStyleLbl="parChTrans1D3" presStyleIdx="5" presStyleCnt="6"/>
      <dgm:spPr/>
      <dgm:t>
        <a:bodyPr/>
        <a:lstStyle/>
        <a:p>
          <a:endParaRPr lang="es-ES"/>
        </a:p>
      </dgm:t>
    </dgm:pt>
    <dgm:pt modelId="{A9E0F588-FD13-487F-A924-C9E4B937CCC9}" type="pres">
      <dgm:prSet presAssocID="{AFEF465B-B293-458A-A8AF-0A95FE7D11FD}" presName="root2" presStyleCnt="0"/>
      <dgm:spPr/>
    </dgm:pt>
    <dgm:pt modelId="{59EB4524-165B-4E1E-8E8C-05F2C417FC10}" type="pres">
      <dgm:prSet presAssocID="{AFEF465B-B293-458A-A8AF-0A95FE7D11FD}" presName="LevelTwoTextNode" presStyleLbl="node3" presStyleIdx="5" presStyleCnt="6" custScaleX="208767" custScaleY="1060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B057018-531B-4ADB-AA41-27EA79816E78}" type="pres">
      <dgm:prSet presAssocID="{AFEF465B-B293-458A-A8AF-0A95FE7D11FD}" presName="level3hierChild" presStyleCnt="0"/>
      <dgm:spPr/>
    </dgm:pt>
  </dgm:ptLst>
  <dgm:cxnLst>
    <dgm:cxn modelId="{7655EAF8-B98D-4505-A328-94A2F9CD53B2}" type="presOf" srcId="{5CD0C333-1C26-4F74-BBB9-84335DB5C98E}" destId="{4F8F7DB1-921E-4D31-82C9-D51C068E8D72}" srcOrd="0" destOrd="0" presId="urn:microsoft.com/office/officeart/2008/layout/HorizontalMultiLevelHierarchy"/>
    <dgm:cxn modelId="{FC0E17A5-8423-4AF9-9B5A-4F9E04632811}" type="presOf" srcId="{B710BDAF-6BB5-4443-B1C1-67A7589E4639}" destId="{D920BBCE-D82B-4F10-952F-7713097979C0}" srcOrd="0" destOrd="0" presId="urn:microsoft.com/office/officeart/2008/layout/HorizontalMultiLevelHierarchy"/>
    <dgm:cxn modelId="{7271A098-18CD-4C66-9B7D-DE6CD7E6C283}" srcId="{88CD36F0-F7E8-443F-B49B-6584D761A5B3}" destId="{696FA70A-BBF9-4C07-A5A8-C52742F855FD}" srcOrd="1" destOrd="0" parTransId="{DCC11DB6-0D42-4FA3-B0D9-8AA5F36B48A7}" sibTransId="{934BDA4B-13B7-41FC-AC29-F0A4A8F84296}"/>
    <dgm:cxn modelId="{DEE935BB-383B-4F9A-9791-7CF21A9BF701}" type="presOf" srcId="{DCC11DB6-0D42-4FA3-B0D9-8AA5F36B48A7}" destId="{00C96227-2326-4A18-973A-33AAFB98DBB1}" srcOrd="0" destOrd="0" presId="urn:microsoft.com/office/officeart/2008/layout/HorizontalMultiLevelHierarchy"/>
    <dgm:cxn modelId="{5B6A88BC-2789-4D1D-834C-DA8F3066DCBD}" type="presOf" srcId="{2B1B0C5E-B787-4FE8-97C9-8F3A5D74E107}" destId="{C665AC8D-D050-47DC-9750-75BBBD4553F3}" srcOrd="0" destOrd="0" presId="urn:microsoft.com/office/officeart/2008/layout/HorizontalMultiLevelHierarchy"/>
    <dgm:cxn modelId="{C90A6564-0838-4AA4-80D9-E3E313B0D8BE}" type="presOf" srcId="{C18C0B46-3D19-45E1-82FD-BF9C41820B5B}" destId="{93E95413-DA0A-4383-8F92-8AEC4030DE0E}" srcOrd="0" destOrd="0" presId="urn:microsoft.com/office/officeart/2008/layout/HorizontalMultiLevelHierarchy"/>
    <dgm:cxn modelId="{64B10219-D662-4EE7-89C9-DBBA253B4E60}" srcId="{696FA70A-BBF9-4C07-A5A8-C52742F855FD}" destId="{82759092-9AB9-4E58-8DB1-58E19D34F17B}" srcOrd="3" destOrd="0" parTransId="{D7A5861F-852F-4D57-8093-DB63BBECE571}" sibTransId="{2B819C4D-DEFF-44E6-9B2F-B7726092089A}"/>
    <dgm:cxn modelId="{CB5640BD-5FE7-4497-BB9C-B269BBABCD90}" srcId="{2B1B0C5E-B787-4FE8-97C9-8F3A5D74E107}" destId="{5CD0C333-1C26-4F74-BBB9-84335DB5C98E}" srcOrd="0" destOrd="0" parTransId="{788D85F6-6BCA-4515-A6FA-788760C6F4BF}" sibTransId="{AC5AD4D5-A464-4658-9286-F33A3F303E63}"/>
    <dgm:cxn modelId="{42DFA63A-C073-484B-9793-88CEA5072074}" srcId="{696FA70A-BBF9-4C07-A5A8-C52742F855FD}" destId="{7F87DFDC-856E-4ABA-9BA3-E640D18D423C}" srcOrd="1" destOrd="0" parTransId="{745FBA83-265A-48F6-A299-73977C2FB72F}" sibTransId="{D53A52DF-2569-43FB-8AEB-6C0300CAFCB7}"/>
    <dgm:cxn modelId="{3809C677-9834-49E8-BF8E-EEDBCA20B2CA}" type="presOf" srcId="{D7A5861F-852F-4D57-8093-DB63BBECE571}" destId="{6B07CCBC-7884-4EA7-B72A-34EDE6C5ECA5}" srcOrd="0" destOrd="0" presId="urn:microsoft.com/office/officeart/2008/layout/HorizontalMultiLevelHierarchy"/>
    <dgm:cxn modelId="{07137300-0DFB-440D-8665-3D3D94AAE9B4}" type="presOf" srcId="{DCC11DB6-0D42-4FA3-B0D9-8AA5F36B48A7}" destId="{ACD869D2-692C-4290-8BEF-F15EEB06F3F5}" srcOrd="1" destOrd="0" presId="urn:microsoft.com/office/officeart/2008/layout/HorizontalMultiLevelHierarchy"/>
    <dgm:cxn modelId="{BF0E3008-9986-47FD-8D50-3DF9A96420C2}" type="presOf" srcId="{E03C2A7D-7396-4199-8FC9-BEA4A02911FE}" destId="{63615647-2D9A-4D5F-AE0C-ECC2DB9EC4D0}" srcOrd="1" destOrd="0" presId="urn:microsoft.com/office/officeart/2008/layout/HorizontalMultiLevelHierarchy"/>
    <dgm:cxn modelId="{6A0E1406-3C98-40F8-9F6E-408C0C51D063}" type="presOf" srcId="{E03C2A7D-7396-4199-8FC9-BEA4A02911FE}" destId="{75E0294F-D2CE-4D4D-800B-AF6E07DBF346}" srcOrd="0" destOrd="0" presId="urn:microsoft.com/office/officeart/2008/layout/HorizontalMultiLevelHierarchy"/>
    <dgm:cxn modelId="{9AB093BD-8CD2-46B4-BD37-76AF7FBF3466}" type="presOf" srcId="{AFEF465B-B293-458A-A8AF-0A95FE7D11FD}" destId="{59EB4524-165B-4E1E-8E8C-05F2C417FC10}" srcOrd="0" destOrd="0" presId="urn:microsoft.com/office/officeart/2008/layout/HorizontalMultiLevelHierarchy"/>
    <dgm:cxn modelId="{2B38593A-0FC3-4F42-B6FD-67AECFDE24B9}" type="presOf" srcId="{28829171-C9FF-4876-90F2-6BB41E4770ED}" destId="{C5BAF3F9-27C8-4F92-BA57-9BCB1295861D}" srcOrd="1" destOrd="0" presId="urn:microsoft.com/office/officeart/2008/layout/HorizontalMultiLevelHierarchy"/>
    <dgm:cxn modelId="{6B1B78E9-8860-4381-812B-E0CA0FEB4C75}" type="presOf" srcId="{696FA70A-BBF9-4C07-A5A8-C52742F855FD}" destId="{E05FDD1F-9C16-4D50-8083-E4B137FD98A7}" srcOrd="0" destOrd="0" presId="urn:microsoft.com/office/officeart/2008/layout/HorizontalMultiLevelHierarchy"/>
    <dgm:cxn modelId="{DF87F563-DFCB-4FD7-9904-4DCAEB9F5A51}" type="presOf" srcId="{788D85F6-6BCA-4515-A6FA-788760C6F4BF}" destId="{3FD90682-51CA-4E51-A254-524FAD8ECCD3}" srcOrd="0" destOrd="0" presId="urn:microsoft.com/office/officeart/2008/layout/HorizontalMultiLevelHierarchy"/>
    <dgm:cxn modelId="{2B29CED1-A821-4BF4-930A-77F75BC4E918}" type="presOf" srcId="{82759092-9AB9-4E58-8DB1-58E19D34F17B}" destId="{F9A7B5F0-D98A-4A1A-8353-D585018DD8DD}" srcOrd="0" destOrd="0" presId="urn:microsoft.com/office/officeart/2008/layout/HorizontalMultiLevelHierarchy"/>
    <dgm:cxn modelId="{D140B2A3-E3DC-4148-B2C4-00D68B64E2BF}" type="presOf" srcId="{7F87DFDC-856E-4ABA-9BA3-E640D18D423C}" destId="{5BEDAEAA-EBC4-44BE-A0B5-E9BAEA97B0D6}" srcOrd="0" destOrd="0" presId="urn:microsoft.com/office/officeart/2008/layout/HorizontalMultiLevelHierarchy"/>
    <dgm:cxn modelId="{033BC9B5-4766-44DF-8665-2CF9BE5A95C3}" type="presOf" srcId="{DB596A7F-EBD1-40B7-8EA7-EE5FDFEF2AD2}" destId="{56CB6378-FEA2-4CBE-A497-8D5AAD15BDAB}" srcOrd="0" destOrd="0" presId="urn:microsoft.com/office/officeart/2008/layout/HorizontalMultiLevelHierarchy"/>
    <dgm:cxn modelId="{EF916DD3-9EB4-404C-BFFD-08759089B850}" srcId="{696FA70A-BBF9-4C07-A5A8-C52742F855FD}" destId="{FD25134D-AB7D-4580-A2F8-978C6D3BE967}" srcOrd="0" destOrd="0" parTransId="{B710BDAF-6BB5-4443-B1C1-67A7589E4639}" sibTransId="{FC5D8D1B-8079-4F69-A671-0B6C615E2A96}"/>
    <dgm:cxn modelId="{255E7CD2-2393-4D7C-8C1C-A0F30AAD88BA}" type="presOf" srcId="{A17A580E-13C1-4704-9D9E-E9799C6F6BDC}" destId="{613EE6E2-B3BC-4182-991F-139941F2E4E6}" srcOrd="0" destOrd="0" presId="urn:microsoft.com/office/officeart/2008/layout/HorizontalMultiLevelHierarchy"/>
    <dgm:cxn modelId="{23455447-51F6-4204-A673-0655C80B8D08}" srcId="{696FA70A-BBF9-4C07-A5A8-C52742F855FD}" destId="{AFEF465B-B293-458A-A8AF-0A95FE7D11FD}" srcOrd="4" destOrd="0" parTransId="{E03C2A7D-7396-4199-8FC9-BEA4A02911FE}" sibTransId="{F271AE58-7A71-48E0-BB34-AFCEF893B60B}"/>
    <dgm:cxn modelId="{DF04D5FB-25D9-4D3B-B009-7B5DD7A7FD18}" type="presOf" srcId="{B710BDAF-6BB5-4443-B1C1-67A7589E4639}" destId="{180AC462-5F1D-49C7-AB07-464FABC1AE6B}" srcOrd="1" destOrd="0" presId="urn:microsoft.com/office/officeart/2008/layout/HorizontalMultiLevelHierarchy"/>
    <dgm:cxn modelId="{CBDA7E51-DA5E-4B9A-B560-BF58BAC2F77B}" type="presOf" srcId="{D7A5861F-852F-4D57-8093-DB63BBECE571}" destId="{EF34B735-01C6-4594-8DFE-1827C21F467D}" srcOrd="1" destOrd="0" presId="urn:microsoft.com/office/officeart/2008/layout/HorizontalMultiLevelHierarchy"/>
    <dgm:cxn modelId="{E837017A-5969-4BD7-9164-EF1C359B45B4}" srcId="{88CD36F0-F7E8-443F-B49B-6584D761A5B3}" destId="{2B1B0C5E-B787-4FE8-97C9-8F3A5D74E107}" srcOrd="0" destOrd="0" parTransId="{A17A580E-13C1-4704-9D9E-E9799C6F6BDC}" sibTransId="{20F253E7-E1F3-42CC-8614-DB6D588CB6C3}"/>
    <dgm:cxn modelId="{3B6D19AE-8F03-485D-81F8-22A19A6A54D1}" type="presOf" srcId="{FD25134D-AB7D-4580-A2F8-978C6D3BE967}" destId="{92A24B5D-3196-4DD0-A172-9B49754FD811}" srcOrd="0" destOrd="0" presId="urn:microsoft.com/office/officeart/2008/layout/HorizontalMultiLevelHierarchy"/>
    <dgm:cxn modelId="{2915DA6F-8809-4AE7-BE71-E234B385E76B}" type="presOf" srcId="{745FBA83-265A-48F6-A299-73977C2FB72F}" destId="{145A1913-AE78-438E-833C-316E0D24F643}" srcOrd="0" destOrd="0" presId="urn:microsoft.com/office/officeart/2008/layout/HorizontalMultiLevelHierarchy"/>
    <dgm:cxn modelId="{98A58E86-22F7-43F7-A4ED-73AADBE60804}" type="presOf" srcId="{28829171-C9FF-4876-90F2-6BB41E4770ED}" destId="{68C58E9D-42F8-4C5B-A3A3-57A3C698B995}" srcOrd="0" destOrd="0" presId="urn:microsoft.com/office/officeart/2008/layout/HorizontalMultiLevelHierarchy"/>
    <dgm:cxn modelId="{30E6B9AE-0495-4FAE-BACF-DCD533E2E831}" type="presOf" srcId="{788D85F6-6BCA-4515-A6FA-788760C6F4BF}" destId="{567E5FDA-4F34-4B98-8363-026DBD03FE38}" srcOrd="1" destOrd="0" presId="urn:microsoft.com/office/officeart/2008/layout/HorizontalMultiLevelHierarchy"/>
    <dgm:cxn modelId="{D2A47D46-A612-4CF3-BDD4-1B460EC57981}" type="presOf" srcId="{88CD36F0-F7E8-443F-B49B-6584D761A5B3}" destId="{FD8861CE-97BB-496E-A257-C595FCDA4421}" srcOrd="0" destOrd="0" presId="urn:microsoft.com/office/officeart/2008/layout/HorizontalMultiLevelHierarchy"/>
    <dgm:cxn modelId="{F0BCA63F-0EF6-4E62-93F9-C1260877E0A2}" srcId="{696FA70A-BBF9-4C07-A5A8-C52742F855FD}" destId="{C18C0B46-3D19-45E1-82FD-BF9C41820B5B}" srcOrd="2" destOrd="0" parTransId="{28829171-C9FF-4876-90F2-6BB41E4770ED}" sibTransId="{F3465ACD-88EB-4288-9837-BFDA90E9134C}"/>
    <dgm:cxn modelId="{0B913F0E-8207-4615-92EB-69D5D7A90410}" type="presOf" srcId="{A17A580E-13C1-4704-9D9E-E9799C6F6BDC}" destId="{0DB96B55-99F2-4274-8E34-A9E9584865DA}" srcOrd="1" destOrd="0" presId="urn:microsoft.com/office/officeart/2008/layout/HorizontalMultiLevelHierarchy"/>
    <dgm:cxn modelId="{03AE36D4-751E-47D6-A2B2-9F0C8817F14F}" type="presOf" srcId="{745FBA83-265A-48F6-A299-73977C2FB72F}" destId="{22CC57E9-3ECB-427F-B570-86467276E564}" srcOrd="1" destOrd="0" presId="urn:microsoft.com/office/officeart/2008/layout/HorizontalMultiLevelHierarchy"/>
    <dgm:cxn modelId="{BADED717-46B1-4E26-8686-5152ABE1C70B}" srcId="{DB596A7F-EBD1-40B7-8EA7-EE5FDFEF2AD2}" destId="{88CD36F0-F7E8-443F-B49B-6584D761A5B3}" srcOrd="0" destOrd="0" parTransId="{A6BBDBB1-C74D-45B3-BBED-D34ADB54F9B8}" sibTransId="{6611AE40-50FE-4955-A3B2-85C217ADD6CB}"/>
    <dgm:cxn modelId="{EDF9BBDA-6B88-49AB-8E62-37E680A70ABB}" type="presParOf" srcId="{56CB6378-FEA2-4CBE-A497-8D5AAD15BDAB}" destId="{7FF516BB-BAD5-4189-9E17-420F6A07DEED}" srcOrd="0" destOrd="0" presId="urn:microsoft.com/office/officeart/2008/layout/HorizontalMultiLevelHierarchy"/>
    <dgm:cxn modelId="{BB167C15-0F5B-43E2-B053-4A021DFA7BDA}" type="presParOf" srcId="{7FF516BB-BAD5-4189-9E17-420F6A07DEED}" destId="{FD8861CE-97BB-496E-A257-C595FCDA4421}" srcOrd="0" destOrd="0" presId="urn:microsoft.com/office/officeart/2008/layout/HorizontalMultiLevelHierarchy"/>
    <dgm:cxn modelId="{DA150ADD-062A-4028-8312-80A291F7E645}" type="presParOf" srcId="{7FF516BB-BAD5-4189-9E17-420F6A07DEED}" destId="{D3B50104-BAD1-4D3D-B8AA-3A503E040879}" srcOrd="1" destOrd="0" presId="urn:microsoft.com/office/officeart/2008/layout/HorizontalMultiLevelHierarchy"/>
    <dgm:cxn modelId="{F79A236A-00E1-4E5F-9F52-DE0BE17DB3BC}" type="presParOf" srcId="{D3B50104-BAD1-4D3D-B8AA-3A503E040879}" destId="{613EE6E2-B3BC-4182-991F-139941F2E4E6}" srcOrd="0" destOrd="0" presId="urn:microsoft.com/office/officeart/2008/layout/HorizontalMultiLevelHierarchy"/>
    <dgm:cxn modelId="{9EA190D1-353D-4F5C-A541-174695B1FDA8}" type="presParOf" srcId="{613EE6E2-B3BC-4182-991F-139941F2E4E6}" destId="{0DB96B55-99F2-4274-8E34-A9E9584865DA}" srcOrd="0" destOrd="0" presId="urn:microsoft.com/office/officeart/2008/layout/HorizontalMultiLevelHierarchy"/>
    <dgm:cxn modelId="{2E0A52CC-3EEC-45DD-BD5C-F0772186F125}" type="presParOf" srcId="{D3B50104-BAD1-4D3D-B8AA-3A503E040879}" destId="{7F71EE94-E11E-4D1F-AD93-C88F1BBCC983}" srcOrd="1" destOrd="0" presId="urn:microsoft.com/office/officeart/2008/layout/HorizontalMultiLevelHierarchy"/>
    <dgm:cxn modelId="{25E14424-8974-4056-9763-6F6FC6632958}" type="presParOf" srcId="{7F71EE94-E11E-4D1F-AD93-C88F1BBCC983}" destId="{C665AC8D-D050-47DC-9750-75BBBD4553F3}" srcOrd="0" destOrd="0" presId="urn:microsoft.com/office/officeart/2008/layout/HorizontalMultiLevelHierarchy"/>
    <dgm:cxn modelId="{72056DE0-8057-4363-9694-B4E0358A9137}" type="presParOf" srcId="{7F71EE94-E11E-4D1F-AD93-C88F1BBCC983}" destId="{D7104A07-6597-4CD3-8A4D-71D86A851FAE}" srcOrd="1" destOrd="0" presId="urn:microsoft.com/office/officeart/2008/layout/HorizontalMultiLevelHierarchy"/>
    <dgm:cxn modelId="{B29B170C-7711-4DFB-9882-0B2DD08EFA74}" type="presParOf" srcId="{D7104A07-6597-4CD3-8A4D-71D86A851FAE}" destId="{3FD90682-51CA-4E51-A254-524FAD8ECCD3}" srcOrd="0" destOrd="0" presId="urn:microsoft.com/office/officeart/2008/layout/HorizontalMultiLevelHierarchy"/>
    <dgm:cxn modelId="{62DDABAE-27F8-4329-93DB-C1886CBAC65D}" type="presParOf" srcId="{3FD90682-51CA-4E51-A254-524FAD8ECCD3}" destId="{567E5FDA-4F34-4B98-8363-026DBD03FE38}" srcOrd="0" destOrd="0" presId="urn:microsoft.com/office/officeart/2008/layout/HorizontalMultiLevelHierarchy"/>
    <dgm:cxn modelId="{70E98534-E56F-4ACC-AAED-0E74300E968F}" type="presParOf" srcId="{D7104A07-6597-4CD3-8A4D-71D86A851FAE}" destId="{D735850F-3DE9-493E-ADFA-B5418E3602F4}" srcOrd="1" destOrd="0" presId="urn:microsoft.com/office/officeart/2008/layout/HorizontalMultiLevelHierarchy"/>
    <dgm:cxn modelId="{584C8051-45E9-4819-B28E-8FAB87805448}" type="presParOf" srcId="{D735850F-3DE9-493E-ADFA-B5418E3602F4}" destId="{4F8F7DB1-921E-4D31-82C9-D51C068E8D72}" srcOrd="0" destOrd="0" presId="urn:microsoft.com/office/officeart/2008/layout/HorizontalMultiLevelHierarchy"/>
    <dgm:cxn modelId="{DFB83DCC-5B9C-447B-A2FA-63074350E925}" type="presParOf" srcId="{D735850F-3DE9-493E-ADFA-B5418E3602F4}" destId="{69F9A3D2-412C-48A3-90F4-BE61711EBDBC}" srcOrd="1" destOrd="0" presId="urn:microsoft.com/office/officeart/2008/layout/HorizontalMultiLevelHierarchy"/>
    <dgm:cxn modelId="{B5D5676F-7968-478F-BAAA-DC4803A63F26}" type="presParOf" srcId="{D3B50104-BAD1-4D3D-B8AA-3A503E040879}" destId="{00C96227-2326-4A18-973A-33AAFB98DBB1}" srcOrd="2" destOrd="0" presId="urn:microsoft.com/office/officeart/2008/layout/HorizontalMultiLevelHierarchy"/>
    <dgm:cxn modelId="{AB99E1AE-3ACD-44FD-BB0A-B815AE3F0914}" type="presParOf" srcId="{00C96227-2326-4A18-973A-33AAFB98DBB1}" destId="{ACD869D2-692C-4290-8BEF-F15EEB06F3F5}" srcOrd="0" destOrd="0" presId="urn:microsoft.com/office/officeart/2008/layout/HorizontalMultiLevelHierarchy"/>
    <dgm:cxn modelId="{F3D8B601-59E9-4691-BD84-617F3695FC68}" type="presParOf" srcId="{D3B50104-BAD1-4D3D-B8AA-3A503E040879}" destId="{EFC99AE4-3F7C-49B2-B2A8-620A521101C1}" srcOrd="3" destOrd="0" presId="urn:microsoft.com/office/officeart/2008/layout/HorizontalMultiLevelHierarchy"/>
    <dgm:cxn modelId="{3D51A775-C853-45F1-BCA4-FFBAB66BE96B}" type="presParOf" srcId="{EFC99AE4-3F7C-49B2-B2A8-620A521101C1}" destId="{E05FDD1F-9C16-4D50-8083-E4B137FD98A7}" srcOrd="0" destOrd="0" presId="urn:microsoft.com/office/officeart/2008/layout/HorizontalMultiLevelHierarchy"/>
    <dgm:cxn modelId="{EF16FFD7-600A-47DC-8483-D1BF613881EB}" type="presParOf" srcId="{EFC99AE4-3F7C-49B2-B2A8-620A521101C1}" destId="{2F3B02BF-E2B4-4846-81B7-0CFA7F975CEC}" srcOrd="1" destOrd="0" presId="urn:microsoft.com/office/officeart/2008/layout/HorizontalMultiLevelHierarchy"/>
    <dgm:cxn modelId="{D154078F-91A8-4C9D-B4E2-D5E4C133F7A9}" type="presParOf" srcId="{2F3B02BF-E2B4-4846-81B7-0CFA7F975CEC}" destId="{D920BBCE-D82B-4F10-952F-7713097979C0}" srcOrd="0" destOrd="0" presId="urn:microsoft.com/office/officeart/2008/layout/HorizontalMultiLevelHierarchy"/>
    <dgm:cxn modelId="{1F5A4E6E-9036-4ADC-9B5B-E32F3044EDF8}" type="presParOf" srcId="{D920BBCE-D82B-4F10-952F-7713097979C0}" destId="{180AC462-5F1D-49C7-AB07-464FABC1AE6B}" srcOrd="0" destOrd="0" presId="urn:microsoft.com/office/officeart/2008/layout/HorizontalMultiLevelHierarchy"/>
    <dgm:cxn modelId="{9FA17A78-91FA-437A-97ED-37D40D9FF3D6}" type="presParOf" srcId="{2F3B02BF-E2B4-4846-81B7-0CFA7F975CEC}" destId="{E6257F9F-18A9-478B-A99F-FF796E1240A8}" srcOrd="1" destOrd="0" presId="urn:microsoft.com/office/officeart/2008/layout/HorizontalMultiLevelHierarchy"/>
    <dgm:cxn modelId="{CD03DAC1-E31A-4363-B3BC-A6A91ECF414C}" type="presParOf" srcId="{E6257F9F-18A9-478B-A99F-FF796E1240A8}" destId="{92A24B5D-3196-4DD0-A172-9B49754FD811}" srcOrd="0" destOrd="0" presId="urn:microsoft.com/office/officeart/2008/layout/HorizontalMultiLevelHierarchy"/>
    <dgm:cxn modelId="{5384617F-665B-49F7-B8DF-0C3AD54B445D}" type="presParOf" srcId="{E6257F9F-18A9-478B-A99F-FF796E1240A8}" destId="{734A6BCD-F2F4-46C6-8C70-A40C48639C6A}" srcOrd="1" destOrd="0" presId="urn:microsoft.com/office/officeart/2008/layout/HorizontalMultiLevelHierarchy"/>
    <dgm:cxn modelId="{9ABE14F9-42E1-45AA-BDE9-5A710854AE0E}" type="presParOf" srcId="{2F3B02BF-E2B4-4846-81B7-0CFA7F975CEC}" destId="{145A1913-AE78-438E-833C-316E0D24F643}" srcOrd="2" destOrd="0" presId="urn:microsoft.com/office/officeart/2008/layout/HorizontalMultiLevelHierarchy"/>
    <dgm:cxn modelId="{521171DC-D282-48CA-8B2A-67328C99BEE6}" type="presParOf" srcId="{145A1913-AE78-438E-833C-316E0D24F643}" destId="{22CC57E9-3ECB-427F-B570-86467276E564}" srcOrd="0" destOrd="0" presId="urn:microsoft.com/office/officeart/2008/layout/HorizontalMultiLevelHierarchy"/>
    <dgm:cxn modelId="{531BE00B-28F3-45C6-9A78-48BC5BA8365C}" type="presParOf" srcId="{2F3B02BF-E2B4-4846-81B7-0CFA7F975CEC}" destId="{63806D24-AEC7-4F6A-8127-7DACADA8BE46}" srcOrd="3" destOrd="0" presId="urn:microsoft.com/office/officeart/2008/layout/HorizontalMultiLevelHierarchy"/>
    <dgm:cxn modelId="{FE2BAB12-2D76-40BD-A244-3FB251DCDD28}" type="presParOf" srcId="{63806D24-AEC7-4F6A-8127-7DACADA8BE46}" destId="{5BEDAEAA-EBC4-44BE-A0B5-E9BAEA97B0D6}" srcOrd="0" destOrd="0" presId="urn:microsoft.com/office/officeart/2008/layout/HorizontalMultiLevelHierarchy"/>
    <dgm:cxn modelId="{4392645D-B7D2-43AC-8483-F4DCE9C22A00}" type="presParOf" srcId="{63806D24-AEC7-4F6A-8127-7DACADA8BE46}" destId="{A97DF0C2-C9A8-4ACD-842A-FE110F6D8F47}" srcOrd="1" destOrd="0" presId="urn:microsoft.com/office/officeart/2008/layout/HorizontalMultiLevelHierarchy"/>
    <dgm:cxn modelId="{72F42DBC-881A-4AD4-8C89-CD8405BF08C6}" type="presParOf" srcId="{2F3B02BF-E2B4-4846-81B7-0CFA7F975CEC}" destId="{68C58E9D-42F8-4C5B-A3A3-57A3C698B995}" srcOrd="4" destOrd="0" presId="urn:microsoft.com/office/officeart/2008/layout/HorizontalMultiLevelHierarchy"/>
    <dgm:cxn modelId="{F7440BBA-47C7-4C87-85F6-F384E0C791E7}" type="presParOf" srcId="{68C58E9D-42F8-4C5B-A3A3-57A3C698B995}" destId="{C5BAF3F9-27C8-4F92-BA57-9BCB1295861D}" srcOrd="0" destOrd="0" presId="urn:microsoft.com/office/officeart/2008/layout/HorizontalMultiLevelHierarchy"/>
    <dgm:cxn modelId="{709A18D3-E420-4A10-B151-A60B08F5E05E}" type="presParOf" srcId="{2F3B02BF-E2B4-4846-81B7-0CFA7F975CEC}" destId="{7CDC9570-922E-44A8-BE9E-DC8B3A70F556}" srcOrd="5" destOrd="0" presId="urn:microsoft.com/office/officeart/2008/layout/HorizontalMultiLevelHierarchy"/>
    <dgm:cxn modelId="{77C9139C-A90C-4231-9910-DE1E8F6CE8F0}" type="presParOf" srcId="{7CDC9570-922E-44A8-BE9E-DC8B3A70F556}" destId="{93E95413-DA0A-4383-8F92-8AEC4030DE0E}" srcOrd="0" destOrd="0" presId="urn:microsoft.com/office/officeart/2008/layout/HorizontalMultiLevelHierarchy"/>
    <dgm:cxn modelId="{8D84DF7B-4990-4700-AA98-7391D80D586F}" type="presParOf" srcId="{7CDC9570-922E-44A8-BE9E-DC8B3A70F556}" destId="{711A9187-211A-4945-A6CD-182DB3CB3B06}" srcOrd="1" destOrd="0" presId="urn:microsoft.com/office/officeart/2008/layout/HorizontalMultiLevelHierarchy"/>
    <dgm:cxn modelId="{18B46D63-DACF-44AF-8840-2260C87C5218}" type="presParOf" srcId="{2F3B02BF-E2B4-4846-81B7-0CFA7F975CEC}" destId="{6B07CCBC-7884-4EA7-B72A-34EDE6C5ECA5}" srcOrd="6" destOrd="0" presId="urn:microsoft.com/office/officeart/2008/layout/HorizontalMultiLevelHierarchy"/>
    <dgm:cxn modelId="{024C6813-0E9E-4846-8597-6099FF141EC5}" type="presParOf" srcId="{6B07CCBC-7884-4EA7-B72A-34EDE6C5ECA5}" destId="{EF34B735-01C6-4594-8DFE-1827C21F467D}" srcOrd="0" destOrd="0" presId="urn:microsoft.com/office/officeart/2008/layout/HorizontalMultiLevelHierarchy"/>
    <dgm:cxn modelId="{24D1DAAD-11FD-4089-A610-99F41EF080C5}" type="presParOf" srcId="{2F3B02BF-E2B4-4846-81B7-0CFA7F975CEC}" destId="{6AFEA94C-0817-47D4-989C-2D721312D370}" srcOrd="7" destOrd="0" presId="urn:microsoft.com/office/officeart/2008/layout/HorizontalMultiLevelHierarchy"/>
    <dgm:cxn modelId="{57C2DC32-35D1-410D-AA1C-0BA2ED1E7C0B}" type="presParOf" srcId="{6AFEA94C-0817-47D4-989C-2D721312D370}" destId="{F9A7B5F0-D98A-4A1A-8353-D585018DD8DD}" srcOrd="0" destOrd="0" presId="urn:microsoft.com/office/officeart/2008/layout/HorizontalMultiLevelHierarchy"/>
    <dgm:cxn modelId="{F1C25D8A-8851-4852-B2B1-9A7601F5A39C}" type="presParOf" srcId="{6AFEA94C-0817-47D4-989C-2D721312D370}" destId="{F393DDEC-599C-47AE-89CA-12A8EFBA7FE0}" srcOrd="1" destOrd="0" presId="urn:microsoft.com/office/officeart/2008/layout/HorizontalMultiLevelHierarchy"/>
    <dgm:cxn modelId="{BE1E9C14-0779-4F93-8831-7AA583FB0B22}" type="presParOf" srcId="{2F3B02BF-E2B4-4846-81B7-0CFA7F975CEC}" destId="{75E0294F-D2CE-4D4D-800B-AF6E07DBF346}" srcOrd="8" destOrd="0" presId="urn:microsoft.com/office/officeart/2008/layout/HorizontalMultiLevelHierarchy"/>
    <dgm:cxn modelId="{86FE241B-BF03-463F-A842-A62E49086741}" type="presParOf" srcId="{75E0294F-D2CE-4D4D-800B-AF6E07DBF346}" destId="{63615647-2D9A-4D5F-AE0C-ECC2DB9EC4D0}" srcOrd="0" destOrd="0" presId="urn:microsoft.com/office/officeart/2008/layout/HorizontalMultiLevelHierarchy"/>
    <dgm:cxn modelId="{EB5DB8BB-BE8D-471F-A54B-8F5D10FF81CD}" type="presParOf" srcId="{2F3B02BF-E2B4-4846-81B7-0CFA7F975CEC}" destId="{A9E0F588-FD13-487F-A924-C9E4B937CCC9}" srcOrd="9" destOrd="0" presId="urn:microsoft.com/office/officeart/2008/layout/HorizontalMultiLevelHierarchy"/>
    <dgm:cxn modelId="{964237A3-D53F-4B53-9998-52FF0010023A}" type="presParOf" srcId="{A9E0F588-FD13-487F-A924-C9E4B937CCC9}" destId="{59EB4524-165B-4E1E-8E8C-05F2C417FC10}" srcOrd="0" destOrd="0" presId="urn:microsoft.com/office/officeart/2008/layout/HorizontalMultiLevelHierarchy"/>
    <dgm:cxn modelId="{7676AADC-44E1-4815-8C1D-230B2185E5C6}" type="presParOf" srcId="{A9E0F588-FD13-487F-A924-C9E4B937CCC9}" destId="{8B057018-531B-4ADB-AA41-27EA79816E7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C01EEEA-1A97-4915-9277-911984415F2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8CE6E34E-210D-4A9A-B129-966576E53368}">
      <dgm:prSet phldrT="[Texto]"/>
      <dgm:spPr/>
      <dgm:t>
        <a:bodyPr/>
        <a:lstStyle/>
        <a:p>
          <a:r>
            <a:rPr lang="es-CO" dirty="0" smtClean="0"/>
            <a:t>Conformación</a:t>
          </a:r>
          <a:endParaRPr lang="es-CO" dirty="0"/>
        </a:p>
      </dgm:t>
    </dgm:pt>
    <dgm:pt modelId="{C355E160-CB71-49C5-BEB5-56F0B9DF33E9}" type="parTrans" cxnId="{44C946A4-13FE-48AE-AC6B-49925F6338FC}">
      <dgm:prSet/>
      <dgm:spPr/>
      <dgm:t>
        <a:bodyPr/>
        <a:lstStyle/>
        <a:p>
          <a:endParaRPr lang="es-CO"/>
        </a:p>
      </dgm:t>
    </dgm:pt>
    <dgm:pt modelId="{7BBE8122-4E2C-4611-A463-ED66A5BE1836}" type="sibTrans" cxnId="{44C946A4-13FE-48AE-AC6B-49925F6338FC}">
      <dgm:prSet/>
      <dgm:spPr/>
      <dgm:t>
        <a:bodyPr/>
        <a:lstStyle/>
        <a:p>
          <a:endParaRPr lang="es-CO"/>
        </a:p>
      </dgm:t>
    </dgm:pt>
    <dgm:pt modelId="{5CDD11E6-60A6-4432-8956-13530A40E4F9}">
      <dgm:prSet phldrT="[Texto]"/>
      <dgm:spPr/>
      <dgm:t>
        <a:bodyPr/>
        <a:lstStyle/>
        <a:p>
          <a:r>
            <a:rPr lang="es-ES" smtClean="0"/>
            <a:t>ACOPI</a:t>
          </a:r>
          <a:endParaRPr lang="es-CO" dirty="0"/>
        </a:p>
      </dgm:t>
    </dgm:pt>
    <dgm:pt modelId="{5B02358E-951D-493C-9188-E1306D2AE588}" type="parTrans" cxnId="{6A31926D-5B25-44D8-B2C3-BEF9443CEF20}">
      <dgm:prSet/>
      <dgm:spPr/>
      <dgm:t>
        <a:bodyPr/>
        <a:lstStyle/>
        <a:p>
          <a:endParaRPr lang="es-CO"/>
        </a:p>
      </dgm:t>
    </dgm:pt>
    <dgm:pt modelId="{C492F2AE-FFD2-4F1B-9A74-BB62A02F2763}" type="sibTrans" cxnId="{6A31926D-5B25-44D8-B2C3-BEF9443CEF20}">
      <dgm:prSet/>
      <dgm:spPr/>
      <dgm:t>
        <a:bodyPr/>
        <a:lstStyle/>
        <a:p>
          <a:endParaRPr lang="es-CO"/>
        </a:p>
      </dgm:t>
    </dgm:pt>
    <dgm:pt modelId="{CDB688A1-769A-4C46-8364-30F5463D2976}">
      <dgm:prSet/>
      <dgm:spPr/>
      <dgm:t>
        <a:bodyPr/>
        <a:lstStyle/>
        <a:p>
          <a:r>
            <a:rPr lang="es-ES" smtClean="0"/>
            <a:t>ANDESCO</a:t>
          </a:r>
          <a:endParaRPr lang="es-ES" dirty="0" smtClean="0"/>
        </a:p>
      </dgm:t>
    </dgm:pt>
    <dgm:pt modelId="{B5AD731E-CDAE-4603-A7F2-A8F3EBE4C072}" type="parTrans" cxnId="{0D5F8727-E356-42E2-8C00-D297E8C157D2}">
      <dgm:prSet/>
      <dgm:spPr/>
      <dgm:t>
        <a:bodyPr/>
        <a:lstStyle/>
        <a:p>
          <a:endParaRPr lang="es-CO"/>
        </a:p>
      </dgm:t>
    </dgm:pt>
    <dgm:pt modelId="{46B014CF-19BD-4DF3-A8C4-4206AD3C9115}" type="sibTrans" cxnId="{0D5F8727-E356-42E2-8C00-D297E8C157D2}">
      <dgm:prSet/>
      <dgm:spPr/>
      <dgm:t>
        <a:bodyPr/>
        <a:lstStyle/>
        <a:p>
          <a:endParaRPr lang="es-CO"/>
        </a:p>
      </dgm:t>
    </dgm:pt>
    <dgm:pt modelId="{E3F5CF0D-4CD4-44C9-A8CD-E6732AB52AD1}">
      <dgm:prSet/>
      <dgm:spPr/>
      <dgm:t>
        <a:bodyPr/>
        <a:lstStyle/>
        <a:p>
          <a:r>
            <a:rPr lang="es-ES" smtClean="0"/>
            <a:t>ASFACOP</a:t>
          </a:r>
          <a:endParaRPr lang="es-ES" dirty="0" smtClean="0"/>
        </a:p>
      </dgm:t>
    </dgm:pt>
    <dgm:pt modelId="{D1354C0E-4FEE-41B0-A7BD-D778A82E168F}" type="parTrans" cxnId="{A7F204D7-32E3-48A1-BE3A-A405629D193B}">
      <dgm:prSet/>
      <dgm:spPr/>
      <dgm:t>
        <a:bodyPr/>
        <a:lstStyle/>
        <a:p>
          <a:endParaRPr lang="es-CO"/>
        </a:p>
      </dgm:t>
    </dgm:pt>
    <dgm:pt modelId="{9BE54CE1-E099-4456-BA4C-CDCE2D3FE084}" type="sibTrans" cxnId="{A7F204D7-32E3-48A1-BE3A-A405629D193B}">
      <dgm:prSet/>
      <dgm:spPr/>
      <dgm:t>
        <a:bodyPr/>
        <a:lstStyle/>
        <a:p>
          <a:endParaRPr lang="es-CO"/>
        </a:p>
      </dgm:t>
    </dgm:pt>
    <dgm:pt modelId="{9D2C4716-1BB0-4718-B0D4-55ADE4B6475A}">
      <dgm:prSet/>
      <dgm:spPr/>
      <dgm:t>
        <a:bodyPr/>
        <a:lstStyle/>
        <a:p>
          <a:r>
            <a:rPr lang="es-ES" dirty="0" smtClean="0"/>
            <a:t>BAKER </a:t>
          </a:r>
          <a:r>
            <a:rPr lang="es-ES" dirty="0" err="1" smtClean="0"/>
            <a:t>TILLY</a:t>
          </a:r>
          <a:endParaRPr lang="es-ES" dirty="0" smtClean="0"/>
        </a:p>
      </dgm:t>
    </dgm:pt>
    <dgm:pt modelId="{AAD0D59B-0AF9-406D-ADF9-9CB0F2CAE643}" type="parTrans" cxnId="{F8625C9C-E766-4E88-8846-2FEC69DC6D13}">
      <dgm:prSet/>
      <dgm:spPr/>
      <dgm:t>
        <a:bodyPr/>
        <a:lstStyle/>
        <a:p>
          <a:endParaRPr lang="es-CO"/>
        </a:p>
      </dgm:t>
    </dgm:pt>
    <dgm:pt modelId="{8DAD2092-D0C1-43F5-B318-5452DDD076F2}" type="sibTrans" cxnId="{F8625C9C-E766-4E88-8846-2FEC69DC6D13}">
      <dgm:prSet/>
      <dgm:spPr/>
      <dgm:t>
        <a:bodyPr/>
        <a:lstStyle/>
        <a:p>
          <a:endParaRPr lang="es-CO"/>
        </a:p>
      </dgm:t>
    </dgm:pt>
    <dgm:pt modelId="{68017D81-C3FC-4650-8C16-C6C88F0ED246}">
      <dgm:prSet/>
      <dgm:spPr/>
      <dgm:t>
        <a:bodyPr/>
        <a:lstStyle/>
        <a:p>
          <a:r>
            <a:rPr lang="es-ES" smtClean="0"/>
            <a:t>BANCO DAVIVIENDA</a:t>
          </a:r>
          <a:endParaRPr lang="es-ES" dirty="0" smtClean="0"/>
        </a:p>
      </dgm:t>
    </dgm:pt>
    <dgm:pt modelId="{295D8D4A-DC11-4593-BDD8-39AA3E19ABA0}" type="parTrans" cxnId="{4B303C37-FF53-4302-A00E-209035D8DF92}">
      <dgm:prSet/>
      <dgm:spPr/>
      <dgm:t>
        <a:bodyPr/>
        <a:lstStyle/>
        <a:p>
          <a:endParaRPr lang="es-CO"/>
        </a:p>
      </dgm:t>
    </dgm:pt>
    <dgm:pt modelId="{145AB286-18CF-4664-AF02-D6FD20C8D067}" type="sibTrans" cxnId="{4B303C37-FF53-4302-A00E-209035D8DF92}">
      <dgm:prSet/>
      <dgm:spPr/>
      <dgm:t>
        <a:bodyPr/>
        <a:lstStyle/>
        <a:p>
          <a:endParaRPr lang="es-CO"/>
        </a:p>
      </dgm:t>
    </dgm:pt>
    <dgm:pt modelId="{5783B02F-86D2-4529-A0CD-C3397FCF9EFD}">
      <dgm:prSet/>
      <dgm:spPr/>
      <dgm:t>
        <a:bodyPr/>
        <a:lstStyle/>
        <a:p>
          <a:r>
            <a:rPr lang="es-ES" smtClean="0"/>
            <a:t>BANCOLOMBIA</a:t>
          </a:r>
          <a:endParaRPr lang="es-ES" dirty="0" smtClean="0"/>
        </a:p>
      </dgm:t>
    </dgm:pt>
    <dgm:pt modelId="{EA76E5BB-525F-4D18-9BE1-F90F93E8D3D1}" type="parTrans" cxnId="{09E55288-F770-452E-A346-8609EEC726AB}">
      <dgm:prSet/>
      <dgm:spPr/>
      <dgm:t>
        <a:bodyPr/>
        <a:lstStyle/>
        <a:p>
          <a:endParaRPr lang="es-CO"/>
        </a:p>
      </dgm:t>
    </dgm:pt>
    <dgm:pt modelId="{EC35387E-2F70-4E3D-AA7B-D1AA36AB38A4}" type="sibTrans" cxnId="{09E55288-F770-452E-A346-8609EEC726AB}">
      <dgm:prSet/>
      <dgm:spPr/>
      <dgm:t>
        <a:bodyPr/>
        <a:lstStyle/>
        <a:p>
          <a:endParaRPr lang="es-CO"/>
        </a:p>
      </dgm:t>
    </dgm:pt>
    <dgm:pt modelId="{A6E42CEC-6F7C-4C7E-B4CB-4D97BDC73107}">
      <dgm:prSet/>
      <dgm:spPr/>
      <dgm:t>
        <a:bodyPr/>
        <a:lstStyle/>
        <a:p>
          <a:r>
            <a:rPr lang="es-ES" smtClean="0"/>
            <a:t>CEMENTOS ARGOS</a:t>
          </a:r>
          <a:endParaRPr lang="es-ES" dirty="0" smtClean="0"/>
        </a:p>
      </dgm:t>
    </dgm:pt>
    <dgm:pt modelId="{0A3B1C3A-9274-453F-BD76-68587701450A}" type="parTrans" cxnId="{D0C93867-4BFA-456F-8F26-75C88D6D7E43}">
      <dgm:prSet/>
      <dgm:spPr/>
      <dgm:t>
        <a:bodyPr/>
        <a:lstStyle/>
        <a:p>
          <a:endParaRPr lang="es-CO"/>
        </a:p>
      </dgm:t>
    </dgm:pt>
    <dgm:pt modelId="{CE4C4299-5F46-4DE2-BB31-1C641C1CFB7F}" type="sibTrans" cxnId="{D0C93867-4BFA-456F-8F26-75C88D6D7E43}">
      <dgm:prSet/>
      <dgm:spPr/>
      <dgm:t>
        <a:bodyPr/>
        <a:lstStyle/>
        <a:p>
          <a:endParaRPr lang="es-CO"/>
        </a:p>
      </dgm:t>
    </dgm:pt>
    <dgm:pt modelId="{24433922-5698-4B06-BB95-EC58C02040DE}">
      <dgm:prSet/>
      <dgm:spPr/>
      <dgm:t>
        <a:bodyPr/>
        <a:lstStyle/>
        <a:p>
          <a:r>
            <a:rPr lang="es-ES" smtClean="0"/>
            <a:t>CONTADURÍA GENERAL DE LA NACIÓN</a:t>
          </a:r>
          <a:endParaRPr lang="es-ES" dirty="0" smtClean="0"/>
        </a:p>
      </dgm:t>
    </dgm:pt>
    <dgm:pt modelId="{5CA79B9C-8E77-4BA8-B6F6-DA9655D0792C}" type="parTrans" cxnId="{D62AAFC2-6793-4B9C-B913-4F5C6509BF14}">
      <dgm:prSet/>
      <dgm:spPr/>
      <dgm:t>
        <a:bodyPr/>
        <a:lstStyle/>
        <a:p>
          <a:endParaRPr lang="es-CO"/>
        </a:p>
      </dgm:t>
    </dgm:pt>
    <dgm:pt modelId="{BE9C9FE6-7103-4C6D-8D4A-523E36BCBE22}" type="sibTrans" cxnId="{D62AAFC2-6793-4B9C-B913-4F5C6509BF14}">
      <dgm:prSet/>
      <dgm:spPr/>
      <dgm:t>
        <a:bodyPr/>
        <a:lstStyle/>
        <a:p>
          <a:endParaRPr lang="es-CO"/>
        </a:p>
      </dgm:t>
    </dgm:pt>
    <dgm:pt modelId="{24F3576E-3F33-4A2E-9E04-64F9F9E5AAD1}">
      <dgm:prSet/>
      <dgm:spPr/>
      <dgm:t>
        <a:bodyPr/>
        <a:lstStyle/>
        <a:p>
          <a:r>
            <a:rPr lang="es-ES" smtClean="0"/>
            <a:t>CTCP</a:t>
          </a:r>
          <a:endParaRPr lang="es-ES" dirty="0" smtClean="0"/>
        </a:p>
      </dgm:t>
    </dgm:pt>
    <dgm:pt modelId="{21E4DD5F-088A-4787-ADB6-01C285DE0040}" type="parTrans" cxnId="{852FB826-B969-4AD8-97C7-060FBE8C8A1C}">
      <dgm:prSet/>
      <dgm:spPr/>
      <dgm:t>
        <a:bodyPr/>
        <a:lstStyle/>
        <a:p>
          <a:endParaRPr lang="es-CO"/>
        </a:p>
      </dgm:t>
    </dgm:pt>
    <dgm:pt modelId="{2E12FC7B-6A7F-4612-903C-E3564283E875}" type="sibTrans" cxnId="{852FB826-B969-4AD8-97C7-060FBE8C8A1C}">
      <dgm:prSet/>
      <dgm:spPr/>
      <dgm:t>
        <a:bodyPr/>
        <a:lstStyle/>
        <a:p>
          <a:endParaRPr lang="es-CO"/>
        </a:p>
      </dgm:t>
    </dgm:pt>
    <dgm:pt modelId="{694E3258-DC80-4ACE-8AA8-7211A699527B}">
      <dgm:prSet/>
      <dgm:spPr/>
      <dgm:t>
        <a:bodyPr/>
        <a:lstStyle/>
        <a:p>
          <a:r>
            <a:rPr lang="es-ES" smtClean="0"/>
            <a:t>EPM</a:t>
          </a:r>
          <a:endParaRPr lang="es-ES" dirty="0" smtClean="0"/>
        </a:p>
      </dgm:t>
    </dgm:pt>
    <dgm:pt modelId="{89E6C0C2-A132-4475-8675-E81254A165DE}" type="parTrans" cxnId="{21DCF486-9681-4ABB-8A12-865FEDE55CE6}">
      <dgm:prSet/>
      <dgm:spPr/>
      <dgm:t>
        <a:bodyPr/>
        <a:lstStyle/>
        <a:p>
          <a:endParaRPr lang="es-CO"/>
        </a:p>
      </dgm:t>
    </dgm:pt>
    <dgm:pt modelId="{A0697800-0099-4385-B5A5-FEB20785DAFC}" type="sibTrans" cxnId="{21DCF486-9681-4ABB-8A12-865FEDE55CE6}">
      <dgm:prSet/>
      <dgm:spPr/>
      <dgm:t>
        <a:bodyPr/>
        <a:lstStyle/>
        <a:p>
          <a:endParaRPr lang="es-CO"/>
        </a:p>
      </dgm:t>
    </dgm:pt>
    <dgm:pt modelId="{3AF5B53A-C204-4B62-BA20-869D1FB74EC7}">
      <dgm:prSet/>
      <dgm:spPr/>
      <dgm:t>
        <a:bodyPr/>
        <a:lstStyle/>
        <a:p>
          <a:r>
            <a:rPr lang="es-ES" smtClean="0"/>
            <a:t>ISAGEN</a:t>
          </a:r>
          <a:endParaRPr lang="es-ES" dirty="0" smtClean="0"/>
        </a:p>
      </dgm:t>
    </dgm:pt>
    <dgm:pt modelId="{58E6BFEB-8004-4D3F-A7E8-CB1306BFDE59}" type="parTrans" cxnId="{410DF228-E9AA-4A7C-A783-48DE15044AF8}">
      <dgm:prSet/>
      <dgm:spPr/>
      <dgm:t>
        <a:bodyPr/>
        <a:lstStyle/>
        <a:p>
          <a:endParaRPr lang="es-CO"/>
        </a:p>
      </dgm:t>
    </dgm:pt>
    <dgm:pt modelId="{4A6CE9E4-5B47-44C3-96E4-E3672225F31A}" type="sibTrans" cxnId="{410DF228-E9AA-4A7C-A783-48DE15044AF8}">
      <dgm:prSet/>
      <dgm:spPr/>
      <dgm:t>
        <a:bodyPr/>
        <a:lstStyle/>
        <a:p>
          <a:endParaRPr lang="es-CO"/>
        </a:p>
      </dgm:t>
    </dgm:pt>
    <dgm:pt modelId="{3DCDB96B-1540-4CBB-B484-0B646B1C97B5}">
      <dgm:prSet/>
      <dgm:spPr/>
      <dgm:t>
        <a:bodyPr/>
        <a:lstStyle/>
        <a:p>
          <a:r>
            <a:rPr lang="es-ES" smtClean="0"/>
            <a:t>KPMG</a:t>
          </a:r>
          <a:endParaRPr lang="es-ES" dirty="0" smtClean="0"/>
        </a:p>
      </dgm:t>
    </dgm:pt>
    <dgm:pt modelId="{59608586-9AF2-40B1-83A9-6E38E5B804D2}" type="parTrans" cxnId="{1FA98873-430D-46D4-A174-2AB435FC5AAD}">
      <dgm:prSet/>
      <dgm:spPr/>
      <dgm:t>
        <a:bodyPr/>
        <a:lstStyle/>
        <a:p>
          <a:endParaRPr lang="es-CO"/>
        </a:p>
      </dgm:t>
    </dgm:pt>
    <dgm:pt modelId="{9A361654-36C2-4AC0-8C2B-81E489B72CD0}" type="sibTrans" cxnId="{1FA98873-430D-46D4-A174-2AB435FC5AAD}">
      <dgm:prSet/>
      <dgm:spPr/>
      <dgm:t>
        <a:bodyPr/>
        <a:lstStyle/>
        <a:p>
          <a:endParaRPr lang="es-CO"/>
        </a:p>
      </dgm:t>
    </dgm:pt>
    <dgm:pt modelId="{61ED9265-EE11-4CD9-861A-749188F4832C}">
      <dgm:prSet/>
      <dgm:spPr/>
      <dgm:t>
        <a:bodyPr/>
        <a:lstStyle/>
        <a:p>
          <a:r>
            <a:rPr lang="es-ES" smtClean="0"/>
            <a:t>MINISTERIO DE COMERCIO, INDUSTRIA Y TURISMO</a:t>
          </a:r>
          <a:endParaRPr lang="es-ES" dirty="0" smtClean="0"/>
        </a:p>
      </dgm:t>
    </dgm:pt>
    <dgm:pt modelId="{D558CDC0-A8D2-4B25-B8B5-C883AB4EB3A9}" type="parTrans" cxnId="{8AEAD811-4E51-42A6-AFD2-359C4890D143}">
      <dgm:prSet/>
      <dgm:spPr/>
      <dgm:t>
        <a:bodyPr/>
        <a:lstStyle/>
        <a:p>
          <a:endParaRPr lang="es-CO"/>
        </a:p>
      </dgm:t>
    </dgm:pt>
    <dgm:pt modelId="{772A6D5D-91AB-4A46-9442-23D58D12090D}" type="sibTrans" cxnId="{8AEAD811-4E51-42A6-AFD2-359C4890D143}">
      <dgm:prSet/>
      <dgm:spPr/>
      <dgm:t>
        <a:bodyPr/>
        <a:lstStyle/>
        <a:p>
          <a:endParaRPr lang="es-CO"/>
        </a:p>
      </dgm:t>
    </dgm:pt>
    <dgm:pt modelId="{7DD53004-CDFB-4B4A-9A5D-C53494E5503C}">
      <dgm:prSet/>
      <dgm:spPr/>
      <dgm:t>
        <a:bodyPr/>
        <a:lstStyle/>
        <a:p>
          <a:r>
            <a:rPr lang="es-ES" smtClean="0"/>
            <a:t>MINISTERIO DE HACIENDA Y CRÉDITO PÚBLICO</a:t>
          </a:r>
          <a:endParaRPr lang="es-ES" dirty="0" smtClean="0"/>
        </a:p>
      </dgm:t>
    </dgm:pt>
    <dgm:pt modelId="{C19703AD-077A-4450-A07A-B9AF5620E2AA}" type="parTrans" cxnId="{29309B50-2E2B-4B07-8683-C2B9B36AD708}">
      <dgm:prSet/>
      <dgm:spPr/>
      <dgm:t>
        <a:bodyPr/>
        <a:lstStyle/>
        <a:p>
          <a:endParaRPr lang="es-CO"/>
        </a:p>
      </dgm:t>
    </dgm:pt>
    <dgm:pt modelId="{1A57AEB3-4132-4AD1-8CDA-760B36B423B6}" type="sibTrans" cxnId="{29309B50-2E2B-4B07-8683-C2B9B36AD708}">
      <dgm:prSet/>
      <dgm:spPr/>
      <dgm:t>
        <a:bodyPr/>
        <a:lstStyle/>
        <a:p>
          <a:endParaRPr lang="es-CO"/>
        </a:p>
      </dgm:t>
    </dgm:pt>
    <dgm:pt modelId="{334A6035-9559-43F2-B220-CE3824084AE6}">
      <dgm:prSet/>
      <dgm:spPr/>
      <dgm:t>
        <a:bodyPr/>
        <a:lstStyle/>
        <a:p>
          <a:r>
            <a:rPr lang="es-ES" smtClean="0"/>
            <a:t>PONTIFICIA UNIVERSIDAD JAVERIANA</a:t>
          </a:r>
          <a:endParaRPr lang="es-ES" dirty="0" smtClean="0"/>
        </a:p>
      </dgm:t>
    </dgm:pt>
    <dgm:pt modelId="{978107E8-0CBD-4733-A36B-FD2D4DC0556E}" type="parTrans" cxnId="{AB374230-79F2-4C22-B3E2-9B2446255FAE}">
      <dgm:prSet/>
      <dgm:spPr/>
      <dgm:t>
        <a:bodyPr/>
        <a:lstStyle/>
        <a:p>
          <a:endParaRPr lang="es-CO"/>
        </a:p>
      </dgm:t>
    </dgm:pt>
    <dgm:pt modelId="{20870519-47F0-4891-A828-EF492B4E6ED0}" type="sibTrans" cxnId="{AB374230-79F2-4C22-B3E2-9B2446255FAE}">
      <dgm:prSet/>
      <dgm:spPr/>
      <dgm:t>
        <a:bodyPr/>
        <a:lstStyle/>
        <a:p>
          <a:endParaRPr lang="es-CO"/>
        </a:p>
      </dgm:t>
    </dgm:pt>
    <dgm:pt modelId="{D4454361-A083-432C-A6A2-3DAE5BF046FA}">
      <dgm:prSet/>
      <dgm:spPr/>
      <dgm:t>
        <a:bodyPr/>
        <a:lstStyle/>
        <a:p>
          <a:r>
            <a:rPr lang="es-ES" smtClean="0"/>
            <a:t>SUPERINTENDENCIA DE INDUSTRIA Y COMERCIO</a:t>
          </a:r>
          <a:endParaRPr lang="es-ES" dirty="0" smtClean="0"/>
        </a:p>
      </dgm:t>
    </dgm:pt>
    <dgm:pt modelId="{8805C912-C4FA-4FE9-9628-AE46AB56F2F7}" type="parTrans" cxnId="{B6FA4061-FC84-4AE4-8C79-2465DA6C013F}">
      <dgm:prSet/>
      <dgm:spPr/>
      <dgm:t>
        <a:bodyPr/>
        <a:lstStyle/>
        <a:p>
          <a:endParaRPr lang="es-CO"/>
        </a:p>
      </dgm:t>
    </dgm:pt>
    <dgm:pt modelId="{BA1B718C-1EA0-46DC-8F64-D1E72B99D032}" type="sibTrans" cxnId="{B6FA4061-FC84-4AE4-8C79-2465DA6C013F}">
      <dgm:prSet/>
      <dgm:spPr/>
      <dgm:t>
        <a:bodyPr/>
        <a:lstStyle/>
        <a:p>
          <a:endParaRPr lang="es-CO"/>
        </a:p>
      </dgm:t>
    </dgm:pt>
    <dgm:pt modelId="{FB8AE290-9536-4838-B990-907DDAD1E2A2}">
      <dgm:prSet/>
      <dgm:spPr/>
      <dgm:t>
        <a:bodyPr/>
        <a:lstStyle/>
        <a:p>
          <a:r>
            <a:rPr lang="es-ES" smtClean="0"/>
            <a:t>SUPERINTENDENCIA DE LA ECONOMIA SOLIDARIA</a:t>
          </a:r>
          <a:endParaRPr lang="es-ES" dirty="0" smtClean="0"/>
        </a:p>
      </dgm:t>
    </dgm:pt>
    <dgm:pt modelId="{5EAC2BBB-ADE6-43E2-8879-2867CD937B74}" type="parTrans" cxnId="{0507FC90-1CC6-4F6C-A9D9-DE437D823BF1}">
      <dgm:prSet/>
      <dgm:spPr/>
      <dgm:t>
        <a:bodyPr/>
        <a:lstStyle/>
        <a:p>
          <a:endParaRPr lang="es-CO"/>
        </a:p>
      </dgm:t>
    </dgm:pt>
    <dgm:pt modelId="{030AA68F-317F-4B2B-A041-1291101AD4DC}" type="sibTrans" cxnId="{0507FC90-1CC6-4F6C-A9D9-DE437D823BF1}">
      <dgm:prSet/>
      <dgm:spPr/>
      <dgm:t>
        <a:bodyPr/>
        <a:lstStyle/>
        <a:p>
          <a:endParaRPr lang="es-CO"/>
        </a:p>
      </dgm:t>
    </dgm:pt>
    <dgm:pt modelId="{013075F9-2A76-45B3-A984-4067EB48CA48}">
      <dgm:prSet/>
      <dgm:spPr/>
      <dgm:t>
        <a:bodyPr/>
        <a:lstStyle/>
        <a:p>
          <a:r>
            <a:rPr lang="es-ES" smtClean="0"/>
            <a:t>SUPERINTENDENCIA DE PUERTOS Y TRANSPORTE</a:t>
          </a:r>
          <a:endParaRPr lang="es-ES" dirty="0" smtClean="0"/>
        </a:p>
      </dgm:t>
    </dgm:pt>
    <dgm:pt modelId="{63D01872-A386-4909-987E-CBC6E111F770}" type="parTrans" cxnId="{44048B13-D18B-4EA4-83DB-0800075A31B5}">
      <dgm:prSet/>
      <dgm:spPr/>
      <dgm:t>
        <a:bodyPr/>
        <a:lstStyle/>
        <a:p>
          <a:endParaRPr lang="es-CO"/>
        </a:p>
      </dgm:t>
    </dgm:pt>
    <dgm:pt modelId="{4670435D-A744-4082-8B13-AF7EE43038E6}" type="sibTrans" cxnId="{44048B13-D18B-4EA4-83DB-0800075A31B5}">
      <dgm:prSet/>
      <dgm:spPr/>
      <dgm:t>
        <a:bodyPr/>
        <a:lstStyle/>
        <a:p>
          <a:endParaRPr lang="es-CO"/>
        </a:p>
      </dgm:t>
    </dgm:pt>
    <dgm:pt modelId="{F8CA3700-38C1-44CE-B231-DD81EDEC5F8D}">
      <dgm:prSet/>
      <dgm:spPr/>
      <dgm:t>
        <a:bodyPr/>
        <a:lstStyle/>
        <a:p>
          <a:r>
            <a:rPr lang="es-ES" smtClean="0"/>
            <a:t>SUPERINTENDENCIA DE SERVICIOS PÚBLICOS</a:t>
          </a:r>
          <a:endParaRPr lang="es-ES" dirty="0" smtClean="0"/>
        </a:p>
      </dgm:t>
    </dgm:pt>
    <dgm:pt modelId="{55BA4306-F0B2-4F75-A313-0326FF6426F9}" type="parTrans" cxnId="{54E1C4CD-14E7-4221-B81D-61DDD1FF99A9}">
      <dgm:prSet/>
      <dgm:spPr/>
      <dgm:t>
        <a:bodyPr/>
        <a:lstStyle/>
        <a:p>
          <a:endParaRPr lang="es-CO"/>
        </a:p>
      </dgm:t>
    </dgm:pt>
    <dgm:pt modelId="{00D6616F-445A-41E1-B10E-6FA4EBFA9C47}" type="sibTrans" cxnId="{54E1C4CD-14E7-4221-B81D-61DDD1FF99A9}">
      <dgm:prSet/>
      <dgm:spPr/>
      <dgm:t>
        <a:bodyPr/>
        <a:lstStyle/>
        <a:p>
          <a:endParaRPr lang="es-CO"/>
        </a:p>
      </dgm:t>
    </dgm:pt>
    <dgm:pt modelId="{653ABFD4-228F-4A49-AA80-7DBD762A04AA}">
      <dgm:prSet/>
      <dgm:spPr/>
      <dgm:t>
        <a:bodyPr/>
        <a:lstStyle/>
        <a:p>
          <a:r>
            <a:rPr lang="es-ES" smtClean="0"/>
            <a:t>SUPERINTENDENCIA DE SOCIEDADES</a:t>
          </a:r>
          <a:endParaRPr lang="es-ES" dirty="0" smtClean="0"/>
        </a:p>
      </dgm:t>
    </dgm:pt>
    <dgm:pt modelId="{5B811FFA-D6F3-4985-980B-0CEF9ABFE146}" type="parTrans" cxnId="{5DB8A854-34FB-4789-8CD2-D13D2B179920}">
      <dgm:prSet/>
      <dgm:spPr/>
      <dgm:t>
        <a:bodyPr/>
        <a:lstStyle/>
        <a:p>
          <a:endParaRPr lang="es-CO"/>
        </a:p>
      </dgm:t>
    </dgm:pt>
    <dgm:pt modelId="{46183CFF-1AAD-4417-A1BF-9A3FA3271B98}" type="sibTrans" cxnId="{5DB8A854-34FB-4789-8CD2-D13D2B179920}">
      <dgm:prSet/>
      <dgm:spPr/>
      <dgm:t>
        <a:bodyPr/>
        <a:lstStyle/>
        <a:p>
          <a:endParaRPr lang="es-CO"/>
        </a:p>
      </dgm:t>
    </dgm:pt>
    <dgm:pt modelId="{9F7A45C8-D55A-4108-8524-076533690835}">
      <dgm:prSet/>
      <dgm:spPr/>
      <dgm:t>
        <a:bodyPr/>
        <a:lstStyle/>
        <a:p>
          <a:r>
            <a:rPr lang="es-ES" smtClean="0"/>
            <a:t>SUPERINTENDENCIA DE VIGILANCIA Y SEGURIDAD</a:t>
          </a:r>
          <a:endParaRPr lang="es-ES" dirty="0" smtClean="0"/>
        </a:p>
      </dgm:t>
    </dgm:pt>
    <dgm:pt modelId="{8D2052C4-8064-4007-9DBC-427059FFDB29}" type="parTrans" cxnId="{FB0C145B-F69F-479F-8C9B-233072D199A3}">
      <dgm:prSet/>
      <dgm:spPr/>
      <dgm:t>
        <a:bodyPr/>
        <a:lstStyle/>
        <a:p>
          <a:endParaRPr lang="es-CO"/>
        </a:p>
      </dgm:t>
    </dgm:pt>
    <dgm:pt modelId="{FB9B9C90-2487-412A-A041-1CB530A964C2}" type="sibTrans" cxnId="{FB0C145B-F69F-479F-8C9B-233072D199A3}">
      <dgm:prSet/>
      <dgm:spPr/>
      <dgm:t>
        <a:bodyPr/>
        <a:lstStyle/>
        <a:p>
          <a:endParaRPr lang="es-CO"/>
        </a:p>
      </dgm:t>
    </dgm:pt>
    <dgm:pt modelId="{CB3F86EF-D6A0-4715-97E9-D051C2E0A9D7}">
      <dgm:prSet/>
      <dgm:spPr/>
      <dgm:t>
        <a:bodyPr/>
        <a:lstStyle/>
        <a:p>
          <a:r>
            <a:rPr lang="es-ES" smtClean="0"/>
            <a:t>SUPERINTENDENCIA FINANCIERA DE COLOMBIA</a:t>
          </a:r>
          <a:endParaRPr lang="es-ES" dirty="0" smtClean="0"/>
        </a:p>
      </dgm:t>
    </dgm:pt>
    <dgm:pt modelId="{3564F6F0-08DC-403B-95A9-75F11A396CC7}" type="parTrans" cxnId="{50432913-703A-49BF-8C0B-197C8CCF4570}">
      <dgm:prSet/>
      <dgm:spPr/>
      <dgm:t>
        <a:bodyPr/>
        <a:lstStyle/>
        <a:p>
          <a:endParaRPr lang="es-CO"/>
        </a:p>
      </dgm:t>
    </dgm:pt>
    <dgm:pt modelId="{FF9CB72D-1BFD-41BC-A1D6-126E44B38EC1}" type="sibTrans" cxnId="{50432913-703A-49BF-8C0B-197C8CCF4570}">
      <dgm:prSet/>
      <dgm:spPr/>
      <dgm:t>
        <a:bodyPr/>
        <a:lstStyle/>
        <a:p>
          <a:endParaRPr lang="es-CO"/>
        </a:p>
      </dgm:t>
    </dgm:pt>
    <dgm:pt modelId="{7B4A382B-2CCF-493C-A7A9-9EFA6A7FD031}">
      <dgm:prSet/>
      <dgm:spPr/>
      <dgm:t>
        <a:bodyPr/>
        <a:lstStyle/>
        <a:p>
          <a:r>
            <a:rPr lang="es-ES" smtClean="0"/>
            <a:t>SUPERINTENDENCIA NACIONAL DE SALUD</a:t>
          </a:r>
          <a:endParaRPr lang="es-ES" dirty="0" smtClean="0"/>
        </a:p>
      </dgm:t>
    </dgm:pt>
    <dgm:pt modelId="{361668C0-676B-4D86-9F0B-5C72AECC4139}" type="parTrans" cxnId="{E8F1531C-3CD6-4093-9532-E611D97BF227}">
      <dgm:prSet/>
      <dgm:spPr/>
      <dgm:t>
        <a:bodyPr/>
        <a:lstStyle/>
        <a:p>
          <a:endParaRPr lang="es-CO"/>
        </a:p>
      </dgm:t>
    </dgm:pt>
    <dgm:pt modelId="{C23B145E-ED0D-46FC-8D12-90637EFB235E}" type="sibTrans" cxnId="{E8F1531C-3CD6-4093-9532-E611D97BF227}">
      <dgm:prSet/>
      <dgm:spPr/>
      <dgm:t>
        <a:bodyPr/>
        <a:lstStyle/>
        <a:p>
          <a:endParaRPr lang="es-CO"/>
        </a:p>
      </dgm:t>
    </dgm:pt>
    <dgm:pt modelId="{CA305FA0-66FA-4741-A71F-B09FF9EA1028}">
      <dgm:prSet/>
      <dgm:spPr/>
      <dgm:t>
        <a:bodyPr/>
        <a:lstStyle/>
        <a:p>
          <a:r>
            <a:rPr lang="es-ES" smtClean="0"/>
            <a:t>UNIVERSIDAD CENTRAL</a:t>
          </a:r>
          <a:endParaRPr lang="es-ES" dirty="0" smtClean="0"/>
        </a:p>
      </dgm:t>
    </dgm:pt>
    <dgm:pt modelId="{9188437B-2667-481D-8AA6-2218A255D7AB}" type="parTrans" cxnId="{B2DF1C37-4143-4A17-A021-F06990620EEE}">
      <dgm:prSet/>
      <dgm:spPr/>
      <dgm:t>
        <a:bodyPr/>
        <a:lstStyle/>
        <a:p>
          <a:endParaRPr lang="es-CO"/>
        </a:p>
      </dgm:t>
    </dgm:pt>
    <dgm:pt modelId="{A8CCF271-3684-409C-9E7E-1746EFDF341A}" type="sibTrans" cxnId="{B2DF1C37-4143-4A17-A021-F06990620EEE}">
      <dgm:prSet/>
      <dgm:spPr/>
      <dgm:t>
        <a:bodyPr/>
        <a:lstStyle/>
        <a:p>
          <a:endParaRPr lang="es-CO"/>
        </a:p>
      </dgm:t>
    </dgm:pt>
    <dgm:pt modelId="{9A5C9BE3-51C6-4692-A8F2-5D04A82EE8F4}">
      <dgm:prSet/>
      <dgm:spPr/>
      <dgm:t>
        <a:bodyPr/>
        <a:lstStyle/>
        <a:p>
          <a:endParaRPr lang="es-ES" dirty="0"/>
        </a:p>
      </dgm:t>
    </dgm:pt>
    <dgm:pt modelId="{F8D8CEC7-7B4B-42DC-B542-C2297A3C6AB6}" type="parTrans" cxnId="{79EF192F-2A46-43A2-958D-BC51DDED025B}">
      <dgm:prSet/>
      <dgm:spPr/>
      <dgm:t>
        <a:bodyPr/>
        <a:lstStyle/>
        <a:p>
          <a:endParaRPr lang="es-CO"/>
        </a:p>
      </dgm:t>
    </dgm:pt>
    <dgm:pt modelId="{CB54E52D-FAC5-4555-9EB3-111BE73A6F29}" type="sibTrans" cxnId="{79EF192F-2A46-43A2-958D-BC51DDED025B}">
      <dgm:prSet/>
      <dgm:spPr/>
      <dgm:t>
        <a:bodyPr/>
        <a:lstStyle/>
        <a:p>
          <a:endParaRPr lang="es-CO"/>
        </a:p>
      </dgm:t>
    </dgm:pt>
    <dgm:pt modelId="{BBC64822-0E27-413C-AC8D-BE9995ECF3DC}" type="pres">
      <dgm:prSet presAssocID="{FC01EEEA-1A97-4915-9277-911984415F2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CO"/>
        </a:p>
      </dgm:t>
    </dgm:pt>
    <dgm:pt modelId="{94464D2D-19EE-48ED-B442-C25057A339D7}" type="pres">
      <dgm:prSet presAssocID="{8CE6E34E-210D-4A9A-B129-966576E53368}" presName="thickLine" presStyleLbl="alignNode1" presStyleIdx="0" presStyleCnt="1"/>
      <dgm:spPr/>
    </dgm:pt>
    <dgm:pt modelId="{A216AE67-5812-4D1E-9CAC-F079F12950B2}" type="pres">
      <dgm:prSet presAssocID="{8CE6E34E-210D-4A9A-B129-966576E53368}" presName="horz1" presStyleCnt="0"/>
      <dgm:spPr/>
    </dgm:pt>
    <dgm:pt modelId="{2E342466-AA86-4DF5-86F6-5EF93CD9AE92}" type="pres">
      <dgm:prSet presAssocID="{8CE6E34E-210D-4A9A-B129-966576E53368}" presName="tx1" presStyleLbl="revTx" presStyleIdx="0" presStyleCnt="26"/>
      <dgm:spPr/>
      <dgm:t>
        <a:bodyPr/>
        <a:lstStyle/>
        <a:p>
          <a:endParaRPr lang="es-CO"/>
        </a:p>
      </dgm:t>
    </dgm:pt>
    <dgm:pt modelId="{BB4D42E0-1518-40C0-B8C1-46561D1965D1}" type="pres">
      <dgm:prSet presAssocID="{8CE6E34E-210D-4A9A-B129-966576E53368}" presName="vert1" presStyleCnt="0"/>
      <dgm:spPr/>
    </dgm:pt>
    <dgm:pt modelId="{8A04AD7E-6D04-44E1-A1E0-0AC0C3A7D22B}" type="pres">
      <dgm:prSet presAssocID="{5CDD11E6-60A6-4432-8956-13530A40E4F9}" presName="vertSpace2a" presStyleCnt="0"/>
      <dgm:spPr/>
    </dgm:pt>
    <dgm:pt modelId="{F4C27C8E-8E85-4459-A85D-87F4CEB2A5F4}" type="pres">
      <dgm:prSet presAssocID="{5CDD11E6-60A6-4432-8956-13530A40E4F9}" presName="horz2" presStyleCnt="0"/>
      <dgm:spPr/>
    </dgm:pt>
    <dgm:pt modelId="{509A6CBA-5D91-4304-87B1-55DB850777C2}" type="pres">
      <dgm:prSet presAssocID="{5CDD11E6-60A6-4432-8956-13530A40E4F9}" presName="horzSpace2" presStyleCnt="0"/>
      <dgm:spPr/>
    </dgm:pt>
    <dgm:pt modelId="{4B299205-1652-418A-83BB-7AEA6F89A60C}" type="pres">
      <dgm:prSet presAssocID="{5CDD11E6-60A6-4432-8956-13530A40E4F9}" presName="tx2" presStyleLbl="revTx" presStyleIdx="1" presStyleCnt="26"/>
      <dgm:spPr/>
      <dgm:t>
        <a:bodyPr/>
        <a:lstStyle/>
        <a:p>
          <a:endParaRPr lang="es-CO"/>
        </a:p>
      </dgm:t>
    </dgm:pt>
    <dgm:pt modelId="{6DE08A6E-0E4C-4F63-8324-00DA98B200E6}" type="pres">
      <dgm:prSet presAssocID="{5CDD11E6-60A6-4432-8956-13530A40E4F9}" presName="vert2" presStyleCnt="0"/>
      <dgm:spPr/>
    </dgm:pt>
    <dgm:pt modelId="{5EC8B97F-7EA3-4BB9-BC7A-52EA60741860}" type="pres">
      <dgm:prSet presAssocID="{5CDD11E6-60A6-4432-8956-13530A40E4F9}" presName="thinLine2b" presStyleLbl="callout" presStyleIdx="0" presStyleCnt="24"/>
      <dgm:spPr/>
    </dgm:pt>
    <dgm:pt modelId="{E051E4EB-7E4E-44EC-8184-7D7C21407508}" type="pres">
      <dgm:prSet presAssocID="{5CDD11E6-60A6-4432-8956-13530A40E4F9}" presName="vertSpace2b" presStyleCnt="0"/>
      <dgm:spPr/>
    </dgm:pt>
    <dgm:pt modelId="{13E31B9B-E696-40BC-93A8-741A0059800C}" type="pres">
      <dgm:prSet presAssocID="{CDB688A1-769A-4C46-8364-30F5463D2976}" presName="horz2" presStyleCnt="0"/>
      <dgm:spPr/>
    </dgm:pt>
    <dgm:pt modelId="{9A6D3DE1-A06F-4821-8B4F-FF00288C6867}" type="pres">
      <dgm:prSet presAssocID="{CDB688A1-769A-4C46-8364-30F5463D2976}" presName="horzSpace2" presStyleCnt="0"/>
      <dgm:spPr/>
    </dgm:pt>
    <dgm:pt modelId="{2B6FB458-9D76-461C-9069-3E30FDE0F49B}" type="pres">
      <dgm:prSet presAssocID="{CDB688A1-769A-4C46-8364-30F5463D2976}" presName="tx2" presStyleLbl="revTx" presStyleIdx="2" presStyleCnt="26"/>
      <dgm:spPr/>
      <dgm:t>
        <a:bodyPr/>
        <a:lstStyle/>
        <a:p>
          <a:endParaRPr lang="es-CO"/>
        </a:p>
      </dgm:t>
    </dgm:pt>
    <dgm:pt modelId="{B8A3C917-2C37-4316-8C58-A990246FA626}" type="pres">
      <dgm:prSet presAssocID="{CDB688A1-769A-4C46-8364-30F5463D2976}" presName="vert2" presStyleCnt="0"/>
      <dgm:spPr/>
    </dgm:pt>
    <dgm:pt modelId="{BA8477FC-097A-4AC7-94C3-207DB7034562}" type="pres">
      <dgm:prSet presAssocID="{CDB688A1-769A-4C46-8364-30F5463D2976}" presName="thinLine2b" presStyleLbl="callout" presStyleIdx="1" presStyleCnt="24"/>
      <dgm:spPr/>
    </dgm:pt>
    <dgm:pt modelId="{7A2D36B2-399F-4F32-8EA7-8489DFEC713E}" type="pres">
      <dgm:prSet presAssocID="{CDB688A1-769A-4C46-8364-30F5463D2976}" presName="vertSpace2b" presStyleCnt="0"/>
      <dgm:spPr/>
    </dgm:pt>
    <dgm:pt modelId="{D833B188-911A-4377-A26F-FB47FF0DE0B8}" type="pres">
      <dgm:prSet presAssocID="{E3F5CF0D-4CD4-44C9-A8CD-E6732AB52AD1}" presName="horz2" presStyleCnt="0"/>
      <dgm:spPr/>
    </dgm:pt>
    <dgm:pt modelId="{A5E226E1-81F8-4E6D-98BF-C67EECA86773}" type="pres">
      <dgm:prSet presAssocID="{E3F5CF0D-4CD4-44C9-A8CD-E6732AB52AD1}" presName="horzSpace2" presStyleCnt="0"/>
      <dgm:spPr/>
    </dgm:pt>
    <dgm:pt modelId="{18F14C69-3450-4EAE-B9F8-6D309B9CA137}" type="pres">
      <dgm:prSet presAssocID="{E3F5CF0D-4CD4-44C9-A8CD-E6732AB52AD1}" presName="tx2" presStyleLbl="revTx" presStyleIdx="3" presStyleCnt="26"/>
      <dgm:spPr/>
      <dgm:t>
        <a:bodyPr/>
        <a:lstStyle/>
        <a:p>
          <a:endParaRPr lang="es-CO"/>
        </a:p>
      </dgm:t>
    </dgm:pt>
    <dgm:pt modelId="{1A367395-E306-454F-9DC1-2ED4BAE9C6D0}" type="pres">
      <dgm:prSet presAssocID="{E3F5CF0D-4CD4-44C9-A8CD-E6732AB52AD1}" presName="vert2" presStyleCnt="0"/>
      <dgm:spPr/>
    </dgm:pt>
    <dgm:pt modelId="{4AE81E43-713D-4476-8D4B-4351D49DF039}" type="pres">
      <dgm:prSet presAssocID="{E3F5CF0D-4CD4-44C9-A8CD-E6732AB52AD1}" presName="thinLine2b" presStyleLbl="callout" presStyleIdx="2" presStyleCnt="24"/>
      <dgm:spPr/>
    </dgm:pt>
    <dgm:pt modelId="{33322DF2-A51B-4F9F-92B1-F0F15DDEBBC8}" type="pres">
      <dgm:prSet presAssocID="{E3F5CF0D-4CD4-44C9-A8CD-E6732AB52AD1}" presName="vertSpace2b" presStyleCnt="0"/>
      <dgm:spPr/>
    </dgm:pt>
    <dgm:pt modelId="{D820415F-A219-4AE2-B166-8B85EFEEB743}" type="pres">
      <dgm:prSet presAssocID="{9D2C4716-1BB0-4718-B0D4-55ADE4B6475A}" presName="horz2" presStyleCnt="0"/>
      <dgm:spPr/>
    </dgm:pt>
    <dgm:pt modelId="{39F34217-5BB1-4268-BFB7-DEDCC70B1F4C}" type="pres">
      <dgm:prSet presAssocID="{9D2C4716-1BB0-4718-B0D4-55ADE4B6475A}" presName="horzSpace2" presStyleCnt="0"/>
      <dgm:spPr/>
    </dgm:pt>
    <dgm:pt modelId="{8D17C3C2-08F0-4E37-AEA0-A492F5FF296F}" type="pres">
      <dgm:prSet presAssocID="{9D2C4716-1BB0-4718-B0D4-55ADE4B6475A}" presName="tx2" presStyleLbl="revTx" presStyleIdx="4" presStyleCnt="26"/>
      <dgm:spPr/>
      <dgm:t>
        <a:bodyPr/>
        <a:lstStyle/>
        <a:p>
          <a:endParaRPr lang="es-CO"/>
        </a:p>
      </dgm:t>
    </dgm:pt>
    <dgm:pt modelId="{FF161E1D-B425-49E5-9AF8-BF89113AC62C}" type="pres">
      <dgm:prSet presAssocID="{9D2C4716-1BB0-4718-B0D4-55ADE4B6475A}" presName="vert2" presStyleCnt="0"/>
      <dgm:spPr/>
    </dgm:pt>
    <dgm:pt modelId="{32839C63-712D-456F-8612-7005CA4DFC8B}" type="pres">
      <dgm:prSet presAssocID="{9D2C4716-1BB0-4718-B0D4-55ADE4B6475A}" presName="thinLine2b" presStyleLbl="callout" presStyleIdx="3" presStyleCnt="24"/>
      <dgm:spPr/>
    </dgm:pt>
    <dgm:pt modelId="{68424182-D44F-4484-94E2-E9EB474698B2}" type="pres">
      <dgm:prSet presAssocID="{9D2C4716-1BB0-4718-B0D4-55ADE4B6475A}" presName="vertSpace2b" presStyleCnt="0"/>
      <dgm:spPr/>
    </dgm:pt>
    <dgm:pt modelId="{1D36CF81-7449-49D9-AA05-E9F7582B43DB}" type="pres">
      <dgm:prSet presAssocID="{68017D81-C3FC-4650-8C16-C6C88F0ED246}" presName="horz2" presStyleCnt="0"/>
      <dgm:spPr/>
    </dgm:pt>
    <dgm:pt modelId="{FF795E97-6D69-4EC2-A026-1FF8400585AF}" type="pres">
      <dgm:prSet presAssocID="{68017D81-C3FC-4650-8C16-C6C88F0ED246}" presName="horzSpace2" presStyleCnt="0"/>
      <dgm:spPr/>
    </dgm:pt>
    <dgm:pt modelId="{F8397B24-854E-4124-9793-A9122763386D}" type="pres">
      <dgm:prSet presAssocID="{68017D81-C3FC-4650-8C16-C6C88F0ED246}" presName="tx2" presStyleLbl="revTx" presStyleIdx="5" presStyleCnt="26"/>
      <dgm:spPr/>
      <dgm:t>
        <a:bodyPr/>
        <a:lstStyle/>
        <a:p>
          <a:endParaRPr lang="es-CO"/>
        </a:p>
      </dgm:t>
    </dgm:pt>
    <dgm:pt modelId="{F86C082F-532A-48C6-9A9C-51BB95D6A019}" type="pres">
      <dgm:prSet presAssocID="{68017D81-C3FC-4650-8C16-C6C88F0ED246}" presName="vert2" presStyleCnt="0"/>
      <dgm:spPr/>
    </dgm:pt>
    <dgm:pt modelId="{6E87191A-3883-43CF-8D5F-67E90BC55FB3}" type="pres">
      <dgm:prSet presAssocID="{68017D81-C3FC-4650-8C16-C6C88F0ED246}" presName="thinLine2b" presStyleLbl="callout" presStyleIdx="4" presStyleCnt="24"/>
      <dgm:spPr/>
    </dgm:pt>
    <dgm:pt modelId="{E2D0ED23-7BBA-46F4-93DB-497BDC090E42}" type="pres">
      <dgm:prSet presAssocID="{68017D81-C3FC-4650-8C16-C6C88F0ED246}" presName="vertSpace2b" presStyleCnt="0"/>
      <dgm:spPr/>
    </dgm:pt>
    <dgm:pt modelId="{DC2AF7EB-E394-447F-9C8B-B0C9B668F0AC}" type="pres">
      <dgm:prSet presAssocID="{5783B02F-86D2-4529-A0CD-C3397FCF9EFD}" presName="horz2" presStyleCnt="0"/>
      <dgm:spPr/>
    </dgm:pt>
    <dgm:pt modelId="{FFB7C0BC-5986-48D8-BA26-A59E032E589B}" type="pres">
      <dgm:prSet presAssocID="{5783B02F-86D2-4529-A0CD-C3397FCF9EFD}" presName="horzSpace2" presStyleCnt="0"/>
      <dgm:spPr/>
    </dgm:pt>
    <dgm:pt modelId="{700E90A5-218F-4F41-8D0F-52E972119B5F}" type="pres">
      <dgm:prSet presAssocID="{5783B02F-86D2-4529-A0CD-C3397FCF9EFD}" presName="tx2" presStyleLbl="revTx" presStyleIdx="6" presStyleCnt="26"/>
      <dgm:spPr/>
      <dgm:t>
        <a:bodyPr/>
        <a:lstStyle/>
        <a:p>
          <a:endParaRPr lang="es-CO"/>
        </a:p>
      </dgm:t>
    </dgm:pt>
    <dgm:pt modelId="{552FE7EC-6212-4353-A679-10D5224CFEE9}" type="pres">
      <dgm:prSet presAssocID="{5783B02F-86D2-4529-A0CD-C3397FCF9EFD}" presName="vert2" presStyleCnt="0"/>
      <dgm:spPr/>
    </dgm:pt>
    <dgm:pt modelId="{F95C8572-4528-4076-9C24-6B63707899F2}" type="pres">
      <dgm:prSet presAssocID="{5783B02F-86D2-4529-A0CD-C3397FCF9EFD}" presName="thinLine2b" presStyleLbl="callout" presStyleIdx="5" presStyleCnt="24"/>
      <dgm:spPr/>
    </dgm:pt>
    <dgm:pt modelId="{EB0B0750-FC03-4925-9CA0-FEFC7B2628D1}" type="pres">
      <dgm:prSet presAssocID="{5783B02F-86D2-4529-A0CD-C3397FCF9EFD}" presName="vertSpace2b" presStyleCnt="0"/>
      <dgm:spPr/>
    </dgm:pt>
    <dgm:pt modelId="{5A9CF57F-385E-4AB4-84E2-2EAA0B7CD562}" type="pres">
      <dgm:prSet presAssocID="{A6E42CEC-6F7C-4C7E-B4CB-4D97BDC73107}" presName="horz2" presStyleCnt="0"/>
      <dgm:spPr/>
    </dgm:pt>
    <dgm:pt modelId="{91554AD0-C25B-48E7-AAC6-71A91DF66C66}" type="pres">
      <dgm:prSet presAssocID="{A6E42CEC-6F7C-4C7E-B4CB-4D97BDC73107}" presName="horzSpace2" presStyleCnt="0"/>
      <dgm:spPr/>
    </dgm:pt>
    <dgm:pt modelId="{84ADFCAF-1B18-4178-83F8-2EB4A6F95595}" type="pres">
      <dgm:prSet presAssocID="{A6E42CEC-6F7C-4C7E-B4CB-4D97BDC73107}" presName="tx2" presStyleLbl="revTx" presStyleIdx="7" presStyleCnt="26"/>
      <dgm:spPr/>
      <dgm:t>
        <a:bodyPr/>
        <a:lstStyle/>
        <a:p>
          <a:endParaRPr lang="es-CO"/>
        </a:p>
      </dgm:t>
    </dgm:pt>
    <dgm:pt modelId="{E75D93A1-F859-4FD9-A42C-BB7D08BAE22F}" type="pres">
      <dgm:prSet presAssocID="{A6E42CEC-6F7C-4C7E-B4CB-4D97BDC73107}" presName="vert2" presStyleCnt="0"/>
      <dgm:spPr/>
    </dgm:pt>
    <dgm:pt modelId="{F9498EA9-5242-4D36-9400-05EC160673CB}" type="pres">
      <dgm:prSet presAssocID="{A6E42CEC-6F7C-4C7E-B4CB-4D97BDC73107}" presName="thinLine2b" presStyleLbl="callout" presStyleIdx="6" presStyleCnt="24"/>
      <dgm:spPr/>
    </dgm:pt>
    <dgm:pt modelId="{FC71467F-A109-4EE2-8CCD-71B207BD62E6}" type="pres">
      <dgm:prSet presAssocID="{A6E42CEC-6F7C-4C7E-B4CB-4D97BDC73107}" presName="vertSpace2b" presStyleCnt="0"/>
      <dgm:spPr/>
    </dgm:pt>
    <dgm:pt modelId="{BFB7B53A-2A8A-4A3A-9C84-9801FE6962AE}" type="pres">
      <dgm:prSet presAssocID="{24433922-5698-4B06-BB95-EC58C02040DE}" presName="horz2" presStyleCnt="0"/>
      <dgm:spPr/>
    </dgm:pt>
    <dgm:pt modelId="{EF4BA5A9-F75D-4679-9D2E-085BAE010260}" type="pres">
      <dgm:prSet presAssocID="{24433922-5698-4B06-BB95-EC58C02040DE}" presName="horzSpace2" presStyleCnt="0"/>
      <dgm:spPr/>
    </dgm:pt>
    <dgm:pt modelId="{85D64FC9-B6CE-41CC-9764-D8A3FB5C4D2C}" type="pres">
      <dgm:prSet presAssocID="{24433922-5698-4B06-BB95-EC58C02040DE}" presName="tx2" presStyleLbl="revTx" presStyleIdx="8" presStyleCnt="26"/>
      <dgm:spPr/>
      <dgm:t>
        <a:bodyPr/>
        <a:lstStyle/>
        <a:p>
          <a:endParaRPr lang="es-CO"/>
        </a:p>
      </dgm:t>
    </dgm:pt>
    <dgm:pt modelId="{8AA785B7-11ED-406A-9AB7-8A5C3D1E9571}" type="pres">
      <dgm:prSet presAssocID="{24433922-5698-4B06-BB95-EC58C02040DE}" presName="vert2" presStyleCnt="0"/>
      <dgm:spPr/>
    </dgm:pt>
    <dgm:pt modelId="{927F453A-B058-47A5-92C7-26BE29047D02}" type="pres">
      <dgm:prSet presAssocID="{24433922-5698-4B06-BB95-EC58C02040DE}" presName="thinLine2b" presStyleLbl="callout" presStyleIdx="7" presStyleCnt="24"/>
      <dgm:spPr/>
    </dgm:pt>
    <dgm:pt modelId="{91E7F3D7-6364-4388-87B0-598D3585476C}" type="pres">
      <dgm:prSet presAssocID="{24433922-5698-4B06-BB95-EC58C02040DE}" presName="vertSpace2b" presStyleCnt="0"/>
      <dgm:spPr/>
    </dgm:pt>
    <dgm:pt modelId="{61914982-5DCE-462E-939B-60FB6552DDF0}" type="pres">
      <dgm:prSet presAssocID="{24F3576E-3F33-4A2E-9E04-64F9F9E5AAD1}" presName="horz2" presStyleCnt="0"/>
      <dgm:spPr/>
    </dgm:pt>
    <dgm:pt modelId="{0B23D965-BC82-4DDE-B34B-116986B7672E}" type="pres">
      <dgm:prSet presAssocID="{24F3576E-3F33-4A2E-9E04-64F9F9E5AAD1}" presName="horzSpace2" presStyleCnt="0"/>
      <dgm:spPr/>
    </dgm:pt>
    <dgm:pt modelId="{3D0F64AE-14B4-44C3-B836-91D63BC1DB05}" type="pres">
      <dgm:prSet presAssocID="{24F3576E-3F33-4A2E-9E04-64F9F9E5AAD1}" presName="tx2" presStyleLbl="revTx" presStyleIdx="9" presStyleCnt="26"/>
      <dgm:spPr/>
      <dgm:t>
        <a:bodyPr/>
        <a:lstStyle/>
        <a:p>
          <a:endParaRPr lang="es-CO"/>
        </a:p>
      </dgm:t>
    </dgm:pt>
    <dgm:pt modelId="{E2247392-DA3D-4170-A560-B0CD500631D9}" type="pres">
      <dgm:prSet presAssocID="{24F3576E-3F33-4A2E-9E04-64F9F9E5AAD1}" presName="vert2" presStyleCnt="0"/>
      <dgm:spPr/>
    </dgm:pt>
    <dgm:pt modelId="{DA6E3755-5BE6-482B-8681-9B77BF9FDAB1}" type="pres">
      <dgm:prSet presAssocID="{24F3576E-3F33-4A2E-9E04-64F9F9E5AAD1}" presName="thinLine2b" presStyleLbl="callout" presStyleIdx="8" presStyleCnt="24"/>
      <dgm:spPr/>
    </dgm:pt>
    <dgm:pt modelId="{0ACFEA68-71A4-4B30-87F6-5F40B48822CB}" type="pres">
      <dgm:prSet presAssocID="{24F3576E-3F33-4A2E-9E04-64F9F9E5AAD1}" presName="vertSpace2b" presStyleCnt="0"/>
      <dgm:spPr/>
    </dgm:pt>
    <dgm:pt modelId="{CFA73AD9-0254-4D74-919C-9CAAA32120AB}" type="pres">
      <dgm:prSet presAssocID="{694E3258-DC80-4ACE-8AA8-7211A699527B}" presName="horz2" presStyleCnt="0"/>
      <dgm:spPr/>
    </dgm:pt>
    <dgm:pt modelId="{5D1F6C20-6214-4C8D-AD24-B7DBA63326AD}" type="pres">
      <dgm:prSet presAssocID="{694E3258-DC80-4ACE-8AA8-7211A699527B}" presName="horzSpace2" presStyleCnt="0"/>
      <dgm:spPr/>
    </dgm:pt>
    <dgm:pt modelId="{0809BB4B-F810-42CA-A08B-D753411875F8}" type="pres">
      <dgm:prSet presAssocID="{694E3258-DC80-4ACE-8AA8-7211A699527B}" presName="tx2" presStyleLbl="revTx" presStyleIdx="10" presStyleCnt="26"/>
      <dgm:spPr/>
      <dgm:t>
        <a:bodyPr/>
        <a:lstStyle/>
        <a:p>
          <a:endParaRPr lang="es-CO"/>
        </a:p>
      </dgm:t>
    </dgm:pt>
    <dgm:pt modelId="{EA8BE915-2656-4A36-8D69-71E0A55070FE}" type="pres">
      <dgm:prSet presAssocID="{694E3258-DC80-4ACE-8AA8-7211A699527B}" presName="vert2" presStyleCnt="0"/>
      <dgm:spPr/>
    </dgm:pt>
    <dgm:pt modelId="{611EF494-775A-4009-BEA6-B3ED34FF5E7C}" type="pres">
      <dgm:prSet presAssocID="{694E3258-DC80-4ACE-8AA8-7211A699527B}" presName="thinLine2b" presStyleLbl="callout" presStyleIdx="9" presStyleCnt="24"/>
      <dgm:spPr/>
    </dgm:pt>
    <dgm:pt modelId="{4BE75A91-C347-457B-9F30-D9E13D15EA25}" type="pres">
      <dgm:prSet presAssocID="{694E3258-DC80-4ACE-8AA8-7211A699527B}" presName="vertSpace2b" presStyleCnt="0"/>
      <dgm:spPr/>
    </dgm:pt>
    <dgm:pt modelId="{C788B530-E286-4679-9B02-929941225E8B}" type="pres">
      <dgm:prSet presAssocID="{3AF5B53A-C204-4B62-BA20-869D1FB74EC7}" presName="horz2" presStyleCnt="0"/>
      <dgm:spPr/>
    </dgm:pt>
    <dgm:pt modelId="{BB299EB7-D347-4217-A30E-2594CF1D4697}" type="pres">
      <dgm:prSet presAssocID="{3AF5B53A-C204-4B62-BA20-869D1FB74EC7}" presName="horzSpace2" presStyleCnt="0"/>
      <dgm:spPr/>
    </dgm:pt>
    <dgm:pt modelId="{F65CD44E-4580-4E8F-B38E-E2CC9B81CEFC}" type="pres">
      <dgm:prSet presAssocID="{3AF5B53A-C204-4B62-BA20-869D1FB74EC7}" presName="tx2" presStyleLbl="revTx" presStyleIdx="11" presStyleCnt="26"/>
      <dgm:spPr/>
      <dgm:t>
        <a:bodyPr/>
        <a:lstStyle/>
        <a:p>
          <a:endParaRPr lang="es-CO"/>
        </a:p>
      </dgm:t>
    </dgm:pt>
    <dgm:pt modelId="{AA86C3DD-FEF5-44A7-B2B2-7C4DD3ECEAAF}" type="pres">
      <dgm:prSet presAssocID="{3AF5B53A-C204-4B62-BA20-869D1FB74EC7}" presName="vert2" presStyleCnt="0"/>
      <dgm:spPr/>
    </dgm:pt>
    <dgm:pt modelId="{A446E6DD-18A0-4C57-BBD4-ABD2816A2DE7}" type="pres">
      <dgm:prSet presAssocID="{3AF5B53A-C204-4B62-BA20-869D1FB74EC7}" presName="thinLine2b" presStyleLbl="callout" presStyleIdx="10" presStyleCnt="24"/>
      <dgm:spPr/>
    </dgm:pt>
    <dgm:pt modelId="{5820C9D5-4D5A-4F20-B510-8C0467FAB980}" type="pres">
      <dgm:prSet presAssocID="{3AF5B53A-C204-4B62-BA20-869D1FB74EC7}" presName="vertSpace2b" presStyleCnt="0"/>
      <dgm:spPr/>
    </dgm:pt>
    <dgm:pt modelId="{CC1B3E33-3331-4EB0-A2A8-E7330963E8B7}" type="pres">
      <dgm:prSet presAssocID="{3DCDB96B-1540-4CBB-B484-0B646B1C97B5}" presName="horz2" presStyleCnt="0"/>
      <dgm:spPr/>
    </dgm:pt>
    <dgm:pt modelId="{D60CBB42-6725-4B00-8ABA-BF81900A1372}" type="pres">
      <dgm:prSet presAssocID="{3DCDB96B-1540-4CBB-B484-0B646B1C97B5}" presName="horzSpace2" presStyleCnt="0"/>
      <dgm:spPr/>
    </dgm:pt>
    <dgm:pt modelId="{FD6E8F8D-61C3-4E28-B1DB-72E6627924AA}" type="pres">
      <dgm:prSet presAssocID="{3DCDB96B-1540-4CBB-B484-0B646B1C97B5}" presName="tx2" presStyleLbl="revTx" presStyleIdx="12" presStyleCnt="26"/>
      <dgm:spPr/>
      <dgm:t>
        <a:bodyPr/>
        <a:lstStyle/>
        <a:p>
          <a:endParaRPr lang="es-CO"/>
        </a:p>
      </dgm:t>
    </dgm:pt>
    <dgm:pt modelId="{93728B10-BB12-4DE4-B1A8-7622CD29F84C}" type="pres">
      <dgm:prSet presAssocID="{3DCDB96B-1540-4CBB-B484-0B646B1C97B5}" presName="vert2" presStyleCnt="0"/>
      <dgm:spPr/>
    </dgm:pt>
    <dgm:pt modelId="{A9837993-5DE8-4855-98F5-E2EBF615370A}" type="pres">
      <dgm:prSet presAssocID="{3DCDB96B-1540-4CBB-B484-0B646B1C97B5}" presName="thinLine2b" presStyleLbl="callout" presStyleIdx="11" presStyleCnt="24"/>
      <dgm:spPr/>
    </dgm:pt>
    <dgm:pt modelId="{8EB45D77-A182-426C-8884-A36B7288AFC8}" type="pres">
      <dgm:prSet presAssocID="{3DCDB96B-1540-4CBB-B484-0B646B1C97B5}" presName="vertSpace2b" presStyleCnt="0"/>
      <dgm:spPr/>
    </dgm:pt>
    <dgm:pt modelId="{1D080346-D4A5-4AB7-8EA5-23012EE32AEF}" type="pres">
      <dgm:prSet presAssocID="{61ED9265-EE11-4CD9-861A-749188F4832C}" presName="horz2" presStyleCnt="0"/>
      <dgm:spPr/>
    </dgm:pt>
    <dgm:pt modelId="{E22B72A8-CA0D-416C-B0BB-FC8C534F1FE4}" type="pres">
      <dgm:prSet presAssocID="{61ED9265-EE11-4CD9-861A-749188F4832C}" presName="horzSpace2" presStyleCnt="0"/>
      <dgm:spPr/>
    </dgm:pt>
    <dgm:pt modelId="{01F89337-5855-48D5-9861-1D527F4962F6}" type="pres">
      <dgm:prSet presAssocID="{61ED9265-EE11-4CD9-861A-749188F4832C}" presName="tx2" presStyleLbl="revTx" presStyleIdx="13" presStyleCnt="26"/>
      <dgm:spPr/>
      <dgm:t>
        <a:bodyPr/>
        <a:lstStyle/>
        <a:p>
          <a:endParaRPr lang="es-CO"/>
        </a:p>
      </dgm:t>
    </dgm:pt>
    <dgm:pt modelId="{DABB8F17-55E8-47DE-9A21-0CC43924A632}" type="pres">
      <dgm:prSet presAssocID="{61ED9265-EE11-4CD9-861A-749188F4832C}" presName="vert2" presStyleCnt="0"/>
      <dgm:spPr/>
    </dgm:pt>
    <dgm:pt modelId="{4CE0BC58-2D24-406C-8DDB-1B06C5186A96}" type="pres">
      <dgm:prSet presAssocID="{61ED9265-EE11-4CD9-861A-749188F4832C}" presName="thinLine2b" presStyleLbl="callout" presStyleIdx="12" presStyleCnt="24"/>
      <dgm:spPr/>
    </dgm:pt>
    <dgm:pt modelId="{96D22B58-8B5F-4B7E-BCB8-0DECF2A93755}" type="pres">
      <dgm:prSet presAssocID="{61ED9265-EE11-4CD9-861A-749188F4832C}" presName="vertSpace2b" presStyleCnt="0"/>
      <dgm:spPr/>
    </dgm:pt>
    <dgm:pt modelId="{F96B37A9-719F-48B8-A98D-476928C09E1C}" type="pres">
      <dgm:prSet presAssocID="{7DD53004-CDFB-4B4A-9A5D-C53494E5503C}" presName="horz2" presStyleCnt="0"/>
      <dgm:spPr/>
    </dgm:pt>
    <dgm:pt modelId="{10D0DA38-F70F-4B0D-9EE3-6254A6882B0E}" type="pres">
      <dgm:prSet presAssocID="{7DD53004-CDFB-4B4A-9A5D-C53494E5503C}" presName="horzSpace2" presStyleCnt="0"/>
      <dgm:spPr/>
    </dgm:pt>
    <dgm:pt modelId="{AF4D99E0-D139-44E4-BDB9-31CBAFF1A4D3}" type="pres">
      <dgm:prSet presAssocID="{7DD53004-CDFB-4B4A-9A5D-C53494E5503C}" presName="tx2" presStyleLbl="revTx" presStyleIdx="14" presStyleCnt="26"/>
      <dgm:spPr/>
      <dgm:t>
        <a:bodyPr/>
        <a:lstStyle/>
        <a:p>
          <a:endParaRPr lang="es-CO"/>
        </a:p>
      </dgm:t>
    </dgm:pt>
    <dgm:pt modelId="{B6BBCDB9-960B-4666-A76F-D7E60F0B138B}" type="pres">
      <dgm:prSet presAssocID="{7DD53004-CDFB-4B4A-9A5D-C53494E5503C}" presName="vert2" presStyleCnt="0"/>
      <dgm:spPr/>
    </dgm:pt>
    <dgm:pt modelId="{08798822-5302-4C45-9AD8-249B787E7BA9}" type="pres">
      <dgm:prSet presAssocID="{7DD53004-CDFB-4B4A-9A5D-C53494E5503C}" presName="thinLine2b" presStyleLbl="callout" presStyleIdx="13" presStyleCnt="24"/>
      <dgm:spPr/>
    </dgm:pt>
    <dgm:pt modelId="{84ADE5A1-E484-4271-9609-4D8509F1AAAA}" type="pres">
      <dgm:prSet presAssocID="{7DD53004-CDFB-4B4A-9A5D-C53494E5503C}" presName="vertSpace2b" presStyleCnt="0"/>
      <dgm:spPr/>
    </dgm:pt>
    <dgm:pt modelId="{DAC0875C-7483-411F-9795-EB40A1A87524}" type="pres">
      <dgm:prSet presAssocID="{334A6035-9559-43F2-B220-CE3824084AE6}" presName="horz2" presStyleCnt="0"/>
      <dgm:spPr/>
    </dgm:pt>
    <dgm:pt modelId="{61E44B6F-AFAB-47B1-BB75-6E03291553C5}" type="pres">
      <dgm:prSet presAssocID="{334A6035-9559-43F2-B220-CE3824084AE6}" presName="horzSpace2" presStyleCnt="0"/>
      <dgm:spPr/>
    </dgm:pt>
    <dgm:pt modelId="{1742955B-9B9A-475E-A09F-45A524D7749A}" type="pres">
      <dgm:prSet presAssocID="{334A6035-9559-43F2-B220-CE3824084AE6}" presName="tx2" presStyleLbl="revTx" presStyleIdx="15" presStyleCnt="26"/>
      <dgm:spPr/>
      <dgm:t>
        <a:bodyPr/>
        <a:lstStyle/>
        <a:p>
          <a:endParaRPr lang="es-CO"/>
        </a:p>
      </dgm:t>
    </dgm:pt>
    <dgm:pt modelId="{9B91A563-D319-4DF1-986D-EFA21611FE20}" type="pres">
      <dgm:prSet presAssocID="{334A6035-9559-43F2-B220-CE3824084AE6}" presName="vert2" presStyleCnt="0"/>
      <dgm:spPr/>
    </dgm:pt>
    <dgm:pt modelId="{AF5CE971-5DBD-4116-9934-A9C5284A01EF}" type="pres">
      <dgm:prSet presAssocID="{334A6035-9559-43F2-B220-CE3824084AE6}" presName="thinLine2b" presStyleLbl="callout" presStyleIdx="14" presStyleCnt="24"/>
      <dgm:spPr/>
    </dgm:pt>
    <dgm:pt modelId="{9D6B31A7-306B-451A-995D-A974A31FE935}" type="pres">
      <dgm:prSet presAssocID="{334A6035-9559-43F2-B220-CE3824084AE6}" presName="vertSpace2b" presStyleCnt="0"/>
      <dgm:spPr/>
    </dgm:pt>
    <dgm:pt modelId="{8B14CC9C-C4DD-4FCD-BD50-7386CEA1363E}" type="pres">
      <dgm:prSet presAssocID="{D4454361-A083-432C-A6A2-3DAE5BF046FA}" presName="horz2" presStyleCnt="0"/>
      <dgm:spPr/>
    </dgm:pt>
    <dgm:pt modelId="{AD154ED5-1F91-48EC-8030-1D1FD0C4689E}" type="pres">
      <dgm:prSet presAssocID="{D4454361-A083-432C-A6A2-3DAE5BF046FA}" presName="horzSpace2" presStyleCnt="0"/>
      <dgm:spPr/>
    </dgm:pt>
    <dgm:pt modelId="{3AE5D9F4-E073-4413-82B0-E287E894E61E}" type="pres">
      <dgm:prSet presAssocID="{D4454361-A083-432C-A6A2-3DAE5BF046FA}" presName="tx2" presStyleLbl="revTx" presStyleIdx="16" presStyleCnt="26"/>
      <dgm:spPr/>
      <dgm:t>
        <a:bodyPr/>
        <a:lstStyle/>
        <a:p>
          <a:endParaRPr lang="es-CO"/>
        </a:p>
      </dgm:t>
    </dgm:pt>
    <dgm:pt modelId="{507D666D-6ABF-4C3D-BDB0-BB6B30019CDD}" type="pres">
      <dgm:prSet presAssocID="{D4454361-A083-432C-A6A2-3DAE5BF046FA}" presName="vert2" presStyleCnt="0"/>
      <dgm:spPr/>
    </dgm:pt>
    <dgm:pt modelId="{A080FE95-3203-483C-88B6-62F197D6592F}" type="pres">
      <dgm:prSet presAssocID="{D4454361-A083-432C-A6A2-3DAE5BF046FA}" presName="thinLine2b" presStyleLbl="callout" presStyleIdx="15" presStyleCnt="24"/>
      <dgm:spPr/>
    </dgm:pt>
    <dgm:pt modelId="{DDF96308-0509-4A9E-B0F1-AB48D33DE55E}" type="pres">
      <dgm:prSet presAssocID="{D4454361-A083-432C-A6A2-3DAE5BF046FA}" presName="vertSpace2b" presStyleCnt="0"/>
      <dgm:spPr/>
    </dgm:pt>
    <dgm:pt modelId="{D956580D-D948-4300-A41B-3EF61A260960}" type="pres">
      <dgm:prSet presAssocID="{FB8AE290-9536-4838-B990-907DDAD1E2A2}" presName="horz2" presStyleCnt="0"/>
      <dgm:spPr/>
    </dgm:pt>
    <dgm:pt modelId="{AC943D14-6908-4EE0-A1A3-F27F0F148BEB}" type="pres">
      <dgm:prSet presAssocID="{FB8AE290-9536-4838-B990-907DDAD1E2A2}" presName="horzSpace2" presStyleCnt="0"/>
      <dgm:spPr/>
    </dgm:pt>
    <dgm:pt modelId="{0785968C-8CD6-47D6-9A81-6ECE1E544CF1}" type="pres">
      <dgm:prSet presAssocID="{FB8AE290-9536-4838-B990-907DDAD1E2A2}" presName="tx2" presStyleLbl="revTx" presStyleIdx="17" presStyleCnt="26"/>
      <dgm:spPr/>
      <dgm:t>
        <a:bodyPr/>
        <a:lstStyle/>
        <a:p>
          <a:endParaRPr lang="es-CO"/>
        </a:p>
      </dgm:t>
    </dgm:pt>
    <dgm:pt modelId="{EE293980-F1F2-4E63-AEDC-CCBFB1AE0F1C}" type="pres">
      <dgm:prSet presAssocID="{FB8AE290-9536-4838-B990-907DDAD1E2A2}" presName="vert2" presStyleCnt="0"/>
      <dgm:spPr/>
    </dgm:pt>
    <dgm:pt modelId="{B90FC812-F016-4835-8954-2DBBBB276380}" type="pres">
      <dgm:prSet presAssocID="{FB8AE290-9536-4838-B990-907DDAD1E2A2}" presName="thinLine2b" presStyleLbl="callout" presStyleIdx="16" presStyleCnt="24"/>
      <dgm:spPr/>
    </dgm:pt>
    <dgm:pt modelId="{F89E198A-F77F-4789-8D46-3EE95827F705}" type="pres">
      <dgm:prSet presAssocID="{FB8AE290-9536-4838-B990-907DDAD1E2A2}" presName="vertSpace2b" presStyleCnt="0"/>
      <dgm:spPr/>
    </dgm:pt>
    <dgm:pt modelId="{6D00AC16-5FA7-4A9C-BF5D-C107C394549A}" type="pres">
      <dgm:prSet presAssocID="{013075F9-2A76-45B3-A984-4067EB48CA48}" presName="horz2" presStyleCnt="0"/>
      <dgm:spPr/>
    </dgm:pt>
    <dgm:pt modelId="{07EB4087-44D8-4793-A116-66FBD17045E7}" type="pres">
      <dgm:prSet presAssocID="{013075F9-2A76-45B3-A984-4067EB48CA48}" presName="horzSpace2" presStyleCnt="0"/>
      <dgm:spPr/>
    </dgm:pt>
    <dgm:pt modelId="{11D78130-B854-4053-8BEC-904609CB478A}" type="pres">
      <dgm:prSet presAssocID="{013075F9-2A76-45B3-A984-4067EB48CA48}" presName="tx2" presStyleLbl="revTx" presStyleIdx="18" presStyleCnt="26"/>
      <dgm:spPr/>
      <dgm:t>
        <a:bodyPr/>
        <a:lstStyle/>
        <a:p>
          <a:endParaRPr lang="es-CO"/>
        </a:p>
      </dgm:t>
    </dgm:pt>
    <dgm:pt modelId="{7E449D77-8A96-400A-BF17-BEB8C241103A}" type="pres">
      <dgm:prSet presAssocID="{013075F9-2A76-45B3-A984-4067EB48CA48}" presName="vert2" presStyleCnt="0"/>
      <dgm:spPr/>
    </dgm:pt>
    <dgm:pt modelId="{2D8FEA0A-229D-4CC4-8981-D95DE9DBF57D}" type="pres">
      <dgm:prSet presAssocID="{013075F9-2A76-45B3-A984-4067EB48CA48}" presName="thinLine2b" presStyleLbl="callout" presStyleIdx="17" presStyleCnt="24"/>
      <dgm:spPr/>
    </dgm:pt>
    <dgm:pt modelId="{8A881688-A452-44AC-9E64-5D7B8592B655}" type="pres">
      <dgm:prSet presAssocID="{013075F9-2A76-45B3-A984-4067EB48CA48}" presName="vertSpace2b" presStyleCnt="0"/>
      <dgm:spPr/>
    </dgm:pt>
    <dgm:pt modelId="{EB6F027C-3ED7-43A9-96AB-9659E4F9E947}" type="pres">
      <dgm:prSet presAssocID="{F8CA3700-38C1-44CE-B231-DD81EDEC5F8D}" presName="horz2" presStyleCnt="0"/>
      <dgm:spPr/>
    </dgm:pt>
    <dgm:pt modelId="{93BE1935-A28D-47A0-8497-D36AB9193785}" type="pres">
      <dgm:prSet presAssocID="{F8CA3700-38C1-44CE-B231-DD81EDEC5F8D}" presName="horzSpace2" presStyleCnt="0"/>
      <dgm:spPr/>
    </dgm:pt>
    <dgm:pt modelId="{C6CD7E50-7C81-4554-88B1-308897F003D5}" type="pres">
      <dgm:prSet presAssocID="{F8CA3700-38C1-44CE-B231-DD81EDEC5F8D}" presName="tx2" presStyleLbl="revTx" presStyleIdx="19" presStyleCnt="26"/>
      <dgm:spPr/>
      <dgm:t>
        <a:bodyPr/>
        <a:lstStyle/>
        <a:p>
          <a:endParaRPr lang="es-CO"/>
        </a:p>
      </dgm:t>
    </dgm:pt>
    <dgm:pt modelId="{DE15B8F2-26F2-4318-A4F7-E41BF0200A88}" type="pres">
      <dgm:prSet presAssocID="{F8CA3700-38C1-44CE-B231-DD81EDEC5F8D}" presName="vert2" presStyleCnt="0"/>
      <dgm:spPr/>
    </dgm:pt>
    <dgm:pt modelId="{383AD6F9-5B0E-4AE4-A573-6D65411D4DE6}" type="pres">
      <dgm:prSet presAssocID="{F8CA3700-38C1-44CE-B231-DD81EDEC5F8D}" presName="thinLine2b" presStyleLbl="callout" presStyleIdx="18" presStyleCnt="24"/>
      <dgm:spPr/>
    </dgm:pt>
    <dgm:pt modelId="{C79557E1-3B77-424D-AB6F-070E89098986}" type="pres">
      <dgm:prSet presAssocID="{F8CA3700-38C1-44CE-B231-DD81EDEC5F8D}" presName="vertSpace2b" presStyleCnt="0"/>
      <dgm:spPr/>
    </dgm:pt>
    <dgm:pt modelId="{5A21B4AA-0626-4DCB-A8F2-679CB7B206AB}" type="pres">
      <dgm:prSet presAssocID="{653ABFD4-228F-4A49-AA80-7DBD762A04AA}" presName="horz2" presStyleCnt="0"/>
      <dgm:spPr/>
    </dgm:pt>
    <dgm:pt modelId="{1A81A865-0EAC-4BA8-9115-FB68947D923E}" type="pres">
      <dgm:prSet presAssocID="{653ABFD4-228F-4A49-AA80-7DBD762A04AA}" presName="horzSpace2" presStyleCnt="0"/>
      <dgm:spPr/>
    </dgm:pt>
    <dgm:pt modelId="{95DC3F14-A9FF-45B2-A22C-D51F52CDFFA2}" type="pres">
      <dgm:prSet presAssocID="{653ABFD4-228F-4A49-AA80-7DBD762A04AA}" presName="tx2" presStyleLbl="revTx" presStyleIdx="20" presStyleCnt="26"/>
      <dgm:spPr/>
      <dgm:t>
        <a:bodyPr/>
        <a:lstStyle/>
        <a:p>
          <a:endParaRPr lang="es-CO"/>
        </a:p>
      </dgm:t>
    </dgm:pt>
    <dgm:pt modelId="{45ACB11F-52B4-472B-BC10-97800A75FDC9}" type="pres">
      <dgm:prSet presAssocID="{653ABFD4-228F-4A49-AA80-7DBD762A04AA}" presName="vert2" presStyleCnt="0"/>
      <dgm:spPr/>
    </dgm:pt>
    <dgm:pt modelId="{3CC98EAF-87D5-4BA5-81F3-275AAFF5DB4F}" type="pres">
      <dgm:prSet presAssocID="{653ABFD4-228F-4A49-AA80-7DBD762A04AA}" presName="thinLine2b" presStyleLbl="callout" presStyleIdx="19" presStyleCnt="24"/>
      <dgm:spPr/>
    </dgm:pt>
    <dgm:pt modelId="{05ABD25F-616B-4806-AE0D-8584760EC2E6}" type="pres">
      <dgm:prSet presAssocID="{653ABFD4-228F-4A49-AA80-7DBD762A04AA}" presName="vertSpace2b" presStyleCnt="0"/>
      <dgm:spPr/>
    </dgm:pt>
    <dgm:pt modelId="{8004EDA8-5BFE-4EB9-9424-8D360F779B1F}" type="pres">
      <dgm:prSet presAssocID="{9F7A45C8-D55A-4108-8524-076533690835}" presName="horz2" presStyleCnt="0"/>
      <dgm:spPr/>
    </dgm:pt>
    <dgm:pt modelId="{5AECB0D7-7793-49E1-A072-5F5155AAA503}" type="pres">
      <dgm:prSet presAssocID="{9F7A45C8-D55A-4108-8524-076533690835}" presName="horzSpace2" presStyleCnt="0"/>
      <dgm:spPr/>
    </dgm:pt>
    <dgm:pt modelId="{2393610D-6057-453C-ACE6-8776263EE287}" type="pres">
      <dgm:prSet presAssocID="{9F7A45C8-D55A-4108-8524-076533690835}" presName="tx2" presStyleLbl="revTx" presStyleIdx="21" presStyleCnt="26"/>
      <dgm:spPr/>
      <dgm:t>
        <a:bodyPr/>
        <a:lstStyle/>
        <a:p>
          <a:endParaRPr lang="es-CO"/>
        </a:p>
      </dgm:t>
    </dgm:pt>
    <dgm:pt modelId="{18AB9037-C975-4E73-9AC3-1AB9D4D479FE}" type="pres">
      <dgm:prSet presAssocID="{9F7A45C8-D55A-4108-8524-076533690835}" presName="vert2" presStyleCnt="0"/>
      <dgm:spPr/>
    </dgm:pt>
    <dgm:pt modelId="{D009B92A-12DF-416D-B423-07C3CACEF863}" type="pres">
      <dgm:prSet presAssocID="{9F7A45C8-D55A-4108-8524-076533690835}" presName="thinLine2b" presStyleLbl="callout" presStyleIdx="20" presStyleCnt="24"/>
      <dgm:spPr/>
    </dgm:pt>
    <dgm:pt modelId="{18A1E3F4-0A0C-4AEF-A4F5-3FA99312BBB5}" type="pres">
      <dgm:prSet presAssocID="{9F7A45C8-D55A-4108-8524-076533690835}" presName="vertSpace2b" presStyleCnt="0"/>
      <dgm:spPr/>
    </dgm:pt>
    <dgm:pt modelId="{71608479-8FBB-4417-9DD9-98DC37598B84}" type="pres">
      <dgm:prSet presAssocID="{CB3F86EF-D6A0-4715-97E9-D051C2E0A9D7}" presName="horz2" presStyleCnt="0"/>
      <dgm:spPr/>
    </dgm:pt>
    <dgm:pt modelId="{82B30189-C3AC-4D9D-BB21-E35AB171F6F7}" type="pres">
      <dgm:prSet presAssocID="{CB3F86EF-D6A0-4715-97E9-D051C2E0A9D7}" presName="horzSpace2" presStyleCnt="0"/>
      <dgm:spPr/>
    </dgm:pt>
    <dgm:pt modelId="{1C3F06F9-DB0E-44B9-B449-6EDC557ED586}" type="pres">
      <dgm:prSet presAssocID="{CB3F86EF-D6A0-4715-97E9-D051C2E0A9D7}" presName="tx2" presStyleLbl="revTx" presStyleIdx="22" presStyleCnt="26"/>
      <dgm:spPr/>
      <dgm:t>
        <a:bodyPr/>
        <a:lstStyle/>
        <a:p>
          <a:endParaRPr lang="es-CO"/>
        </a:p>
      </dgm:t>
    </dgm:pt>
    <dgm:pt modelId="{860D7C32-FFBF-4B85-88E6-9260F4622E9E}" type="pres">
      <dgm:prSet presAssocID="{CB3F86EF-D6A0-4715-97E9-D051C2E0A9D7}" presName="vert2" presStyleCnt="0"/>
      <dgm:spPr/>
    </dgm:pt>
    <dgm:pt modelId="{D5ACCF69-919D-4737-9D06-6DADE2CD01FD}" type="pres">
      <dgm:prSet presAssocID="{CB3F86EF-D6A0-4715-97E9-D051C2E0A9D7}" presName="thinLine2b" presStyleLbl="callout" presStyleIdx="21" presStyleCnt="24"/>
      <dgm:spPr/>
    </dgm:pt>
    <dgm:pt modelId="{6BD5601D-246A-4EE0-A24B-9FAE7789AAE1}" type="pres">
      <dgm:prSet presAssocID="{CB3F86EF-D6A0-4715-97E9-D051C2E0A9D7}" presName="vertSpace2b" presStyleCnt="0"/>
      <dgm:spPr/>
    </dgm:pt>
    <dgm:pt modelId="{44D4642C-4CAD-4B4B-BCFF-9599C0015556}" type="pres">
      <dgm:prSet presAssocID="{7B4A382B-2CCF-493C-A7A9-9EFA6A7FD031}" presName="horz2" presStyleCnt="0"/>
      <dgm:spPr/>
    </dgm:pt>
    <dgm:pt modelId="{18C7D93C-05FD-4979-A524-80728FAAE025}" type="pres">
      <dgm:prSet presAssocID="{7B4A382B-2CCF-493C-A7A9-9EFA6A7FD031}" presName="horzSpace2" presStyleCnt="0"/>
      <dgm:spPr/>
    </dgm:pt>
    <dgm:pt modelId="{BCCEFD54-53E0-441F-B25F-E5FDB7F1B994}" type="pres">
      <dgm:prSet presAssocID="{7B4A382B-2CCF-493C-A7A9-9EFA6A7FD031}" presName="tx2" presStyleLbl="revTx" presStyleIdx="23" presStyleCnt="26"/>
      <dgm:spPr/>
      <dgm:t>
        <a:bodyPr/>
        <a:lstStyle/>
        <a:p>
          <a:endParaRPr lang="es-CO"/>
        </a:p>
      </dgm:t>
    </dgm:pt>
    <dgm:pt modelId="{15E3B8A7-FC68-4763-AE63-6968BE730438}" type="pres">
      <dgm:prSet presAssocID="{7B4A382B-2CCF-493C-A7A9-9EFA6A7FD031}" presName="vert2" presStyleCnt="0"/>
      <dgm:spPr/>
    </dgm:pt>
    <dgm:pt modelId="{C47A91F9-3567-45C8-8922-B8421EB2D4A7}" type="pres">
      <dgm:prSet presAssocID="{7B4A382B-2CCF-493C-A7A9-9EFA6A7FD031}" presName="thinLine2b" presStyleLbl="callout" presStyleIdx="22" presStyleCnt="24"/>
      <dgm:spPr/>
    </dgm:pt>
    <dgm:pt modelId="{4F5BB669-88A8-4486-A072-B2B96FBFB1E2}" type="pres">
      <dgm:prSet presAssocID="{7B4A382B-2CCF-493C-A7A9-9EFA6A7FD031}" presName="vertSpace2b" presStyleCnt="0"/>
      <dgm:spPr/>
    </dgm:pt>
    <dgm:pt modelId="{B11E9D56-E8F3-4C87-9C37-A5BFA195E335}" type="pres">
      <dgm:prSet presAssocID="{CA305FA0-66FA-4741-A71F-B09FF9EA1028}" presName="horz2" presStyleCnt="0"/>
      <dgm:spPr/>
    </dgm:pt>
    <dgm:pt modelId="{EAC281DF-6BF4-4F12-8E92-AD05631EEE19}" type="pres">
      <dgm:prSet presAssocID="{CA305FA0-66FA-4741-A71F-B09FF9EA1028}" presName="horzSpace2" presStyleCnt="0"/>
      <dgm:spPr/>
    </dgm:pt>
    <dgm:pt modelId="{69007F69-5D23-4175-BFCE-8F9A8FA29C4A}" type="pres">
      <dgm:prSet presAssocID="{CA305FA0-66FA-4741-A71F-B09FF9EA1028}" presName="tx2" presStyleLbl="revTx" presStyleIdx="24" presStyleCnt="26"/>
      <dgm:spPr/>
      <dgm:t>
        <a:bodyPr/>
        <a:lstStyle/>
        <a:p>
          <a:endParaRPr lang="es-CO"/>
        </a:p>
      </dgm:t>
    </dgm:pt>
    <dgm:pt modelId="{C3FD8D09-D71A-46F5-A5FD-E0DD8E744147}" type="pres">
      <dgm:prSet presAssocID="{CA305FA0-66FA-4741-A71F-B09FF9EA1028}" presName="vert2" presStyleCnt="0"/>
      <dgm:spPr/>
    </dgm:pt>
    <dgm:pt modelId="{E5959129-870B-4E87-A3BB-2E79AB6E2823}" type="pres">
      <dgm:prSet presAssocID="{9A5C9BE3-51C6-4692-A8F2-5D04A82EE8F4}" presName="horz3" presStyleCnt="0"/>
      <dgm:spPr/>
    </dgm:pt>
    <dgm:pt modelId="{4E1C1C49-3E38-4083-B1B7-F0E26A2AF8B8}" type="pres">
      <dgm:prSet presAssocID="{9A5C9BE3-51C6-4692-A8F2-5D04A82EE8F4}" presName="horzSpace3" presStyleCnt="0"/>
      <dgm:spPr/>
    </dgm:pt>
    <dgm:pt modelId="{6DE4CB7A-9783-4F0A-BB81-54ED54B4AF4C}" type="pres">
      <dgm:prSet presAssocID="{9A5C9BE3-51C6-4692-A8F2-5D04A82EE8F4}" presName="tx3" presStyleLbl="revTx" presStyleIdx="25" presStyleCnt="26"/>
      <dgm:spPr/>
      <dgm:t>
        <a:bodyPr/>
        <a:lstStyle/>
        <a:p>
          <a:endParaRPr lang="es-CO"/>
        </a:p>
      </dgm:t>
    </dgm:pt>
    <dgm:pt modelId="{A5AB0BCB-D924-48B0-9ACF-964858D7E9BE}" type="pres">
      <dgm:prSet presAssocID="{9A5C9BE3-51C6-4692-A8F2-5D04A82EE8F4}" presName="vert3" presStyleCnt="0"/>
      <dgm:spPr/>
    </dgm:pt>
    <dgm:pt modelId="{2F431944-D4DF-469D-A69B-D285668565BD}" type="pres">
      <dgm:prSet presAssocID="{CA305FA0-66FA-4741-A71F-B09FF9EA1028}" presName="thinLine2b" presStyleLbl="callout" presStyleIdx="23" presStyleCnt="24"/>
      <dgm:spPr/>
    </dgm:pt>
    <dgm:pt modelId="{0281D310-A2F9-40FD-93ED-7630A685304F}" type="pres">
      <dgm:prSet presAssocID="{CA305FA0-66FA-4741-A71F-B09FF9EA1028}" presName="vertSpace2b" presStyleCnt="0"/>
      <dgm:spPr/>
    </dgm:pt>
  </dgm:ptLst>
  <dgm:cxnLst>
    <dgm:cxn modelId="{852FB826-B969-4AD8-97C7-060FBE8C8A1C}" srcId="{8CE6E34E-210D-4A9A-B129-966576E53368}" destId="{24F3576E-3F33-4A2E-9E04-64F9F9E5AAD1}" srcOrd="8" destOrd="0" parTransId="{21E4DD5F-088A-4787-ADB6-01C285DE0040}" sibTransId="{2E12FC7B-6A7F-4612-903C-E3564283E875}"/>
    <dgm:cxn modelId="{C25FABD4-3C07-4070-8B32-4B681CE4E415}" type="presOf" srcId="{9D2C4716-1BB0-4718-B0D4-55ADE4B6475A}" destId="{8D17C3C2-08F0-4E37-AEA0-A492F5FF296F}" srcOrd="0" destOrd="0" presId="urn:microsoft.com/office/officeart/2008/layout/LinedList"/>
    <dgm:cxn modelId="{5DB8A854-34FB-4789-8CD2-D13D2B179920}" srcId="{8CE6E34E-210D-4A9A-B129-966576E53368}" destId="{653ABFD4-228F-4A49-AA80-7DBD762A04AA}" srcOrd="19" destOrd="0" parTransId="{5B811FFA-D6F3-4985-980B-0CEF9ABFE146}" sibTransId="{46183CFF-1AAD-4417-A1BF-9A3FA3271B98}"/>
    <dgm:cxn modelId="{AB374230-79F2-4C22-B3E2-9B2446255FAE}" srcId="{8CE6E34E-210D-4A9A-B129-966576E53368}" destId="{334A6035-9559-43F2-B220-CE3824084AE6}" srcOrd="14" destOrd="0" parTransId="{978107E8-0CBD-4733-A36B-FD2D4DC0556E}" sibTransId="{20870519-47F0-4891-A828-EF492B4E6ED0}"/>
    <dgm:cxn modelId="{ED5EFEEE-E95E-441D-A72B-1FD302388FA8}" type="presOf" srcId="{CDB688A1-769A-4C46-8364-30F5463D2976}" destId="{2B6FB458-9D76-461C-9069-3E30FDE0F49B}" srcOrd="0" destOrd="0" presId="urn:microsoft.com/office/officeart/2008/layout/LinedList"/>
    <dgm:cxn modelId="{051578B9-500F-4A35-971C-EFA8EC0E5F50}" type="presOf" srcId="{7DD53004-CDFB-4B4A-9A5D-C53494E5503C}" destId="{AF4D99E0-D139-44E4-BDB9-31CBAFF1A4D3}" srcOrd="0" destOrd="0" presId="urn:microsoft.com/office/officeart/2008/layout/LinedList"/>
    <dgm:cxn modelId="{007723F2-4AEE-4154-B5F8-3DA3917C4959}" type="presOf" srcId="{68017D81-C3FC-4650-8C16-C6C88F0ED246}" destId="{F8397B24-854E-4124-9793-A9122763386D}" srcOrd="0" destOrd="0" presId="urn:microsoft.com/office/officeart/2008/layout/LinedList"/>
    <dgm:cxn modelId="{09E55288-F770-452E-A346-8609EEC726AB}" srcId="{8CE6E34E-210D-4A9A-B129-966576E53368}" destId="{5783B02F-86D2-4529-A0CD-C3397FCF9EFD}" srcOrd="5" destOrd="0" parTransId="{EA76E5BB-525F-4D18-9BE1-F90F93E8D3D1}" sibTransId="{EC35387E-2F70-4E3D-AA7B-D1AA36AB38A4}"/>
    <dgm:cxn modelId="{875B5672-9609-493C-AC84-AA0F83B66E8A}" type="presOf" srcId="{3AF5B53A-C204-4B62-BA20-869D1FB74EC7}" destId="{F65CD44E-4580-4E8F-B38E-E2CC9B81CEFC}" srcOrd="0" destOrd="0" presId="urn:microsoft.com/office/officeart/2008/layout/LinedList"/>
    <dgm:cxn modelId="{B2DF1C37-4143-4A17-A021-F06990620EEE}" srcId="{8CE6E34E-210D-4A9A-B129-966576E53368}" destId="{CA305FA0-66FA-4741-A71F-B09FF9EA1028}" srcOrd="23" destOrd="0" parTransId="{9188437B-2667-481D-8AA6-2218A255D7AB}" sibTransId="{A8CCF271-3684-409C-9E7E-1746EFDF341A}"/>
    <dgm:cxn modelId="{CF9C7B3A-3042-4887-85A5-23FF97814888}" type="presOf" srcId="{FB8AE290-9536-4838-B990-907DDAD1E2A2}" destId="{0785968C-8CD6-47D6-9A81-6ECE1E544CF1}" srcOrd="0" destOrd="0" presId="urn:microsoft.com/office/officeart/2008/layout/LinedList"/>
    <dgm:cxn modelId="{79EF192F-2A46-43A2-958D-BC51DDED025B}" srcId="{CA305FA0-66FA-4741-A71F-B09FF9EA1028}" destId="{9A5C9BE3-51C6-4692-A8F2-5D04A82EE8F4}" srcOrd="0" destOrd="0" parTransId="{F8D8CEC7-7B4B-42DC-B542-C2297A3C6AB6}" sibTransId="{CB54E52D-FAC5-4555-9EB3-111BE73A6F29}"/>
    <dgm:cxn modelId="{294883C1-08DF-4F5B-A3DB-63328387BF15}" type="presOf" srcId="{8CE6E34E-210D-4A9A-B129-966576E53368}" destId="{2E342466-AA86-4DF5-86F6-5EF93CD9AE92}" srcOrd="0" destOrd="0" presId="urn:microsoft.com/office/officeart/2008/layout/LinedList"/>
    <dgm:cxn modelId="{DB95781C-0E80-496C-81FC-F6C5869178F3}" type="presOf" srcId="{5CDD11E6-60A6-4432-8956-13530A40E4F9}" destId="{4B299205-1652-418A-83BB-7AEA6F89A60C}" srcOrd="0" destOrd="0" presId="urn:microsoft.com/office/officeart/2008/layout/LinedList"/>
    <dgm:cxn modelId="{4B303C37-FF53-4302-A00E-209035D8DF92}" srcId="{8CE6E34E-210D-4A9A-B129-966576E53368}" destId="{68017D81-C3FC-4650-8C16-C6C88F0ED246}" srcOrd="4" destOrd="0" parTransId="{295D8D4A-DC11-4593-BDD8-39AA3E19ABA0}" sibTransId="{145AB286-18CF-4664-AF02-D6FD20C8D067}"/>
    <dgm:cxn modelId="{3A7CAEE5-072D-406C-AA02-FC5D1A9C4598}" type="presOf" srcId="{9F7A45C8-D55A-4108-8524-076533690835}" destId="{2393610D-6057-453C-ACE6-8776263EE287}" srcOrd="0" destOrd="0" presId="urn:microsoft.com/office/officeart/2008/layout/LinedList"/>
    <dgm:cxn modelId="{410DF228-E9AA-4A7C-A783-48DE15044AF8}" srcId="{8CE6E34E-210D-4A9A-B129-966576E53368}" destId="{3AF5B53A-C204-4B62-BA20-869D1FB74EC7}" srcOrd="10" destOrd="0" parTransId="{58E6BFEB-8004-4D3F-A7E8-CB1306BFDE59}" sibTransId="{4A6CE9E4-5B47-44C3-96E4-E3672225F31A}"/>
    <dgm:cxn modelId="{2697E91F-9F82-443A-B287-923460FA5980}" type="presOf" srcId="{F8CA3700-38C1-44CE-B231-DD81EDEC5F8D}" destId="{C6CD7E50-7C81-4554-88B1-308897F003D5}" srcOrd="0" destOrd="0" presId="urn:microsoft.com/office/officeart/2008/layout/LinedList"/>
    <dgm:cxn modelId="{0D5F8727-E356-42E2-8C00-D297E8C157D2}" srcId="{8CE6E34E-210D-4A9A-B129-966576E53368}" destId="{CDB688A1-769A-4C46-8364-30F5463D2976}" srcOrd="1" destOrd="0" parTransId="{B5AD731E-CDAE-4603-A7F2-A8F3EBE4C072}" sibTransId="{46B014CF-19BD-4DF3-A8C4-4206AD3C9115}"/>
    <dgm:cxn modelId="{D3DE3D56-9080-499C-A57D-C749699A1173}" type="presOf" srcId="{A6E42CEC-6F7C-4C7E-B4CB-4D97BDC73107}" destId="{84ADFCAF-1B18-4178-83F8-2EB4A6F95595}" srcOrd="0" destOrd="0" presId="urn:microsoft.com/office/officeart/2008/layout/LinedList"/>
    <dgm:cxn modelId="{71E99D86-1F97-41EC-82CA-291AE0B1EEED}" type="presOf" srcId="{24433922-5698-4B06-BB95-EC58C02040DE}" destId="{85D64FC9-B6CE-41CC-9764-D8A3FB5C4D2C}" srcOrd="0" destOrd="0" presId="urn:microsoft.com/office/officeart/2008/layout/LinedList"/>
    <dgm:cxn modelId="{0507FC90-1CC6-4F6C-A9D9-DE437D823BF1}" srcId="{8CE6E34E-210D-4A9A-B129-966576E53368}" destId="{FB8AE290-9536-4838-B990-907DDAD1E2A2}" srcOrd="16" destOrd="0" parTransId="{5EAC2BBB-ADE6-43E2-8879-2867CD937B74}" sibTransId="{030AA68F-317F-4B2B-A041-1291101AD4DC}"/>
    <dgm:cxn modelId="{DDF6333C-8A99-4DB1-8114-F8055206E824}" type="presOf" srcId="{E3F5CF0D-4CD4-44C9-A8CD-E6732AB52AD1}" destId="{18F14C69-3450-4EAE-B9F8-6D309B9CA137}" srcOrd="0" destOrd="0" presId="urn:microsoft.com/office/officeart/2008/layout/LinedList"/>
    <dgm:cxn modelId="{A9EF92DC-5B71-43BF-9436-211FC6D6BC51}" type="presOf" srcId="{694E3258-DC80-4ACE-8AA8-7211A699527B}" destId="{0809BB4B-F810-42CA-A08B-D753411875F8}" srcOrd="0" destOrd="0" presId="urn:microsoft.com/office/officeart/2008/layout/LinedList"/>
    <dgm:cxn modelId="{865B6FE3-0EC9-41B8-96C3-6404EB6C1D22}" type="presOf" srcId="{9A5C9BE3-51C6-4692-A8F2-5D04A82EE8F4}" destId="{6DE4CB7A-9783-4F0A-BB81-54ED54B4AF4C}" srcOrd="0" destOrd="0" presId="urn:microsoft.com/office/officeart/2008/layout/LinedList"/>
    <dgm:cxn modelId="{C1550A01-28C7-4A18-8227-254EDEEBCFAB}" type="presOf" srcId="{334A6035-9559-43F2-B220-CE3824084AE6}" destId="{1742955B-9B9A-475E-A09F-45A524D7749A}" srcOrd="0" destOrd="0" presId="urn:microsoft.com/office/officeart/2008/layout/LinedList"/>
    <dgm:cxn modelId="{8AEAD811-4E51-42A6-AFD2-359C4890D143}" srcId="{8CE6E34E-210D-4A9A-B129-966576E53368}" destId="{61ED9265-EE11-4CD9-861A-749188F4832C}" srcOrd="12" destOrd="0" parTransId="{D558CDC0-A8D2-4B25-B8B5-C883AB4EB3A9}" sibTransId="{772A6D5D-91AB-4A46-9442-23D58D12090D}"/>
    <dgm:cxn modelId="{FB0C145B-F69F-479F-8C9B-233072D199A3}" srcId="{8CE6E34E-210D-4A9A-B129-966576E53368}" destId="{9F7A45C8-D55A-4108-8524-076533690835}" srcOrd="20" destOrd="0" parTransId="{8D2052C4-8064-4007-9DBC-427059FFDB29}" sibTransId="{FB9B9C90-2487-412A-A041-1CB530A964C2}"/>
    <dgm:cxn modelId="{29309B50-2E2B-4B07-8683-C2B9B36AD708}" srcId="{8CE6E34E-210D-4A9A-B129-966576E53368}" destId="{7DD53004-CDFB-4B4A-9A5D-C53494E5503C}" srcOrd="13" destOrd="0" parTransId="{C19703AD-077A-4450-A07A-B9AF5620E2AA}" sibTransId="{1A57AEB3-4132-4AD1-8CDA-760B36B423B6}"/>
    <dgm:cxn modelId="{D62AAFC2-6793-4B9C-B913-4F5C6509BF14}" srcId="{8CE6E34E-210D-4A9A-B129-966576E53368}" destId="{24433922-5698-4B06-BB95-EC58C02040DE}" srcOrd="7" destOrd="0" parTransId="{5CA79B9C-8E77-4BA8-B6F6-DA9655D0792C}" sibTransId="{BE9C9FE6-7103-4C6D-8D4A-523E36BCBE22}"/>
    <dgm:cxn modelId="{EB842EB0-4B0E-4898-9C2D-180B924E3D05}" type="presOf" srcId="{3DCDB96B-1540-4CBB-B484-0B646B1C97B5}" destId="{FD6E8F8D-61C3-4E28-B1DB-72E6627924AA}" srcOrd="0" destOrd="0" presId="urn:microsoft.com/office/officeart/2008/layout/LinedList"/>
    <dgm:cxn modelId="{A7F204D7-32E3-48A1-BE3A-A405629D193B}" srcId="{8CE6E34E-210D-4A9A-B129-966576E53368}" destId="{E3F5CF0D-4CD4-44C9-A8CD-E6732AB52AD1}" srcOrd="2" destOrd="0" parTransId="{D1354C0E-4FEE-41B0-A7BD-D778A82E168F}" sibTransId="{9BE54CE1-E099-4456-BA4C-CDCE2D3FE084}"/>
    <dgm:cxn modelId="{D0C93867-4BFA-456F-8F26-75C88D6D7E43}" srcId="{8CE6E34E-210D-4A9A-B129-966576E53368}" destId="{A6E42CEC-6F7C-4C7E-B4CB-4D97BDC73107}" srcOrd="6" destOrd="0" parTransId="{0A3B1C3A-9274-453F-BD76-68587701450A}" sibTransId="{CE4C4299-5F46-4DE2-BB31-1C641C1CFB7F}"/>
    <dgm:cxn modelId="{FBF86314-E7D7-4B7D-B945-94A6A38F2A57}" type="presOf" srcId="{653ABFD4-228F-4A49-AA80-7DBD762A04AA}" destId="{95DC3F14-A9FF-45B2-A22C-D51F52CDFFA2}" srcOrd="0" destOrd="0" presId="urn:microsoft.com/office/officeart/2008/layout/LinedList"/>
    <dgm:cxn modelId="{F8625C9C-E766-4E88-8846-2FEC69DC6D13}" srcId="{8CE6E34E-210D-4A9A-B129-966576E53368}" destId="{9D2C4716-1BB0-4718-B0D4-55ADE4B6475A}" srcOrd="3" destOrd="0" parTransId="{AAD0D59B-0AF9-406D-ADF9-9CB0F2CAE643}" sibTransId="{8DAD2092-D0C1-43F5-B318-5452DDD076F2}"/>
    <dgm:cxn modelId="{E8F1531C-3CD6-4093-9532-E611D97BF227}" srcId="{8CE6E34E-210D-4A9A-B129-966576E53368}" destId="{7B4A382B-2CCF-493C-A7A9-9EFA6A7FD031}" srcOrd="22" destOrd="0" parTransId="{361668C0-676B-4D86-9F0B-5C72AECC4139}" sibTransId="{C23B145E-ED0D-46FC-8D12-90637EFB235E}"/>
    <dgm:cxn modelId="{DFAE1961-52B9-4872-B4A3-C4C16B97DBA6}" type="presOf" srcId="{CA305FA0-66FA-4741-A71F-B09FF9EA1028}" destId="{69007F69-5D23-4175-BFCE-8F9A8FA29C4A}" srcOrd="0" destOrd="0" presId="urn:microsoft.com/office/officeart/2008/layout/LinedList"/>
    <dgm:cxn modelId="{B6FA4061-FC84-4AE4-8C79-2465DA6C013F}" srcId="{8CE6E34E-210D-4A9A-B129-966576E53368}" destId="{D4454361-A083-432C-A6A2-3DAE5BF046FA}" srcOrd="15" destOrd="0" parTransId="{8805C912-C4FA-4FE9-9628-AE46AB56F2F7}" sibTransId="{BA1B718C-1EA0-46DC-8F64-D1E72B99D032}"/>
    <dgm:cxn modelId="{9F38BA45-1136-448E-BAD3-7D8CDCABEFC2}" type="presOf" srcId="{CB3F86EF-D6A0-4715-97E9-D051C2E0A9D7}" destId="{1C3F06F9-DB0E-44B9-B449-6EDC557ED586}" srcOrd="0" destOrd="0" presId="urn:microsoft.com/office/officeart/2008/layout/LinedList"/>
    <dgm:cxn modelId="{D27CA8C4-2E49-4604-BE21-41A65C11E672}" type="presOf" srcId="{5783B02F-86D2-4529-A0CD-C3397FCF9EFD}" destId="{700E90A5-218F-4F41-8D0F-52E972119B5F}" srcOrd="0" destOrd="0" presId="urn:microsoft.com/office/officeart/2008/layout/LinedList"/>
    <dgm:cxn modelId="{158DD0C9-6CD9-482B-A130-E52BE436B518}" type="presOf" srcId="{013075F9-2A76-45B3-A984-4067EB48CA48}" destId="{11D78130-B854-4053-8BEC-904609CB478A}" srcOrd="0" destOrd="0" presId="urn:microsoft.com/office/officeart/2008/layout/LinedList"/>
    <dgm:cxn modelId="{44C946A4-13FE-48AE-AC6B-49925F6338FC}" srcId="{FC01EEEA-1A97-4915-9277-911984415F2E}" destId="{8CE6E34E-210D-4A9A-B129-966576E53368}" srcOrd="0" destOrd="0" parTransId="{C355E160-CB71-49C5-BEB5-56F0B9DF33E9}" sibTransId="{7BBE8122-4E2C-4611-A463-ED66A5BE1836}"/>
    <dgm:cxn modelId="{50432913-703A-49BF-8C0B-197C8CCF4570}" srcId="{8CE6E34E-210D-4A9A-B129-966576E53368}" destId="{CB3F86EF-D6A0-4715-97E9-D051C2E0A9D7}" srcOrd="21" destOrd="0" parTransId="{3564F6F0-08DC-403B-95A9-75F11A396CC7}" sibTransId="{FF9CB72D-1BFD-41BC-A1D6-126E44B38EC1}"/>
    <dgm:cxn modelId="{A20CA3A1-2A33-4D3E-BE13-656520BFB569}" type="presOf" srcId="{FC01EEEA-1A97-4915-9277-911984415F2E}" destId="{BBC64822-0E27-413C-AC8D-BE9995ECF3DC}" srcOrd="0" destOrd="0" presId="urn:microsoft.com/office/officeart/2008/layout/LinedList"/>
    <dgm:cxn modelId="{E0FF7A7A-802B-4E23-B0B4-92C0E8A4C287}" type="presOf" srcId="{61ED9265-EE11-4CD9-861A-749188F4832C}" destId="{01F89337-5855-48D5-9861-1D527F4962F6}" srcOrd="0" destOrd="0" presId="urn:microsoft.com/office/officeart/2008/layout/LinedList"/>
    <dgm:cxn modelId="{1FA98873-430D-46D4-A174-2AB435FC5AAD}" srcId="{8CE6E34E-210D-4A9A-B129-966576E53368}" destId="{3DCDB96B-1540-4CBB-B484-0B646B1C97B5}" srcOrd="11" destOrd="0" parTransId="{59608586-9AF2-40B1-83A9-6E38E5B804D2}" sibTransId="{9A361654-36C2-4AC0-8C2B-81E489B72CD0}"/>
    <dgm:cxn modelId="{44048B13-D18B-4EA4-83DB-0800075A31B5}" srcId="{8CE6E34E-210D-4A9A-B129-966576E53368}" destId="{013075F9-2A76-45B3-A984-4067EB48CA48}" srcOrd="17" destOrd="0" parTransId="{63D01872-A386-4909-987E-CBC6E111F770}" sibTransId="{4670435D-A744-4082-8B13-AF7EE43038E6}"/>
    <dgm:cxn modelId="{6F7E195D-D5A1-40FF-BD78-255C881B4F9D}" type="presOf" srcId="{7B4A382B-2CCF-493C-A7A9-9EFA6A7FD031}" destId="{BCCEFD54-53E0-441F-B25F-E5FDB7F1B994}" srcOrd="0" destOrd="0" presId="urn:microsoft.com/office/officeart/2008/layout/LinedList"/>
    <dgm:cxn modelId="{21DCF486-9681-4ABB-8A12-865FEDE55CE6}" srcId="{8CE6E34E-210D-4A9A-B129-966576E53368}" destId="{694E3258-DC80-4ACE-8AA8-7211A699527B}" srcOrd="9" destOrd="0" parTransId="{89E6C0C2-A132-4475-8675-E81254A165DE}" sibTransId="{A0697800-0099-4385-B5A5-FEB20785DAFC}"/>
    <dgm:cxn modelId="{AFF687A5-7EB7-4D3D-B28F-C3A1FB0E31AF}" type="presOf" srcId="{D4454361-A083-432C-A6A2-3DAE5BF046FA}" destId="{3AE5D9F4-E073-4413-82B0-E287E894E61E}" srcOrd="0" destOrd="0" presId="urn:microsoft.com/office/officeart/2008/layout/LinedList"/>
    <dgm:cxn modelId="{6A31926D-5B25-44D8-B2C3-BEF9443CEF20}" srcId="{8CE6E34E-210D-4A9A-B129-966576E53368}" destId="{5CDD11E6-60A6-4432-8956-13530A40E4F9}" srcOrd="0" destOrd="0" parTransId="{5B02358E-951D-493C-9188-E1306D2AE588}" sibTransId="{C492F2AE-FFD2-4F1B-9A74-BB62A02F2763}"/>
    <dgm:cxn modelId="{C6369E1D-D85D-464D-A885-9976DEC99028}" type="presOf" srcId="{24F3576E-3F33-4A2E-9E04-64F9F9E5AAD1}" destId="{3D0F64AE-14B4-44C3-B836-91D63BC1DB05}" srcOrd="0" destOrd="0" presId="urn:microsoft.com/office/officeart/2008/layout/LinedList"/>
    <dgm:cxn modelId="{54E1C4CD-14E7-4221-B81D-61DDD1FF99A9}" srcId="{8CE6E34E-210D-4A9A-B129-966576E53368}" destId="{F8CA3700-38C1-44CE-B231-DD81EDEC5F8D}" srcOrd="18" destOrd="0" parTransId="{55BA4306-F0B2-4F75-A313-0326FF6426F9}" sibTransId="{00D6616F-445A-41E1-B10E-6FA4EBFA9C47}"/>
    <dgm:cxn modelId="{5CA18712-708E-4727-ABF5-07110557A508}" type="presParOf" srcId="{BBC64822-0E27-413C-AC8D-BE9995ECF3DC}" destId="{94464D2D-19EE-48ED-B442-C25057A339D7}" srcOrd="0" destOrd="0" presId="urn:microsoft.com/office/officeart/2008/layout/LinedList"/>
    <dgm:cxn modelId="{4437B6AF-D791-4B85-918D-360D4B218B54}" type="presParOf" srcId="{BBC64822-0E27-413C-AC8D-BE9995ECF3DC}" destId="{A216AE67-5812-4D1E-9CAC-F079F12950B2}" srcOrd="1" destOrd="0" presId="urn:microsoft.com/office/officeart/2008/layout/LinedList"/>
    <dgm:cxn modelId="{0E19EA76-0034-4311-8AD5-B28124844D2A}" type="presParOf" srcId="{A216AE67-5812-4D1E-9CAC-F079F12950B2}" destId="{2E342466-AA86-4DF5-86F6-5EF93CD9AE92}" srcOrd="0" destOrd="0" presId="urn:microsoft.com/office/officeart/2008/layout/LinedList"/>
    <dgm:cxn modelId="{398B065C-7096-4D90-82CD-09913391B072}" type="presParOf" srcId="{A216AE67-5812-4D1E-9CAC-F079F12950B2}" destId="{BB4D42E0-1518-40C0-B8C1-46561D1965D1}" srcOrd="1" destOrd="0" presId="urn:microsoft.com/office/officeart/2008/layout/LinedList"/>
    <dgm:cxn modelId="{F076EA2A-FD26-4D72-A643-D0516C67BF53}" type="presParOf" srcId="{BB4D42E0-1518-40C0-B8C1-46561D1965D1}" destId="{8A04AD7E-6D04-44E1-A1E0-0AC0C3A7D22B}" srcOrd="0" destOrd="0" presId="urn:microsoft.com/office/officeart/2008/layout/LinedList"/>
    <dgm:cxn modelId="{3EBEE91C-1EC7-4884-944D-438B4D5CD9A4}" type="presParOf" srcId="{BB4D42E0-1518-40C0-B8C1-46561D1965D1}" destId="{F4C27C8E-8E85-4459-A85D-87F4CEB2A5F4}" srcOrd="1" destOrd="0" presId="urn:microsoft.com/office/officeart/2008/layout/LinedList"/>
    <dgm:cxn modelId="{142E1FB2-DF40-4353-A27C-B2DE1DE6CD38}" type="presParOf" srcId="{F4C27C8E-8E85-4459-A85D-87F4CEB2A5F4}" destId="{509A6CBA-5D91-4304-87B1-55DB850777C2}" srcOrd="0" destOrd="0" presId="urn:microsoft.com/office/officeart/2008/layout/LinedList"/>
    <dgm:cxn modelId="{61F691B7-BDC3-46A2-8DE1-DC76F3566640}" type="presParOf" srcId="{F4C27C8E-8E85-4459-A85D-87F4CEB2A5F4}" destId="{4B299205-1652-418A-83BB-7AEA6F89A60C}" srcOrd="1" destOrd="0" presId="urn:microsoft.com/office/officeart/2008/layout/LinedList"/>
    <dgm:cxn modelId="{2EC0CF10-8A8A-4EA6-B8F8-EDA0D6156FCA}" type="presParOf" srcId="{F4C27C8E-8E85-4459-A85D-87F4CEB2A5F4}" destId="{6DE08A6E-0E4C-4F63-8324-00DA98B200E6}" srcOrd="2" destOrd="0" presId="urn:microsoft.com/office/officeart/2008/layout/LinedList"/>
    <dgm:cxn modelId="{064C12A4-DC6D-4C00-87FA-64988C1A017D}" type="presParOf" srcId="{BB4D42E0-1518-40C0-B8C1-46561D1965D1}" destId="{5EC8B97F-7EA3-4BB9-BC7A-52EA60741860}" srcOrd="2" destOrd="0" presId="urn:microsoft.com/office/officeart/2008/layout/LinedList"/>
    <dgm:cxn modelId="{5FA84B7C-5681-4C5F-9383-D8FB97BF551E}" type="presParOf" srcId="{BB4D42E0-1518-40C0-B8C1-46561D1965D1}" destId="{E051E4EB-7E4E-44EC-8184-7D7C21407508}" srcOrd="3" destOrd="0" presId="urn:microsoft.com/office/officeart/2008/layout/LinedList"/>
    <dgm:cxn modelId="{4B4E0FA0-596A-4736-AD46-7F964DC69338}" type="presParOf" srcId="{BB4D42E0-1518-40C0-B8C1-46561D1965D1}" destId="{13E31B9B-E696-40BC-93A8-741A0059800C}" srcOrd="4" destOrd="0" presId="urn:microsoft.com/office/officeart/2008/layout/LinedList"/>
    <dgm:cxn modelId="{E1237EBC-57FC-4C77-A545-B5C594DD7162}" type="presParOf" srcId="{13E31B9B-E696-40BC-93A8-741A0059800C}" destId="{9A6D3DE1-A06F-4821-8B4F-FF00288C6867}" srcOrd="0" destOrd="0" presId="urn:microsoft.com/office/officeart/2008/layout/LinedList"/>
    <dgm:cxn modelId="{7E9E4F93-0E3C-4770-B480-C525703D40C3}" type="presParOf" srcId="{13E31B9B-E696-40BC-93A8-741A0059800C}" destId="{2B6FB458-9D76-461C-9069-3E30FDE0F49B}" srcOrd="1" destOrd="0" presId="urn:microsoft.com/office/officeart/2008/layout/LinedList"/>
    <dgm:cxn modelId="{B6BD0BFD-7792-4A75-AD0D-2EDC742BD4C5}" type="presParOf" srcId="{13E31B9B-E696-40BC-93A8-741A0059800C}" destId="{B8A3C917-2C37-4316-8C58-A990246FA626}" srcOrd="2" destOrd="0" presId="urn:microsoft.com/office/officeart/2008/layout/LinedList"/>
    <dgm:cxn modelId="{19AFDE04-53B5-4B54-888B-8D5A8BA0C307}" type="presParOf" srcId="{BB4D42E0-1518-40C0-B8C1-46561D1965D1}" destId="{BA8477FC-097A-4AC7-94C3-207DB7034562}" srcOrd="5" destOrd="0" presId="urn:microsoft.com/office/officeart/2008/layout/LinedList"/>
    <dgm:cxn modelId="{E7CE361C-B6BE-4712-96C6-6E49F9A0DCAB}" type="presParOf" srcId="{BB4D42E0-1518-40C0-B8C1-46561D1965D1}" destId="{7A2D36B2-399F-4F32-8EA7-8489DFEC713E}" srcOrd="6" destOrd="0" presId="urn:microsoft.com/office/officeart/2008/layout/LinedList"/>
    <dgm:cxn modelId="{7C227F2F-9634-4EF4-8F9D-C195D30A0D3A}" type="presParOf" srcId="{BB4D42E0-1518-40C0-B8C1-46561D1965D1}" destId="{D833B188-911A-4377-A26F-FB47FF0DE0B8}" srcOrd="7" destOrd="0" presId="urn:microsoft.com/office/officeart/2008/layout/LinedList"/>
    <dgm:cxn modelId="{04B27146-C51B-493D-9409-6F5158857658}" type="presParOf" srcId="{D833B188-911A-4377-A26F-FB47FF0DE0B8}" destId="{A5E226E1-81F8-4E6D-98BF-C67EECA86773}" srcOrd="0" destOrd="0" presId="urn:microsoft.com/office/officeart/2008/layout/LinedList"/>
    <dgm:cxn modelId="{E2FEFCBB-950F-48B1-BBD5-75A566327FC0}" type="presParOf" srcId="{D833B188-911A-4377-A26F-FB47FF0DE0B8}" destId="{18F14C69-3450-4EAE-B9F8-6D309B9CA137}" srcOrd="1" destOrd="0" presId="urn:microsoft.com/office/officeart/2008/layout/LinedList"/>
    <dgm:cxn modelId="{D372B824-1696-4E3B-B39F-2A317377B73B}" type="presParOf" srcId="{D833B188-911A-4377-A26F-FB47FF0DE0B8}" destId="{1A367395-E306-454F-9DC1-2ED4BAE9C6D0}" srcOrd="2" destOrd="0" presId="urn:microsoft.com/office/officeart/2008/layout/LinedList"/>
    <dgm:cxn modelId="{0E242997-73F1-4F97-A9CD-0F9E637A1EA3}" type="presParOf" srcId="{BB4D42E0-1518-40C0-B8C1-46561D1965D1}" destId="{4AE81E43-713D-4476-8D4B-4351D49DF039}" srcOrd="8" destOrd="0" presId="urn:microsoft.com/office/officeart/2008/layout/LinedList"/>
    <dgm:cxn modelId="{C20836ED-9A2C-4519-9147-3369EA3A1F01}" type="presParOf" srcId="{BB4D42E0-1518-40C0-B8C1-46561D1965D1}" destId="{33322DF2-A51B-4F9F-92B1-F0F15DDEBBC8}" srcOrd="9" destOrd="0" presId="urn:microsoft.com/office/officeart/2008/layout/LinedList"/>
    <dgm:cxn modelId="{2DFFDF33-C0E8-433D-9FB6-F170F836FA67}" type="presParOf" srcId="{BB4D42E0-1518-40C0-B8C1-46561D1965D1}" destId="{D820415F-A219-4AE2-B166-8B85EFEEB743}" srcOrd="10" destOrd="0" presId="urn:microsoft.com/office/officeart/2008/layout/LinedList"/>
    <dgm:cxn modelId="{5BAD9C69-8467-490A-BA3F-90AF2417C4D6}" type="presParOf" srcId="{D820415F-A219-4AE2-B166-8B85EFEEB743}" destId="{39F34217-5BB1-4268-BFB7-DEDCC70B1F4C}" srcOrd="0" destOrd="0" presId="urn:microsoft.com/office/officeart/2008/layout/LinedList"/>
    <dgm:cxn modelId="{DB0EC695-4D3A-4680-BD88-B985BFFE350C}" type="presParOf" srcId="{D820415F-A219-4AE2-B166-8B85EFEEB743}" destId="{8D17C3C2-08F0-4E37-AEA0-A492F5FF296F}" srcOrd="1" destOrd="0" presId="urn:microsoft.com/office/officeart/2008/layout/LinedList"/>
    <dgm:cxn modelId="{8DBCD782-FC33-4D3A-A114-71A944BC66F4}" type="presParOf" srcId="{D820415F-A219-4AE2-B166-8B85EFEEB743}" destId="{FF161E1D-B425-49E5-9AF8-BF89113AC62C}" srcOrd="2" destOrd="0" presId="urn:microsoft.com/office/officeart/2008/layout/LinedList"/>
    <dgm:cxn modelId="{35A77664-8901-4539-B2CB-BAF61DB87A50}" type="presParOf" srcId="{BB4D42E0-1518-40C0-B8C1-46561D1965D1}" destId="{32839C63-712D-456F-8612-7005CA4DFC8B}" srcOrd="11" destOrd="0" presId="urn:microsoft.com/office/officeart/2008/layout/LinedList"/>
    <dgm:cxn modelId="{DAF94D2B-ACF4-437F-A004-EABA6176E03B}" type="presParOf" srcId="{BB4D42E0-1518-40C0-B8C1-46561D1965D1}" destId="{68424182-D44F-4484-94E2-E9EB474698B2}" srcOrd="12" destOrd="0" presId="urn:microsoft.com/office/officeart/2008/layout/LinedList"/>
    <dgm:cxn modelId="{847923B5-A394-4783-B4F8-70571BB5BB69}" type="presParOf" srcId="{BB4D42E0-1518-40C0-B8C1-46561D1965D1}" destId="{1D36CF81-7449-49D9-AA05-E9F7582B43DB}" srcOrd="13" destOrd="0" presId="urn:microsoft.com/office/officeart/2008/layout/LinedList"/>
    <dgm:cxn modelId="{131B0D9A-B998-43AF-A887-15123F2661CF}" type="presParOf" srcId="{1D36CF81-7449-49D9-AA05-E9F7582B43DB}" destId="{FF795E97-6D69-4EC2-A026-1FF8400585AF}" srcOrd="0" destOrd="0" presId="urn:microsoft.com/office/officeart/2008/layout/LinedList"/>
    <dgm:cxn modelId="{A4E86275-6B7E-4CE2-9D6F-3709133E0E73}" type="presParOf" srcId="{1D36CF81-7449-49D9-AA05-E9F7582B43DB}" destId="{F8397B24-854E-4124-9793-A9122763386D}" srcOrd="1" destOrd="0" presId="urn:microsoft.com/office/officeart/2008/layout/LinedList"/>
    <dgm:cxn modelId="{87DF8C39-8145-4055-A8EF-72B4D6E55905}" type="presParOf" srcId="{1D36CF81-7449-49D9-AA05-E9F7582B43DB}" destId="{F86C082F-532A-48C6-9A9C-51BB95D6A019}" srcOrd="2" destOrd="0" presId="urn:microsoft.com/office/officeart/2008/layout/LinedList"/>
    <dgm:cxn modelId="{56A3B37B-0049-413D-9827-D5646744AE6D}" type="presParOf" srcId="{BB4D42E0-1518-40C0-B8C1-46561D1965D1}" destId="{6E87191A-3883-43CF-8D5F-67E90BC55FB3}" srcOrd="14" destOrd="0" presId="urn:microsoft.com/office/officeart/2008/layout/LinedList"/>
    <dgm:cxn modelId="{631B510C-F3C9-463A-B4A5-8C541A14D46B}" type="presParOf" srcId="{BB4D42E0-1518-40C0-B8C1-46561D1965D1}" destId="{E2D0ED23-7BBA-46F4-93DB-497BDC090E42}" srcOrd="15" destOrd="0" presId="urn:microsoft.com/office/officeart/2008/layout/LinedList"/>
    <dgm:cxn modelId="{7F393C11-FD6A-4790-9F11-03A611105B25}" type="presParOf" srcId="{BB4D42E0-1518-40C0-B8C1-46561D1965D1}" destId="{DC2AF7EB-E394-447F-9C8B-B0C9B668F0AC}" srcOrd="16" destOrd="0" presId="urn:microsoft.com/office/officeart/2008/layout/LinedList"/>
    <dgm:cxn modelId="{508FF13F-97E6-47C1-ACE9-CEC0D9AB5795}" type="presParOf" srcId="{DC2AF7EB-E394-447F-9C8B-B0C9B668F0AC}" destId="{FFB7C0BC-5986-48D8-BA26-A59E032E589B}" srcOrd="0" destOrd="0" presId="urn:microsoft.com/office/officeart/2008/layout/LinedList"/>
    <dgm:cxn modelId="{A2FE8533-C9E6-4634-B932-D72C20DAF489}" type="presParOf" srcId="{DC2AF7EB-E394-447F-9C8B-B0C9B668F0AC}" destId="{700E90A5-218F-4F41-8D0F-52E972119B5F}" srcOrd="1" destOrd="0" presId="urn:microsoft.com/office/officeart/2008/layout/LinedList"/>
    <dgm:cxn modelId="{ED3D2AF2-9AFD-4D6A-A6AA-6FE9D501511C}" type="presParOf" srcId="{DC2AF7EB-E394-447F-9C8B-B0C9B668F0AC}" destId="{552FE7EC-6212-4353-A679-10D5224CFEE9}" srcOrd="2" destOrd="0" presId="urn:microsoft.com/office/officeart/2008/layout/LinedList"/>
    <dgm:cxn modelId="{768E370C-B8FA-445D-8286-17FC31C7EE53}" type="presParOf" srcId="{BB4D42E0-1518-40C0-B8C1-46561D1965D1}" destId="{F95C8572-4528-4076-9C24-6B63707899F2}" srcOrd="17" destOrd="0" presId="urn:microsoft.com/office/officeart/2008/layout/LinedList"/>
    <dgm:cxn modelId="{BB874EC8-BA2E-490D-B10E-86E50F2B3C3D}" type="presParOf" srcId="{BB4D42E0-1518-40C0-B8C1-46561D1965D1}" destId="{EB0B0750-FC03-4925-9CA0-FEFC7B2628D1}" srcOrd="18" destOrd="0" presId="urn:microsoft.com/office/officeart/2008/layout/LinedList"/>
    <dgm:cxn modelId="{A86DC933-F6B8-4D81-A233-9648D6751C6D}" type="presParOf" srcId="{BB4D42E0-1518-40C0-B8C1-46561D1965D1}" destId="{5A9CF57F-385E-4AB4-84E2-2EAA0B7CD562}" srcOrd="19" destOrd="0" presId="urn:microsoft.com/office/officeart/2008/layout/LinedList"/>
    <dgm:cxn modelId="{F29E2634-4EF9-4800-90BC-BFEA14483765}" type="presParOf" srcId="{5A9CF57F-385E-4AB4-84E2-2EAA0B7CD562}" destId="{91554AD0-C25B-48E7-AAC6-71A91DF66C66}" srcOrd="0" destOrd="0" presId="urn:microsoft.com/office/officeart/2008/layout/LinedList"/>
    <dgm:cxn modelId="{AB98E28E-5D2C-4672-AFD0-E09CD2F69418}" type="presParOf" srcId="{5A9CF57F-385E-4AB4-84E2-2EAA0B7CD562}" destId="{84ADFCAF-1B18-4178-83F8-2EB4A6F95595}" srcOrd="1" destOrd="0" presId="urn:microsoft.com/office/officeart/2008/layout/LinedList"/>
    <dgm:cxn modelId="{8375934F-2C16-4FA8-ABF6-E320F285DE79}" type="presParOf" srcId="{5A9CF57F-385E-4AB4-84E2-2EAA0B7CD562}" destId="{E75D93A1-F859-4FD9-A42C-BB7D08BAE22F}" srcOrd="2" destOrd="0" presId="urn:microsoft.com/office/officeart/2008/layout/LinedList"/>
    <dgm:cxn modelId="{11AD6B9F-80A6-4F54-B7B0-D6027C6B3E3A}" type="presParOf" srcId="{BB4D42E0-1518-40C0-B8C1-46561D1965D1}" destId="{F9498EA9-5242-4D36-9400-05EC160673CB}" srcOrd="20" destOrd="0" presId="urn:microsoft.com/office/officeart/2008/layout/LinedList"/>
    <dgm:cxn modelId="{6B21EBD0-5693-4D17-9968-B5B0EEE205B1}" type="presParOf" srcId="{BB4D42E0-1518-40C0-B8C1-46561D1965D1}" destId="{FC71467F-A109-4EE2-8CCD-71B207BD62E6}" srcOrd="21" destOrd="0" presId="urn:microsoft.com/office/officeart/2008/layout/LinedList"/>
    <dgm:cxn modelId="{042D5BE9-2CFF-41BE-95FF-FABC4F965765}" type="presParOf" srcId="{BB4D42E0-1518-40C0-B8C1-46561D1965D1}" destId="{BFB7B53A-2A8A-4A3A-9C84-9801FE6962AE}" srcOrd="22" destOrd="0" presId="urn:microsoft.com/office/officeart/2008/layout/LinedList"/>
    <dgm:cxn modelId="{5321E8BA-2DF7-43CD-B1DE-D82F92A5508A}" type="presParOf" srcId="{BFB7B53A-2A8A-4A3A-9C84-9801FE6962AE}" destId="{EF4BA5A9-F75D-4679-9D2E-085BAE010260}" srcOrd="0" destOrd="0" presId="urn:microsoft.com/office/officeart/2008/layout/LinedList"/>
    <dgm:cxn modelId="{850BFEC9-F91C-4507-BAEE-3086FAC7B8D7}" type="presParOf" srcId="{BFB7B53A-2A8A-4A3A-9C84-9801FE6962AE}" destId="{85D64FC9-B6CE-41CC-9764-D8A3FB5C4D2C}" srcOrd="1" destOrd="0" presId="urn:microsoft.com/office/officeart/2008/layout/LinedList"/>
    <dgm:cxn modelId="{D5C47CC0-C33A-4C11-8D86-2BA0938AA8C9}" type="presParOf" srcId="{BFB7B53A-2A8A-4A3A-9C84-9801FE6962AE}" destId="{8AA785B7-11ED-406A-9AB7-8A5C3D1E9571}" srcOrd="2" destOrd="0" presId="urn:microsoft.com/office/officeart/2008/layout/LinedList"/>
    <dgm:cxn modelId="{C05ED37A-9570-4865-8723-FA6FE094BC31}" type="presParOf" srcId="{BB4D42E0-1518-40C0-B8C1-46561D1965D1}" destId="{927F453A-B058-47A5-92C7-26BE29047D02}" srcOrd="23" destOrd="0" presId="urn:microsoft.com/office/officeart/2008/layout/LinedList"/>
    <dgm:cxn modelId="{FB10048F-DE6F-4C7D-BB79-8917153C4720}" type="presParOf" srcId="{BB4D42E0-1518-40C0-B8C1-46561D1965D1}" destId="{91E7F3D7-6364-4388-87B0-598D3585476C}" srcOrd="24" destOrd="0" presId="urn:microsoft.com/office/officeart/2008/layout/LinedList"/>
    <dgm:cxn modelId="{3ABD3155-0477-45F1-B7E5-A3B7B3EADA36}" type="presParOf" srcId="{BB4D42E0-1518-40C0-B8C1-46561D1965D1}" destId="{61914982-5DCE-462E-939B-60FB6552DDF0}" srcOrd="25" destOrd="0" presId="urn:microsoft.com/office/officeart/2008/layout/LinedList"/>
    <dgm:cxn modelId="{8739A51F-1ED0-4B47-82F0-FD1BE974B909}" type="presParOf" srcId="{61914982-5DCE-462E-939B-60FB6552DDF0}" destId="{0B23D965-BC82-4DDE-B34B-116986B7672E}" srcOrd="0" destOrd="0" presId="urn:microsoft.com/office/officeart/2008/layout/LinedList"/>
    <dgm:cxn modelId="{8BD6739B-35D0-4A9A-BC67-AD504C7EC8B5}" type="presParOf" srcId="{61914982-5DCE-462E-939B-60FB6552DDF0}" destId="{3D0F64AE-14B4-44C3-B836-91D63BC1DB05}" srcOrd="1" destOrd="0" presId="urn:microsoft.com/office/officeart/2008/layout/LinedList"/>
    <dgm:cxn modelId="{5FCFAC90-0957-47F4-9B42-C3DDA84EA1F5}" type="presParOf" srcId="{61914982-5DCE-462E-939B-60FB6552DDF0}" destId="{E2247392-DA3D-4170-A560-B0CD500631D9}" srcOrd="2" destOrd="0" presId="urn:microsoft.com/office/officeart/2008/layout/LinedList"/>
    <dgm:cxn modelId="{E42385FE-BBB7-419B-8F6F-C33690F491C7}" type="presParOf" srcId="{BB4D42E0-1518-40C0-B8C1-46561D1965D1}" destId="{DA6E3755-5BE6-482B-8681-9B77BF9FDAB1}" srcOrd="26" destOrd="0" presId="urn:microsoft.com/office/officeart/2008/layout/LinedList"/>
    <dgm:cxn modelId="{06A224A1-AE61-4D22-BD55-56BEEAB64105}" type="presParOf" srcId="{BB4D42E0-1518-40C0-B8C1-46561D1965D1}" destId="{0ACFEA68-71A4-4B30-87F6-5F40B48822CB}" srcOrd="27" destOrd="0" presId="urn:microsoft.com/office/officeart/2008/layout/LinedList"/>
    <dgm:cxn modelId="{E672C39A-B719-4201-B623-09F615E665D1}" type="presParOf" srcId="{BB4D42E0-1518-40C0-B8C1-46561D1965D1}" destId="{CFA73AD9-0254-4D74-919C-9CAAA32120AB}" srcOrd="28" destOrd="0" presId="urn:microsoft.com/office/officeart/2008/layout/LinedList"/>
    <dgm:cxn modelId="{EA18C582-74C7-4777-BE4A-D9D192FF2329}" type="presParOf" srcId="{CFA73AD9-0254-4D74-919C-9CAAA32120AB}" destId="{5D1F6C20-6214-4C8D-AD24-B7DBA63326AD}" srcOrd="0" destOrd="0" presId="urn:microsoft.com/office/officeart/2008/layout/LinedList"/>
    <dgm:cxn modelId="{B5669C4A-9AFA-4B63-95D3-A9FD612ECC74}" type="presParOf" srcId="{CFA73AD9-0254-4D74-919C-9CAAA32120AB}" destId="{0809BB4B-F810-42CA-A08B-D753411875F8}" srcOrd="1" destOrd="0" presId="urn:microsoft.com/office/officeart/2008/layout/LinedList"/>
    <dgm:cxn modelId="{2492734C-CA6A-4E97-B729-7A80DC10B679}" type="presParOf" srcId="{CFA73AD9-0254-4D74-919C-9CAAA32120AB}" destId="{EA8BE915-2656-4A36-8D69-71E0A55070FE}" srcOrd="2" destOrd="0" presId="urn:microsoft.com/office/officeart/2008/layout/LinedList"/>
    <dgm:cxn modelId="{2785B38B-FFE9-4E2C-AE61-CE430CFD76FA}" type="presParOf" srcId="{BB4D42E0-1518-40C0-B8C1-46561D1965D1}" destId="{611EF494-775A-4009-BEA6-B3ED34FF5E7C}" srcOrd="29" destOrd="0" presId="urn:microsoft.com/office/officeart/2008/layout/LinedList"/>
    <dgm:cxn modelId="{5DB43CC4-ED8C-42DB-87B7-37B2E99DDE99}" type="presParOf" srcId="{BB4D42E0-1518-40C0-B8C1-46561D1965D1}" destId="{4BE75A91-C347-457B-9F30-D9E13D15EA25}" srcOrd="30" destOrd="0" presId="urn:microsoft.com/office/officeart/2008/layout/LinedList"/>
    <dgm:cxn modelId="{88E5D052-4BBD-4FD7-B85F-E54683A9EAEF}" type="presParOf" srcId="{BB4D42E0-1518-40C0-B8C1-46561D1965D1}" destId="{C788B530-E286-4679-9B02-929941225E8B}" srcOrd="31" destOrd="0" presId="urn:microsoft.com/office/officeart/2008/layout/LinedList"/>
    <dgm:cxn modelId="{9CD95C16-6F25-40C8-84B0-B90B2515D7FC}" type="presParOf" srcId="{C788B530-E286-4679-9B02-929941225E8B}" destId="{BB299EB7-D347-4217-A30E-2594CF1D4697}" srcOrd="0" destOrd="0" presId="urn:microsoft.com/office/officeart/2008/layout/LinedList"/>
    <dgm:cxn modelId="{1FF8430A-0293-48B1-B043-8D4A791EB4BE}" type="presParOf" srcId="{C788B530-E286-4679-9B02-929941225E8B}" destId="{F65CD44E-4580-4E8F-B38E-E2CC9B81CEFC}" srcOrd="1" destOrd="0" presId="urn:microsoft.com/office/officeart/2008/layout/LinedList"/>
    <dgm:cxn modelId="{089FE8B1-475F-4980-9557-59477AF248F6}" type="presParOf" srcId="{C788B530-E286-4679-9B02-929941225E8B}" destId="{AA86C3DD-FEF5-44A7-B2B2-7C4DD3ECEAAF}" srcOrd="2" destOrd="0" presId="urn:microsoft.com/office/officeart/2008/layout/LinedList"/>
    <dgm:cxn modelId="{26A293BA-FCCE-4343-B48E-9B1444125F60}" type="presParOf" srcId="{BB4D42E0-1518-40C0-B8C1-46561D1965D1}" destId="{A446E6DD-18A0-4C57-BBD4-ABD2816A2DE7}" srcOrd="32" destOrd="0" presId="urn:microsoft.com/office/officeart/2008/layout/LinedList"/>
    <dgm:cxn modelId="{F2F314EB-FB89-4D25-9C8C-3278B10995E5}" type="presParOf" srcId="{BB4D42E0-1518-40C0-B8C1-46561D1965D1}" destId="{5820C9D5-4D5A-4F20-B510-8C0467FAB980}" srcOrd="33" destOrd="0" presId="urn:microsoft.com/office/officeart/2008/layout/LinedList"/>
    <dgm:cxn modelId="{86B7AFB7-8699-41AE-B0A0-76D9495B75EC}" type="presParOf" srcId="{BB4D42E0-1518-40C0-B8C1-46561D1965D1}" destId="{CC1B3E33-3331-4EB0-A2A8-E7330963E8B7}" srcOrd="34" destOrd="0" presId="urn:microsoft.com/office/officeart/2008/layout/LinedList"/>
    <dgm:cxn modelId="{385EA090-D404-437E-9799-7B161E0F0E47}" type="presParOf" srcId="{CC1B3E33-3331-4EB0-A2A8-E7330963E8B7}" destId="{D60CBB42-6725-4B00-8ABA-BF81900A1372}" srcOrd="0" destOrd="0" presId="urn:microsoft.com/office/officeart/2008/layout/LinedList"/>
    <dgm:cxn modelId="{ECCBA93F-023A-4CCF-AE59-25E3B4FE0A68}" type="presParOf" srcId="{CC1B3E33-3331-4EB0-A2A8-E7330963E8B7}" destId="{FD6E8F8D-61C3-4E28-B1DB-72E6627924AA}" srcOrd="1" destOrd="0" presId="urn:microsoft.com/office/officeart/2008/layout/LinedList"/>
    <dgm:cxn modelId="{5D562E11-6EC2-4962-AA82-CB580549F367}" type="presParOf" srcId="{CC1B3E33-3331-4EB0-A2A8-E7330963E8B7}" destId="{93728B10-BB12-4DE4-B1A8-7622CD29F84C}" srcOrd="2" destOrd="0" presId="urn:microsoft.com/office/officeart/2008/layout/LinedList"/>
    <dgm:cxn modelId="{ECB98648-E5A3-4EE7-8151-41BE70A528F9}" type="presParOf" srcId="{BB4D42E0-1518-40C0-B8C1-46561D1965D1}" destId="{A9837993-5DE8-4855-98F5-E2EBF615370A}" srcOrd="35" destOrd="0" presId="urn:microsoft.com/office/officeart/2008/layout/LinedList"/>
    <dgm:cxn modelId="{D871806E-5426-457B-B7B1-CECB2C2105C3}" type="presParOf" srcId="{BB4D42E0-1518-40C0-B8C1-46561D1965D1}" destId="{8EB45D77-A182-426C-8884-A36B7288AFC8}" srcOrd="36" destOrd="0" presId="urn:microsoft.com/office/officeart/2008/layout/LinedList"/>
    <dgm:cxn modelId="{9E82F64F-0687-43F9-A549-950DBC9E2E44}" type="presParOf" srcId="{BB4D42E0-1518-40C0-B8C1-46561D1965D1}" destId="{1D080346-D4A5-4AB7-8EA5-23012EE32AEF}" srcOrd="37" destOrd="0" presId="urn:microsoft.com/office/officeart/2008/layout/LinedList"/>
    <dgm:cxn modelId="{2A61CF9B-7C6C-4AE8-8B3D-DD8E954B74BB}" type="presParOf" srcId="{1D080346-D4A5-4AB7-8EA5-23012EE32AEF}" destId="{E22B72A8-CA0D-416C-B0BB-FC8C534F1FE4}" srcOrd="0" destOrd="0" presId="urn:microsoft.com/office/officeart/2008/layout/LinedList"/>
    <dgm:cxn modelId="{9F1CF219-D469-48F1-84D9-ABC104E05C9C}" type="presParOf" srcId="{1D080346-D4A5-4AB7-8EA5-23012EE32AEF}" destId="{01F89337-5855-48D5-9861-1D527F4962F6}" srcOrd="1" destOrd="0" presId="urn:microsoft.com/office/officeart/2008/layout/LinedList"/>
    <dgm:cxn modelId="{0CC81E99-DFE1-4BF3-83F1-49423BC51782}" type="presParOf" srcId="{1D080346-D4A5-4AB7-8EA5-23012EE32AEF}" destId="{DABB8F17-55E8-47DE-9A21-0CC43924A632}" srcOrd="2" destOrd="0" presId="urn:microsoft.com/office/officeart/2008/layout/LinedList"/>
    <dgm:cxn modelId="{99538F52-EA66-44F7-9554-D0C00531E06D}" type="presParOf" srcId="{BB4D42E0-1518-40C0-B8C1-46561D1965D1}" destId="{4CE0BC58-2D24-406C-8DDB-1B06C5186A96}" srcOrd="38" destOrd="0" presId="urn:microsoft.com/office/officeart/2008/layout/LinedList"/>
    <dgm:cxn modelId="{C21FD363-D2ED-48DC-ADF0-F750F6069943}" type="presParOf" srcId="{BB4D42E0-1518-40C0-B8C1-46561D1965D1}" destId="{96D22B58-8B5F-4B7E-BCB8-0DECF2A93755}" srcOrd="39" destOrd="0" presId="urn:microsoft.com/office/officeart/2008/layout/LinedList"/>
    <dgm:cxn modelId="{F499ABEB-300D-4D6F-BE13-713AD77FC648}" type="presParOf" srcId="{BB4D42E0-1518-40C0-B8C1-46561D1965D1}" destId="{F96B37A9-719F-48B8-A98D-476928C09E1C}" srcOrd="40" destOrd="0" presId="urn:microsoft.com/office/officeart/2008/layout/LinedList"/>
    <dgm:cxn modelId="{4F8F4C1E-2A70-4BA7-A0E1-45E29B4716A9}" type="presParOf" srcId="{F96B37A9-719F-48B8-A98D-476928C09E1C}" destId="{10D0DA38-F70F-4B0D-9EE3-6254A6882B0E}" srcOrd="0" destOrd="0" presId="urn:microsoft.com/office/officeart/2008/layout/LinedList"/>
    <dgm:cxn modelId="{5B8619E5-D1AA-4B7C-9F49-06E621D81E91}" type="presParOf" srcId="{F96B37A9-719F-48B8-A98D-476928C09E1C}" destId="{AF4D99E0-D139-44E4-BDB9-31CBAFF1A4D3}" srcOrd="1" destOrd="0" presId="urn:microsoft.com/office/officeart/2008/layout/LinedList"/>
    <dgm:cxn modelId="{94962148-4399-4478-AFA0-37BE778269DE}" type="presParOf" srcId="{F96B37A9-719F-48B8-A98D-476928C09E1C}" destId="{B6BBCDB9-960B-4666-A76F-D7E60F0B138B}" srcOrd="2" destOrd="0" presId="urn:microsoft.com/office/officeart/2008/layout/LinedList"/>
    <dgm:cxn modelId="{3D9B7B5C-5CB8-44EC-B246-BE149108E80D}" type="presParOf" srcId="{BB4D42E0-1518-40C0-B8C1-46561D1965D1}" destId="{08798822-5302-4C45-9AD8-249B787E7BA9}" srcOrd="41" destOrd="0" presId="urn:microsoft.com/office/officeart/2008/layout/LinedList"/>
    <dgm:cxn modelId="{35BC6F03-2E17-4B10-80D6-015618BE97F4}" type="presParOf" srcId="{BB4D42E0-1518-40C0-B8C1-46561D1965D1}" destId="{84ADE5A1-E484-4271-9609-4D8509F1AAAA}" srcOrd="42" destOrd="0" presId="urn:microsoft.com/office/officeart/2008/layout/LinedList"/>
    <dgm:cxn modelId="{A4D880FF-BACA-426B-BBF9-57D5CDD5E7FF}" type="presParOf" srcId="{BB4D42E0-1518-40C0-B8C1-46561D1965D1}" destId="{DAC0875C-7483-411F-9795-EB40A1A87524}" srcOrd="43" destOrd="0" presId="urn:microsoft.com/office/officeart/2008/layout/LinedList"/>
    <dgm:cxn modelId="{A1243BF0-E827-4E53-84D4-E7DD53EB611B}" type="presParOf" srcId="{DAC0875C-7483-411F-9795-EB40A1A87524}" destId="{61E44B6F-AFAB-47B1-BB75-6E03291553C5}" srcOrd="0" destOrd="0" presId="urn:microsoft.com/office/officeart/2008/layout/LinedList"/>
    <dgm:cxn modelId="{7482B685-DE26-41F5-A286-77D86BD828B2}" type="presParOf" srcId="{DAC0875C-7483-411F-9795-EB40A1A87524}" destId="{1742955B-9B9A-475E-A09F-45A524D7749A}" srcOrd="1" destOrd="0" presId="urn:microsoft.com/office/officeart/2008/layout/LinedList"/>
    <dgm:cxn modelId="{A3B5A2FE-24C8-4E45-B558-678154788606}" type="presParOf" srcId="{DAC0875C-7483-411F-9795-EB40A1A87524}" destId="{9B91A563-D319-4DF1-986D-EFA21611FE20}" srcOrd="2" destOrd="0" presId="urn:microsoft.com/office/officeart/2008/layout/LinedList"/>
    <dgm:cxn modelId="{BC449C4D-7EBE-4C9E-ADF4-DDEDF056EE00}" type="presParOf" srcId="{BB4D42E0-1518-40C0-B8C1-46561D1965D1}" destId="{AF5CE971-5DBD-4116-9934-A9C5284A01EF}" srcOrd="44" destOrd="0" presId="urn:microsoft.com/office/officeart/2008/layout/LinedList"/>
    <dgm:cxn modelId="{6A453409-8AF9-4478-9938-3FF71D636705}" type="presParOf" srcId="{BB4D42E0-1518-40C0-B8C1-46561D1965D1}" destId="{9D6B31A7-306B-451A-995D-A974A31FE935}" srcOrd="45" destOrd="0" presId="urn:microsoft.com/office/officeart/2008/layout/LinedList"/>
    <dgm:cxn modelId="{D3C1D48F-4042-4791-9808-EBDBDD0BFB14}" type="presParOf" srcId="{BB4D42E0-1518-40C0-B8C1-46561D1965D1}" destId="{8B14CC9C-C4DD-4FCD-BD50-7386CEA1363E}" srcOrd="46" destOrd="0" presId="urn:microsoft.com/office/officeart/2008/layout/LinedList"/>
    <dgm:cxn modelId="{9603FD02-1682-4AF0-B611-0CF7678ED951}" type="presParOf" srcId="{8B14CC9C-C4DD-4FCD-BD50-7386CEA1363E}" destId="{AD154ED5-1F91-48EC-8030-1D1FD0C4689E}" srcOrd="0" destOrd="0" presId="urn:microsoft.com/office/officeart/2008/layout/LinedList"/>
    <dgm:cxn modelId="{4A44969F-18BC-4AB8-A5DE-A59215976152}" type="presParOf" srcId="{8B14CC9C-C4DD-4FCD-BD50-7386CEA1363E}" destId="{3AE5D9F4-E073-4413-82B0-E287E894E61E}" srcOrd="1" destOrd="0" presId="urn:microsoft.com/office/officeart/2008/layout/LinedList"/>
    <dgm:cxn modelId="{B21D6BBA-F5B7-4A7B-9296-3D99EA3F3E4A}" type="presParOf" srcId="{8B14CC9C-C4DD-4FCD-BD50-7386CEA1363E}" destId="{507D666D-6ABF-4C3D-BDB0-BB6B30019CDD}" srcOrd="2" destOrd="0" presId="urn:microsoft.com/office/officeart/2008/layout/LinedList"/>
    <dgm:cxn modelId="{A711AD07-E136-4B9C-B7DA-C913E59E19E3}" type="presParOf" srcId="{BB4D42E0-1518-40C0-B8C1-46561D1965D1}" destId="{A080FE95-3203-483C-88B6-62F197D6592F}" srcOrd="47" destOrd="0" presId="urn:microsoft.com/office/officeart/2008/layout/LinedList"/>
    <dgm:cxn modelId="{F3BD9907-C1F4-4BCF-8D7C-1D8EEECFD53D}" type="presParOf" srcId="{BB4D42E0-1518-40C0-B8C1-46561D1965D1}" destId="{DDF96308-0509-4A9E-B0F1-AB48D33DE55E}" srcOrd="48" destOrd="0" presId="urn:microsoft.com/office/officeart/2008/layout/LinedList"/>
    <dgm:cxn modelId="{DD35D5B5-6693-4957-AD72-C2B8AF45779C}" type="presParOf" srcId="{BB4D42E0-1518-40C0-B8C1-46561D1965D1}" destId="{D956580D-D948-4300-A41B-3EF61A260960}" srcOrd="49" destOrd="0" presId="urn:microsoft.com/office/officeart/2008/layout/LinedList"/>
    <dgm:cxn modelId="{AC52E04E-CE69-4586-9F81-8076E2C1683D}" type="presParOf" srcId="{D956580D-D948-4300-A41B-3EF61A260960}" destId="{AC943D14-6908-4EE0-A1A3-F27F0F148BEB}" srcOrd="0" destOrd="0" presId="urn:microsoft.com/office/officeart/2008/layout/LinedList"/>
    <dgm:cxn modelId="{BD53DEE8-E4CB-4BEC-AC3F-CFADED07A0DA}" type="presParOf" srcId="{D956580D-D948-4300-A41B-3EF61A260960}" destId="{0785968C-8CD6-47D6-9A81-6ECE1E544CF1}" srcOrd="1" destOrd="0" presId="urn:microsoft.com/office/officeart/2008/layout/LinedList"/>
    <dgm:cxn modelId="{DB8703EE-2173-4078-998B-9FC627E775C4}" type="presParOf" srcId="{D956580D-D948-4300-A41B-3EF61A260960}" destId="{EE293980-F1F2-4E63-AEDC-CCBFB1AE0F1C}" srcOrd="2" destOrd="0" presId="urn:microsoft.com/office/officeart/2008/layout/LinedList"/>
    <dgm:cxn modelId="{CCE10E1D-FA6E-482D-9E31-4DF9EE7D3B64}" type="presParOf" srcId="{BB4D42E0-1518-40C0-B8C1-46561D1965D1}" destId="{B90FC812-F016-4835-8954-2DBBBB276380}" srcOrd="50" destOrd="0" presId="urn:microsoft.com/office/officeart/2008/layout/LinedList"/>
    <dgm:cxn modelId="{A07DAB04-B62E-4C56-A944-87C9F246F428}" type="presParOf" srcId="{BB4D42E0-1518-40C0-B8C1-46561D1965D1}" destId="{F89E198A-F77F-4789-8D46-3EE95827F705}" srcOrd="51" destOrd="0" presId="urn:microsoft.com/office/officeart/2008/layout/LinedList"/>
    <dgm:cxn modelId="{E9DEDBC8-9D9A-4B46-A26E-4DCCD3E56355}" type="presParOf" srcId="{BB4D42E0-1518-40C0-B8C1-46561D1965D1}" destId="{6D00AC16-5FA7-4A9C-BF5D-C107C394549A}" srcOrd="52" destOrd="0" presId="urn:microsoft.com/office/officeart/2008/layout/LinedList"/>
    <dgm:cxn modelId="{1A2E09EA-535D-4394-B728-5171C5C7518E}" type="presParOf" srcId="{6D00AC16-5FA7-4A9C-BF5D-C107C394549A}" destId="{07EB4087-44D8-4793-A116-66FBD17045E7}" srcOrd="0" destOrd="0" presId="urn:microsoft.com/office/officeart/2008/layout/LinedList"/>
    <dgm:cxn modelId="{2329D5DF-E583-47D6-9836-2F474C102734}" type="presParOf" srcId="{6D00AC16-5FA7-4A9C-BF5D-C107C394549A}" destId="{11D78130-B854-4053-8BEC-904609CB478A}" srcOrd="1" destOrd="0" presId="urn:microsoft.com/office/officeart/2008/layout/LinedList"/>
    <dgm:cxn modelId="{1DD523A9-0D24-4551-9BAB-CB94410408AA}" type="presParOf" srcId="{6D00AC16-5FA7-4A9C-BF5D-C107C394549A}" destId="{7E449D77-8A96-400A-BF17-BEB8C241103A}" srcOrd="2" destOrd="0" presId="urn:microsoft.com/office/officeart/2008/layout/LinedList"/>
    <dgm:cxn modelId="{5DD7C13E-9BB2-492E-92E3-E41C9FB537F8}" type="presParOf" srcId="{BB4D42E0-1518-40C0-B8C1-46561D1965D1}" destId="{2D8FEA0A-229D-4CC4-8981-D95DE9DBF57D}" srcOrd="53" destOrd="0" presId="urn:microsoft.com/office/officeart/2008/layout/LinedList"/>
    <dgm:cxn modelId="{00276DA3-AB6E-4C7F-BF81-9324DE0D4E85}" type="presParOf" srcId="{BB4D42E0-1518-40C0-B8C1-46561D1965D1}" destId="{8A881688-A452-44AC-9E64-5D7B8592B655}" srcOrd="54" destOrd="0" presId="urn:microsoft.com/office/officeart/2008/layout/LinedList"/>
    <dgm:cxn modelId="{28B463C9-5704-4E57-8858-F73E0F3204A2}" type="presParOf" srcId="{BB4D42E0-1518-40C0-B8C1-46561D1965D1}" destId="{EB6F027C-3ED7-43A9-96AB-9659E4F9E947}" srcOrd="55" destOrd="0" presId="urn:microsoft.com/office/officeart/2008/layout/LinedList"/>
    <dgm:cxn modelId="{85877039-9B88-4FBC-A217-69030CEC0FB8}" type="presParOf" srcId="{EB6F027C-3ED7-43A9-96AB-9659E4F9E947}" destId="{93BE1935-A28D-47A0-8497-D36AB9193785}" srcOrd="0" destOrd="0" presId="urn:microsoft.com/office/officeart/2008/layout/LinedList"/>
    <dgm:cxn modelId="{C3FB965B-710E-436C-8994-3E42EB67CB95}" type="presParOf" srcId="{EB6F027C-3ED7-43A9-96AB-9659E4F9E947}" destId="{C6CD7E50-7C81-4554-88B1-308897F003D5}" srcOrd="1" destOrd="0" presId="urn:microsoft.com/office/officeart/2008/layout/LinedList"/>
    <dgm:cxn modelId="{B9C1D40E-A7D3-4DBB-B8F1-BB852ECD28F4}" type="presParOf" srcId="{EB6F027C-3ED7-43A9-96AB-9659E4F9E947}" destId="{DE15B8F2-26F2-4318-A4F7-E41BF0200A88}" srcOrd="2" destOrd="0" presId="urn:microsoft.com/office/officeart/2008/layout/LinedList"/>
    <dgm:cxn modelId="{CEA13599-0BAD-4A39-93E1-F4580DCFA04A}" type="presParOf" srcId="{BB4D42E0-1518-40C0-B8C1-46561D1965D1}" destId="{383AD6F9-5B0E-4AE4-A573-6D65411D4DE6}" srcOrd="56" destOrd="0" presId="urn:microsoft.com/office/officeart/2008/layout/LinedList"/>
    <dgm:cxn modelId="{7874D30A-1F0C-4C79-B45D-B3F992BD8799}" type="presParOf" srcId="{BB4D42E0-1518-40C0-B8C1-46561D1965D1}" destId="{C79557E1-3B77-424D-AB6F-070E89098986}" srcOrd="57" destOrd="0" presId="urn:microsoft.com/office/officeart/2008/layout/LinedList"/>
    <dgm:cxn modelId="{AB98A3CB-6717-46B9-B8C5-B8127A7315EB}" type="presParOf" srcId="{BB4D42E0-1518-40C0-B8C1-46561D1965D1}" destId="{5A21B4AA-0626-4DCB-A8F2-679CB7B206AB}" srcOrd="58" destOrd="0" presId="urn:microsoft.com/office/officeart/2008/layout/LinedList"/>
    <dgm:cxn modelId="{A5B3E09B-212D-4393-9F97-1FFAECA9647E}" type="presParOf" srcId="{5A21B4AA-0626-4DCB-A8F2-679CB7B206AB}" destId="{1A81A865-0EAC-4BA8-9115-FB68947D923E}" srcOrd="0" destOrd="0" presId="urn:microsoft.com/office/officeart/2008/layout/LinedList"/>
    <dgm:cxn modelId="{674C4631-FBA6-421D-A143-0A69DDCCFF3B}" type="presParOf" srcId="{5A21B4AA-0626-4DCB-A8F2-679CB7B206AB}" destId="{95DC3F14-A9FF-45B2-A22C-D51F52CDFFA2}" srcOrd="1" destOrd="0" presId="urn:microsoft.com/office/officeart/2008/layout/LinedList"/>
    <dgm:cxn modelId="{0B53D0BA-0FED-4E32-9D4D-78DC88CFAE75}" type="presParOf" srcId="{5A21B4AA-0626-4DCB-A8F2-679CB7B206AB}" destId="{45ACB11F-52B4-472B-BC10-97800A75FDC9}" srcOrd="2" destOrd="0" presId="urn:microsoft.com/office/officeart/2008/layout/LinedList"/>
    <dgm:cxn modelId="{A31F4DCF-918C-40C8-94F5-983F323CB361}" type="presParOf" srcId="{BB4D42E0-1518-40C0-B8C1-46561D1965D1}" destId="{3CC98EAF-87D5-4BA5-81F3-275AAFF5DB4F}" srcOrd="59" destOrd="0" presId="urn:microsoft.com/office/officeart/2008/layout/LinedList"/>
    <dgm:cxn modelId="{C9668A0C-31F8-4CE4-844F-3EA3FCB847DE}" type="presParOf" srcId="{BB4D42E0-1518-40C0-B8C1-46561D1965D1}" destId="{05ABD25F-616B-4806-AE0D-8584760EC2E6}" srcOrd="60" destOrd="0" presId="urn:microsoft.com/office/officeart/2008/layout/LinedList"/>
    <dgm:cxn modelId="{7DC1CAB9-9530-44D9-A56E-77056DB531A7}" type="presParOf" srcId="{BB4D42E0-1518-40C0-B8C1-46561D1965D1}" destId="{8004EDA8-5BFE-4EB9-9424-8D360F779B1F}" srcOrd="61" destOrd="0" presId="urn:microsoft.com/office/officeart/2008/layout/LinedList"/>
    <dgm:cxn modelId="{B1F52A6C-4A85-4038-BAFC-FFF7FE67713D}" type="presParOf" srcId="{8004EDA8-5BFE-4EB9-9424-8D360F779B1F}" destId="{5AECB0D7-7793-49E1-A072-5F5155AAA503}" srcOrd="0" destOrd="0" presId="urn:microsoft.com/office/officeart/2008/layout/LinedList"/>
    <dgm:cxn modelId="{82AE9ADB-C879-4AAB-A71F-E962BADE4328}" type="presParOf" srcId="{8004EDA8-5BFE-4EB9-9424-8D360F779B1F}" destId="{2393610D-6057-453C-ACE6-8776263EE287}" srcOrd="1" destOrd="0" presId="urn:microsoft.com/office/officeart/2008/layout/LinedList"/>
    <dgm:cxn modelId="{428A4521-ADCC-49A6-8A1E-2B3360BF916C}" type="presParOf" srcId="{8004EDA8-5BFE-4EB9-9424-8D360F779B1F}" destId="{18AB9037-C975-4E73-9AC3-1AB9D4D479FE}" srcOrd="2" destOrd="0" presId="urn:microsoft.com/office/officeart/2008/layout/LinedList"/>
    <dgm:cxn modelId="{2BFA1D78-7959-4759-84E1-F3AA3D363C8A}" type="presParOf" srcId="{BB4D42E0-1518-40C0-B8C1-46561D1965D1}" destId="{D009B92A-12DF-416D-B423-07C3CACEF863}" srcOrd="62" destOrd="0" presId="urn:microsoft.com/office/officeart/2008/layout/LinedList"/>
    <dgm:cxn modelId="{841CDA8A-CD26-466A-8BED-A6B2F97CB4F2}" type="presParOf" srcId="{BB4D42E0-1518-40C0-B8C1-46561D1965D1}" destId="{18A1E3F4-0A0C-4AEF-A4F5-3FA99312BBB5}" srcOrd="63" destOrd="0" presId="urn:microsoft.com/office/officeart/2008/layout/LinedList"/>
    <dgm:cxn modelId="{056E71D0-7B99-45E0-B654-A7CDA8F1F292}" type="presParOf" srcId="{BB4D42E0-1518-40C0-B8C1-46561D1965D1}" destId="{71608479-8FBB-4417-9DD9-98DC37598B84}" srcOrd="64" destOrd="0" presId="urn:microsoft.com/office/officeart/2008/layout/LinedList"/>
    <dgm:cxn modelId="{2E786E9B-512E-4513-A884-38B0D901F2A9}" type="presParOf" srcId="{71608479-8FBB-4417-9DD9-98DC37598B84}" destId="{82B30189-C3AC-4D9D-BB21-E35AB171F6F7}" srcOrd="0" destOrd="0" presId="urn:microsoft.com/office/officeart/2008/layout/LinedList"/>
    <dgm:cxn modelId="{F79B6358-449F-4B2D-8B8B-5D544821E6A3}" type="presParOf" srcId="{71608479-8FBB-4417-9DD9-98DC37598B84}" destId="{1C3F06F9-DB0E-44B9-B449-6EDC557ED586}" srcOrd="1" destOrd="0" presId="urn:microsoft.com/office/officeart/2008/layout/LinedList"/>
    <dgm:cxn modelId="{D0E99103-4703-47D1-A60D-F56EEAFB2F5E}" type="presParOf" srcId="{71608479-8FBB-4417-9DD9-98DC37598B84}" destId="{860D7C32-FFBF-4B85-88E6-9260F4622E9E}" srcOrd="2" destOrd="0" presId="urn:microsoft.com/office/officeart/2008/layout/LinedList"/>
    <dgm:cxn modelId="{A0B9B2C7-310F-4331-8FC1-EF9BA2A7F74E}" type="presParOf" srcId="{BB4D42E0-1518-40C0-B8C1-46561D1965D1}" destId="{D5ACCF69-919D-4737-9D06-6DADE2CD01FD}" srcOrd="65" destOrd="0" presId="urn:microsoft.com/office/officeart/2008/layout/LinedList"/>
    <dgm:cxn modelId="{914FB488-FC29-4D5D-939C-A991E485C446}" type="presParOf" srcId="{BB4D42E0-1518-40C0-B8C1-46561D1965D1}" destId="{6BD5601D-246A-4EE0-A24B-9FAE7789AAE1}" srcOrd="66" destOrd="0" presId="urn:microsoft.com/office/officeart/2008/layout/LinedList"/>
    <dgm:cxn modelId="{F8A9AD83-AC78-4101-BCA0-A988B813FA68}" type="presParOf" srcId="{BB4D42E0-1518-40C0-B8C1-46561D1965D1}" destId="{44D4642C-4CAD-4B4B-BCFF-9599C0015556}" srcOrd="67" destOrd="0" presId="urn:microsoft.com/office/officeart/2008/layout/LinedList"/>
    <dgm:cxn modelId="{65F788A1-E921-4CC1-9E19-02D00DA32AC7}" type="presParOf" srcId="{44D4642C-4CAD-4B4B-BCFF-9599C0015556}" destId="{18C7D93C-05FD-4979-A524-80728FAAE025}" srcOrd="0" destOrd="0" presId="urn:microsoft.com/office/officeart/2008/layout/LinedList"/>
    <dgm:cxn modelId="{94A55F60-386D-421D-B68F-09AF39F528F5}" type="presParOf" srcId="{44D4642C-4CAD-4B4B-BCFF-9599C0015556}" destId="{BCCEFD54-53E0-441F-B25F-E5FDB7F1B994}" srcOrd="1" destOrd="0" presId="urn:microsoft.com/office/officeart/2008/layout/LinedList"/>
    <dgm:cxn modelId="{E3EAA8F3-8598-4039-8E7A-70C78868FB56}" type="presParOf" srcId="{44D4642C-4CAD-4B4B-BCFF-9599C0015556}" destId="{15E3B8A7-FC68-4763-AE63-6968BE730438}" srcOrd="2" destOrd="0" presId="urn:microsoft.com/office/officeart/2008/layout/LinedList"/>
    <dgm:cxn modelId="{EBDAB16E-E2B8-47C2-A451-B31C341AF6A6}" type="presParOf" srcId="{BB4D42E0-1518-40C0-B8C1-46561D1965D1}" destId="{C47A91F9-3567-45C8-8922-B8421EB2D4A7}" srcOrd="68" destOrd="0" presId="urn:microsoft.com/office/officeart/2008/layout/LinedList"/>
    <dgm:cxn modelId="{CFCB930A-3118-4EBA-8FF4-2B86B5477C73}" type="presParOf" srcId="{BB4D42E0-1518-40C0-B8C1-46561D1965D1}" destId="{4F5BB669-88A8-4486-A072-B2B96FBFB1E2}" srcOrd="69" destOrd="0" presId="urn:microsoft.com/office/officeart/2008/layout/LinedList"/>
    <dgm:cxn modelId="{C277F48C-E0F5-4138-9677-F4F5D5AC881A}" type="presParOf" srcId="{BB4D42E0-1518-40C0-B8C1-46561D1965D1}" destId="{B11E9D56-E8F3-4C87-9C37-A5BFA195E335}" srcOrd="70" destOrd="0" presId="urn:microsoft.com/office/officeart/2008/layout/LinedList"/>
    <dgm:cxn modelId="{114712FA-7C3F-4729-90E2-14A22E4384B9}" type="presParOf" srcId="{B11E9D56-E8F3-4C87-9C37-A5BFA195E335}" destId="{EAC281DF-6BF4-4F12-8E92-AD05631EEE19}" srcOrd="0" destOrd="0" presId="urn:microsoft.com/office/officeart/2008/layout/LinedList"/>
    <dgm:cxn modelId="{231C1FD4-A763-4582-8B6A-FF1F03D0C702}" type="presParOf" srcId="{B11E9D56-E8F3-4C87-9C37-A5BFA195E335}" destId="{69007F69-5D23-4175-BFCE-8F9A8FA29C4A}" srcOrd="1" destOrd="0" presId="urn:microsoft.com/office/officeart/2008/layout/LinedList"/>
    <dgm:cxn modelId="{0CF16347-06C6-4DDA-9324-400BEE6AA9FD}" type="presParOf" srcId="{B11E9D56-E8F3-4C87-9C37-A5BFA195E335}" destId="{C3FD8D09-D71A-46F5-A5FD-E0DD8E744147}" srcOrd="2" destOrd="0" presId="urn:microsoft.com/office/officeart/2008/layout/LinedList"/>
    <dgm:cxn modelId="{7DEF0D5E-7F76-4C0C-AB49-190B099DAD64}" type="presParOf" srcId="{C3FD8D09-D71A-46F5-A5FD-E0DD8E744147}" destId="{E5959129-870B-4E87-A3BB-2E79AB6E2823}" srcOrd="0" destOrd="0" presId="urn:microsoft.com/office/officeart/2008/layout/LinedList"/>
    <dgm:cxn modelId="{4A180ED7-2350-4DB7-932C-A70ADBE4FB63}" type="presParOf" srcId="{E5959129-870B-4E87-A3BB-2E79AB6E2823}" destId="{4E1C1C49-3E38-4083-B1B7-F0E26A2AF8B8}" srcOrd="0" destOrd="0" presId="urn:microsoft.com/office/officeart/2008/layout/LinedList"/>
    <dgm:cxn modelId="{CA002745-CE33-4065-9907-59D025C97CE7}" type="presParOf" srcId="{E5959129-870B-4E87-A3BB-2E79AB6E2823}" destId="{6DE4CB7A-9783-4F0A-BB81-54ED54B4AF4C}" srcOrd="1" destOrd="0" presId="urn:microsoft.com/office/officeart/2008/layout/LinedList"/>
    <dgm:cxn modelId="{96F96D09-2ECF-4EEC-9CCC-000323285203}" type="presParOf" srcId="{E5959129-870B-4E87-A3BB-2E79AB6E2823}" destId="{A5AB0BCB-D924-48B0-9ACF-964858D7E9BE}" srcOrd="2" destOrd="0" presId="urn:microsoft.com/office/officeart/2008/layout/LinedList"/>
    <dgm:cxn modelId="{74FFA9AE-0758-4AED-B8CA-CB6448DD6776}" type="presParOf" srcId="{BB4D42E0-1518-40C0-B8C1-46561D1965D1}" destId="{2F431944-D4DF-469D-A69B-D285668565BD}" srcOrd="71" destOrd="0" presId="urn:microsoft.com/office/officeart/2008/layout/LinedList"/>
    <dgm:cxn modelId="{CFE592CE-484F-4C08-99C8-F5DF84A85396}" type="presParOf" srcId="{BB4D42E0-1518-40C0-B8C1-46561D1965D1}" destId="{0281D310-A2F9-40FD-93ED-7630A685304F}" srcOrd="7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34399-2587-49D8-91C0-CD808AB5B24B}">
      <dsp:nvSpPr>
        <dsp:cNvPr id="0" name=""/>
        <dsp:cNvSpPr/>
      </dsp:nvSpPr>
      <dsp:spPr>
        <a:xfrm>
          <a:off x="2310180" y="2968"/>
          <a:ext cx="3156503" cy="962733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500" kern="1200" dirty="0" smtClean="0"/>
            <a:t>Sistema de información contable	</a:t>
          </a:r>
          <a:endParaRPr lang="es-CO" sz="2500" kern="1200" dirty="0"/>
        </a:p>
      </dsp:txBody>
      <dsp:txXfrm>
        <a:off x="2310180" y="2968"/>
        <a:ext cx="3156503" cy="962733"/>
      </dsp:txXfrm>
    </dsp:sp>
    <dsp:sp modelId="{71C73DC1-90A6-4228-8B5A-BB9A69873931}">
      <dsp:nvSpPr>
        <dsp:cNvPr id="0" name=""/>
        <dsp:cNvSpPr/>
      </dsp:nvSpPr>
      <dsp:spPr>
        <a:xfrm>
          <a:off x="2310180" y="1360265"/>
          <a:ext cx="3156503" cy="962733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500" kern="1200" dirty="0" smtClean="0"/>
            <a:t>Sistema documental contable	</a:t>
          </a:r>
          <a:endParaRPr lang="es-CO" sz="2500" kern="1200" dirty="0"/>
        </a:p>
      </dsp:txBody>
      <dsp:txXfrm>
        <a:off x="2310180" y="1360265"/>
        <a:ext cx="3156503" cy="962733"/>
      </dsp:txXfrm>
    </dsp:sp>
    <dsp:sp modelId="{1AE70B0C-5B72-48AC-8E67-51001AF477A5}">
      <dsp:nvSpPr>
        <dsp:cNvPr id="0" name=""/>
        <dsp:cNvSpPr/>
      </dsp:nvSpPr>
      <dsp:spPr>
        <a:xfrm>
          <a:off x="2310180" y="2717561"/>
          <a:ext cx="3156503" cy="962733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500" kern="1200" dirty="0" smtClean="0"/>
            <a:t>Procesos de negocios 	</a:t>
          </a:r>
          <a:endParaRPr lang="es-CO" sz="2500" kern="1200" dirty="0"/>
        </a:p>
      </dsp:txBody>
      <dsp:txXfrm>
        <a:off x="2310180" y="2717561"/>
        <a:ext cx="3156503" cy="962733"/>
      </dsp:txXfrm>
    </dsp:sp>
    <dsp:sp modelId="{1190CF4C-D23F-4C54-B73F-7A76162CCF15}">
      <dsp:nvSpPr>
        <dsp:cNvPr id="0" name=""/>
        <dsp:cNvSpPr/>
      </dsp:nvSpPr>
      <dsp:spPr>
        <a:xfrm>
          <a:off x="2310180" y="4074857"/>
          <a:ext cx="3156503" cy="962733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500" kern="1200" dirty="0" smtClean="0"/>
            <a:t>Transacciones</a:t>
          </a:r>
          <a:endParaRPr lang="es-CO" sz="2500" kern="1200" dirty="0"/>
        </a:p>
      </dsp:txBody>
      <dsp:txXfrm>
        <a:off x="2310180" y="4074857"/>
        <a:ext cx="3156503" cy="96273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F3D13-6708-4D86-95DE-8316A1510F1B}">
      <dsp:nvSpPr>
        <dsp:cNvPr id="0" name=""/>
        <dsp:cNvSpPr/>
      </dsp:nvSpPr>
      <dsp:spPr>
        <a:xfrm>
          <a:off x="4254186" y="3619109"/>
          <a:ext cx="321460" cy="1531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730" y="0"/>
              </a:lnTo>
              <a:lnTo>
                <a:pt x="160730" y="1531348"/>
              </a:lnTo>
              <a:lnTo>
                <a:pt x="321460" y="153134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375798" y="4345665"/>
        <a:ext cx="78236" cy="78236"/>
      </dsp:txXfrm>
    </dsp:sp>
    <dsp:sp modelId="{87E96C28-2FEB-4BAC-A363-CEED23868365}">
      <dsp:nvSpPr>
        <dsp:cNvPr id="0" name=""/>
        <dsp:cNvSpPr/>
      </dsp:nvSpPr>
      <dsp:spPr>
        <a:xfrm>
          <a:off x="4254186" y="3619109"/>
          <a:ext cx="321460" cy="918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730" y="0"/>
              </a:lnTo>
              <a:lnTo>
                <a:pt x="160730" y="918809"/>
              </a:lnTo>
              <a:lnTo>
                <a:pt x="321460" y="91880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390581" y="4054178"/>
        <a:ext cx="48671" cy="48671"/>
      </dsp:txXfrm>
    </dsp:sp>
    <dsp:sp modelId="{809E731E-87BB-4970-9A35-829EB06983EE}">
      <dsp:nvSpPr>
        <dsp:cNvPr id="0" name=""/>
        <dsp:cNvSpPr/>
      </dsp:nvSpPr>
      <dsp:spPr>
        <a:xfrm>
          <a:off x="4254186" y="3619109"/>
          <a:ext cx="321460" cy="306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730" y="0"/>
              </a:lnTo>
              <a:lnTo>
                <a:pt x="160730" y="306269"/>
              </a:lnTo>
              <a:lnTo>
                <a:pt x="321460" y="30626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03816" y="3761143"/>
        <a:ext cx="22200" cy="22200"/>
      </dsp:txXfrm>
    </dsp:sp>
    <dsp:sp modelId="{F6DF8C5F-BEAE-47BD-BB10-388DBF018A25}">
      <dsp:nvSpPr>
        <dsp:cNvPr id="0" name=""/>
        <dsp:cNvSpPr/>
      </dsp:nvSpPr>
      <dsp:spPr>
        <a:xfrm>
          <a:off x="4254186" y="3312839"/>
          <a:ext cx="321460" cy="306269"/>
        </a:xfrm>
        <a:custGeom>
          <a:avLst/>
          <a:gdLst/>
          <a:ahLst/>
          <a:cxnLst/>
          <a:rect l="0" t="0" r="0" b="0"/>
          <a:pathLst>
            <a:path>
              <a:moveTo>
                <a:pt x="0" y="306269"/>
              </a:moveTo>
              <a:lnTo>
                <a:pt x="160730" y="306269"/>
              </a:lnTo>
              <a:lnTo>
                <a:pt x="160730" y="0"/>
              </a:lnTo>
              <a:lnTo>
                <a:pt x="321460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03816" y="3454874"/>
        <a:ext cx="22200" cy="22200"/>
      </dsp:txXfrm>
    </dsp:sp>
    <dsp:sp modelId="{6D668351-9EC0-466E-8061-63832BB4ED43}">
      <dsp:nvSpPr>
        <dsp:cNvPr id="0" name=""/>
        <dsp:cNvSpPr/>
      </dsp:nvSpPr>
      <dsp:spPr>
        <a:xfrm>
          <a:off x="4254186" y="2700300"/>
          <a:ext cx="321460" cy="918809"/>
        </a:xfrm>
        <a:custGeom>
          <a:avLst/>
          <a:gdLst/>
          <a:ahLst/>
          <a:cxnLst/>
          <a:rect l="0" t="0" r="0" b="0"/>
          <a:pathLst>
            <a:path>
              <a:moveTo>
                <a:pt x="0" y="918809"/>
              </a:moveTo>
              <a:lnTo>
                <a:pt x="160730" y="918809"/>
              </a:lnTo>
              <a:lnTo>
                <a:pt x="160730" y="0"/>
              </a:lnTo>
              <a:lnTo>
                <a:pt x="321460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390581" y="3135369"/>
        <a:ext cx="48671" cy="48671"/>
      </dsp:txXfrm>
    </dsp:sp>
    <dsp:sp modelId="{58B4B22D-3549-4CFD-BFF3-13E4870306EE}">
      <dsp:nvSpPr>
        <dsp:cNvPr id="0" name=""/>
        <dsp:cNvSpPr/>
      </dsp:nvSpPr>
      <dsp:spPr>
        <a:xfrm>
          <a:off x="4254186" y="2087760"/>
          <a:ext cx="321460" cy="1531348"/>
        </a:xfrm>
        <a:custGeom>
          <a:avLst/>
          <a:gdLst/>
          <a:ahLst/>
          <a:cxnLst/>
          <a:rect l="0" t="0" r="0" b="0"/>
          <a:pathLst>
            <a:path>
              <a:moveTo>
                <a:pt x="0" y="1531348"/>
              </a:moveTo>
              <a:lnTo>
                <a:pt x="160730" y="1531348"/>
              </a:lnTo>
              <a:lnTo>
                <a:pt x="160730" y="0"/>
              </a:lnTo>
              <a:lnTo>
                <a:pt x="321460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375798" y="2814316"/>
        <a:ext cx="78236" cy="78236"/>
      </dsp:txXfrm>
    </dsp:sp>
    <dsp:sp modelId="{082B11CA-29FC-4D48-9CBD-F681400B588A}">
      <dsp:nvSpPr>
        <dsp:cNvPr id="0" name=""/>
        <dsp:cNvSpPr/>
      </dsp:nvSpPr>
      <dsp:spPr>
        <a:xfrm>
          <a:off x="720079" y="1934625"/>
          <a:ext cx="321460" cy="1684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730" y="0"/>
              </a:lnTo>
              <a:lnTo>
                <a:pt x="160730" y="1684483"/>
              </a:lnTo>
              <a:lnTo>
                <a:pt x="321460" y="168448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600" kern="1200"/>
        </a:p>
      </dsp:txBody>
      <dsp:txXfrm>
        <a:off x="837938" y="2733995"/>
        <a:ext cx="85744" cy="85744"/>
      </dsp:txXfrm>
    </dsp:sp>
    <dsp:sp modelId="{DA5E86D5-76B4-4D09-850D-E0F9581DFEA8}">
      <dsp:nvSpPr>
        <dsp:cNvPr id="0" name=""/>
        <dsp:cNvSpPr/>
      </dsp:nvSpPr>
      <dsp:spPr>
        <a:xfrm>
          <a:off x="4254186" y="862681"/>
          <a:ext cx="321460" cy="612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730" y="0"/>
              </a:lnTo>
              <a:lnTo>
                <a:pt x="160730" y="612539"/>
              </a:lnTo>
              <a:lnTo>
                <a:pt x="321460" y="61253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397622" y="1151657"/>
        <a:ext cx="34588" cy="34588"/>
      </dsp:txXfrm>
    </dsp:sp>
    <dsp:sp modelId="{E08B6893-14C2-434F-9254-2AE877526AC1}">
      <dsp:nvSpPr>
        <dsp:cNvPr id="0" name=""/>
        <dsp:cNvSpPr/>
      </dsp:nvSpPr>
      <dsp:spPr>
        <a:xfrm>
          <a:off x="4254186" y="816961"/>
          <a:ext cx="3214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1460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06880" y="854645"/>
        <a:ext cx="16073" cy="16073"/>
      </dsp:txXfrm>
    </dsp:sp>
    <dsp:sp modelId="{CAC25C18-33AC-4EBB-9CF1-5D9B4BE7F1F2}">
      <dsp:nvSpPr>
        <dsp:cNvPr id="0" name=""/>
        <dsp:cNvSpPr/>
      </dsp:nvSpPr>
      <dsp:spPr>
        <a:xfrm>
          <a:off x="4254186" y="250142"/>
          <a:ext cx="321460" cy="612539"/>
        </a:xfrm>
        <a:custGeom>
          <a:avLst/>
          <a:gdLst/>
          <a:ahLst/>
          <a:cxnLst/>
          <a:rect l="0" t="0" r="0" b="0"/>
          <a:pathLst>
            <a:path>
              <a:moveTo>
                <a:pt x="0" y="612539"/>
              </a:moveTo>
              <a:lnTo>
                <a:pt x="160730" y="612539"/>
              </a:lnTo>
              <a:lnTo>
                <a:pt x="160730" y="0"/>
              </a:lnTo>
              <a:lnTo>
                <a:pt x="321460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397622" y="539117"/>
        <a:ext cx="34588" cy="34588"/>
      </dsp:txXfrm>
    </dsp:sp>
    <dsp:sp modelId="{EB04A8B5-1A5E-4022-A8CF-C09544F90F04}">
      <dsp:nvSpPr>
        <dsp:cNvPr id="0" name=""/>
        <dsp:cNvSpPr/>
      </dsp:nvSpPr>
      <dsp:spPr>
        <a:xfrm>
          <a:off x="720079" y="862681"/>
          <a:ext cx="321460" cy="1071943"/>
        </a:xfrm>
        <a:custGeom>
          <a:avLst/>
          <a:gdLst/>
          <a:ahLst/>
          <a:cxnLst/>
          <a:rect l="0" t="0" r="0" b="0"/>
          <a:pathLst>
            <a:path>
              <a:moveTo>
                <a:pt x="0" y="1071943"/>
              </a:moveTo>
              <a:lnTo>
                <a:pt x="160730" y="1071943"/>
              </a:lnTo>
              <a:lnTo>
                <a:pt x="160730" y="0"/>
              </a:lnTo>
              <a:lnTo>
                <a:pt x="32146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852832" y="1370676"/>
        <a:ext cx="55955" cy="55955"/>
      </dsp:txXfrm>
    </dsp:sp>
    <dsp:sp modelId="{BC12D5F3-D3EF-406D-9069-F22F1F7729C9}">
      <dsp:nvSpPr>
        <dsp:cNvPr id="0" name=""/>
        <dsp:cNvSpPr/>
      </dsp:nvSpPr>
      <dsp:spPr>
        <a:xfrm>
          <a:off x="720079" y="250142"/>
          <a:ext cx="321460" cy="1684483"/>
        </a:xfrm>
        <a:custGeom>
          <a:avLst/>
          <a:gdLst/>
          <a:ahLst/>
          <a:cxnLst/>
          <a:rect l="0" t="0" r="0" b="0"/>
          <a:pathLst>
            <a:path>
              <a:moveTo>
                <a:pt x="0" y="1684483"/>
              </a:moveTo>
              <a:lnTo>
                <a:pt x="160730" y="1684483"/>
              </a:lnTo>
              <a:lnTo>
                <a:pt x="160730" y="0"/>
              </a:lnTo>
              <a:lnTo>
                <a:pt x="32146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600" kern="1200"/>
        </a:p>
      </dsp:txBody>
      <dsp:txXfrm>
        <a:off x="837938" y="1049511"/>
        <a:ext cx="85744" cy="85744"/>
      </dsp:txXfrm>
    </dsp:sp>
    <dsp:sp modelId="{849C7FF7-91DB-4288-999A-6637A9B6FA21}">
      <dsp:nvSpPr>
        <dsp:cNvPr id="0" name=""/>
        <dsp:cNvSpPr/>
      </dsp:nvSpPr>
      <dsp:spPr>
        <a:xfrm rot="16200000">
          <a:off x="461584" y="1882562"/>
          <a:ext cx="412864" cy="104126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b="0" kern="1200" dirty="0"/>
        </a:p>
      </dsp:txBody>
      <dsp:txXfrm>
        <a:off x="461584" y="1882562"/>
        <a:ext cx="412864" cy="104126"/>
      </dsp:txXfrm>
    </dsp:sp>
    <dsp:sp modelId="{B8A5B74E-B110-4C03-B12C-FCB6891A0EC6}">
      <dsp:nvSpPr>
        <dsp:cNvPr id="0" name=""/>
        <dsp:cNvSpPr/>
      </dsp:nvSpPr>
      <dsp:spPr>
        <a:xfrm>
          <a:off x="1041540" y="5126"/>
          <a:ext cx="3212645" cy="49003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b="0" kern="1200" dirty="0" smtClean="0"/>
            <a:t>El </a:t>
          </a:r>
          <a:r>
            <a:rPr lang="es-CO" sz="1200" b="0" kern="1200" smtClean="0"/>
            <a:t>proceso contable</a:t>
          </a:r>
          <a:endParaRPr lang="es-CO" sz="1200" b="0" kern="1200" dirty="0"/>
        </a:p>
      </dsp:txBody>
      <dsp:txXfrm>
        <a:off x="1041540" y="5126"/>
        <a:ext cx="3212645" cy="490031"/>
      </dsp:txXfrm>
    </dsp:sp>
    <dsp:sp modelId="{751EABED-8677-43E5-99EA-6542D57C2ECB}">
      <dsp:nvSpPr>
        <dsp:cNvPr id="0" name=""/>
        <dsp:cNvSpPr/>
      </dsp:nvSpPr>
      <dsp:spPr>
        <a:xfrm>
          <a:off x="1041540" y="617665"/>
          <a:ext cx="3212645" cy="49003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/>
            <a:t>Etapas de la contabilización de las transacciones</a:t>
          </a:r>
          <a:endParaRPr lang="es-CO" sz="1200" b="0" kern="1200" dirty="0"/>
        </a:p>
      </dsp:txBody>
      <dsp:txXfrm>
        <a:off x="1041540" y="617665"/>
        <a:ext cx="3212645" cy="490031"/>
      </dsp:txXfrm>
    </dsp:sp>
    <dsp:sp modelId="{566521AA-C15B-4C3C-9B83-653ECEA228D9}">
      <dsp:nvSpPr>
        <dsp:cNvPr id="0" name=""/>
        <dsp:cNvSpPr/>
      </dsp:nvSpPr>
      <dsp:spPr>
        <a:xfrm>
          <a:off x="4575647" y="5126"/>
          <a:ext cx="2873295" cy="49003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Entrada de la información</a:t>
          </a:r>
        </a:p>
      </dsp:txBody>
      <dsp:txXfrm>
        <a:off x="4575647" y="5126"/>
        <a:ext cx="2873295" cy="490031"/>
      </dsp:txXfrm>
    </dsp:sp>
    <dsp:sp modelId="{F568999D-B5AD-47DC-8613-9B09504E7F75}">
      <dsp:nvSpPr>
        <dsp:cNvPr id="0" name=""/>
        <dsp:cNvSpPr/>
      </dsp:nvSpPr>
      <dsp:spPr>
        <a:xfrm>
          <a:off x="4575647" y="617665"/>
          <a:ext cx="2873295" cy="49003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Procesamiento de la información</a:t>
          </a:r>
        </a:p>
      </dsp:txBody>
      <dsp:txXfrm>
        <a:off x="4575647" y="617665"/>
        <a:ext cx="2873295" cy="490031"/>
      </dsp:txXfrm>
    </dsp:sp>
    <dsp:sp modelId="{C7A2E444-F5EF-4059-800E-348B0D8567BC}">
      <dsp:nvSpPr>
        <dsp:cNvPr id="0" name=""/>
        <dsp:cNvSpPr/>
      </dsp:nvSpPr>
      <dsp:spPr>
        <a:xfrm>
          <a:off x="4575647" y="1230205"/>
          <a:ext cx="2873295" cy="49003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Salida de la información</a:t>
          </a:r>
        </a:p>
      </dsp:txBody>
      <dsp:txXfrm>
        <a:off x="4575647" y="1230205"/>
        <a:ext cx="2873295" cy="490031"/>
      </dsp:txXfrm>
    </dsp:sp>
    <dsp:sp modelId="{7273366C-50F5-4603-B06D-B347EB89450D}">
      <dsp:nvSpPr>
        <dsp:cNvPr id="0" name=""/>
        <dsp:cNvSpPr/>
      </dsp:nvSpPr>
      <dsp:spPr>
        <a:xfrm>
          <a:off x="1041540" y="3374093"/>
          <a:ext cx="3212645" cy="49003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/>
            <a:t>Elementos de la información financiera</a:t>
          </a:r>
        </a:p>
      </dsp:txBody>
      <dsp:txXfrm>
        <a:off x="1041540" y="3374093"/>
        <a:ext cx="3212645" cy="490031"/>
      </dsp:txXfrm>
    </dsp:sp>
    <dsp:sp modelId="{4597FCBF-5209-4446-80A9-8F22B25AE0B1}">
      <dsp:nvSpPr>
        <dsp:cNvPr id="0" name=""/>
        <dsp:cNvSpPr/>
      </dsp:nvSpPr>
      <dsp:spPr>
        <a:xfrm>
          <a:off x="4575647" y="1842744"/>
          <a:ext cx="2873295" cy="49003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Reconocimiento inicial</a:t>
          </a:r>
        </a:p>
      </dsp:txBody>
      <dsp:txXfrm>
        <a:off x="4575647" y="1842744"/>
        <a:ext cx="2873295" cy="490031"/>
      </dsp:txXfrm>
    </dsp:sp>
    <dsp:sp modelId="{85017C9E-AA4B-4E30-A406-B86F50061971}">
      <dsp:nvSpPr>
        <dsp:cNvPr id="0" name=""/>
        <dsp:cNvSpPr/>
      </dsp:nvSpPr>
      <dsp:spPr>
        <a:xfrm>
          <a:off x="4575647" y="2455284"/>
          <a:ext cx="2873295" cy="49003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Medición</a:t>
          </a:r>
        </a:p>
      </dsp:txBody>
      <dsp:txXfrm>
        <a:off x="4575647" y="2455284"/>
        <a:ext cx="2873295" cy="490031"/>
      </dsp:txXfrm>
    </dsp:sp>
    <dsp:sp modelId="{F6E86C40-658C-41FE-B8DF-0F87C25B3CC0}">
      <dsp:nvSpPr>
        <dsp:cNvPr id="0" name=""/>
        <dsp:cNvSpPr/>
      </dsp:nvSpPr>
      <dsp:spPr>
        <a:xfrm>
          <a:off x="4575647" y="3067823"/>
          <a:ext cx="2873295" cy="49003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Remedición después del reconocimiento inicial</a:t>
          </a:r>
        </a:p>
      </dsp:txBody>
      <dsp:txXfrm>
        <a:off x="4575647" y="3067823"/>
        <a:ext cx="2873295" cy="490031"/>
      </dsp:txXfrm>
    </dsp:sp>
    <dsp:sp modelId="{ECEDCF0F-959B-4121-A91D-BC0DA7A78CBA}">
      <dsp:nvSpPr>
        <dsp:cNvPr id="0" name=""/>
        <dsp:cNvSpPr/>
      </dsp:nvSpPr>
      <dsp:spPr>
        <a:xfrm>
          <a:off x="4575647" y="3680363"/>
          <a:ext cx="2873295" cy="49003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Eliminación del reconocimiento</a:t>
          </a:r>
        </a:p>
      </dsp:txBody>
      <dsp:txXfrm>
        <a:off x="4575647" y="3680363"/>
        <a:ext cx="2873295" cy="490031"/>
      </dsp:txXfrm>
    </dsp:sp>
    <dsp:sp modelId="{130060F7-2798-4001-8C76-FC43128243EB}">
      <dsp:nvSpPr>
        <dsp:cNvPr id="0" name=""/>
        <dsp:cNvSpPr/>
      </dsp:nvSpPr>
      <dsp:spPr>
        <a:xfrm>
          <a:off x="4575647" y="4292902"/>
          <a:ext cx="2873295" cy="49003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Presentación y</a:t>
          </a:r>
        </a:p>
      </dsp:txBody>
      <dsp:txXfrm>
        <a:off x="4575647" y="4292902"/>
        <a:ext cx="2873295" cy="490031"/>
      </dsp:txXfrm>
    </dsp:sp>
    <dsp:sp modelId="{2A09214D-ECC7-4806-9146-3F714FBFC11D}">
      <dsp:nvSpPr>
        <dsp:cNvPr id="0" name=""/>
        <dsp:cNvSpPr/>
      </dsp:nvSpPr>
      <dsp:spPr>
        <a:xfrm>
          <a:off x="4575647" y="4905441"/>
          <a:ext cx="2873295" cy="49003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Revelación</a:t>
          </a:r>
        </a:p>
      </dsp:txBody>
      <dsp:txXfrm>
        <a:off x="4575647" y="4905441"/>
        <a:ext cx="2873295" cy="49003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6E80F-6E6D-4992-AF6F-3DC57C120EDF}">
      <dsp:nvSpPr>
        <dsp:cNvPr id="0" name=""/>
        <dsp:cNvSpPr/>
      </dsp:nvSpPr>
      <dsp:spPr>
        <a:xfrm>
          <a:off x="760680" y="2845333"/>
          <a:ext cx="1910987" cy="2522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5493" y="0"/>
              </a:lnTo>
              <a:lnTo>
                <a:pt x="955493" y="2522071"/>
              </a:lnTo>
              <a:lnTo>
                <a:pt x="1910987" y="252207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>
        <a:off x="1637066" y="4027262"/>
        <a:ext cx="158214" cy="158214"/>
      </dsp:txXfrm>
    </dsp:sp>
    <dsp:sp modelId="{7B23F9DE-81A5-474C-8E70-8C068FE46DFE}">
      <dsp:nvSpPr>
        <dsp:cNvPr id="0" name=""/>
        <dsp:cNvSpPr/>
      </dsp:nvSpPr>
      <dsp:spPr>
        <a:xfrm>
          <a:off x="4573528" y="4642610"/>
          <a:ext cx="380372" cy="724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0186" y="0"/>
              </a:lnTo>
              <a:lnTo>
                <a:pt x="190186" y="724794"/>
              </a:lnTo>
              <a:lnTo>
                <a:pt x="380372" y="72479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743251" y="4984544"/>
        <a:ext cx="40927" cy="40927"/>
      </dsp:txXfrm>
    </dsp:sp>
    <dsp:sp modelId="{BD46A4E0-44F7-460A-98EA-265E772E1459}">
      <dsp:nvSpPr>
        <dsp:cNvPr id="0" name=""/>
        <dsp:cNvSpPr/>
      </dsp:nvSpPr>
      <dsp:spPr>
        <a:xfrm>
          <a:off x="4573528" y="4596890"/>
          <a:ext cx="3803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0372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754205" y="4633101"/>
        <a:ext cx="19018" cy="19018"/>
      </dsp:txXfrm>
    </dsp:sp>
    <dsp:sp modelId="{A7BA3A83-A864-47B4-AF8E-371E850089F0}">
      <dsp:nvSpPr>
        <dsp:cNvPr id="0" name=""/>
        <dsp:cNvSpPr/>
      </dsp:nvSpPr>
      <dsp:spPr>
        <a:xfrm>
          <a:off x="4573528" y="3917815"/>
          <a:ext cx="380372" cy="724794"/>
        </a:xfrm>
        <a:custGeom>
          <a:avLst/>
          <a:gdLst/>
          <a:ahLst/>
          <a:cxnLst/>
          <a:rect l="0" t="0" r="0" b="0"/>
          <a:pathLst>
            <a:path>
              <a:moveTo>
                <a:pt x="0" y="724794"/>
              </a:moveTo>
              <a:lnTo>
                <a:pt x="190186" y="724794"/>
              </a:lnTo>
              <a:lnTo>
                <a:pt x="190186" y="0"/>
              </a:lnTo>
              <a:lnTo>
                <a:pt x="380372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743251" y="4259749"/>
        <a:ext cx="40927" cy="40927"/>
      </dsp:txXfrm>
    </dsp:sp>
    <dsp:sp modelId="{D3174334-C48D-4551-93E3-72C4E175A0E6}">
      <dsp:nvSpPr>
        <dsp:cNvPr id="0" name=""/>
        <dsp:cNvSpPr/>
      </dsp:nvSpPr>
      <dsp:spPr>
        <a:xfrm>
          <a:off x="760680" y="2845333"/>
          <a:ext cx="1910987" cy="1797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5493" y="0"/>
              </a:lnTo>
              <a:lnTo>
                <a:pt x="955493" y="1797276"/>
              </a:lnTo>
              <a:lnTo>
                <a:pt x="1910987" y="179727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900" kern="1200"/>
        </a:p>
      </dsp:txBody>
      <dsp:txXfrm>
        <a:off x="1650589" y="3678387"/>
        <a:ext cx="131168" cy="131168"/>
      </dsp:txXfrm>
    </dsp:sp>
    <dsp:sp modelId="{262F2FAF-6443-426A-A9B6-04DD87B5352C}">
      <dsp:nvSpPr>
        <dsp:cNvPr id="0" name=""/>
        <dsp:cNvSpPr/>
      </dsp:nvSpPr>
      <dsp:spPr>
        <a:xfrm>
          <a:off x="4573528" y="2830623"/>
          <a:ext cx="380372" cy="362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0186" y="0"/>
              </a:lnTo>
              <a:lnTo>
                <a:pt x="190186" y="362397"/>
              </a:lnTo>
              <a:lnTo>
                <a:pt x="380372" y="36239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750580" y="2998688"/>
        <a:ext cx="26268" cy="26268"/>
      </dsp:txXfrm>
    </dsp:sp>
    <dsp:sp modelId="{D3E3CE8D-EFD8-4B6B-BADE-8789A50CCF92}">
      <dsp:nvSpPr>
        <dsp:cNvPr id="0" name=""/>
        <dsp:cNvSpPr/>
      </dsp:nvSpPr>
      <dsp:spPr>
        <a:xfrm>
          <a:off x="4573528" y="2468226"/>
          <a:ext cx="380372" cy="362397"/>
        </a:xfrm>
        <a:custGeom>
          <a:avLst/>
          <a:gdLst/>
          <a:ahLst/>
          <a:cxnLst/>
          <a:rect l="0" t="0" r="0" b="0"/>
          <a:pathLst>
            <a:path>
              <a:moveTo>
                <a:pt x="0" y="362397"/>
              </a:moveTo>
              <a:lnTo>
                <a:pt x="190186" y="362397"/>
              </a:lnTo>
              <a:lnTo>
                <a:pt x="190186" y="0"/>
              </a:lnTo>
              <a:lnTo>
                <a:pt x="380372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750580" y="2636291"/>
        <a:ext cx="26268" cy="26268"/>
      </dsp:txXfrm>
    </dsp:sp>
    <dsp:sp modelId="{D67E09C0-98C7-495C-B732-53803A9D53A5}">
      <dsp:nvSpPr>
        <dsp:cNvPr id="0" name=""/>
        <dsp:cNvSpPr/>
      </dsp:nvSpPr>
      <dsp:spPr>
        <a:xfrm>
          <a:off x="760680" y="2784903"/>
          <a:ext cx="19109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60429"/>
              </a:moveTo>
              <a:lnTo>
                <a:pt x="955493" y="60429"/>
              </a:lnTo>
              <a:lnTo>
                <a:pt x="955493" y="45720"/>
              </a:lnTo>
              <a:lnTo>
                <a:pt x="1910987" y="4572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600" kern="1200"/>
        </a:p>
      </dsp:txBody>
      <dsp:txXfrm>
        <a:off x="1668397" y="2782847"/>
        <a:ext cx="95552" cy="95552"/>
      </dsp:txXfrm>
    </dsp:sp>
    <dsp:sp modelId="{CAA5E39A-ECB7-40F6-963A-323810713DC6}">
      <dsp:nvSpPr>
        <dsp:cNvPr id="0" name=""/>
        <dsp:cNvSpPr/>
      </dsp:nvSpPr>
      <dsp:spPr>
        <a:xfrm>
          <a:off x="4573528" y="1018637"/>
          <a:ext cx="380372" cy="724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0186" y="0"/>
              </a:lnTo>
              <a:lnTo>
                <a:pt x="190186" y="724794"/>
              </a:lnTo>
              <a:lnTo>
                <a:pt x="380372" y="72479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743251" y="1360571"/>
        <a:ext cx="40927" cy="40927"/>
      </dsp:txXfrm>
    </dsp:sp>
    <dsp:sp modelId="{EFCD8D92-E4F0-4831-BAAA-A1928972B21A}">
      <dsp:nvSpPr>
        <dsp:cNvPr id="0" name=""/>
        <dsp:cNvSpPr/>
      </dsp:nvSpPr>
      <dsp:spPr>
        <a:xfrm>
          <a:off x="4573528" y="972917"/>
          <a:ext cx="3803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0372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754205" y="1009128"/>
        <a:ext cx="19018" cy="19018"/>
      </dsp:txXfrm>
    </dsp:sp>
    <dsp:sp modelId="{E0AD412F-3D6F-4868-A074-B8197136AE57}">
      <dsp:nvSpPr>
        <dsp:cNvPr id="0" name=""/>
        <dsp:cNvSpPr/>
      </dsp:nvSpPr>
      <dsp:spPr>
        <a:xfrm>
          <a:off x="4573528" y="293843"/>
          <a:ext cx="380372" cy="724794"/>
        </a:xfrm>
        <a:custGeom>
          <a:avLst/>
          <a:gdLst/>
          <a:ahLst/>
          <a:cxnLst/>
          <a:rect l="0" t="0" r="0" b="0"/>
          <a:pathLst>
            <a:path>
              <a:moveTo>
                <a:pt x="0" y="724794"/>
              </a:moveTo>
              <a:lnTo>
                <a:pt x="190186" y="724794"/>
              </a:lnTo>
              <a:lnTo>
                <a:pt x="190186" y="0"/>
              </a:lnTo>
              <a:lnTo>
                <a:pt x="380372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743251" y="635776"/>
        <a:ext cx="40927" cy="40927"/>
      </dsp:txXfrm>
    </dsp:sp>
    <dsp:sp modelId="{403E2E52-12A9-44D4-8677-50530F4C9590}">
      <dsp:nvSpPr>
        <dsp:cNvPr id="0" name=""/>
        <dsp:cNvSpPr/>
      </dsp:nvSpPr>
      <dsp:spPr>
        <a:xfrm>
          <a:off x="760680" y="1018637"/>
          <a:ext cx="1910987" cy="1826695"/>
        </a:xfrm>
        <a:custGeom>
          <a:avLst/>
          <a:gdLst/>
          <a:ahLst/>
          <a:cxnLst/>
          <a:rect l="0" t="0" r="0" b="0"/>
          <a:pathLst>
            <a:path>
              <a:moveTo>
                <a:pt x="0" y="1826695"/>
              </a:moveTo>
              <a:lnTo>
                <a:pt x="955493" y="1826695"/>
              </a:lnTo>
              <a:lnTo>
                <a:pt x="955493" y="0"/>
              </a:lnTo>
              <a:lnTo>
                <a:pt x="1910987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900" kern="1200"/>
        </a:p>
      </dsp:txBody>
      <dsp:txXfrm>
        <a:off x="1650083" y="1865895"/>
        <a:ext cx="132180" cy="132180"/>
      </dsp:txXfrm>
    </dsp:sp>
    <dsp:sp modelId="{1A259A01-5FF9-4C1F-94EA-86A83356E6C7}">
      <dsp:nvSpPr>
        <dsp:cNvPr id="0" name=""/>
        <dsp:cNvSpPr/>
      </dsp:nvSpPr>
      <dsp:spPr>
        <a:xfrm>
          <a:off x="760680" y="293843"/>
          <a:ext cx="1910987" cy="2551490"/>
        </a:xfrm>
        <a:custGeom>
          <a:avLst/>
          <a:gdLst/>
          <a:ahLst/>
          <a:cxnLst/>
          <a:rect l="0" t="0" r="0" b="0"/>
          <a:pathLst>
            <a:path>
              <a:moveTo>
                <a:pt x="0" y="2551490"/>
              </a:moveTo>
              <a:lnTo>
                <a:pt x="955493" y="2551490"/>
              </a:lnTo>
              <a:lnTo>
                <a:pt x="955493" y="0"/>
              </a:lnTo>
              <a:lnTo>
                <a:pt x="1910987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/>
        </a:p>
      </dsp:txBody>
      <dsp:txXfrm>
        <a:off x="1636479" y="1489893"/>
        <a:ext cx="159389" cy="159389"/>
      </dsp:txXfrm>
    </dsp:sp>
    <dsp:sp modelId="{4C70DCD8-611E-46EA-AF78-11D4512B4CD0}">
      <dsp:nvSpPr>
        <dsp:cNvPr id="0" name=""/>
        <dsp:cNvSpPr/>
      </dsp:nvSpPr>
      <dsp:spPr>
        <a:xfrm rot="10800000" flipV="1">
          <a:off x="239819" y="2376260"/>
          <a:ext cx="103576" cy="938145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6000" kern="1200" dirty="0"/>
        </a:p>
      </dsp:txBody>
      <dsp:txXfrm rot="-10800000">
        <a:off x="239819" y="2376260"/>
        <a:ext cx="103576" cy="938145"/>
      </dsp:txXfrm>
    </dsp:sp>
    <dsp:sp modelId="{B3538FBF-2C7C-40E0-9BF1-6647764C3903}">
      <dsp:nvSpPr>
        <dsp:cNvPr id="0" name=""/>
        <dsp:cNvSpPr/>
      </dsp:nvSpPr>
      <dsp:spPr>
        <a:xfrm>
          <a:off x="2671667" y="3925"/>
          <a:ext cx="1901860" cy="5798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kern="1200" dirty="0" smtClean="0"/>
            <a:t>Origen del proceso contable</a:t>
          </a:r>
          <a:endParaRPr lang="es-CO" sz="1300" kern="1200" dirty="0"/>
        </a:p>
      </dsp:txBody>
      <dsp:txXfrm>
        <a:off x="2671667" y="3925"/>
        <a:ext cx="1901860" cy="579835"/>
      </dsp:txXfrm>
    </dsp:sp>
    <dsp:sp modelId="{1DF2EA69-10FD-4467-882D-1D544B5E4331}">
      <dsp:nvSpPr>
        <dsp:cNvPr id="0" name=""/>
        <dsp:cNvSpPr/>
      </dsp:nvSpPr>
      <dsp:spPr>
        <a:xfrm>
          <a:off x="2671667" y="728719"/>
          <a:ext cx="1901860" cy="5798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Documentos contables</a:t>
          </a:r>
          <a:endParaRPr lang="es-CO" sz="1300" kern="1200" dirty="0"/>
        </a:p>
      </dsp:txBody>
      <dsp:txXfrm>
        <a:off x="2671667" y="728719"/>
        <a:ext cx="1901860" cy="579835"/>
      </dsp:txXfrm>
    </dsp:sp>
    <dsp:sp modelId="{AF35A2DC-EEDA-4CAC-9220-EECCA863CD1F}">
      <dsp:nvSpPr>
        <dsp:cNvPr id="0" name=""/>
        <dsp:cNvSpPr/>
      </dsp:nvSpPr>
      <dsp:spPr>
        <a:xfrm>
          <a:off x="4953900" y="3925"/>
          <a:ext cx="1901860" cy="57983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/>
            <a:t>Autenticidad</a:t>
          </a:r>
          <a:endParaRPr lang="es-MX" sz="1300" kern="1200" dirty="0" smtClean="0"/>
        </a:p>
      </dsp:txBody>
      <dsp:txXfrm>
        <a:off x="4953900" y="3925"/>
        <a:ext cx="1901860" cy="579835"/>
      </dsp:txXfrm>
    </dsp:sp>
    <dsp:sp modelId="{CE473A22-3E6A-4B9C-A4E9-A7E0B6EE03B9}">
      <dsp:nvSpPr>
        <dsp:cNvPr id="0" name=""/>
        <dsp:cNvSpPr/>
      </dsp:nvSpPr>
      <dsp:spPr>
        <a:xfrm>
          <a:off x="4953900" y="728719"/>
          <a:ext cx="1901860" cy="57983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/>
            <a:t>Integridad</a:t>
          </a:r>
          <a:endParaRPr lang="es-MX" sz="1300" kern="1200" dirty="0" smtClean="0"/>
        </a:p>
      </dsp:txBody>
      <dsp:txXfrm>
        <a:off x="4953900" y="728719"/>
        <a:ext cx="1901860" cy="579835"/>
      </dsp:txXfrm>
    </dsp:sp>
    <dsp:sp modelId="{30BFF936-2E92-4BF2-810E-9B71AC9CF44D}">
      <dsp:nvSpPr>
        <dsp:cNvPr id="0" name=""/>
        <dsp:cNvSpPr/>
      </dsp:nvSpPr>
      <dsp:spPr>
        <a:xfrm>
          <a:off x="4953900" y="1453514"/>
          <a:ext cx="1901860" cy="57983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/>
            <a:t>Veracidad</a:t>
          </a:r>
          <a:endParaRPr lang="es-MX" sz="1300" kern="1200" dirty="0" smtClean="0"/>
        </a:p>
      </dsp:txBody>
      <dsp:txXfrm>
        <a:off x="4953900" y="1453514"/>
        <a:ext cx="1901860" cy="579835"/>
      </dsp:txXfrm>
    </dsp:sp>
    <dsp:sp modelId="{1580303E-D70C-4BDB-BC36-B53B50A1A283}">
      <dsp:nvSpPr>
        <dsp:cNvPr id="0" name=""/>
        <dsp:cNvSpPr/>
      </dsp:nvSpPr>
      <dsp:spPr>
        <a:xfrm>
          <a:off x="2671667" y="2540706"/>
          <a:ext cx="1901860" cy="5798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/>
            <a:t>Origen de los documentos contables</a:t>
          </a:r>
          <a:endParaRPr lang="es-MX" sz="1300" kern="1200" dirty="0" smtClean="0"/>
        </a:p>
      </dsp:txBody>
      <dsp:txXfrm>
        <a:off x="2671667" y="2540706"/>
        <a:ext cx="1901860" cy="579835"/>
      </dsp:txXfrm>
    </dsp:sp>
    <dsp:sp modelId="{7C7B3E05-FA99-4F08-AEA5-FF74E25B7979}">
      <dsp:nvSpPr>
        <dsp:cNvPr id="0" name=""/>
        <dsp:cNvSpPr/>
      </dsp:nvSpPr>
      <dsp:spPr>
        <a:xfrm>
          <a:off x="4953900" y="2178308"/>
          <a:ext cx="1901860" cy="57983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/>
            <a:t>Documentos de origen interno</a:t>
          </a:r>
          <a:endParaRPr lang="es-MX" sz="1300" kern="1200" dirty="0" smtClean="0"/>
        </a:p>
      </dsp:txBody>
      <dsp:txXfrm>
        <a:off x="4953900" y="2178308"/>
        <a:ext cx="1901860" cy="579835"/>
      </dsp:txXfrm>
    </dsp:sp>
    <dsp:sp modelId="{62295995-0C17-4CA8-928C-80CB8A8FB0AD}">
      <dsp:nvSpPr>
        <dsp:cNvPr id="0" name=""/>
        <dsp:cNvSpPr/>
      </dsp:nvSpPr>
      <dsp:spPr>
        <a:xfrm>
          <a:off x="4953900" y="2903103"/>
          <a:ext cx="1901860" cy="57983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/>
            <a:t>Documentos de origen externo</a:t>
          </a:r>
          <a:endParaRPr lang="es-MX" sz="1300" kern="1200" dirty="0" smtClean="0"/>
        </a:p>
      </dsp:txBody>
      <dsp:txXfrm>
        <a:off x="4953900" y="2903103"/>
        <a:ext cx="1901860" cy="579835"/>
      </dsp:txXfrm>
    </dsp:sp>
    <dsp:sp modelId="{AE4E3B3B-9501-45B4-AD99-ED284E282051}">
      <dsp:nvSpPr>
        <dsp:cNvPr id="0" name=""/>
        <dsp:cNvSpPr/>
      </dsp:nvSpPr>
      <dsp:spPr>
        <a:xfrm>
          <a:off x="2671667" y="4352692"/>
          <a:ext cx="1901860" cy="5798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/>
            <a:t>Clasificación de los documentos contables</a:t>
          </a:r>
          <a:endParaRPr lang="es-MX" sz="1300" kern="1200" dirty="0" smtClean="0"/>
        </a:p>
      </dsp:txBody>
      <dsp:txXfrm>
        <a:off x="2671667" y="4352692"/>
        <a:ext cx="1901860" cy="579835"/>
      </dsp:txXfrm>
    </dsp:sp>
    <dsp:sp modelId="{19C1DA3B-5C5D-4133-A214-4C90A822552D}">
      <dsp:nvSpPr>
        <dsp:cNvPr id="0" name=""/>
        <dsp:cNvSpPr/>
      </dsp:nvSpPr>
      <dsp:spPr>
        <a:xfrm>
          <a:off x="4953900" y="3627897"/>
          <a:ext cx="1901860" cy="57983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/>
            <a:t>Documentos de resumen</a:t>
          </a:r>
          <a:endParaRPr lang="es-MX" sz="1300" kern="1200" dirty="0" smtClean="0"/>
        </a:p>
      </dsp:txBody>
      <dsp:txXfrm>
        <a:off x="4953900" y="3627897"/>
        <a:ext cx="1901860" cy="579835"/>
      </dsp:txXfrm>
    </dsp:sp>
    <dsp:sp modelId="{39DE079D-089E-4BAB-9ED0-5A5EEF9FA13A}">
      <dsp:nvSpPr>
        <dsp:cNvPr id="0" name=""/>
        <dsp:cNvSpPr/>
      </dsp:nvSpPr>
      <dsp:spPr>
        <a:xfrm>
          <a:off x="4953900" y="4352692"/>
          <a:ext cx="1901860" cy="57983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/>
            <a:t>Documentos de soporte</a:t>
          </a:r>
          <a:endParaRPr lang="es-MX" sz="1300" kern="1200" dirty="0" smtClean="0"/>
        </a:p>
      </dsp:txBody>
      <dsp:txXfrm>
        <a:off x="4953900" y="4352692"/>
        <a:ext cx="1901860" cy="579835"/>
      </dsp:txXfrm>
    </dsp:sp>
    <dsp:sp modelId="{BFE33C15-4B0F-4BF7-B5A9-268F44F5399C}">
      <dsp:nvSpPr>
        <dsp:cNvPr id="0" name=""/>
        <dsp:cNvSpPr/>
      </dsp:nvSpPr>
      <dsp:spPr>
        <a:xfrm>
          <a:off x="4953900" y="5077487"/>
          <a:ext cx="1901860" cy="57983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/>
            <a:t>Documentos fuente</a:t>
          </a:r>
          <a:endParaRPr lang="es-MX" sz="1300" kern="1200" dirty="0" smtClean="0"/>
        </a:p>
      </dsp:txBody>
      <dsp:txXfrm>
        <a:off x="4953900" y="5077487"/>
        <a:ext cx="1901860" cy="579835"/>
      </dsp:txXfrm>
    </dsp:sp>
    <dsp:sp modelId="{453DF69A-1FC6-46BC-ADA9-13A0EF4CA13E}">
      <dsp:nvSpPr>
        <dsp:cNvPr id="0" name=""/>
        <dsp:cNvSpPr/>
      </dsp:nvSpPr>
      <dsp:spPr>
        <a:xfrm>
          <a:off x="2671667" y="5077487"/>
          <a:ext cx="1901860" cy="5798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/>
            <a:t>Contenido de los documentos contables internos</a:t>
          </a:r>
          <a:endParaRPr lang="es-CO" sz="1300" kern="1200"/>
        </a:p>
      </dsp:txBody>
      <dsp:txXfrm>
        <a:off x="2671667" y="5077487"/>
        <a:ext cx="1901860" cy="57983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341DCC-CB8D-4396-B4F1-1EEBF79AD577}">
      <dsp:nvSpPr>
        <dsp:cNvPr id="0" name=""/>
        <dsp:cNvSpPr/>
      </dsp:nvSpPr>
      <dsp:spPr>
        <a:xfrm>
          <a:off x="374854" y="3627863"/>
          <a:ext cx="712077" cy="1096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6038" y="0"/>
              </a:lnTo>
              <a:lnTo>
                <a:pt x="356038" y="1096811"/>
              </a:lnTo>
              <a:lnTo>
                <a:pt x="712077" y="109681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98201" y="4143577"/>
        <a:ext cx="65384" cy="65384"/>
      </dsp:txXfrm>
    </dsp:sp>
    <dsp:sp modelId="{CEE135FD-72FE-4AF4-B887-73AD216CEBC7}">
      <dsp:nvSpPr>
        <dsp:cNvPr id="0" name=""/>
        <dsp:cNvSpPr/>
      </dsp:nvSpPr>
      <dsp:spPr>
        <a:xfrm>
          <a:off x="374854" y="3627863"/>
          <a:ext cx="712077" cy="339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6038" y="0"/>
              </a:lnTo>
              <a:lnTo>
                <a:pt x="356038" y="339190"/>
              </a:lnTo>
              <a:lnTo>
                <a:pt x="712077" y="33919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711175" y="3777740"/>
        <a:ext cx="39436" cy="39436"/>
      </dsp:txXfrm>
    </dsp:sp>
    <dsp:sp modelId="{99233470-1672-46D2-9DF3-540F50F0876A}">
      <dsp:nvSpPr>
        <dsp:cNvPr id="0" name=""/>
        <dsp:cNvSpPr/>
      </dsp:nvSpPr>
      <dsp:spPr>
        <a:xfrm>
          <a:off x="374854" y="3209434"/>
          <a:ext cx="712077" cy="418429"/>
        </a:xfrm>
        <a:custGeom>
          <a:avLst/>
          <a:gdLst/>
          <a:ahLst/>
          <a:cxnLst/>
          <a:rect l="0" t="0" r="0" b="0"/>
          <a:pathLst>
            <a:path>
              <a:moveTo>
                <a:pt x="0" y="418429"/>
              </a:moveTo>
              <a:lnTo>
                <a:pt x="356038" y="418429"/>
              </a:lnTo>
              <a:lnTo>
                <a:pt x="356038" y="0"/>
              </a:lnTo>
              <a:lnTo>
                <a:pt x="712077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710245" y="3398001"/>
        <a:ext cx="41295" cy="41295"/>
      </dsp:txXfrm>
    </dsp:sp>
    <dsp:sp modelId="{5E670FDF-DA2D-4DCC-A538-5521CD7841A5}">
      <dsp:nvSpPr>
        <dsp:cNvPr id="0" name=""/>
        <dsp:cNvSpPr/>
      </dsp:nvSpPr>
      <dsp:spPr>
        <a:xfrm>
          <a:off x="3074928" y="2451813"/>
          <a:ext cx="397599" cy="75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799" y="0"/>
              </a:lnTo>
              <a:lnTo>
                <a:pt x="198799" y="757620"/>
              </a:lnTo>
              <a:lnTo>
                <a:pt x="397599" y="7576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252337" y="2809233"/>
        <a:ext cx="42780" cy="42780"/>
      </dsp:txXfrm>
    </dsp:sp>
    <dsp:sp modelId="{905990B6-DFDF-4D45-8418-9B44C3BC5E76}">
      <dsp:nvSpPr>
        <dsp:cNvPr id="0" name=""/>
        <dsp:cNvSpPr/>
      </dsp:nvSpPr>
      <dsp:spPr>
        <a:xfrm>
          <a:off x="3074928" y="2406093"/>
          <a:ext cx="3975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7599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263787" y="2441873"/>
        <a:ext cx="19879" cy="19879"/>
      </dsp:txXfrm>
    </dsp:sp>
    <dsp:sp modelId="{D23EC265-3CF9-4FE5-9882-F7D8FE07509D}">
      <dsp:nvSpPr>
        <dsp:cNvPr id="0" name=""/>
        <dsp:cNvSpPr/>
      </dsp:nvSpPr>
      <dsp:spPr>
        <a:xfrm>
          <a:off x="5460523" y="1694193"/>
          <a:ext cx="397599" cy="75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799" y="0"/>
              </a:lnTo>
              <a:lnTo>
                <a:pt x="198799" y="757620"/>
              </a:lnTo>
              <a:lnTo>
                <a:pt x="397599" y="75762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5637932" y="2051613"/>
        <a:ext cx="42780" cy="42780"/>
      </dsp:txXfrm>
    </dsp:sp>
    <dsp:sp modelId="{13739577-C4F4-47EF-B7B0-C147F7B9EBE1}">
      <dsp:nvSpPr>
        <dsp:cNvPr id="0" name=""/>
        <dsp:cNvSpPr/>
      </dsp:nvSpPr>
      <dsp:spPr>
        <a:xfrm>
          <a:off x="5460523" y="1648473"/>
          <a:ext cx="3975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7599" y="4572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5649383" y="1684253"/>
        <a:ext cx="19879" cy="19879"/>
      </dsp:txXfrm>
    </dsp:sp>
    <dsp:sp modelId="{859099F7-75F4-42E1-BB60-C76AE60AA582}">
      <dsp:nvSpPr>
        <dsp:cNvPr id="0" name=""/>
        <dsp:cNvSpPr/>
      </dsp:nvSpPr>
      <dsp:spPr>
        <a:xfrm>
          <a:off x="5460523" y="936573"/>
          <a:ext cx="397599" cy="757620"/>
        </a:xfrm>
        <a:custGeom>
          <a:avLst/>
          <a:gdLst/>
          <a:ahLst/>
          <a:cxnLst/>
          <a:rect l="0" t="0" r="0" b="0"/>
          <a:pathLst>
            <a:path>
              <a:moveTo>
                <a:pt x="0" y="757620"/>
              </a:moveTo>
              <a:lnTo>
                <a:pt x="198799" y="757620"/>
              </a:lnTo>
              <a:lnTo>
                <a:pt x="198799" y="0"/>
              </a:lnTo>
              <a:lnTo>
                <a:pt x="397599" y="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5637932" y="1293992"/>
        <a:ext cx="42780" cy="42780"/>
      </dsp:txXfrm>
    </dsp:sp>
    <dsp:sp modelId="{D306E80F-6E6D-4992-AF6F-3DC57C120EDF}">
      <dsp:nvSpPr>
        <dsp:cNvPr id="0" name=""/>
        <dsp:cNvSpPr/>
      </dsp:nvSpPr>
      <dsp:spPr>
        <a:xfrm>
          <a:off x="3074928" y="1694193"/>
          <a:ext cx="397599" cy="757620"/>
        </a:xfrm>
        <a:custGeom>
          <a:avLst/>
          <a:gdLst/>
          <a:ahLst/>
          <a:cxnLst/>
          <a:rect l="0" t="0" r="0" b="0"/>
          <a:pathLst>
            <a:path>
              <a:moveTo>
                <a:pt x="0" y="757620"/>
              </a:moveTo>
              <a:lnTo>
                <a:pt x="198799" y="757620"/>
              </a:lnTo>
              <a:lnTo>
                <a:pt x="198799" y="0"/>
              </a:lnTo>
              <a:lnTo>
                <a:pt x="397599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252337" y="2051613"/>
        <a:ext cx="42780" cy="42780"/>
      </dsp:txXfrm>
    </dsp:sp>
    <dsp:sp modelId="{CCEC9835-1063-4DE1-A64D-9902B09F92CB}">
      <dsp:nvSpPr>
        <dsp:cNvPr id="0" name=""/>
        <dsp:cNvSpPr/>
      </dsp:nvSpPr>
      <dsp:spPr>
        <a:xfrm>
          <a:off x="374854" y="2451813"/>
          <a:ext cx="712077" cy="1176050"/>
        </a:xfrm>
        <a:custGeom>
          <a:avLst/>
          <a:gdLst/>
          <a:ahLst/>
          <a:cxnLst/>
          <a:rect l="0" t="0" r="0" b="0"/>
          <a:pathLst>
            <a:path>
              <a:moveTo>
                <a:pt x="0" y="1176050"/>
              </a:moveTo>
              <a:lnTo>
                <a:pt x="356038" y="1176050"/>
              </a:lnTo>
              <a:lnTo>
                <a:pt x="356038" y="0"/>
              </a:lnTo>
              <a:lnTo>
                <a:pt x="712077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96522" y="3005468"/>
        <a:ext cx="68741" cy="68741"/>
      </dsp:txXfrm>
    </dsp:sp>
    <dsp:sp modelId="{4C70DCD8-611E-46EA-AF78-11D4512B4CD0}">
      <dsp:nvSpPr>
        <dsp:cNvPr id="0" name=""/>
        <dsp:cNvSpPr/>
      </dsp:nvSpPr>
      <dsp:spPr>
        <a:xfrm rot="10800000" flipV="1">
          <a:off x="0" y="3284574"/>
          <a:ext cx="63129" cy="686579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4400" kern="1200" dirty="0"/>
        </a:p>
      </dsp:txBody>
      <dsp:txXfrm rot="-10800000">
        <a:off x="0" y="3284574"/>
        <a:ext cx="63129" cy="686579"/>
      </dsp:txXfrm>
    </dsp:sp>
    <dsp:sp modelId="{C01DD044-1FB1-46D5-9EF9-9FA66F06C291}">
      <dsp:nvSpPr>
        <dsp:cNvPr id="0" name=""/>
        <dsp:cNvSpPr/>
      </dsp:nvSpPr>
      <dsp:spPr>
        <a:xfrm>
          <a:off x="1086932" y="2148765"/>
          <a:ext cx="1987995" cy="6060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/>
            <a:t>Libros de Comercio</a:t>
          </a:r>
          <a:endParaRPr lang="es-CO" sz="1900" kern="1200" dirty="0"/>
        </a:p>
      </dsp:txBody>
      <dsp:txXfrm>
        <a:off x="1086932" y="2148765"/>
        <a:ext cx="1987995" cy="606096"/>
      </dsp:txXfrm>
    </dsp:sp>
    <dsp:sp modelId="{453DF69A-1FC6-46BC-ADA9-13A0EF4CA13E}">
      <dsp:nvSpPr>
        <dsp:cNvPr id="0" name=""/>
        <dsp:cNvSpPr/>
      </dsp:nvSpPr>
      <dsp:spPr>
        <a:xfrm>
          <a:off x="3472527" y="1391145"/>
          <a:ext cx="1987995" cy="60609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Libros de contabilidad</a:t>
          </a:r>
          <a:endParaRPr lang="es-CO" sz="1900" kern="1200" dirty="0"/>
        </a:p>
      </dsp:txBody>
      <dsp:txXfrm>
        <a:off x="3472527" y="1391145"/>
        <a:ext cx="1987995" cy="606096"/>
      </dsp:txXfrm>
    </dsp:sp>
    <dsp:sp modelId="{98EF84B4-F927-43C3-ACAF-BF077BFD47B7}">
      <dsp:nvSpPr>
        <dsp:cNvPr id="0" name=""/>
        <dsp:cNvSpPr/>
      </dsp:nvSpPr>
      <dsp:spPr>
        <a:xfrm>
          <a:off x="5858122" y="633524"/>
          <a:ext cx="1987995" cy="6060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smtClean="0"/>
            <a:t>Libros auxiliares</a:t>
          </a:r>
          <a:endParaRPr lang="es-CO" sz="1900" kern="1200" dirty="0"/>
        </a:p>
      </dsp:txBody>
      <dsp:txXfrm>
        <a:off x="5858122" y="633524"/>
        <a:ext cx="1987995" cy="606096"/>
      </dsp:txXfrm>
    </dsp:sp>
    <dsp:sp modelId="{DEFC11BE-0347-41AD-9DFE-3330DCA08244}">
      <dsp:nvSpPr>
        <dsp:cNvPr id="0" name=""/>
        <dsp:cNvSpPr/>
      </dsp:nvSpPr>
      <dsp:spPr>
        <a:xfrm>
          <a:off x="5858122" y="1391145"/>
          <a:ext cx="1987995" cy="6060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Libro diario</a:t>
          </a:r>
        </a:p>
      </dsp:txBody>
      <dsp:txXfrm>
        <a:off x="5858122" y="1391145"/>
        <a:ext cx="1987995" cy="606096"/>
      </dsp:txXfrm>
    </dsp:sp>
    <dsp:sp modelId="{56BD6B3C-EB33-44E2-9DF2-0EB1F60C721D}">
      <dsp:nvSpPr>
        <dsp:cNvPr id="0" name=""/>
        <dsp:cNvSpPr/>
      </dsp:nvSpPr>
      <dsp:spPr>
        <a:xfrm>
          <a:off x="5858122" y="2148765"/>
          <a:ext cx="1987995" cy="6060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Libro mayor</a:t>
          </a:r>
        </a:p>
      </dsp:txBody>
      <dsp:txXfrm>
        <a:off x="5858122" y="2148765"/>
        <a:ext cx="1987995" cy="606096"/>
      </dsp:txXfrm>
    </dsp:sp>
    <dsp:sp modelId="{4C90B279-38A3-4713-B139-B35953222870}">
      <dsp:nvSpPr>
        <dsp:cNvPr id="0" name=""/>
        <dsp:cNvSpPr/>
      </dsp:nvSpPr>
      <dsp:spPr>
        <a:xfrm>
          <a:off x="3472527" y="2148765"/>
          <a:ext cx="1987995" cy="60609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Libro de registro de socios o accionistas</a:t>
          </a:r>
        </a:p>
      </dsp:txBody>
      <dsp:txXfrm>
        <a:off x="3472527" y="2148765"/>
        <a:ext cx="1987995" cy="606096"/>
      </dsp:txXfrm>
    </dsp:sp>
    <dsp:sp modelId="{F9999FCB-9E4D-4D8B-8DC4-18F94AA260D7}">
      <dsp:nvSpPr>
        <dsp:cNvPr id="0" name=""/>
        <dsp:cNvSpPr/>
      </dsp:nvSpPr>
      <dsp:spPr>
        <a:xfrm>
          <a:off x="3472527" y="2906386"/>
          <a:ext cx="1987995" cy="60609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Libro de actas</a:t>
          </a:r>
        </a:p>
      </dsp:txBody>
      <dsp:txXfrm>
        <a:off x="3472527" y="2906386"/>
        <a:ext cx="1987995" cy="606096"/>
      </dsp:txXfrm>
    </dsp:sp>
    <dsp:sp modelId="{98449B5A-7CC9-431F-9E6F-36DDB7E8A489}">
      <dsp:nvSpPr>
        <dsp:cNvPr id="0" name=""/>
        <dsp:cNvSpPr/>
      </dsp:nvSpPr>
      <dsp:spPr>
        <a:xfrm>
          <a:off x="1086932" y="2906386"/>
          <a:ext cx="1987995" cy="6060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Catálogo de cuentas</a:t>
          </a:r>
        </a:p>
      </dsp:txBody>
      <dsp:txXfrm>
        <a:off x="1086932" y="2906386"/>
        <a:ext cx="1987995" cy="606096"/>
      </dsp:txXfrm>
    </dsp:sp>
    <dsp:sp modelId="{E9E313BD-7A2E-445A-B834-84990C6095BF}">
      <dsp:nvSpPr>
        <dsp:cNvPr id="0" name=""/>
        <dsp:cNvSpPr/>
      </dsp:nvSpPr>
      <dsp:spPr>
        <a:xfrm>
          <a:off x="1086932" y="3664006"/>
          <a:ext cx="1987995" cy="6060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Cuenta</a:t>
          </a:r>
        </a:p>
      </dsp:txBody>
      <dsp:txXfrm>
        <a:off x="1086932" y="3664006"/>
        <a:ext cx="1987995" cy="606096"/>
      </dsp:txXfrm>
    </dsp:sp>
    <dsp:sp modelId="{60452BB0-3554-45DD-AEC2-6661EA3B8803}">
      <dsp:nvSpPr>
        <dsp:cNvPr id="0" name=""/>
        <dsp:cNvSpPr/>
      </dsp:nvSpPr>
      <dsp:spPr>
        <a:xfrm>
          <a:off x="1086932" y="4421626"/>
          <a:ext cx="1987995" cy="6060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Comprobantes de contabilidad</a:t>
          </a:r>
          <a:endParaRPr lang="es-CO" sz="1900" kern="1200" dirty="0"/>
        </a:p>
      </dsp:txBody>
      <dsp:txXfrm>
        <a:off x="1086932" y="4421626"/>
        <a:ext cx="1987995" cy="60609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0AF0B3-2C84-4E11-A715-05A45940AC03}">
      <dsp:nvSpPr>
        <dsp:cNvPr id="0" name=""/>
        <dsp:cNvSpPr/>
      </dsp:nvSpPr>
      <dsp:spPr>
        <a:xfrm>
          <a:off x="269088" y="3097376"/>
          <a:ext cx="827888" cy="2074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3944" y="0"/>
              </a:lnTo>
              <a:lnTo>
                <a:pt x="413944" y="2074849"/>
              </a:lnTo>
              <a:lnTo>
                <a:pt x="827888" y="207484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700" kern="1200"/>
        </a:p>
      </dsp:txBody>
      <dsp:txXfrm>
        <a:off x="627185" y="4078953"/>
        <a:ext cx="111696" cy="111696"/>
      </dsp:txXfrm>
    </dsp:sp>
    <dsp:sp modelId="{D55A46A5-A030-4F22-833C-54476B7D85A9}">
      <dsp:nvSpPr>
        <dsp:cNvPr id="0" name=""/>
        <dsp:cNvSpPr/>
      </dsp:nvSpPr>
      <dsp:spPr>
        <a:xfrm>
          <a:off x="269088" y="3097376"/>
          <a:ext cx="816916" cy="1158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8458" y="0"/>
              </a:lnTo>
              <a:lnTo>
                <a:pt x="408458" y="1158369"/>
              </a:lnTo>
              <a:lnTo>
                <a:pt x="816916" y="115836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42110" y="3641124"/>
        <a:ext cx="70872" cy="70872"/>
      </dsp:txXfrm>
    </dsp:sp>
    <dsp:sp modelId="{659CA72D-462F-4A8E-BF97-F63E0C296CBE}">
      <dsp:nvSpPr>
        <dsp:cNvPr id="0" name=""/>
        <dsp:cNvSpPr/>
      </dsp:nvSpPr>
      <dsp:spPr>
        <a:xfrm>
          <a:off x="269088" y="3097376"/>
          <a:ext cx="816916" cy="193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8458" y="0"/>
              </a:lnTo>
              <a:lnTo>
                <a:pt x="408458" y="193649"/>
              </a:lnTo>
              <a:lnTo>
                <a:pt x="816916" y="19364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56558" y="3173212"/>
        <a:ext cx="41977" cy="41977"/>
      </dsp:txXfrm>
    </dsp:sp>
    <dsp:sp modelId="{1DC12E1F-78A4-4108-8BB9-D600FF9CC2D8}">
      <dsp:nvSpPr>
        <dsp:cNvPr id="0" name=""/>
        <dsp:cNvSpPr/>
      </dsp:nvSpPr>
      <dsp:spPr>
        <a:xfrm>
          <a:off x="3417850" y="2328116"/>
          <a:ext cx="2239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11986" y="45720"/>
              </a:lnTo>
              <a:lnTo>
                <a:pt x="111986" y="93959"/>
              </a:lnTo>
              <a:lnTo>
                <a:pt x="223973" y="9395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524109" y="2368108"/>
        <a:ext cx="11455" cy="11455"/>
      </dsp:txXfrm>
    </dsp:sp>
    <dsp:sp modelId="{5A0E21F8-4EAB-423F-B5C5-FF39AD531E75}">
      <dsp:nvSpPr>
        <dsp:cNvPr id="0" name=""/>
        <dsp:cNvSpPr/>
      </dsp:nvSpPr>
      <dsp:spPr>
        <a:xfrm>
          <a:off x="269088" y="2373836"/>
          <a:ext cx="827888" cy="723539"/>
        </a:xfrm>
        <a:custGeom>
          <a:avLst/>
          <a:gdLst/>
          <a:ahLst/>
          <a:cxnLst/>
          <a:rect l="0" t="0" r="0" b="0"/>
          <a:pathLst>
            <a:path>
              <a:moveTo>
                <a:pt x="0" y="723539"/>
              </a:moveTo>
              <a:lnTo>
                <a:pt x="413944" y="723539"/>
              </a:lnTo>
              <a:lnTo>
                <a:pt x="413944" y="0"/>
              </a:lnTo>
              <a:lnTo>
                <a:pt x="827888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55545" y="2708118"/>
        <a:ext cx="54975" cy="54975"/>
      </dsp:txXfrm>
    </dsp:sp>
    <dsp:sp modelId="{8DA2CFBC-9D94-4FBB-9A49-ABC6BC51A927}">
      <dsp:nvSpPr>
        <dsp:cNvPr id="0" name=""/>
        <dsp:cNvSpPr/>
      </dsp:nvSpPr>
      <dsp:spPr>
        <a:xfrm>
          <a:off x="5962696" y="1457356"/>
          <a:ext cx="245917" cy="175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2958" y="0"/>
              </a:lnTo>
              <a:lnTo>
                <a:pt x="122958" y="175603"/>
              </a:lnTo>
              <a:lnTo>
                <a:pt x="245917" y="17560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078100" y="1537603"/>
        <a:ext cx="15108" cy="15108"/>
      </dsp:txXfrm>
    </dsp:sp>
    <dsp:sp modelId="{646750C0-D69D-4E08-8D1B-822A3CE2926A}">
      <dsp:nvSpPr>
        <dsp:cNvPr id="0" name=""/>
        <dsp:cNvSpPr/>
      </dsp:nvSpPr>
      <dsp:spPr>
        <a:xfrm>
          <a:off x="5962696" y="1185274"/>
          <a:ext cx="245917" cy="272081"/>
        </a:xfrm>
        <a:custGeom>
          <a:avLst/>
          <a:gdLst/>
          <a:ahLst/>
          <a:cxnLst/>
          <a:rect l="0" t="0" r="0" b="0"/>
          <a:pathLst>
            <a:path>
              <a:moveTo>
                <a:pt x="0" y="272081"/>
              </a:moveTo>
              <a:lnTo>
                <a:pt x="122958" y="272081"/>
              </a:lnTo>
              <a:lnTo>
                <a:pt x="122958" y="0"/>
              </a:lnTo>
              <a:lnTo>
                <a:pt x="245917" y="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076486" y="1312146"/>
        <a:ext cx="18337" cy="18337"/>
      </dsp:txXfrm>
    </dsp:sp>
    <dsp:sp modelId="{64EDD3FA-383B-4298-9BC3-16193AC6F8ED}">
      <dsp:nvSpPr>
        <dsp:cNvPr id="0" name=""/>
        <dsp:cNvSpPr/>
      </dsp:nvSpPr>
      <dsp:spPr>
        <a:xfrm>
          <a:off x="3417850" y="926757"/>
          <a:ext cx="223973" cy="530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86" y="0"/>
              </a:lnTo>
              <a:lnTo>
                <a:pt x="111986" y="530598"/>
              </a:lnTo>
              <a:lnTo>
                <a:pt x="223973" y="53059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515438" y="1177658"/>
        <a:ext cx="28796" cy="28796"/>
      </dsp:txXfrm>
    </dsp:sp>
    <dsp:sp modelId="{0D7CF299-5201-452A-81B7-199810280B43}">
      <dsp:nvSpPr>
        <dsp:cNvPr id="0" name=""/>
        <dsp:cNvSpPr/>
      </dsp:nvSpPr>
      <dsp:spPr>
        <a:xfrm>
          <a:off x="3417850" y="492636"/>
          <a:ext cx="223973" cy="434120"/>
        </a:xfrm>
        <a:custGeom>
          <a:avLst/>
          <a:gdLst/>
          <a:ahLst/>
          <a:cxnLst/>
          <a:rect l="0" t="0" r="0" b="0"/>
          <a:pathLst>
            <a:path>
              <a:moveTo>
                <a:pt x="0" y="434120"/>
              </a:moveTo>
              <a:lnTo>
                <a:pt x="111986" y="434120"/>
              </a:lnTo>
              <a:lnTo>
                <a:pt x="111986" y="0"/>
              </a:lnTo>
              <a:lnTo>
                <a:pt x="223973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517624" y="697484"/>
        <a:ext cx="24424" cy="24424"/>
      </dsp:txXfrm>
    </dsp:sp>
    <dsp:sp modelId="{CDD8CC03-03DC-44CA-A67C-91BC03FEE70F}">
      <dsp:nvSpPr>
        <dsp:cNvPr id="0" name=""/>
        <dsp:cNvSpPr/>
      </dsp:nvSpPr>
      <dsp:spPr>
        <a:xfrm>
          <a:off x="269088" y="926757"/>
          <a:ext cx="827888" cy="2170618"/>
        </a:xfrm>
        <a:custGeom>
          <a:avLst/>
          <a:gdLst/>
          <a:ahLst/>
          <a:cxnLst/>
          <a:rect l="0" t="0" r="0" b="0"/>
          <a:pathLst>
            <a:path>
              <a:moveTo>
                <a:pt x="0" y="2170618"/>
              </a:moveTo>
              <a:lnTo>
                <a:pt x="413944" y="2170618"/>
              </a:lnTo>
              <a:lnTo>
                <a:pt x="413944" y="0"/>
              </a:lnTo>
              <a:lnTo>
                <a:pt x="827888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800" kern="1200"/>
        </a:p>
      </dsp:txBody>
      <dsp:txXfrm>
        <a:off x="624954" y="1953988"/>
        <a:ext cx="116157" cy="116157"/>
      </dsp:txXfrm>
    </dsp:sp>
    <dsp:sp modelId="{B7F4D705-3A22-4750-AF36-48182735C8C0}">
      <dsp:nvSpPr>
        <dsp:cNvPr id="0" name=""/>
        <dsp:cNvSpPr/>
      </dsp:nvSpPr>
      <dsp:spPr>
        <a:xfrm flipH="1" flipV="1">
          <a:off x="0" y="2844356"/>
          <a:ext cx="32139" cy="506038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400" b="0" kern="1200" dirty="0"/>
        </a:p>
      </dsp:txBody>
      <dsp:txXfrm rot="10800000">
        <a:off x="0" y="2844356"/>
        <a:ext cx="32139" cy="506038"/>
      </dsp:txXfrm>
    </dsp:sp>
    <dsp:sp modelId="{7D904F78-8519-4731-81C5-C557EF1A3A03}">
      <dsp:nvSpPr>
        <dsp:cNvPr id="0" name=""/>
        <dsp:cNvSpPr/>
      </dsp:nvSpPr>
      <dsp:spPr>
        <a:xfrm>
          <a:off x="1096977" y="584935"/>
          <a:ext cx="2320872" cy="6836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Métodos de procesamiento de la información</a:t>
          </a:r>
          <a:endParaRPr lang="es-CO" sz="1400" kern="1200" dirty="0"/>
        </a:p>
      </dsp:txBody>
      <dsp:txXfrm>
        <a:off x="1096977" y="584935"/>
        <a:ext cx="2320872" cy="683644"/>
      </dsp:txXfrm>
    </dsp:sp>
    <dsp:sp modelId="{08DB63BF-1EC4-4990-85F4-4AD57CAE2E5E}">
      <dsp:nvSpPr>
        <dsp:cNvPr id="0" name=""/>
        <dsp:cNvSpPr/>
      </dsp:nvSpPr>
      <dsp:spPr>
        <a:xfrm>
          <a:off x="3641823" y="55045"/>
          <a:ext cx="2320872" cy="87518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Procesamiento manual</a:t>
          </a:r>
        </a:p>
      </dsp:txBody>
      <dsp:txXfrm>
        <a:off x="3641823" y="55045"/>
        <a:ext cx="2320872" cy="875182"/>
      </dsp:txXfrm>
    </dsp:sp>
    <dsp:sp modelId="{5B61D818-4413-4748-BC5A-C2E004013796}">
      <dsp:nvSpPr>
        <dsp:cNvPr id="0" name=""/>
        <dsp:cNvSpPr/>
      </dsp:nvSpPr>
      <dsp:spPr>
        <a:xfrm>
          <a:off x="3641823" y="1019765"/>
          <a:ext cx="2320872" cy="87518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Procesamiento electrónico</a:t>
          </a:r>
        </a:p>
      </dsp:txBody>
      <dsp:txXfrm>
        <a:off x="3641823" y="1019765"/>
        <a:ext cx="2320872" cy="875182"/>
      </dsp:txXfrm>
    </dsp:sp>
    <dsp:sp modelId="{6B14E402-CE1F-48CD-A4F1-51CF9367C772}">
      <dsp:nvSpPr>
        <dsp:cNvPr id="0" name=""/>
        <dsp:cNvSpPr/>
      </dsp:nvSpPr>
      <dsp:spPr>
        <a:xfrm>
          <a:off x="6208614" y="1006200"/>
          <a:ext cx="1595960" cy="358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Procesamiento en lote</a:t>
          </a:r>
        </a:p>
      </dsp:txBody>
      <dsp:txXfrm>
        <a:off x="6208614" y="1006200"/>
        <a:ext cx="1595960" cy="358148"/>
      </dsp:txXfrm>
    </dsp:sp>
    <dsp:sp modelId="{A42A6660-6232-4CEE-BDB9-9E8F66C202C8}">
      <dsp:nvSpPr>
        <dsp:cNvPr id="0" name=""/>
        <dsp:cNvSpPr/>
      </dsp:nvSpPr>
      <dsp:spPr>
        <a:xfrm>
          <a:off x="6208614" y="1453885"/>
          <a:ext cx="1595960" cy="358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Procesamiento interactivo</a:t>
          </a:r>
        </a:p>
      </dsp:txBody>
      <dsp:txXfrm>
        <a:off x="6208614" y="1453885"/>
        <a:ext cx="1595960" cy="358148"/>
      </dsp:txXfrm>
    </dsp:sp>
    <dsp:sp modelId="{7533ACF2-57AA-48EA-87A9-9AF96A72DB32}">
      <dsp:nvSpPr>
        <dsp:cNvPr id="0" name=""/>
        <dsp:cNvSpPr/>
      </dsp:nvSpPr>
      <dsp:spPr>
        <a:xfrm>
          <a:off x="1096977" y="2032014"/>
          <a:ext cx="2320872" cy="6836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Consolidación de estados financieros</a:t>
          </a:r>
        </a:p>
      </dsp:txBody>
      <dsp:txXfrm>
        <a:off x="1096977" y="2032014"/>
        <a:ext cx="2320872" cy="683644"/>
      </dsp:txXfrm>
    </dsp:sp>
    <dsp:sp modelId="{EBFCBD67-45AF-4132-990E-9A239359CE20}">
      <dsp:nvSpPr>
        <dsp:cNvPr id="0" name=""/>
        <dsp:cNvSpPr/>
      </dsp:nvSpPr>
      <dsp:spPr>
        <a:xfrm>
          <a:off x="3641823" y="1984484"/>
          <a:ext cx="2320872" cy="87518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Documentación del proceso de consolidación</a:t>
          </a:r>
        </a:p>
      </dsp:txBody>
      <dsp:txXfrm>
        <a:off x="3641823" y="1984484"/>
        <a:ext cx="2320872" cy="875182"/>
      </dsp:txXfrm>
    </dsp:sp>
    <dsp:sp modelId="{5F4C41B7-7A7B-4C89-A176-79FAF91073F4}">
      <dsp:nvSpPr>
        <dsp:cNvPr id="0" name=""/>
        <dsp:cNvSpPr/>
      </dsp:nvSpPr>
      <dsp:spPr>
        <a:xfrm>
          <a:off x="1086005" y="2853435"/>
          <a:ext cx="2320872" cy="8751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Cambios en políticas contables y corrección de errores</a:t>
          </a:r>
        </a:p>
      </dsp:txBody>
      <dsp:txXfrm>
        <a:off x="1086005" y="2853435"/>
        <a:ext cx="2320872" cy="875182"/>
      </dsp:txXfrm>
    </dsp:sp>
    <dsp:sp modelId="{3411226E-DCD0-4CB8-8F9C-4912D5EB5913}">
      <dsp:nvSpPr>
        <dsp:cNvPr id="0" name=""/>
        <dsp:cNvSpPr/>
      </dsp:nvSpPr>
      <dsp:spPr>
        <a:xfrm>
          <a:off x="1086005" y="3818154"/>
          <a:ext cx="2320872" cy="8751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Corrección de errores del período corriente</a:t>
          </a:r>
        </a:p>
      </dsp:txBody>
      <dsp:txXfrm>
        <a:off x="1086005" y="3818154"/>
        <a:ext cx="2320872" cy="875182"/>
      </dsp:txXfrm>
    </dsp:sp>
    <dsp:sp modelId="{99689D68-01E9-466C-BB89-CC11E167D06A}">
      <dsp:nvSpPr>
        <dsp:cNvPr id="0" name=""/>
        <dsp:cNvSpPr/>
      </dsp:nvSpPr>
      <dsp:spPr>
        <a:xfrm>
          <a:off x="1096977" y="4734635"/>
          <a:ext cx="2320872" cy="8751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Corrección de errores de períodos anteriores y cambios de políticas contables</a:t>
          </a:r>
          <a:endParaRPr lang="es-CO" sz="1400" kern="1200" dirty="0"/>
        </a:p>
      </dsp:txBody>
      <dsp:txXfrm>
        <a:off x="1096977" y="4734635"/>
        <a:ext cx="2320872" cy="87518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CABA71-8678-49AB-81CB-7C6CC7BE13EC}">
      <dsp:nvSpPr>
        <dsp:cNvPr id="0" name=""/>
        <dsp:cNvSpPr/>
      </dsp:nvSpPr>
      <dsp:spPr>
        <a:xfrm>
          <a:off x="431754" y="2736304"/>
          <a:ext cx="917125" cy="1743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58562" y="0"/>
              </a:lnTo>
              <a:lnTo>
                <a:pt x="458562" y="1743992"/>
              </a:lnTo>
              <a:lnTo>
                <a:pt x="917125" y="174399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700" kern="1200"/>
        </a:p>
      </dsp:txBody>
      <dsp:txXfrm>
        <a:off x="841056" y="3559039"/>
        <a:ext cx="98521" cy="98521"/>
      </dsp:txXfrm>
    </dsp:sp>
    <dsp:sp modelId="{A6DB6B6B-CA0A-436E-99BE-D3BB0EC3717C}">
      <dsp:nvSpPr>
        <dsp:cNvPr id="0" name=""/>
        <dsp:cNvSpPr/>
      </dsp:nvSpPr>
      <dsp:spPr>
        <a:xfrm>
          <a:off x="431754" y="2736304"/>
          <a:ext cx="917125" cy="5813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58562" y="0"/>
              </a:lnTo>
              <a:lnTo>
                <a:pt x="458562" y="581330"/>
              </a:lnTo>
              <a:lnTo>
                <a:pt x="917125" y="58133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863170" y="2999823"/>
        <a:ext cx="54292" cy="54292"/>
      </dsp:txXfrm>
    </dsp:sp>
    <dsp:sp modelId="{75B65134-F69D-432F-A325-B9B3DB6135B5}">
      <dsp:nvSpPr>
        <dsp:cNvPr id="0" name=""/>
        <dsp:cNvSpPr/>
      </dsp:nvSpPr>
      <dsp:spPr>
        <a:xfrm>
          <a:off x="4399705" y="2154973"/>
          <a:ext cx="610165" cy="5813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5082" y="0"/>
              </a:lnTo>
              <a:lnTo>
                <a:pt x="305082" y="581330"/>
              </a:lnTo>
              <a:lnTo>
                <a:pt x="610165" y="58133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683718" y="2424569"/>
        <a:ext cx="42138" cy="42138"/>
      </dsp:txXfrm>
    </dsp:sp>
    <dsp:sp modelId="{59E2CE01-2C2B-480E-89D3-4BF8D3E94AD1}">
      <dsp:nvSpPr>
        <dsp:cNvPr id="0" name=""/>
        <dsp:cNvSpPr/>
      </dsp:nvSpPr>
      <dsp:spPr>
        <a:xfrm>
          <a:off x="4399705" y="1573642"/>
          <a:ext cx="610165" cy="581330"/>
        </a:xfrm>
        <a:custGeom>
          <a:avLst/>
          <a:gdLst/>
          <a:ahLst/>
          <a:cxnLst/>
          <a:rect l="0" t="0" r="0" b="0"/>
          <a:pathLst>
            <a:path>
              <a:moveTo>
                <a:pt x="0" y="581330"/>
              </a:moveTo>
              <a:lnTo>
                <a:pt x="305082" y="581330"/>
              </a:lnTo>
              <a:lnTo>
                <a:pt x="305082" y="0"/>
              </a:lnTo>
              <a:lnTo>
                <a:pt x="610165" y="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683718" y="1843238"/>
        <a:ext cx="42138" cy="42138"/>
      </dsp:txXfrm>
    </dsp:sp>
    <dsp:sp modelId="{11065821-8374-461B-BD66-5F477AF48E33}">
      <dsp:nvSpPr>
        <dsp:cNvPr id="0" name=""/>
        <dsp:cNvSpPr/>
      </dsp:nvSpPr>
      <dsp:spPr>
        <a:xfrm>
          <a:off x="431754" y="2154973"/>
          <a:ext cx="917125" cy="581330"/>
        </a:xfrm>
        <a:custGeom>
          <a:avLst/>
          <a:gdLst/>
          <a:ahLst/>
          <a:cxnLst/>
          <a:rect l="0" t="0" r="0" b="0"/>
          <a:pathLst>
            <a:path>
              <a:moveTo>
                <a:pt x="0" y="581330"/>
              </a:moveTo>
              <a:lnTo>
                <a:pt x="458562" y="581330"/>
              </a:lnTo>
              <a:lnTo>
                <a:pt x="458562" y="0"/>
              </a:lnTo>
              <a:lnTo>
                <a:pt x="917125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863170" y="2418492"/>
        <a:ext cx="54292" cy="54292"/>
      </dsp:txXfrm>
    </dsp:sp>
    <dsp:sp modelId="{0BE0E849-3C53-40D7-8991-5C62BDABD10B}">
      <dsp:nvSpPr>
        <dsp:cNvPr id="0" name=""/>
        <dsp:cNvSpPr/>
      </dsp:nvSpPr>
      <dsp:spPr>
        <a:xfrm>
          <a:off x="431754" y="992311"/>
          <a:ext cx="917125" cy="1743992"/>
        </a:xfrm>
        <a:custGeom>
          <a:avLst/>
          <a:gdLst/>
          <a:ahLst/>
          <a:cxnLst/>
          <a:rect l="0" t="0" r="0" b="0"/>
          <a:pathLst>
            <a:path>
              <a:moveTo>
                <a:pt x="0" y="1743992"/>
              </a:moveTo>
              <a:lnTo>
                <a:pt x="458562" y="1743992"/>
              </a:lnTo>
              <a:lnTo>
                <a:pt x="458562" y="0"/>
              </a:lnTo>
              <a:lnTo>
                <a:pt x="917125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700" kern="1200"/>
        </a:p>
      </dsp:txBody>
      <dsp:txXfrm>
        <a:off x="841056" y="1815046"/>
        <a:ext cx="98521" cy="98521"/>
      </dsp:txXfrm>
    </dsp:sp>
    <dsp:sp modelId="{0B830A83-FE9A-4455-8AA8-6C229E5797AC}">
      <dsp:nvSpPr>
        <dsp:cNvPr id="0" name=""/>
        <dsp:cNvSpPr/>
      </dsp:nvSpPr>
      <dsp:spPr>
        <a:xfrm flipH="1" flipV="1">
          <a:off x="0" y="2369046"/>
          <a:ext cx="128994" cy="734514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400" b="0" kern="1200" dirty="0"/>
        </a:p>
      </dsp:txBody>
      <dsp:txXfrm rot="10800000">
        <a:off x="0" y="2369046"/>
        <a:ext cx="128994" cy="734514"/>
      </dsp:txXfrm>
    </dsp:sp>
    <dsp:sp modelId="{440E2028-396F-4597-8843-803F5B54B639}">
      <dsp:nvSpPr>
        <dsp:cNvPr id="0" name=""/>
        <dsp:cNvSpPr/>
      </dsp:nvSpPr>
      <dsp:spPr>
        <a:xfrm>
          <a:off x="1348879" y="527246"/>
          <a:ext cx="3050825" cy="93012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Conservación de la información</a:t>
          </a:r>
          <a:endParaRPr lang="es-CO" sz="2400" kern="1200" dirty="0"/>
        </a:p>
      </dsp:txBody>
      <dsp:txXfrm>
        <a:off x="1348879" y="527246"/>
        <a:ext cx="3050825" cy="930129"/>
      </dsp:txXfrm>
    </dsp:sp>
    <dsp:sp modelId="{344C0B25-2309-416B-B3D2-568E0F784C67}">
      <dsp:nvSpPr>
        <dsp:cNvPr id="0" name=""/>
        <dsp:cNvSpPr/>
      </dsp:nvSpPr>
      <dsp:spPr>
        <a:xfrm>
          <a:off x="1348879" y="1689908"/>
          <a:ext cx="3050825" cy="93012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Medios y tiempo de conservación</a:t>
          </a:r>
        </a:p>
      </dsp:txBody>
      <dsp:txXfrm>
        <a:off x="1348879" y="1689908"/>
        <a:ext cx="3050825" cy="930129"/>
      </dsp:txXfrm>
    </dsp:sp>
    <dsp:sp modelId="{E62AD170-27BC-4882-B814-89D0F115F9A8}">
      <dsp:nvSpPr>
        <dsp:cNvPr id="0" name=""/>
        <dsp:cNvSpPr/>
      </dsp:nvSpPr>
      <dsp:spPr>
        <a:xfrm>
          <a:off x="5009870" y="1108577"/>
          <a:ext cx="3050825" cy="930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Documentos Físicos</a:t>
          </a:r>
        </a:p>
      </dsp:txBody>
      <dsp:txXfrm>
        <a:off x="5009870" y="1108577"/>
        <a:ext cx="3050825" cy="930129"/>
      </dsp:txXfrm>
    </dsp:sp>
    <dsp:sp modelId="{3E37F7B5-FBCB-4ADD-B966-F46B0D876CA6}">
      <dsp:nvSpPr>
        <dsp:cNvPr id="0" name=""/>
        <dsp:cNvSpPr/>
      </dsp:nvSpPr>
      <dsp:spPr>
        <a:xfrm>
          <a:off x="5009870" y="2271239"/>
          <a:ext cx="3050825" cy="930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Documentos Electrónicos</a:t>
          </a:r>
        </a:p>
      </dsp:txBody>
      <dsp:txXfrm>
        <a:off x="5009870" y="2271239"/>
        <a:ext cx="3050825" cy="930129"/>
      </dsp:txXfrm>
    </dsp:sp>
    <dsp:sp modelId="{136BA90E-4B43-4EDA-BCC0-7BFCCBF25C62}">
      <dsp:nvSpPr>
        <dsp:cNvPr id="0" name=""/>
        <dsp:cNvSpPr/>
      </dsp:nvSpPr>
      <dsp:spPr>
        <a:xfrm>
          <a:off x="1348879" y="2852570"/>
          <a:ext cx="3050825" cy="93012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Pérdida y reconstrucción</a:t>
          </a:r>
        </a:p>
      </dsp:txBody>
      <dsp:txXfrm>
        <a:off x="1348879" y="2852570"/>
        <a:ext cx="3050825" cy="930129"/>
      </dsp:txXfrm>
    </dsp:sp>
    <dsp:sp modelId="{498401F9-AA16-47FF-8A1C-4C2435B3967C}">
      <dsp:nvSpPr>
        <dsp:cNvPr id="0" name=""/>
        <dsp:cNvSpPr/>
      </dsp:nvSpPr>
      <dsp:spPr>
        <a:xfrm>
          <a:off x="1348879" y="4015232"/>
          <a:ext cx="3050825" cy="93012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Destrucción de libros y documentos de soporte</a:t>
          </a:r>
          <a:endParaRPr lang="es-CO" sz="2400" kern="1200" dirty="0"/>
        </a:p>
      </dsp:txBody>
      <dsp:txXfrm>
        <a:off x="1348879" y="4015232"/>
        <a:ext cx="3050825" cy="93012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32AE71-1342-404F-B926-449253D1264A}">
      <dsp:nvSpPr>
        <dsp:cNvPr id="0" name=""/>
        <dsp:cNvSpPr/>
      </dsp:nvSpPr>
      <dsp:spPr>
        <a:xfrm>
          <a:off x="2099431" y="2592288"/>
          <a:ext cx="646205" cy="615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3102" y="0"/>
              </a:lnTo>
              <a:lnTo>
                <a:pt x="323102" y="615668"/>
              </a:lnTo>
              <a:lnTo>
                <a:pt x="646205" y="61566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400221" y="2877808"/>
        <a:ext cx="44627" cy="44627"/>
      </dsp:txXfrm>
    </dsp:sp>
    <dsp:sp modelId="{EE551CD3-7093-48C6-8C67-35F46452FB91}">
      <dsp:nvSpPr>
        <dsp:cNvPr id="0" name=""/>
        <dsp:cNvSpPr/>
      </dsp:nvSpPr>
      <dsp:spPr>
        <a:xfrm>
          <a:off x="2099431" y="1976619"/>
          <a:ext cx="646205" cy="615668"/>
        </a:xfrm>
        <a:custGeom>
          <a:avLst/>
          <a:gdLst/>
          <a:ahLst/>
          <a:cxnLst/>
          <a:rect l="0" t="0" r="0" b="0"/>
          <a:pathLst>
            <a:path>
              <a:moveTo>
                <a:pt x="0" y="615668"/>
              </a:moveTo>
              <a:lnTo>
                <a:pt x="323102" y="615668"/>
              </a:lnTo>
              <a:lnTo>
                <a:pt x="323102" y="0"/>
              </a:lnTo>
              <a:lnTo>
                <a:pt x="646205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400221" y="2262140"/>
        <a:ext cx="44627" cy="44627"/>
      </dsp:txXfrm>
    </dsp:sp>
    <dsp:sp modelId="{3562A810-447B-4949-A576-C91F3F15B9B7}">
      <dsp:nvSpPr>
        <dsp:cNvPr id="0" name=""/>
        <dsp:cNvSpPr/>
      </dsp:nvSpPr>
      <dsp:spPr>
        <a:xfrm rot="16200000" flipH="1" flipV="1">
          <a:off x="1841811" y="2550683"/>
          <a:ext cx="432030" cy="83208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 dirty="0"/>
        </a:p>
      </dsp:txBody>
      <dsp:txXfrm rot="-10800000">
        <a:off x="1841811" y="2550683"/>
        <a:ext cx="432030" cy="83208"/>
      </dsp:txXfrm>
    </dsp:sp>
    <dsp:sp modelId="{55E45E77-4952-41D5-BEB8-50CA196B821A}">
      <dsp:nvSpPr>
        <dsp:cNvPr id="0" name=""/>
        <dsp:cNvSpPr/>
      </dsp:nvSpPr>
      <dsp:spPr>
        <a:xfrm>
          <a:off x="2745637" y="1484084"/>
          <a:ext cx="3231027" cy="98506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Definición de exhibición de libros y documentos</a:t>
          </a:r>
          <a:endParaRPr lang="es-CO" sz="2300" kern="1200" dirty="0"/>
        </a:p>
      </dsp:txBody>
      <dsp:txXfrm>
        <a:off x="2745637" y="1484084"/>
        <a:ext cx="3231027" cy="985069"/>
      </dsp:txXfrm>
    </dsp:sp>
    <dsp:sp modelId="{D77BD7A9-0B19-43A7-99E8-8EB24A530308}">
      <dsp:nvSpPr>
        <dsp:cNvPr id="0" name=""/>
        <dsp:cNvSpPr/>
      </dsp:nvSpPr>
      <dsp:spPr>
        <a:xfrm>
          <a:off x="2745637" y="2715421"/>
          <a:ext cx="3231027" cy="98506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Personas naturales o jurídicas autorizadas para efectuar las inspecciones</a:t>
          </a:r>
          <a:endParaRPr lang="es-CO" sz="2300" kern="1200" dirty="0"/>
        </a:p>
      </dsp:txBody>
      <dsp:txXfrm>
        <a:off x="2745637" y="2715421"/>
        <a:ext cx="3231027" cy="98506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02921-C2B7-4A30-BA58-908A6869A557}">
      <dsp:nvSpPr>
        <dsp:cNvPr id="0" name=""/>
        <dsp:cNvSpPr/>
      </dsp:nvSpPr>
      <dsp:spPr>
        <a:xfrm>
          <a:off x="317594" y="2916324"/>
          <a:ext cx="873249" cy="2613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6624" y="0"/>
              </a:lnTo>
              <a:lnTo>
                <a:pt x="436624" y="2613584"/>
              </a:lnTo>
              <a:lnTo>
                <a:pt x="873249" y="261358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900" kern="1200"/>
        </a:p>
      </dsp:txBody>
      <dsp:txXfrm>
        <a:off x="685328" y="4154225"/>
        <a:ext cx="137780" cy="137780"/>
      </dsp:txXfrm>
    </dsp:sp>
    <dsp:sp modelId="{5EAEF6B6-E6EA-4945-9D93-98A698933F77}">
      <dsp:nvSpPr>
        <dsp:cNvPr id="0" name=""/>
        <dsp:cNvSpPr/>
      </dsp:nvSpPr>
      <dsp:spPr>
        <a:xfrm>
          <a:off x="317594" y="2916324"/>
          <a:ext cx="873249" cy="1866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6624" y="0"/>
              </a:lnTo>
              <a:lnTo>
                <a:pt x="436624" y="1866846"/>
              </a:lnTo>
              <a:lnTo>
                <a:pt x="873249" y="186684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700" kern="1200"/>
        </a:p>
      </dsp:txBody>
      <dsp:txXfrm>
        <a:off x="702694" y="3798222"/>
        <a:ext cx="103049" cy="103049"/>
      </dsp:txXfrm>
    </dsp:sp>
    <dsp:sp modelId="{0E03DEB5-A0CB-4BF4-AA3A-AF3E5346316E}">
      <dsp:nvSpPr>
        <dsp:cNvPr id="0" name=""/>
        <dsp:cNvSpPr/>
      </dsp:nvSpPr>
      <dsp:spPr>
        <a:xfrm>
          <a:off x="317594" y="2916324"/>
          <a:ext cx="873249" cy="1120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6624" y="0"/>
              </a:lnTo>
              <a:lnTo>
                <a:pt x="436624" y="1120107"/>
              </a:lnTo>
              <a:lnTo>
                <a:pt x="873249" y="112010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718711" y="3440870"/>
        <a:ext cx="71014" cy="71014"/>
      </dsp:txXfrm>
    </dsp:sp>
    <dsp:sp modelId="{79E1B4A6-E15B-4A0A-8EA8-DA9B430D50D0}">
      <dsp:nvSpPr>
        <dsp:cNvPr id="0" name=""/>
        <dsp:cNvSpPr/>
      </dsp:nvSpPr>
      <dsp:spPr>
        <a:xfrm>
          <a:off x="5320621" y="3289693"/>
          <a:ext cx="391888" cy="746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5944" y="0"/>
              </a:lnTo>
              <a:lnTo>
                <a:pt x="195944" y="746738"/>
              </a:lnTo>
              <a:lnTo>
                <a:pt x="391888" y="746738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5495482" y="3641979"/>
        <a:ext cx="42166" cy="42166"/>
      </dsp:txXfrm>
    </dsp:sp>
    <dsp:sp modelId="{D1D1A379-E083-489B-BBC7-4ADE779B7B9B}">
      <dsp:nvSpPr>
        <dsp:cNvPr id="0" name=""/>
        <dsp:cNvSpPr/>
      </dsp:nvSpPr>
      <dsp:spPr>
        <a:xfrm>
          <a:off x="5320621" y="3243973"/>
          <a:ext cx="3918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1888" y="4572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5506768" y="3279896"/>
        <a:ext cx="19594" cy="19594"/>
      </dsp:txXfrm>
    </dsp:sp>
    <dsp:sp modelId="{67282C30-9E1E-48C2-BBC1-C0E6CC65027B}">
      <dsp:nvSpPr>
        <dsp:cNvPr id="0" name=""/>
        <dsp:cNvSpPr/>
      </dsp:nvSpPr>
      <dsp:spPr>
        <a:xfrm>
          <a:off x="5320621" y="2542954"/>
          <a:ext cx="391888" cy="746738"/>
        </a:xfrm>
        <a:custGeom>
          <a:avLst/>
          <a:gdLst/>
          <a:ahLst/>
          <a:cxnLst/>
          <a:rect l="0" t="0" r="0" b="0"/>
          <a:pathLst>
            <a:path>
              <a:moveTo>
                <a:pt x="0" y="746738"/>
              </a:moveTo>
              <a:lnTo>
                <a:pt x="195944" y="746738"/>
              </a:lnTo>
              <a:lnTo>
                <a:pt x="195944" y="0"/>
              </a:lnTo>
              <a:lnTo>
                <a:pt x="391888" y="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5495482" y="2895240"/>
        <a:ext cx="42166" cy="42166"/>
      </dsp:txXfrm>
    </dsp:sp>
    <dsp:sp modelId="{304C5D0E-B470-4966-9E42-9F15B84C9BB3}">
      <dsp:nvSpPr>
        <dsp:cNvPr id="0" name=""/>
        <dsp:cNvSpPr/>
      </dsp:nvSpPr>
      <dsp:spPr>
        <a:xfrm>
          <a:off x="317594" y="2916324"/>
          <a:ext cx="873249" cy="373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6624" y="0"/>
              </a:lnTo>
              <a:lnTo>
                <a:pt x="436624" y="373369"/>
              </a:lnTo>
              <a:lnTo>
                <a:pt x="873249" y="37336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730475" y="3079265"/>
        <a:ext cx="47486" cy="47486"/>
      </dsp:txXfrm>
    </dsp:sp>
    <dsp:sp modelId="{F45389CF-5458-408D-8281-9CC941510A1B}">
      <dsp:nvSpPr>
        <dsp:cNvPr id="0" name=""/>
        <dsp:cNvSpPr/>
      </dsp:nvSpPr>
      <dsp:spPr>
        <a:xfrm>
          <a:off x="317594" y="2542954"/>
          <a:ext cx="873249" cy="373369"/>
        </a:xfrm>
        <a:custGeom>
          <a:avLst/>
          <a:gdLst/>
          <a:ahLst/>
          <a:cxnLst/>
          <a:rect l="0" t="0" r="0" b="0"/>
          <a:pathLst>
            <a:path>
              <a:moveTo>
                <a:pt x="0" y="373369"/>
              </a:moveTo>
              <a:lnTo>
                <a:pt x="436624" y="373369"/>
              </a:lnTo>
              <a:lnTo>
                <a:pt x="436624" y="0"/>
              </a:lnTo>
              <a:lnTo>
                <a:pt x="873249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730475" y="2705896"/>
        <a:ext cx="47486" cy="47486"/>
      </dsp:txXfrm>
    </dsp:sp>
    <dsp:sp modelId="{9CE8789E-523D-47A2-8BD6-3CEFA1358280}">
      <dsp:nvSpPr>
        <dsp:cNvPr id="0" name=""/>
        <dsp:cNvSpPr/>
      </dsp:nvSpPr>
      <dsp:spPr>
        <a:xfrm>
          <a:off x="317594" y="1796216"/>
          <a:ext cx="873249" cy="1120107"/>
        </a:xfrm>
        <a:custGeom>
          <a:avLst/>
          <a:gdLst/>
          <a:ahLst/>
          <a:cxnLst/>
          <a:rect l="0" t="0" r="0" b="0"/>
          <a:pathLst>
            <a:path>
              <a:moveTo>
                <a:pt x="0" y="1120107"/>
              </a:moveTo>
              <a:lnTo>
                <a:pt x="436624" y="1120107"/>
              </a:lnTo>
              <a:lnTo>
                <a:pt x="436624" y="0"/>
              </a:lnTo>
              <a:lnTo>
                <a:pt x="873249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718711" y="2320763"/>
        <a:ext cx="71014" cy="71014"/>
      </dsp:txXfrm>
    </dsp:sp>
    <dsp:sp modelId="{7B76786A-175D-4A59-93E3-B01066AF19D9}">
      <dsp:nvSpPr>
        <dsp:cNvPr id="0" name=""/>
        <dsp:cNvSpPr/>
      </dsp:nvSpPr>
      <dsp:spPr>
        <a:xfrm>
          <a:off x="317594" y="1049477"/>
          <a:ext cx="873249" cy="1866846"/>
        </a:xfrm>
        <a:custGeom>
          <a:avLst/>
          <a:gdLst/>
          <a:ahLst/>
          <a:cxnLst/>
          <a:rect l="0" t="0" r="0" b="0"/>
          <a:pathLst>
            <a:path>
              <a:moveTo>
                <a:pt x="0" y="1866846"/>
              </a:moveTo>
              <a:lnTo>
                <a:pt x="436624" y="1866846"/>
              </a:lnTo>
              <a:lnTo>
                <a:pt x="436624" y="0"/>
              </a:lnTo>
              <a:lnTo>
                <a:pt x="873249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700" kern="1200"/>
        </a:p>
      </dsp:txBody>
      <dsp:txXfrm>
        <a:off x="702694" y="1931376"/>
        <a:ext cx="103049" cy="103049"/>
      </dsp:txXfrm>
    </dsp:sp>
    <dsp:sp modelId="{2847ECAA-29B2-49E5-B793-57D2D0328E4F}">
      <dsp:nvSpPr>
        <dsp:cNvPr id="0" name=""/>
        <dsp:cNvSpPr/>
      </dsp:nvSpPr>
      <dsp:spPr>
        <a:xfrm>
          <a:off x="317594" y="302739"/>
          <a:ext cx="873249" cy="2613584"/>
        </a:xfrm>
        <a:custGeom>
          <a:avLst/>
          <a:gdLst/>
          <a:ahLst/>
          <a:cxnLst/>
          <a:rect l="0" t="0" r="0" b="0"/>
          <a:pathLst>
            <a:path>
              <a:moveTo>
                <a:pt x="0" y="2613584"/>
              </a:moveTo>
              <a:lnTo>
                <a:pt x="436624" y="2613584"/>
              </a:lnTo>
              <a:lnTo>
                <a:pt x="436624" y="0"/>
              </a:lnTo>
              <a:lnTo>
                <a:pt x="873249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900" kern="1200"/>
        </a:p>
      </dsp:txBody>
      <dsp:txXfrm>
        <a:off x="685328" y="1540641"/>
        <a:ext cx="137780" cy="137780"/>
      </dsp:txXfrm>
    </dsp:sp>
    <dsp:sp modelId="{0DA7EF2B-06A9-4CFF-B771-BB5186AE293F}">
      <dsp:nvSpPr>
        <dsp:cNvPr id="0" name=""/>
        <dsp:cNvSpPr/>
      </dsp:nvSpPr>
      <dsp:spPr>
        <a:xfrm flipH="1" flipV="1">
          <a:off x="0" y="2713318"/>
          <a:ext cx="229177" cy="406010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600" b="0" kern="1200" dirty="0"/>
        </a:p>
      </dsp:txBody>
      <dsp:txXfrm rot="10800000">
        <a:off x="0" y="2713318"/>
        <a:ext cx="229177" cy="406010"/>
      </dsp:txXfrm>
    </dsp:sp>
    <dsp:sp modelId="{FE4C5324-00FB-42ED-882E-C8FB06E9A1C7}">
      <dsp:nvSpPr>
        <dsp:cNvPr id="0" name=""/>
        <dsp:cNvSpPr/>
      </dsp:nvSpPr>
      <dsp:spPr>
        <a:xfrm>
          <a:off x="1190843" y="4044"/>
          <a:ext cx="4129777" cy="5973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Objetivo de los reportes</a:t>
          </a:r>
          <a:endParaRPr lang="es-CO" sz="1800" kern="1200" dirty="0"/>
        </a:p>
      </dsp:txBody>
      <dsp:txXfrm>
        <a:off x="1190843" y="4044"/>
        <a:ext cx="4129777" cy="597390"/>
      </dsp:txXfrm>
    </dsp:sp>
    <dsp:sp modelId="{DD2B970F-63EA-46E3-B42D-A864E2780250}">
      <dsp:nvSpPr>
        <dsp:cNvPr id="0" name=""/>
        <dsp:cNvSpPr/>
      </dsp:nvSpPr>
      <dsp:spPr>
        <a:xfrm>
          <a:off x="1190843" y="750782"/>
          <a:ext cx="4129777" cy="5973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Clases de reportes</a:t>
          </a:r>
        </a:p>
      </dsp:txBody>
      <dsp:txXfrm>
        <a:off x="1190843" y="750782"/>
        <a:ext cx="4129777" cy="597390"/>
      </dsp:txXfrm>
    </dsp:sp>
    <dsp:sp modelId="{2F78658A-4F0E-47C9-91A8-241E8D62F294}">
      <dsp:nvSpPr>
        <dsp:cNvPr id="0" name=""/>
        <dsp:cNvSpPr/>
      </dsp:nvSpPr>
      <dsp:spPr>
        <a:xfrm>
          <a:off x="1190843" y="1497520"/>
          <a:ext cx="4129777" cy="5973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kern="1200" dirty="0" smtClean="0"/>
            <a:t>Reportes financieros de propósito general</a:t>
          </a:r>
        </a:p>
      </dsp:txBody>
      <dsp:txXfrm>
        <a:off x="1190843" y="1497520"/>
        <a:ext cx="4129777" cy="597390"/>
      </dsp:txXfrm>
    </dsp:sp>
    <dsp:sp modelId="{5B5347C6-E6F1-47A1-9244-5196C0DA43B8}">
      <dsp:nvSpPr>
        <dsp:cNvPr id="0" name=""/>
        <dsp:cNvSpPr/>
      </dsp:nvSpPr>
      <dsp:spPr>
        <a:xfrm>
          <a:off x="1190843" y="2244259"/>
          <a:ext cx="4129777" cy="5973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Reportes financieros de propósito especial</a:t>
          </a:r>
        </a:p>
      </dsp:txBody>
      <dsp:txXfrm>
        <a:off x="1190843" y="2244259"/>
        <a:ext cx="4129777" cy="597390"/>
      </dsp:txXfrm>
    </dsp:sp>
    <dsp:sp modelId="{13E311CD-913B-4FAC-A67E-11DA9287A623}">
      <dsp:nvSpPr>
        <dsp:cNvPr id="0" name=""/>
        <dsp:cNvSpPr/>
      </dsp:nvSpPr>
      <dsp:spPr>
        <a:xfrm>
          <a:off x="1190843" y="2990997"/>
          <a:ext cx="4129777" cy="5973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Cualidades de la información contenida en los reportes</a:t>
          </a:r>
        </a:p>
      </dsp:txBody>
      <dsp:txXfrm>
        <a:off x="1190843" y="2990997"/>
        <a:ext cx="4129777" cy="597390"/>
      </dsp:txXfrm>
    </dsp:sp>
    <dsp:sp modelId="{A0C38574-F33C-4B44-B63B-413E39F60770}">
      <dsp:nvSpPr>
        <dsp:cNvPr id="0" name=""/>
        <dsp:cNvSpPr/>
      </dsp:nvSpPr>
      <dsp:spPr>
        <a:xfrm>
          <a:off x="5712509" y="2244259"/>
          <a:ext cx="1959441" cy="597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Relevancia</a:t>
          </a:r>
        </a:p>
      </dsp:txBody>
      <dsp:txXfrm>
        <a:off x="5712509" y="2244259"/>
        <a:ext cx="1959441" cy="597390"/>
      </dsp:txXfrm>
    </dsp:sp>
    <dsp:sp modelId="{EA1FBF21-6EF8-4EB1-A2B7-46DD6A6B0771}">
      <dsp:nvSpPr>
        <dsp:cNvPr id="0" name=""/>
        <dsp:cNvSpPr/>
      </dsp:nvSpPr>
      <dsp:spPr>
        <a:xfrm>
          <a:off x="5712509" y="2990997"/>
          <a:ext cx="1959441" cy="597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Representación fiel</a:t>
          </a:r>
        </a:p>
      </dsp:txBody>
      <dsp:txXfrm>
        <a:off x="5712509" y="2990997"/>
        <a:ext cx="1959441" cy="597390"/>
      </dsp:txXfrm>
    </dsp:sp>
    <dsp:sp modelId="{F928AEC2-FDF3-4949-9CAC-ACFC3D1945C0}">
      <dsp:nvSpPr>
        <dsp:cNvPr id="0" name=""/>
        <dsp:cNvSpPr/>
      </dsp:nvSpPr>
      <dsp:spPr>
        <a:xfrm>
          <a:off x="5712509" y="3737736"/>
          <a:ext cx="1959441" cy="597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Materialidad</a:t>
          </a:r>
        </a:p>
      </dsp:txBody>
      <dsp:txXfrm>
        <a:off x="5712509" y="3737736"/>
        <a:ext cx="1959441" cy="597390"/>
      </dsp:txXfrm>
    </dsp:sp>
    <dsp:sp modelId="{F84287F8-F904-44AA-BFB0-19A0332AAAB6}">
      <dsp:nvSpPr>
        <dsp:cNvPr id="0" name=""/>
        <dsp:cNvSpPr/>
      </dsp:nvSpPr>
      <dsp:spPr>
        <a:xfrm>
          <a:off x="1190843" y="3737736"/>
          <a:ext cx="4129777" cy="5973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Sistema de transmisión de información</a:t>
          </a:r>
        </a:p>
      </dsp:txBody>
      <dsp:txXfrm>
        <a:off x="1190843" y="3737736"/>
        <a:ext cx="4129777" cy="597390"/>
      </dsp:txXfrm>
    </dsp:sp>
    <dsp:sp modelId="{F5D4A726-162F-436D-BB8D-EDE7F43D9FA0}">
      <dsp:nvSpPr>
        <dsp:cNvPr id="0" name=""/>
        <dsp:cNvSpPr/>
      </dsp:nvSpPr>
      <dsp:spPr>
        <a:xfrm>
          <a:off x="1190843" y="4484474"/>
          <a:ext cx="4129777" cy="5973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Responsables por la información</a:t>
          </a:r>
        </a:p>
      </dsp:txBody>
      <dsp:txXfrm>
        <a:off x="1190843" y="4484474"/>
        <a:ext cx="4129777" cy="597390"/>
      </dsp:txXfrm>
    </dsp:sp>
    <dsp:sp modelId="{8E230AC8-95BF-4E37-A2F5-C527250B76FD}">
      <dsp:nvSpPr>
        <dsp:cNvPr id="0" name=""/>
        <dsp:cNvSpPr/>
      </dsp:nvSpPr>
      <dsp:spPr>
        <a:xfrm>
          <a:off x="1190843" y="5231213"/>
          <a:ext cx="4129777" cy="5973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Divulgación de la información</a:t>
          </a:r>
          <a:endParaRPr lang="es-CO" sz="1600" kern="1200" dirty="0"/>
        </a:p>
      </dsp:txBody>
      <dsp:txXfrm>
        <a:off x="1190843" y="5231213"/>
        <a:ext cx="4129777" cy="59739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EF231-3392-4A59-8F31-CCE075BE1E34}">
      <dsp:nvSpPr>
        <dsp:cNvPr id="0" name=""/>
        <dsp:cNvSpPr/>
      </dsp:nvSpPr>
      <dsp:spPr>
        <a:xfrm>
          <a:off x="811815" y="2628291"/>
          <a:ext cx="1951329" cy="1872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5664" y="0"/>
              </a:lnTo>
              <a:lnTo>
                <a:pt x="975664" y="1872658"/>
              </a:lnTo>
              <a:lnTo>
                <a:pt x="1951329" y="187265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900" kern="1200"/>
        </a:p>
      </dsp:txBody>
      <dsp:txXfrm>
        <a:off x="1719867" y="3497007"/>
        <a:ext cx="135226" cy="135226"/>
      </dsp:txXfrm>
    </dsp:sp>
    <dsp:sp modelId="{39ABE27A-8CD1-4A72-B1B5-76789A5DF625}">
      <dsp:nvSpPr>
        <dsp:cNvPr id="0" name=""/>
        <dsp:cNvSpPr/>
      </dsp:nvSpPr>
      <dsp:spPr>
        <a:xfrm>
          <a:off x="811815" y="2628291"/>
          <a:ext cx="1951329" cy="624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5664" y="0"/>
              </a:lnTo>
              <a:lnTo>
                <a:pt x="975664" y="624219"/>
              </a:lnTo>
              <a:lnTo>
                <a:pt x="1951329" y="62421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700" kern="1200"/>
        </a:p>
      </dsp:txBody>
      <dsp:txXfrm>
        <a:off x="1736262" y="2889183"/>
        <a:ext cx="102437" cy="102437"/>
      </dsp:txXfrm>
    </dsp:sp>
    <dsp:sp modelId="{A6BCC989-7B08-43A2-83EA-946C951CC342}">
      <dsp:nvSpPr>
        <dsp:cNvPr id="0" name=""/>
        <dsp:cNvSpPr/>
      </dsp:nvSpPr>
      <dsp:spPr>
        <a:xfrm>
          <a:off x="811815" y="2004072"/>
          <a:ext cx="1951329" cy="624219"/>
        </a:xfrm>
        <a:custGeom>
          <a:avLst/>
          <a:gdLst/>
          <a:ahLst/>
          <a:cxnLst/>
          <a:rect l="0" t="0" r="0" b="0"/>
          <a:pathLst>
            <a:path>
              <a:moveTo>
                <a:pt x="0" y="624219"/>
              </a:moveTo>
              <a:lnTo>
                <a:pt x="975664" y="624219"/>
              </a:lnTo>
              <a:lnTo>
                <a:pt x="975664" y="0"/>
              </a:lnTo>
              <a:lnTo>
                <a:pt x="1951329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700" kern="1200"/>
        </a:p>
      </dsp:txBody>
      <dsp:txXfrm>
        <a:off x="1736262" y="2264963"/>
        <a:ext cx="102437" cy="102437"/>
      </dsp:txXfrm>
    </dsp:sp>
    <dsp:sp modelId="{CACE836C-7975-4D00-B83D-2863E4153EB0}">
      <dsp:nvSpPr>
        <dsp:cNvPr id="0" name=""/>
        <dsp:cNvSpPr/>
      </dsp:nvSpPr>
      <dsp:spPr>
        <a:xfrm>
          <a:off x="811815" y="755633"/>
          <a:ext cx="1951329" cy="1872658"/>
        </a:xfrm>
        <a:custGeom>
          <a:avLst/>
          <a:gdLst/>
          <a:ahLst/>
          <a:cxnLst/>
          <a:rect l="0" t="0" r="0" b="0"/>
          <a:pathLst>
            <a:path>
              <a:moveTo>
                <a:pt x="0" y="1872658"/>
              </a:moveTo>
              <a:lnTo>
                <a:pt x="975664" y="1872658"/>
              </a:lnTo>
              <a:lnTo>
                <a:pt x="975664" y="0"/>
              </a:lnTo>
              <a:lnTo>
                <a:pt x="1951329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900" kern="1200"/>
        </a:p>
      </dsp:txBody>
      <dsp:txXfrm>
        <a:off x="1719867" y="1624349"/>
        <a:ext cx="135226" cy="135226"/>
      </dsp:txXfrm>
    </dsp:sp>
    <dsp:sp modelId="{24B0459A-941A-4E70-8D69-45C4F23F4EB9}">
      <dsp:nvSpPr>
        <dsp:cNvPr id="0" name=""/>
        <dsp:cNvSpPr/>
      </dsp:nvSpPr>
      <dsp:spPr>
        <a:xfrm>
          <a:off x="382978" y="2587233"/>
          <a:ext cx="775556" cy="82117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b="0" kern="1200" dirty="0"/>
        </a:p>
      </dsp:txBody>
      <dsp:txXfrm>
        <a:off x="382978" y="2587233"/>
        <a:ext cx="775556" cy="82117"/>
      </dsp:txXfrm>
    </dsp:sp>
    <dsp:sp modelId="{771B9416-3116-41D4-AFBB-42CC41DDFE07}">
      <dsp:nvSpPr>
        <dsp:cNvPr id="0" name=""/>
        <dsp:cNvSpPr/>
      </dsp:nvSpPr>
      <dsp:spPr>
        <a:xfrm>
          <a:off x="2763145" y="256258"/>
          <a:ext cx="3275903" cy="9987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Definición de sistema de control interno contable</a:t>
          </a:r>
          <a:endParaRPr lang="es-CO" sz="2300" kern="1200" dirty="0"/>
        </a:p>
      </dsp:txBody>
      <dsp:txXfrm>
        <a:off x="2763145" y="256258"/>
        <a:ext cx="3275903" cy="998750"/>
      </dsp:txXfrm>
    </dsp:sp>
    <dsp:sp modelId="{1F314F53-1EDF-401E-8DF7-844C5D1C1A93}">
      <dsp:nvSpPr>
        <dsp:cNvPr id="0" name=""/>
        <dsp:cNvSpPr/>
      </dsp:nvSpPr>
      <dsp:spPr>
        <a:xfrm>
          <a:off x="2763145" y="1504697"/>
          <a:ext cx="3275903" cy="9987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Objetivos del sistema de control interno contable</a:t>
          </a:r>
        </a:p>
      </dsp:txBody>
      <dsp:txXfrm>
        <a:off x="2763145" y="1504697"/>
        <a:ext cx="3275903" cy="998750"/>
      </dsp:txXfrm>
    </dsp:sp>
    <dsp:sp modelId="{C0DFE516-75BE-41C0-AE42-37AAAB7113B1}">
      <dsp:nvSpPr>
        <dsp:cNvPr id="0" name=""/>
        <dsp:cNvSpPr/>
      </dsp:nvSpPr>
      <dsp:spPr>
        <a:xfrm>
          <a:off x="2763145" y="2753135"/>
          <a:ext cx="3275903" cy="9987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El control interno en el proceso contable</a:t>
          </a:r>
        </a:p>
      </dsp:txBody>
      <dsp:txXfrm>
        <a:off x="2763145" y="2753135"/>
        <a:ext cx="3275903" cy="998750"/>
      </dsp:txXfrm>
    </dsp:sp>
    <dsp:sp modelId="{56B17D06-CC63-4A26-8C80-F81AB1629833}">
      <dsp:nvSpPr>
        <dsp:cNvPr id="0" name=""/>
        <dsp:cNvSpPr/>
      </dsp:nvSpPr>
      <dsp:spPr>
        <a:xfrm>
          <a:off x="2763145" y="4001574"/>
          <a:ext cx="3275903" cy="9987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Responsables por el sistema de control interno contable</a:t>
          </a:r>
          <a:endParaRPr lang="es-CO" sz="2300" kern="1200" dirty="0"/>
        </a:p>
      </dsp:txBody>
      <dsp:txXfrm>
        <a:off x="2763145" y="4001574"/>
        <a:ext cx="3275903" cy="9987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D360A-A3FA-423A-84BE-539942784B3F}">
      <dsp:nvSpPr>
        <dsp:cNvPr id="0" name=""/>
        <dsp:cNvSpPr/>
      </dsp:nvSpPr>
      <dsp:spPr>
        <a:xfrm>
          <a:off x="4813689" y="4400809"/>
          <a:ext cx="5414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1466" y="4572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0B6E8D-DDA1-4C44-8E06-ED32ACCD72D2}">
      <dsp:nvSpPr>
        <dsp:cNvPr id="0" name=""/>
        <dsp:cNvSpPr/>
      </dsp:nvSpPr>
      <dsp:spPr>
        <a:xfrm>
          <a:off x="1564890" y="2700300"/>
          <a:ext cx="541466" cy="1746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0733" y="0"/>
              </a:lnTo>
              <a:lnTo>
                <a:pt x="270733" y="1746229"/>
              </a:lnTo>
              <a:lnTo>
                <a:pt x="541466" y="174622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F4257-E41D-470F-9E24-EAD558BD7E41}">
      <dsp:nvSpPr>
        <dsp:cNvPr id="0" name=""/>
        <dsp:cNvSpPr/>
      </dsp:nvSpPr>
      <dsp:spPr>
        <a:xfrm>
          <a:off x="4813689" y="3236656"/>
          <a:ext cx="5414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1466" y="4572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5180B1-7838-42F8-BB4D-0D54D790C0A5}">
      <dsp:nvSpPr>
        <dsp:cNvPr id="0" name=""/>
        <dsp:cNvSpPr/>
      </dsp:nvSpPr>
      <dsp:spPr>
        <a:xfrm>
          <a:off x="1564890" y="2700300"/>
          <a:ext cx="541466" cy="582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0733" y="0"/>
              </a:lnTo>
              <a:lnTo>
                <a:pt x="270733" y="582076"/>
              </a:lnTo>
              <a:lnTo>
                <a:pt x="541466" y="58207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9B829F-5340-41D6-909A-8AD9D919F3B2}">
      <dsp:nvSpPr>
        <dsp:cNvPr id="0" name=""/>
        <dsp:cNvSpPr/>
      </dsp:nvSpPr>
      <dsp:spPr>
        <a:xfrm>
          <a:off x="4813689" y="2072503"/>
          <a:ext cx="5414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1466" y="4572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944432-A1FB-4C5F-8C0A-E8490DDCB8A0}">
      <dsp:nvSpPr>
        <dsp:cNvPr id="0" name=""/>
        <dsp:cNvSpPr/>
      </dsp:nvSpPr>
      <dsp:spPr>
        <a:xfrm>
          <a:off x="1564890" y="2118223"/>
          <a:ext cx="541466" cy="582076"/>
        </a:xfrm>
        <a:custGeom>
          <a:avLst/>
          <a:gdLst/>
          <a:ahLst/>
          <a:cxnLst/>
          <a:rect l="0" t="0" r="0" b="0"/>
          <a:pathLst>
            <a:path>
              <a:moveTo>
                <a:pt x="0" y="582076"/>
              </a:moveTo>
              <a:lnTo>
                <a:pt x="270733" y="582076"/>
              </a:lnTo>
              <a:lnTo>
                <a:pt x="270733" y="0"/>
              </a:lnTo>
              <a:lnTo>
                <a:pt x="54146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B6A15-CB23-4EF6-9B9F-30C7EBA29869}">
      <dsp:nvSpPr>
        <dsp:cNvPr id="0" name=""/>
        <dsp:cNvSpPr/>
      </dsp:nvSpPr>
      <dsp:spPr>
        <a:xfrm>
          <a:off x="4813689" y="908350"/>
          <a:ext cx="5414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1466" y="4572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154CD-BD91-4DD2-A2AC-40B407D773CA}">
      <dsp:nvSpPr>
        <dsp:cNvPr id="0" name=""/>
        <dsp:cNvSpPr/>
      </dsp:nvSpPr>
      <dsp:spPr>
        <a:xfrm>
          <a:off x="1564890" y="954070"/>
          <a:ext cx="541466" cy="1746229"/>
        </a:xfrm>
        <a:custGeom>
          <a:avLst/>
          <a:gdLst/>
          <a:ahLst/>
          <a:cxnLst/>
          <a:rect l="0" t="0" r="0" b="0"/>
          <a:pathLst>
            <a:path>
              <a:moveTo>
                <a:pt x="0" y="1746229"/>
              </a:moveTo>
              <a:lnTo>
                <a:pt x="270733" y="1746229"/>
              </a:lnTo>
              <a:lnTo>
                <a:pt x="270733" y="0"/>
              </a:lnTo>
              <a:lnTo>
                <a:pt x="54146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CCDEC-36AE-4102-BF76-E6E936B3996E}">
      <dsp:nvSpPr>
        <dsp:cNvPr id="0" name=""/>
        <dsp:cNvSpPr/>
      </dsp:nvSpPr>
      <dsp:spPr>
        <a:xfrm>
          <a:off x="2408" y="2287431"/>
          <a:ext cx="1562482" cy="8257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2013</a:t>
          </a:r>
          <a:endParaRPr lang="es-CO" sz="1600" kern="1200" dirty="0"/>
        </a:p>
      </dsp:txBody>
      <dsp:txXfrm>
        <a:off x="2408" y="2287431"/>
        <a:ext cx="1562482" cy="825736"/>
      </dsp:txXfrm>
    </dsp:sp>
    <dsp:sp modelId="{97C143D8-B273-4545-B4EC-406827807BE0}">
      <dsp:nvSpPr>
        <dsp:cNvPr id="0" name=""/>
        <dsp:cNvSpPr/>
      </dsp:nvSpPr>
      <dsp:spPr>
        <a:xfrm>
          <a:off x="2106357" y="541202"/>
          <a:ext cx="2707332" cy="82573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19 de julio:</a:t>
          </a:r>
        </a:p>
      </dsp:txBody>
      <dsp:txXfrm>
        <a:off x="2106357" y="541202"/>
        <a:ext cx="2707332" cy="825736"/>
      </dsp:txXfrm>
    </dsp:sp>
    <dsp:sp modelId="{21ECD74A-D014-454F-8040-A70FC1169FCB}">
      <dsp:nvSpPr>
        <dsp:cNvPr id="0" name=""/>
        <dsp:cNvSpPr/>
      </dsp:nvSpPr>
      <dsp:spPr>
        <a:xfrm>
          <a:off x="5355155" y="541202"/>
          <a:ext cx="2707332" cy="825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El CTCP pone en discusión pública el proyecto</a:t>
          </a:r>
        </a:p>
      </dsp:txBody>
      <dsp:txXfrm>
        <a:off x="5355155" y="541202"/>
        <a:ext cx="2707332" cy="825736"/>
      </dsp:txXfrm>
    </dsp:sp>
    <dsp:sp modelId="{14A77BD9-00BA-4C27-AB42-173818088113}">
      <dsp:nvSpPr>
        <dsp:cNvPr id="0" name=""/>
        <dsp:cNvSpPr/>
      </dsp:nvSpPr>
      <dsp:spPr>
        <a:xfrm>
          <a:off x="2106357" y="1705355"/>
          <a:ext cx="2707332" cy="82573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15 de septiembre:</a:t>
          </a:r>
        </a:p>
      </dsp:txBody>
      <dsp:txXfrm>
        <a:off x="2106357" y="1705355"/>
        <a:ext cx="2707332" cy="825736"/>
      </dsp:txXfrm>
    </dsp:sp>
    <dsp:sp modelId="{1C2FA858-2AE2-435C-AB52-4976ED059048}">
      <dsp:nvSpPr>
        <dsp:cNvPr id="0" name=""/>
        <dsp:cNvSpPr/>
      </dsp:nvSpPr>
      <dsp:spPr>
        <a:xfrm>
          <a:off x="5355155" y="1705355"/>
          <a:ext cx="2707332" cy="825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finaliza el proceso de consulta pública</a:t>
          </a:r>
        </a:p>
      </dsp:txBody>
      <dsp:txXfrm>
        <a:off x="5355155" y="1705355"/>
        <a:ext cx="2707332" cy="825736"/>
      </dsp:txXfrm>
    </dsp:sp>
    <dsp:sp modelId="{977A289F-3BE0-4E56-8B28-61B00DCF008D}">
      <dsp:nvSpPr>
        <dsp:cNvPr id="0" name=""/>
        <dsp:cNvSpPr/>
      </dsp:nvSpPr>
      <dsp:spPr>
        <a:xfrm>
          <a:off x="2106357" y="2869508"/>
          <a:ext cx="2707332" cy="82573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15 de octubre:</a:t>
          </a:r>
        </a:p>
      </dsp:txBody>
      <dsp:txXfrm>
        <a:off x="2106357" y="2869508"/>
        <a:ext cx="2707332" cy="825736"/>
      </dsp:txXfrm>
    </dsp:sp>
    <dsp:sp modelId="{1D6CB3C1-82CC-421D-AF96-AFD3D0D6F241}">
      <dsp:nvSpPr>
        <dsp:cNvPr id="0" name=""/>
        <dsp:cNvSpPr/>
      </dsp:nvSpPr>
      <dsp:spPr>
        <a:xfrm>
          <a:off x="5355155" y="2869508"/>
          <a:ext cx="2707332" cy="825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El CTCP enviará a las autoridades de regulación la propuesta normativa</a:t>
          </a:r>
        </a:p>
      </dsp:txBody>
      <dsp:txXfrm>
        <a:off x="5355155" y="2869508"/>
        <a:ext cx="2707332" cy="825736"/>
      </dsp:txXfrm>
    </dsp:sp>
    <dsp:sp modelId="{1682F1C3-8BFC-4951-B931-5B3FBDA4F8F1}">
      <dsp:nvSpPr>
        <dsp:cNvPr id="0" name=""/>
        <dsp:cNvSpPr/>
      </dsp:nvSpPr>
      <dsp:spPr>
        <a:xfrm>
          <a:off x="2106357" y="4033661"/>
          <a:ext cx="2707332" cy="82573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30 de diciembre:</a:t>
          </a:r>
          <a:endParaRPr lang="es-ES" sz="1600" kern="1200" dirty="0"/>
        </a:p>
      </dsp:txBody>
      <dsp:txXfrm>
        <a:off x="2106357" y="4033661"/>
        <a:ext cx="2707332" cy="825736"/>
      </dsp:txXfrm>
    </dsp:sp>
    <dsp:sp modelId="{7C95A444-FF79-425C-8FAB-7F532CFC3026}">
      <dsp:nvSpPr>
        <dsp:cNvPr id="0" name=""/>
        <dsp:cNvSpPr/>
      </dsp:nvSpPr>
      <dsp:spPr>
        <a:xfrm>
          <a:off x="5355155" y="4033661"/>
          <a:ext cx="2707332" cy="825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Las autoridades de regulación emitirán el decreto poniendo en vigencia las normas aceptadas</a:t>
          </a:r>
          <a:endParaRPr lang="es-ES" sz="1600" kern="1200" dirty="0"/>
        </a:p>
      </dsp:txBody>
      <dsp:txXfrm>
        <a:off x="5355155" y="4033661"/>
        <a:ext cx="2707332" cy="8257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7" cy="4645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535" y="0"/>
            <a:ext cx="3038267" cy="4645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DD5B6-7515-48AE-972B-69E33AA1332E}" type="datetimeFigureOut">
              <a:rPr lang="es-CO" smtClean="0"/>
              <a:pPr/>
              <a:t>5/08/13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30312"/>
            <a:ext cx="3038267" cy="4645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535" y="8830312"/>
            <a:ext cx="3038267" cy="4645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46595-2DB0-4234-9B32-97960A0F524C}" type="slidenum">
              <a:rPr lang="es-CO" smtClean="0"/>
              <a:pPr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97775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3267B059-D1D4-4C86-A922-AB398ABC6148}" type="datetimeFigureOut">
              <a:rPr lang="es-CO" smtClean="0"/>
              <a:pPr/>
              <a:t>5/08/13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49C08772-B6C0-44D4-A398-C82968E91382}" type="slidenum">
              <a:rPr lang="es-CO" smtClean="0"/>
              <a:pPr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37971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5CD7-3F0D-474D-9468-63C29A2AE95C}" type="datetime1">
              <a:rPr lang="es-CO" smtClean="0"/>
              <a:t>5/08/13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5404-1262-C940-96BE-688F03ACD48F}" type="datetime1">
              <a:rPr lang="es-CO" smtClean="0"/>
              <a:t>5/08/13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‹Nr.›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3892-C3F9-8E40-86ED-D5F005234583}" type="datetime1">
              <a:rPr lang="es-CO" smtClean="0"/>
              <a:t>5/08/13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‹Nr.›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3922-15D3-E041-9307-8366A56F0492}" type="datetime1">
              <a:rPr lang="es-CO" smtClean="0"/>
              <a:t>5/08/13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‹Nr.›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4CF1-3617-2B4E-9715-23A5F870A8DA}" type="datetime1">
              <a:rPr lang="es-CO" smtClean="0"/>
              <a:t>5/08/13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‹Nr.›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0BA0-8534-5240-806B-8D1462C1D1B6}" type="datetime1">
              <a:rPr lang="es-CO" smtClean="0"/>
              <a:t>5/08/13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‹Nr.›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A9BC-30EA-F242-A038-57C427F76904}" type="datetime1">
              <a:rPr lang="es-CO" smtClean="0"/>
              <a:t>5/08/13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‹Nr.›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CD61-4C20-5242-92BA-E9D7EA26295C}" type="datetime1">
              <a:rPr lang="es-CO" smtClean="0"/>
              <a:t>5/08/13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‹Nr.›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6A10-067C-564E-8F09-EC06AFE48D28}" type="datetime1">
              <a:rPr lang="es-CO" smtClean="0"/>
              <a:t>5/08/13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‹Nr.›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8241-EA0F-2B47-8FCA-7032D948E0D0}" type="datetime1">
              <a:rPr lang="es-CO" smtClean="0"/>
              <a:t>5/08/13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587C-2E57-174C-9F56-3E0F0D95181B}" type="datetime1">
              <a:rPr lang="es-CO" smtClean="0"/>
              <a:t>5/08/13</a:t>
            </a:fld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‹Nr.›</a:t>
            </a:fld>
            <a:endParaRPr lang="es-C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11AD3D3-CB2E-4D24-9F0F-079F9AAC6E43}" type="slidenum">
              <a:rPr lang="es-CO" smtClean="0"/>
              <a:pPr/>
              <a:t>‹Nr.›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52430BF-B655-A741-A918-003DFEA1FCA2}" type="datetime1">
              <a:rPr lang="es-CO" smtClean="0"/>
              <a:t>5/08/13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3" r:id="rId1"/>
    <p:sldLayoutId id="2147484594" r:id="rId2"/>
    <p:sldLayoutId id="2147484595" r:id="rId3"/>
    <p:sldLayoutId id="2147484596" r:id="rId4"/>
    <p:sldLayoutId id="2147484597" r:id="rId5"/>
    <p:sldLayoutId id="2147484598" r:id="rId6"/>
    <p:sldLayoutId id="2147484599" r:id="rId7"/>
    <p:sldLayoutId id="2147484600" r:id="rId8"/>
    <p:sldLayoutId id="2147484601" r:id="rId9"/>
    <p:sldLayoutId id="2147484602" r:id="rId10"/>
    <p:sldLayoutId id="214748460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4" Type="http://schemas.openxmlformats.org/officeDocument/2006/relationships/diagramQuickStyle" Target="../diagrams/quickStyle11.xml"/><Relationship Id="rId5" Type="http://schemas.openxmlformats.org/officeDocument/2006/relationships/diagramColors" Target="../diagrams/colors11.xml"/><Relationship Id="rId6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4" Type="http://schemas.openxmlformats.org/officeDocument/2006/relationships/diagramQuickStyle" Target="../diagrams/quickStyle12.xml"/><Relationship Id="rId5" Type="http://schemas.openxmlformats.org/officeDocument/2006/relationships/diagramColors" Target="../diagrams/colors12.xml"/><Relationship Id="rId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4" Type="http://schemas.openxmlformats.org/officeDocument/2006/relationships/diagramQuickStyle" Target="../diagrams/quickStyle13.xml"/><Relationship Id="rId5" Type="http://schemas.openxmlformats.org/officeDocument/2006/relationships/diagramColors" Target="../diagrams/colors13.xml"/><Relationship Id="rId6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4" Type="http://schemas.openxmlformats.org/officeDocument/2006/relationships/diagramQuickStyle" Target="../diagrams/quickStyle14.xml"/><Relationship Id="rId5" Type="http://schemas.openxmlformats.org/officeDocument/2006/relationships/diagramColors" Target="../diagrams/colors14.xml"/><Relationship Id="rId6" Type="http://schemas.microsoft.com/office/2007/relationships/diagramDrawing" Target="../diagrams/drawing1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4" Type="http://schemas.openxmlformats.org/officeDocument/2006/relationships/diagramQuickStyle" Target="../diagrams/quickStyle15.xml"/><Relationship Id="rId5" Type="http://schemas.openxmlformats.org/officeDocument/2006/relationships/diagramColors" Target="../diagrams/colors15.xml"/><Relationship Id="rId6" Type="http://schemas.microsoft.com/office/2007/relationships/diagramDrawing" Target="../diagrams/drawing1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4" Type="http://schemas.openxmlformats.org/officeDocument/2006/relationships/diagramQuickStyle" Target="../diagrams/quickStyle16.xml"/><Relationship Id="rId5" Type="http://schemas.openxmlformats.org/officeDocument/2006/relationships/diagramColors" Target="../diagrams/colors16.xml"/><Relationship Id="rId6" Type="http://schemas.microsoft.com/office/2007/relationships/diagramDrawing" Target="../diagrams/drawing1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4" Type="http://schemas.openxmlformats.org/officeDocument/2006/relationships/diagramQuickStyle" Target="../diagrams/quickStyle17.xml"/><Relationship Id="rId5" Type="http://schemas.openxmlformats.org/officeDocument/2006/relationships/diagramColors" Target="../diagrams/colors17.xml"/><Relationship Id="rId6" Type="http://schemas.microsoft.com/office/2007/relationships/diagramDrawing" Target="../diagrams/drawing1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4" Type="http://schemas.openxmlformats.org/officeDocument/2006/relationships/diagramQuickStyle" Target="../diagrams/quickStyle18.xml"/><Relationship Id="rId5" Type="http://schemas.openxmlformats.org/officeDocument/2006/relationships/diagramColors" Target="../diagrams/colors18.xml"/><Relationship Id="rId6" Type="http://schemas.microsoft.com/office/2007/relationships/diagramDrawing" Target="../diagrams/drawing1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4" Type="http://schemas.openxmlformats.org/officeDocument/2006/relationships/diagramQuickStyle" Target="../diagrams/quickStyle19.xml"/><Relationship Id="rId5" Type="http://schemas.openxmlformats.org/officeDocument/2006/relationships/diagramColors" Target="../diagrams/colors19.xml"/><Relationship Id="rId6" Type="http://schemas.microsoft.com/office/2007/relationships/diagramDrawing" Target="../diagrams/drawing1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4" Type="http://schemas.openxmlformats.org/officeDocument/2006/relationships/diagramQuickStyle" Target="../diagrams/quickStyle20.xml"/><Relationship Id="rId5" Type="http://schemas.openxmlformats.org/officeDocument/2006/relationships/diagramColors" Target="../diagrams/colors20.xml"/><Relationship Id="rId6" Type="http://schemas.microsoft.com/office/2007/relationships/diagramDrawing" Target="../diagrams/drawing2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8840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sz="2800" b="1" dirty="0" smtClean="0"/>
              <a:t>Proyecto de Norma del Sistema Documental Contable </a:t>
            </a:r>
            <a:br>
              <a:rPr lang="es-ES" sz="2800" b="1" dirty="0" smtClean="0"/>
            </a:br>
            <a:endParaRPr lang="es-ES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>
          <a:xfrm>
            <a:off x="1043608" y="4293096"/>
            <a:ext cx="6461760" cy="10801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114300" indent="0" algn="ctr">
              <a:buNone/>
            </a:pPr>
            <a:r>
              <a:rPr lang="es-ES" sz="700" dirty="0" smtClean="0">
                <a:solidFill>
                  <a:schemeClr val="bg1"/>
                </a:solidFill>
              </a:rPr>
              <a:t>                                                                                  </a:t>
            </a:r>
          </a:p>
          <a:p>
            <a:pPr marL="114300" indent="0" algn="ctr">
              <a:buNone/>
            </a:pPr>
            <a:endParaRPr lang="es-ES" sz="700" dirty="0">
              <a:solidFill>
                <a:schemeClr val="bg1"/>
              </a:solidFill>
            </a:endParaRPr>
          </a:p>
          <a:p>
            <a:pPr marL="114300" indent="0" algn="ctr">
              <a:buNone/>
            </a:pPr>
            <a:r>
              <a:rPr lang="es-ES" sz="3200" dirty="0" smtClean="0">
                <a:solidFill>
                  <a:schemeClr val="bg1"/>
                </a:solidFill>
              </a:rPr>
              <a:t>Gabriel Suárez Cortés</a:t>
            </a:r>
          </a:p>
        </p:txBody>
      </p:sp>
    </p:spTree>
    <p:extLst>
      <p:ext uri="{BB962C8B-B14F-4D97-AF65-F5344CB8AC3E}">
        <p14:creationId xmlns:p14="http://schemas.microsoft.com/office/powerpoint/2010/main" val="716522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>
                <a:latin typeface="Arial"/>
                <a:cs typeface="Arial"/>
              </a:rPr>
              <a:t>El proceso de convergencia en Colombia (Ley 1314 de 2009)</a:t>
            </a:r>
            <a:endParaRPr lang="es-CO" sz="3200" b="1" dirty="0">
              <a:latin typeface="Arial"/>
              <a:cs typeface="Arial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10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852581438"/>
              </p:ext>
            </p:extLst>
          </p:nvPr>
        </p:nvGraphicFramePr>
        <p:xfrm>
          <a:off x="395536" y="1844824"/>
          <a:ext cx="777686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9310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200" b="1" dirty="0" smtClean="0">
                <a:latin typeface="Arial"/>
                <a:cs typeface="Arial"/>
              </a:rPr>
              <a:t>El proceso de convergencia en Colombia (Ley 1314 de 2009)</a:t>
            </a:r>
            <a:endParaRPr lang="es-CO" sz="3200" b="1" dirty="0">
              <a:latin typeface="Arial"/>
              <a:cs typeface="Arial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11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536582606"/>
              </p:ext>
            </p:extLst>
          </p:nvPr>
        </p:nvGraphicFramePr>
        <p:xfrm>
          <a:off x="467544" y="1844824"/>
          <a:ext cx="777686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4028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0"/>
            <a:ext cx="7620000" cy="1143000"/>
          </a:xfrm>
        </p:spPr>
        <p:txBody>
          <a:bodyPr>
            <a:normAutofit/>
          </a:bodyPr>
          <a:lstStyle/>
          <a:p>
            <a:r>
              <a:rPr lang="es-CO" sz="3200" b="1" dirty="0" smtClean="0">
                <a:latin typeface="Arial"/>
                <a:cs typeface="Arial"/>
              </a:rPr>
              <a:t>El proceso de convergencia en Colombia (Ley 1314 de 2009)</a:t>
            </a:r>
            <a:endParaRPr lang="es-CO" sz="3200" b="1" dirty="0">
              <a:latin typeface="Arial"/>
              <a:cs typeface="Arial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12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588928639"/>
              </p:ext>
            </p:extLst>
          </p:nvPr>
        </p:nvGraphicFramePr>
        <p:xfrm>
          <a:off x="251520" y="1268760"/>
          <a:ext cx="799288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9429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13</a:t>
            </a:fld>
            <a:endParaRPr lang="es-CO"/>
          </a:p>
        </p:txBody>
      </p:sp>
      <p:grpSp>
        <p:nvGrpSpPr>
          <p:cNvPr id="6" name="5 Grupo"/>
          <p:cNvGrpSpPr/>
          <p:nvPr/>
        </p:nvGrpSpPr>
        <p:grpSpPr>
          <a:xfrm>
            <a:off x="395536" y="2627722"/>
            <a:ext cx="7620000" cy="1449349"/>
            <a:chOff x="0" y="2951099"/>
            <a:chExt cx="7620000" cy="842400"/>
          </a:xfrm>
          <a:scene3d>
            <a:camera prst="orthographicFront"/>
            <a:lightRig rig="flat" dir="t"/>
          </a:scene3d>
        </p:grpSpPr>
        <p:sp>
          <p:nvSpPr>
            <p:cNvPr id="7" name="6 Rectángulo redondeado"/>
            <p:cNvSpPr/>
            <p:nvPr/>
          </p:nvSpPr>
          <p:spPr>
            <a:xfrm>
              <a:off x="0" y="2951099"/>
              <a:ext cx="7620000" cy="84240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hueOff val="-24598"/>
                <a:satOff val="338"/>
                <a:lumOff val="16586"/>
                <a:alphaOff val="0"/>
              </a:schemeClr>
            </a:fillRef>
            <a:effectRef idx="1">
              <a:schemeClr val="accent1">
                <a:shade val="80000"/>
                <a:hueOff val="-24598"/>
                <a:satOff val="338"/>
                <a:lumOff val="16586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" name="7 Rectángulo"/>
            <p:cNvSpPr/>
            <p:nvPr/>
          </p:nvSpPr>
          <p:spPr>
            <a:xfrm>
              <a:off x="41123" y="2992222"/>
              <a:ext cx="7537754" cy="76015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3200" b="1" kern="1200" dirty="0" smtClean="0"/>
                <a:t>Conformación del comité técnico ad honorem</a:t>
              </a:r>
              <a:endParaRPr lang="es-CO" sz="3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81440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78098"/>
          </a:xfrm>
        </p:spPr>
        <p:txBody>
          <a:bodyPr/>
          <a:lstStyle/>
          <a:p>
            <a:r>
              <a:rPr lang="es-ES" sz="2800" b="1" dirty="0" smtClean="0"/>
              <a:t>Conformación del comité técnico ad honorem</a:t>
            </a:r>
            <a:endParaRPr lang="es-ES" sz="2800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14</a:t>
            </a:fld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65758371"/>
              </p:ext>
            </p:extLst>
          </p:nvPr>
        </p:nvGraphicFramePr>
        <p:xfrm>
          <a:off x="107504" y="980728"/>
          <a:ext cx="806489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50745" y="6381328"/>
            <a:ext cx="4248472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s-ES" sz="1400" dirty="0" smtClean="0"/>
              <a:t>Secretaría Técnica: </a:t>
            </a:r>
            <a:r>
              <a:rPr lang="es-ES" sz="1400" dirty="0" err="1" smtClean="0"/>
              <a:t>ASOBANCARIA</a:t>
            </a:r>
            <a:r>
              <a:rPr lang="es-ES" sz="1400" dirty="0" smtClean="0"/>
              <a:t> 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2968279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15</a:t>
            </a:fld>
            <a:endParaRPr lang="es-CO"/>
          </a:p>
        </p:txBody>
      </p:sp>
      <p:grpSp>
        <p:nvGrpSpPr>
          <p:cNvPr id="6" name="5 Grupo"/>
          <p:cNvGrpSpPr/>
          <p:nvPr/>
        </p:nvGrpSpPr>
        <p:grpSpPr>
          <a:xfrm>
            <a:off x="467544" y="2420888"/>
            <a:ext cx="7620000" cy="1296144"/>
            <a:chOff x="0" y="3923100"/>
            <a:chExt cx="7620000" cy="842400"/>
          </a:xfrm>
          <a:scene3d>
            <a:camera prst="orthographicFront"/>
            <a:lightRig rig="flat" dir="t"/>
          </a:scene3d>
        </p:grpSpPr>
        <p:sp>
          <p:nvSpPr>
            <p:cNvPr id="7" name="6 Rectángulo redondeado"/>
            <p:cNvSpPr/>
            <p:nvPr/>
          </p:nvSpPr>
          <p:spPr>
            <a:xfrm>
              <a:off x="0" y="3923100"/>
              <a:ext cx="7620000" cy="84240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hueOff val="-32797"/>
                <a:satOff val="450"/>
                <a:lumOff val="22115"/>
                <a:alphaOff val="0"/>
              </a:schemeClr>
            </a:fillRef>
            <a:effectRef idx="1">
              <a:schemeClr val="accent1">
                <a:shade val="80000"/>
                <a:hueOff val="-32797"/>
                <a:satOff val="450"/>
                <a:lumOff val="22115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" name="7 Rectángulo"/>
            <p:cNvSpPr/>
            <p:nvPr/>
          </p:nvSpPr>
          <p:spPr>
            <a:xfrm>
              <a:off x="41123" y="3964223"/>
              <a:ext cx="7537754" cy="76015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3200" b="1" kern="1200" dirty="0" smtClean="0"/>
                <a:t>Contenido del proyecto de Normas sobre el </a:t>
              </a:r>
              <a:r>
                <a:rPr lang="es-CO" sz="3200" b="1" dirty="0"/>
                <a:t>S</a:t>
              </a:r>
              <a:r>
                <a:rPr lang="es-CO" sz="3200" b="1" kern="1200" dirty="0" smtClean="0"/>
                <a:t>istema Documental </a:t>
              </a:r>
              <a:r>
                <a:rPr lang="es-CO" sz="3200" b="1" dirty="0" smtClean="0"/>
                <a:t>C</a:t>
              </a:r>
              <a:r>
                <a:rPr lang="es-CO" sz="3200" b="1" kern="1200" dirty="0" smtClean="0"/>
                <a:t>ontable</a:t>
              </a:r>
              <a:endParaRPr lang="es-CO" sz="3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89645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 smtClean="0"/>
              <a:t>Contenido del proyecto de Normas sobre el Sistema Documental Contable</a:t>
            </a:r>
            <a:endParaRPr lang="es-ES" sz="3200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16</a:t>
            </a:fld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545799982"/>
              </p:ext>
            </p:extLst>
          </p:nvPr>
        </p:nvGraphicFramePr>
        <p:xfrm>
          <a:off x="395536" y="1484784"/>
          <a:ext cx="770485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8856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/>
              <a:t>Capitulo 1: definiciones</a:t>
            </a:r>
            <a:endParaRPr lang="es-CO" sz="32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17</a:t>
            </a:fld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983295441"/>
              </p:ext>
            </p:extLst>
          </p:nvPr>
        </p:nvGraphicFramePr>
        <p:xfrm>
          <a:off x="395536" y="1340768"/>
          <a:ext cx="777686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6107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b="1" dirty="0" smtClean="0"/>
              <a:t>Capitulo 2: El proceso contable</a:t>
            </a:r>
            <a:endParaRPr lang="es-CO" sz="28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18</a:t>
            </a:fld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956337885"/>
              </p:ext>
            </p:extLst>
          </p:nvPr>
        </p:nvGraphicFramePr>
        <p:xfrm>
          <a:off x="179512" y="1268760"/>
          <a:ext cx="806489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552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78098"/>
          </a:xfrm>
        </p:spPr>
        <p:txBody>
          <a:bodyPr/>
          <a:lstStyle/>
          <a:p>
            <a:r>
              <a:rPr lang="es-MX" sz="2800" b="1" dirty="0" smtClean="0"/>
              <a:t>Capítulo 3: Documentación del proceso contable</a:t>
            </a:r>
            <a:endParaRPr lang="es-CO" sz="28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19</a:t>
            </a:fld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504874010"/>
              </p:ext>
            </p:extLst>
          </p:nvPr>
        </p:nvGraphicFramePr>
        <p:xfrm>
          <a:off x="11701" y="980728"/>
          <a:ext cx="8208912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3644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CO" b="1" dirty="0" smtClean="0"/>
              <a:t>Contenido</a:t>
            </a:r>
            <a:endParaRPr lang="es-CO" b="1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260407"/>
              </p:ext>
            </p:extLst>
          </p:nvPr>
        </p:nvGraphicFramePr>
        <p:xfrm>
          <a:off x="457200" y="1600200"/>
          <a:ext cx="7620000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7007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20</a:t>
            </a:fld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788020213"/>
              </p:ext>
            </p:extLst>
          </p:nvPr>
        </p:nvGraphicFramePr>
        <p:xfrm>
          <a:off x="467544" y="1196752"/>
          <a:ext cx="7848872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b="1" dirty="0" smtClean="0"/>
              <a:t>Capítulo 3: </a:t>
            </a:r>
            <a:r>
              <a:rPr lang="es-MX" sz="2800" b="1" dirty="0"/>
              <a:t>Documentación </a:t>
            </a:r>
            <a:r>
              <a:rPr lang="es-MX" sz="2800" b="1" dirty="0" smtClean="0"/>
              <a:t>del proceso contable -Libros de comercio</a:t>
            </a:r>
            <a:endParaRPr lang="es-CO" sz="2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23528" y="4462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Continua…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08519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78098"/>
          </a:xfrm>
        </p:spPr>
        <p:txBody>
          <a:bodyPr/>
          <a:lstStyle/>
          <a:p>
            <a:r>
              <a:rPr lang="es-MX" sz="2800" b="1" dirty="0" smtClean="0"/>
              <a:t>Capítulo 4: Registro de las transacciones</a:t>
            </a:r>
            <a:endParaRPr lang="es-CO" sz="28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21</a:t>
            </a:fld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995945679"/>
              </p:ext>
            </p:extLst>
          </p:nvPr>
        </p:nvGraphicFramePr>
        <p:xfrm>
          <a:off x="179512" y="1052736"/>
          <a:ext cx="816056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5908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r>
              <a:rPr lang="es-MX" sz="2800" b="1" dirty="0" smtClean="0"/>
              <a:t>Capítulo 5: Conservación de la información contable</a:t>
            </a:r>
            <a:endParaRPr lang="es-CO" sz="28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22</a:t>
            </a:fld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706070603"/>
              </p:ext>
            </p:extLst>
          </p:nvPr>
        </p:nvGraphicFramePr>
        <p:xfrm>
          <a:off x="179512" y="1196752"/>
          <a:ext cx="806489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1891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b="1" dirty="0" smtClean="0"/>
              <a:t>Capítulo 6: Exhibiciones e inspección de libros y documentos</a:t>
            </a:r>
            <a:endParaRPr lang="es-CO" sz="28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23</a:t>
            </a:fld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500923833"/>
              </p:ext>
            </p:extLst>
          </p:nvPr>
        </p:nvGraphicFramePr>
        <p:xfrm>
          <a:off x="323528" y="1484784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7547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778098"/>
          </a:xfrm>
        </p:spPr>
        <p:txBody>
          <a:bodyPr/>
          <a:lstStyle/>
          <a:p>
            <a:r>
              <a:rPr lang="es-MX" sz="2800" b="1" dirty="0" smtClean="0"/>
              <a:t>Capítulo 7: Reportes</a:t>
            </a:r>
            <a:endParaRPr lang="es-CO" sz="28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24</a:t>
            </a:fld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592891839"/>
              </p:ext>
            </p:extLst>
          </p:nvPr>
        </p:nvGraphicFramePr>
        <p:xfrm>
          <a:off x="251520" y="908720"/>
          <a:ext cx="806489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70247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143000"/>
          </a:xfrm>
        </p:spPr>
        <p:txBody>
          <a:bodyPr/>
          <a:lstStyle/>
          <a:p>
            <a:r>
              <a:rPr lang="es-MX" sz="2800" b="1" dirty="0" smtClean="0"/>
              <a:t>Capítulo 8: El control interno en el sistema documental contable</a:t>
            </a:r>
            <a:endParaRPr lang="es-CO" sz="28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25</a:t>
            </a:fld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811151301"/>
              </p:ext>
            </p:extLst>
          </p:nvPr>
        </p:nvGraphicFramePr>
        <p:xfrm>
          <a:off x="251520" y="1340768"/>
          <a:ext cx="806489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6621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26</a:t>
            </a:fld>
            <a:endParaRPr lang="es-CO"/>
          </a:p>
        </p:txBody>
      </p:sp>
      <p:grpSp>
        <p:nvGrpSpPr>
          <p:cNvPr id="7" name="6 Grupo"/>
          <p:cNvGrpSpPr/>
          <p:nvPr/>
        </p:nvGrpSpPr>
        <p:grpSpPr>
          <a:xfrm>
            <a:off x="568066" y="2708920"/>
            <a:ext cx="7620000" cy="1274448"/>
            <a:chOff x="0" y="1979100"/>
            <a:chExt cx="7620000" cy="842400"/>
          </a:xfrm>
          <a:scene3d>
            <a:camera prst="orthographicFront"/>
            <a:lightRig rig="flat" dir="t"/>
          </a:scene3d>
        </p:grpSpPr>
        <p:sp>
          <p:nvSpPr>
            <p:cNvPr id="8" name="7 Rectángulo redondeado"/>
            <p:cNvSpPr/>
            <p:nvPr/>
          </p:nvSpPr>
          <p:spPr>
            <a:xfrm>
              <a:off x="0" y="1979100"/>
              <a:ext cx="7620000" cy="84240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hueOff val="-16398"/>
                <a:satOff val="225"/>
                <a:lumOff val="11057"/>
                <a:alphaOff val="0"/>
              </a:schemeClr>
            </a:fillRef>
            <a:effectRef idx="1">
              <a:schemeClr val="accent1">
                <a:shade val="80000"/>
                <a:hueOff val="-16398"/>
                <a:satOff val="225"/>
                <a:lumOff val="11057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8 Rectángulo"/>
            <p:cNvSpPr/>
            <p:nvPr/>
          </p:nvSpPr>
          <p:spPr>
            <a:xfrm>
              <a:off x="41123" y="2020223"/>
              <a:ext cx="7537754" cy="76015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3200" b="1" kern="1200" dirty="0" smtClean="0"/>
                <a:t>Cronograma para la expedición de las normas </a:t>
              </a:r>
              <a:endParaRPr lang="es-CO" sz="3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77982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936104"/>
          </a:xfrm>
        </p:spPr>
        <p:txBody>
          <a:bodyPr/>
          <a:lstStyle/>
          <a:p>
            <a:r>
              <a:rPr lang="es-ES" sz="2800" b="1" dirty="0" smtClean="0"/>
              <a:t>Cronograma para la expedición de las normas</a:t>
            </a:r>
            <a:endParaRPr lang="es-ES" sz="2800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27</a:t>
            </a:fld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176941118"/>
              </p:ext>
            </p:extLst>
          </p:nvPr>
        </p:nvGraphicFramePr>
        <p:xfrm>
          <a:off x="251520" y="1124744"/>
          <a:ext cx="806489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0162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28</a:t>
            </a:fld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387975" y="2780928"/>
            <a:ext cx="756084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5400" b="1" dirty="0" smtClean="0"/>
              <a:t>Gracias por su atención</a:t>
            </a:r>
            <a:endParaRPr lang="es-CO" sz="5400" b="1" dirty="0"/>
          </a:p>
        </p:txBody>
      </p:sp>
    </p:spTree>
    <p:extLst>
      <p:ext uri="{BB962C8B-B14F-4D97-AF65-F5344CB8AC3E}">
        <p14:creationId xmlns:p14="http://schemas.microsoft.com/office/powerpoint/2010/main" val="314944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3</a:t>
            </a:fld>
            <a:endParaRPr lang="es-CO"/>
          </a:p>
        </p:txBody>
      </p:sp>
      <p:grpSp>
        <p:nvGrpSpPr>
          <p:cNvPr id="10" name="9 Grupo"/>
          <p:cNvGrpSpPr/>
          <p:nvPr/>
        </p:nvGrpSpPr>
        <p:grpSpPr>
          <a:xfrm>
            <a:off x="395536" y="1700808"/>
            <a:ext cx="7620000" cy="1584176"/>
            <a:chOff x="0" y="6933"/>
            <a:chExt cx="7620000" cy="789750"/>
          </a:xfrm>
          <a:scene3d>
            <a:camera prst="orthographicFront"/>
            <a:lightRig rig="flat" dir="t"/>
          </a:scene3d>
        </p:grpSpPr>
        <p:sp>
          <p:nvSpPr>
            <p:cNvPr id="11" name="10 Rectángulo redondeado"/>
            <p:cNvSpPr/>
            <p:nvPr/>
          </p:nvSpPr>
          <p:spPr>
            <a:xfrm>
              <a:off x="0" y="6933"/>
              <a:ext cx="7620000" cy="78975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" name="11 Rectángulo"/>
            <p:cNvSpPr/>
            <p:nvPr/>
          </p:nvSpPr>
          <p:spPr>
            <a:xfrm>
              <a:off x="38552" y="45485"/>
              <a:ext cx="7542896" cy="712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3200" b="1" kern="1200" dirty="0" smtClean="0"/>
                <a:t>Principales objetivos</a:t>
              </a:r>
              <a:r>
                <a:rPr lang="es-CO" sz="3200" b="1" kern="1200" baseline="0" dirty="0" smtClean="0"/>
                <a:t> de la Ley 1314 de 2009</a:t>
              </a:r>
              <a:endParaRPr lang="es-CO" sz="3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15849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600" b="1" dirty="0" smtClean="0">
                <a:latin typeface="Arial"/>
                <a:cs typeface="Arial"/>
              </a:rPr>
              <a:t>El proceso de convergencia en Colombia (Ley 1314 de 2009)</a:t>
            </a:r>
            <a:endParaRPr lang="es-CO" sz="3600" b="1" dirty="0">
              <a:latin typeface="Arial"/>
              <a:cs typeface="Arial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571385738"/>
              </p:ext>
            </p:extLst>
          </p:nvPr>
        </p:nvGraphicFramePr>
        <p:xfrm>
          <a:off x="539552" y="1772816"/>
          <a:ext cx="7560840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2062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5796"/>
            <a:ext cx="7620000" cy="1143000"/>
          </a:xfrm>
        </p:spPr>
        <p:txBody>
          <a:bodyPr/>
          <a:lstStyle/>
          <a:p>
            <a:r>
              <a:rPr lang="es-ES" sz="2800" b="1" dirty="0" smtClean="0">
                <a:latin typeface="Arial"/>
                <a:cs typeface="Arial"/>
              </a:rPr>
              <a:t>El proceso de convergencia en </a:t>
            </a:r>
            <a:br>
              <a:rPr lang="es-ES" sz="2800" b="1" dirty="0" smtClean="0">
                <a:latin typeface="Arial"/>
                <a:cs typeface="Arial"/>
              </a:rPr>
            </a:br>
            <a:r>
              <a:rPr lang="es-ES" sz="2800" b="1" dirty="0" smtClean="0">
                <a:latin typeface="Arial"/>
                <a:cs typeface="Arial"/>
              </a:rPr>
              <a:t>Colombia (Ley 1314 de 2009)</a:t>
            </a:r>
            <a:endParaRPr lang="es-ES" sz="2800" b="1" dirty="0">
              <a:latin typeface="Arial"/>
              <a:cs typeface="Arial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973381400"/>
              </p:ext>
            </p:extLst>
          </p:nvPr>
        </p:nvGraphicFramePr>
        <p:xfrm>
          <a:off x="395536" y="1484784"/>
          <a:ext cx="770485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6166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6</a:t>
            </a:fld>
            <a:endParaRPr lang="es-CO"/>
          </a:p>
        </p:txBody>
      </p:sp>
      <p:grpSp>
        <p:nvGrpSpPr>
          <p:cNvPr id="7" name="6 Grupo"/>
          <p:cNvGrpSpPr/>
          <p:nvPr/>
        </p:nvGrpSpPr>
        <p:grpSpPr>
          <a:xfrm>
            <a:off x="568066" y="2708920"/>
            <a:ext cx="7620000" cy="1274448"/>
            <a:chOff x="0" y="1979100"/>
            <a:chExt cx="7620000" cy="842400"/>
          </a:xfrm>
          <a:scene3d>
            <a:camera prst="orthographicFront"/>
            <a:lightRig rig="flat" dir="t"/>
          </a:scene3d>
        </p:grpSpPr>
        <p:sp>
          <p:nvSpPr>
            <p:cNvPr id="8" name="7 Rectángulo redondeado"/>
            <p:cNvSpPr/>
            <p:nvPr/>
          </p:nvSpPr>
          <p:spPr>
            <a:xfrm>
              <a:off x="0" y="1979100"/>
              <a:ext cx="7620000" cy="84240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hueOff val="-16398"/>
                <a:satOff val="225"/>
                <a:lumOff val="11057"/>
                <a:alphaOff val="0"/>
              </a:schemeClr>
            </a:fillRef>
            <a:effectRef idx="1">
              <a:schemeClr val="accent1">
                <a:shade val="80000"/>
                <a:hueOff val="-16398"/>
                <a:satOff val="225"/>
                <a:lumOff val="11057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8 Rectángulo"/>
            <p:cNvSpPr/>
            <p:nvPr/>
          </p:nvSpPr>
          <p:spPr>
            <a:xfrm>
              <a:off x="41123" y="2020223"/>
              <a:ext cx="7537754" cy="76015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3200" b="1" kern="1200" dirty="0" smtClean="0"/>
                <a:t>Normas técnicas a expedir</a:t>
              </a:r>
              <a:endParaRPr lang="es-CO" sz="3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22943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b="1" dirty="0" smtClean="0"/>
              <a:t>Normas Técnicas a Expedir</a:t>
            </a:r>
            <a:endParaRPr lang="es-ES" sz="2800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7</a:t>
            </a:fld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456813590"/>
              </p:ext>
            </p:extLst>
          </p:nvPr>
        </p:nvGraphicFramePr>
        <p:xfrm>
          <a:off x="323528" y="1268760"/>
          <a:ext cx="777686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0799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 smtClean="0"/>
              <a:t>Contenido del Párrafo 3 del Artículo 1º de la Ley 1314</a:t>
            </a:r>
            <a:endParaRPr lang="es-ES" sz="3200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8</a:t>
            </a:fld>
            <a:endParaRPr lang="es-CO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4222939759"/>
              </p:ext>
            </p:extLst>
          </p:nvPr>
        </p:nvGraphicFramePr>
        <p:xfrm>
          <a:off x="179512" y="1340768"/>
          <a:ext cx="813690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0817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Gabriel Suárez C.</a:t>
            </a:r>
            <a:endParaRPr lang="es-CO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D3D3-CB2E-4D24-9F0F-079F9AAC6E43}" type="slidenum">
              <a:rPr lang="es-CO" smtClean="0"/>
              <a:pPr/>
              <a:t>9</a:t>
            </a:fld>
            <a:endParaRPr lang="es-CO"/>
          </a:p>
        </p:txBody>
      </p:sp>
      <p:grpSp>
        <p:nvGrpSpPr>
          <p:cNvPr id="7" name="6 Grupo"/>
          <p:cNvGrpSpPr/>
          <p:nvPr/>
        </p:nvGrpSpPr>
        <p:grpSpPr>
          <a:xfrm>
            <a:off x="568066" y="2708920"/>
            <a:ext cx="7620000" cy="1274448"/>
            <a:chOff x="0" y="1979100"/>
            <a:chExt cx="7620000" cy="842400"/>
          </a:xfrm>
          <a:scene3d>
            <a:camera prst="orthographicFront"/>
            <a:lightRig rig="flat" dir="t"/>
          </a:scene3d>
        </p:grpSpPr>
        <p:sp>
          <p:nvSpPr>
            <p:cNvPr id="8" name="7 Rectángulo redondeado"/>
            <p:cNvSpPr/>
            <p:nvPr/>
          </p:nvSpPr>
          <p:spPr>
            <a:xfrm>
              <a:off x="0" y="1979100"/>
              <a:ext cx="7620000" cy="84240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hueOff val="-16398"/>
                <a:satOff val="225"/>
                <a:lumOff val="11057"/>
                <a:alphaOff val="0"/>
              </a:schemeClr>
            </a:fillRef>
            <a:effectRef idx="1">
              <a:schemeClr val="accent1">
                <a:shade val="80000"/>
                <a:hueOff val="-16398"/>
                <a:satOff val="225"/>
                <a:lumOff val="11057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8 Rectángulo"/>
            <p:cNvSpPr/>
            <p:nvPr/>
          </p:nvSpPr>
          <p:spPr>
            <a:xfrm>
              <a:off x="41123" y="2020223"/>
              <a:ext cx="7537754" cy="76015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3200" b="1" kern="1200" dirty="0" smtClean="0"/>
                <a:t>Proceso de convergencia</a:t>
              </a:r>
              <a:endParaRPr lang="es-CO" sz="3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22943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yacenci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Adyacencia.thmx</Template>
  <TotalTime>7109</TotalTime>
  <Words>1413</Words>
  <Application>Microsoft Macintosh PowerPoint</Application>
  <PresentationFormat>Presentación en pantalla (4:3)</PresentationFormat>
  <Paragraphs>253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Adyacencia</vt:lpstr>
      <vt:lpstr>Proyecto de Norma del Sistema Documental Contable  </vt:lpstr>
      <vt:lpstr>Contenido</vt:lpstr>
      <vt:lpstr>Presentación de PowerPoint</vt:lpstr>
      <vt:lpstr>El proceso de convergencia en Colombia (Ley 1314 de 2009)</vt:lpstr>
      <vt:lpstr>El proceso de convergencia en  Colombia (Ley 1314 de 2009)</vt:lpstr>
      <vt:lpstr>Presentación de PowerPoint</vt:lpstr>
      <vt:lpstr>Normas Técnicas a Expedir</vt:lpstr>
      <vt:lpstr>Contenido del Párrafo 3 del Artículo 1º de la Ley 1314</vt:lpstr>
      <vt:lpstr>Presentación de PowerPoint</vt:lpstr>
      <vt:lpstr>El proceso de convergencia en Colombia (Ley 1314 de 2009)</vt:lpstr>
      <vt:lpstr>El proceso de convergencia en Colombia (Ley 1314 de 2009)</vt:lpstr>
      <vt:lpstr>El proceso de convergencia en Colombia (Ley 1314 de 2009)</vt:lpstr>
      <vt:lpstr>Presentación de PowerPoint</vt:lpstr>
      <vt:lpstr>Conformación del comité técnico ad honorem</vt:lpstr>
      <vt:lpstr>Presentación de PowerPoint</vt:lpstr>
      <vt:lpstr>Contenido del proyecto de Normas sobre el Sistema Documental Contable</vt:lpstr>
      <vt:lpstr>Capitulo 1: definiciones</vt:lpstr>
      <vt:lpstr>Capitulo 2: El proceso contable</vt:lpstr>
      <vt:lpstr>Capítulo 3: Documentación del proceso contable</vt:lpstr>
      <vt:lpstr>Capítulo 3: Documentación del proceso contable -Libros de comercio</vt:lpstr>
      <vt:lpstr>Capítulo 4: Registro de las transacciones</vt:lpstr>
      <vt:lpstr>Capítulo 5: Conservación de la información contable</vt:lpstr>
      <vt:lpstr>Capítulo 6: Exhibiciones e inspección de libros y documentos</vt:lpstr>
      <vt:lpstr>Capítulo 7: Reportes</vt:lpstr>
      <vt:lpstr>Capítulo 8: El control interno en el sistema documental contable</vt:lpstr>
      <vt:lpstr>Presentación de PowerPoint</vt:lpstr>
      <vt:lpstr>Cronograma para la expedición de las normas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CONVERGENCIA A ESTANDARES INTERNACIONALES EN LA LEY 1314 DE 2009</dc:title>
  <dc:creator>Familia Suarez</dc:creator>
  <cp:lastModifiedBy>Gabriel Suárez</cp:lastModifiedBy>
  <cp:revision>746</cp:revision>
  <cp:lastPrinted>2013-08-05T14:27:53Z</cp:lastPrinted>
  <dcterms:created xsi:type="dcterms:W3CDTF">2011-06-16T22:52:42Z</dcterms:created>
  <dcterms:modified xsi:type="dcterms:W3CDTF">2013-08-06T01:37:23Z</dcterms:modified>
</cp:coreProperties>
</file>