
<file path=[Content_Types].xml><?xml version="1.0" encoding="utf-8"?>
<Types xmlns="http://schemas.openxmlformats.org/package/2006/content-types">
  <Override PartName="/ppt/notesSlides/notesSlide2.xml" ContentType="application/vnd.openxmlformats-officedocument.presentationml.notesSlide+xml"/>
  <Override PartName="/ppt/diagrams/colors22.xml" ContentType="application/vnd.openxmlformats-officedocument.drawingml.diagramColors+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quickStyle20.xml" ContentType="application/vnd.openxmlformats-officedocument.drawingml.diagramStyle+xml"/>
  <Override PartName="/ppt/diagrams/drawing21.xml" ContentType="application/vnd.ms-office.drawingml.diagramDrawing+xml"/>
  <Override PartName="/ppt/diagrams/colors27.xml" ContentType="application/vnd.openxmlformats-officedocument.drawingml.diagramColors+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layout20.xml" ContentType="application/vnd.openxmlformats-officedocument.drawingml.diagram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diagrams/drawing19.xml" ContentType="application/vnd.ms-office.drawingml.diagramDrawing+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ppt/diagrams/quickStyle18.xml" ContentType="application/vnd.openxmlformats-officedocument.drawingml.diagramStyl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diagrams/quickStyle25.xml" ContentType="application/vnd.openxmlformats-officedocument.drawingml.diagramStyle+xml"/>
  <Override PartName="/ppt/diagrams/drawing26.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rawing8.xml" ContentType="application/vnd.ms-office.drawingml.diagramDrawing+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5.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notesSlides/notesSlide4.xml" ContentType="application/vnd.openxmlformats-officedocument.presentationml.notesSlide+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notesSlides/notesSlide29.xml" ContentType="application/vnd.openxmlformats-officedocument.presentationml.notesSlide+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Override PartName="/ppt/notesSlides/notesSlide18.xml" ContentType="application/vnd.openxmlformats-officedocument.presentationml.notesSlide+xml"/>
  <Override PartName="/ppt/diagrams/quickStyle19.xml" ContentType="application/vnd.openxmlformats-officedocument.drawingml.diagramStyle+xml"/>
  <Override PartName="/ppt/diagrams/data22.xml" ContentType="application/vnd.openxmlformats-officedocument.drawingml.diagramData+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notesSlides/notesSlide3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diagrams/layout15.xml" ContentType="application/vnd.openxmlformats-officedocument.drawingml.diagramLayout+xml"/>
  <Override PartName="/ppt/notesSlides/notesSlide21.xml" ContentType="application/vnd.openxmlformats-officedocument.presentationml.notesSlide+xml"/>
  <Override PartName="/ppt/diagrams/quickStyle22.xml" ContentType="application/vnd.openxmlformats-officedocument.drawingml.diagramStyle+xml"/>
  <Override PartName="/ppt/diagrams/drawing23.xml" ContentType="application/vnd.ms-office.drawingml.diagramDrawing+xml"/>
  <Override PartName="/ppt/diagrams/layout26.xml" ContentType="application/vnd.openxmlformats-officedocument.drawingml.diagramLayout+xml"/>
  <Override PartName="/ppt/diagrams/colors6.xml" ContentType="application/vnd.openxmlformats-officedocument.drawingml.diagramColors+xml"/>
  <Override PartName="/ppt/notesSlides/notesSlide10.xml" ContentType="application/vnd.openxmlformats-officedocument.presentationml.notesSlide+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notesSlides/notesSlide19.xml" ContentType="application/vnd.openxmlformats-officedocument.presentationml.notesSlide+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ppt/diagrams/data9.xml" ContentType="application/vnd.openxmlformats-officedocument.drawingml.diagramData+xml"/>
  <Override PartName="/ppt/notesSlides/notesSlide15.xml" ContentType="application/vnd.openxmlformats-officedocument.presentationml.notesSlide+xml"/>
  <Override PartName="/ppt/diagrams/quickStyle16.xml" ContentType="application/vnd.openxmlformats-officedocument.drawingml.diagramStyle+xml"/>
  <Override PartName="/ppt/diagrams/drawing17.xml" ContentType="application/vnd.ms-office.drawingml.diagramDrawing+xml"/>
  <Override PartName="/ppt/notesSlides/notesSlide26.xml" ContentType="application/vnd.openxmlformats-officedocument.presentationml.notesSlide+xml"/>
  <Override PartName="/ppt/diagrams/quickStyle27.xml" ContentType="application/vnd.openxmlformats-officedocument.drawingml.diagramStyl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27.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notesSlides/notesSlide11.xml" ContentType="application/vnd.openxmlformats-officedocument.presentationml.notesSlide+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s/slide32.xml" ContentType="application/vnd.openxmlformats-officedocument.presentationml.slide+xml"/>
  <Override PartName="/ppt/diagrams/data20.xml" ContentType="application/vnd.openxmlformats-officedocument.drawingml.diagramData+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diagrams/quickStyle24.xml" ContentType="application/vnd.openxmlformats-officedocument.drawingml.diagramStyle+xml"/>
  <Override PartName="/ppt/diagrams/drawing25.xml" ContentType="application/vnd.ms-office.drawingml.diagramDrawing+xml"/>
  <Override PartName="/ppt/diagrams/colors8.xml" ContentType="application/vnd.openxmlformats-officedocument.drawingml.diagramColors+xml"/>
  <Override PartName="/ppt/notesSlides/notesSlide12.xml" ContentType="application/vnd.openxmlformats-officedocument.presentationml.notesSlide+xml"/>
  <Override PartName="/ppt/diagrams/quickStyle13.xml" ContentType="application/vnd.openxmlformats-officedocument.drawingml.diagramStyle+xml"/>
  <Override PartName="/ppt/diagrams/drawing14.xml" ContentType="application/vnd.ms-office.drawingml.diagramDrawing+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notesSlides/notesSlide3.xml" ContentType="application/vnd.openxmlformats-officedocument.presentationml.notes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95" r:id="rId2"/>
    <p:sldId id="296" r:id="rId3"/>
    <p:sldId id="297" r:id="rId4"/>
    <p:sldId id="298" r:id="rId5"/>
    <p:sldId id="299" r:id="rId6"/>
    <p:sldId id="300" r:id="rId7"/>
    <p:sldId id="301" r:id="rId8"/>
    <p:sldId id="326" r:id="rId9"/>
    <p:sldId id="327" r:id="rId10"/>
    <p:sldId id="329" r:id="rId11"/>
    <p:sldId id="328" r:id="rId12"/>
    <p:sldId id="302" r:id="rId13"/>
    <p:sldId id="303" r:id="rId14"/>
    <p:sldId id="332" r:id="rId15"/>
    <p:sldId id="304" r:id="rId16"/>
    <p:sldId id="336" r:id="rId17"/>
    <p:sldId id="339" r:id="rId18"/>
    <p:sldId id="338" r:id="rId19"/>
    <p:sldId id="319" r:id="rId20"/>
    <p:sldId id="305" r:id="rId21"/>
    <p:sldId id="306" r:id="rId22"/>
    <p:sldId id="307" r:id="rId23"/>
    <p:sldId id="308" r:id="rId24"/>
    <p:sldId id="333" r:id="rId25"/>
    <p:sldId id="309" r:id="rId26"/>
    <p:sldId id="330" r:id="rId27"/>
    <p:sldId id="311" r:id="rId28"/>
    <p:sldId id="261" r:id="rId29"/>
    <p:sldId id="262" r:id="rId30"/>
    <p:sldId id="314" r:id="rId31"/>
    <p:sldId id="263" r:id="rId32"/>
    <p:sldId id="316" r:id="rId33"/>
    <p:sldId id="317" r:id="rId34"/>
    <p:sldId id="266" r:id="rId35"/>
    <p:sldId id="269" r:id="rId36"/>
    <p:sldId id="320" r:id="rId37"/>
    <p:sldId id="310" r:id="rId38"/>
    <p:sldId id="322" r:id="rId39"/>
    <p:sldId id="334" r:id="rId40"/>
    <p:sldId id="270" r:id="rId41"/>
  </p:sldIdLst>
  <p:sldSz cx="10085388" cy="7772400"/>
  <p:notesSz cx="6858000" cy="9144000"/>
  <p:defaultTextStyle>
    <a:defPPr>
      <a:defRPr lang="es-ES_tradnl"/>
    </a:defPPr>
    <a:lvl1pPr algn="l" defTabSz="509588" rtl="0" fontAlgn="base">
      <a:spcBef>
        <a:spcPct val="0"/>
      </a:spcBef>
      <a:spcAft>
        <a:spcPct val="0"/>
      </a:spcAft>
      <a:defRPr sz="2000" kern="1200">
        <a:solidFill>
          <a:schemeClr val="tx1"/>
        </a:solidFill>
        <a:latin typeface="Arial" charset="0"/>
        <a:ea typeface="ＭＳ Ｐゴシック" pitchFamily="34" charset="-128"/>
        <a:cs typeface="+mn-cs"/>
      </a:defRPr>
    </a:lvl1pPr>
    <a:lvl2pPr marL="509588" indent="-52388" algn="l" defTabSz="509588" rtl="0" fontAlgn="base">
      <a:spcBef>
        <a:spcPct val="0"/>
      </a:spcBef>
      <a:spcAft>
        <a:spcPct val="0"/>
      </a:spcAft>
      <a:defRPr sz="2000" kern="1200">
        <a:solidFill>
          <a:schemeClr val="tx1"/>
        </a:solidFill>
        <a:latin typeface="Arial" charset="0"/>
        <a:ea typeface="ＭＳ Ｐゴシック" pitchFamily="34" charset="-128"/>
        <a:cs typeface="+mn-cs"/>
      </a:defRPr>
    </a:lvl2pPr>
    <a:lvl3pPr marL="1019175" indent="-104775" algn="l" defTabSz="509588" rtl="0" fontAlgn="base">
      <a:spcBef>
        <a:spcPct val="0"/>
      </a:spcBef>
      <a:spcAft>
        <a:spcPct val="0"/>
      </a:spcAft>
      <a:defRPr sz="2000" kern="1200">
        <a:solidFill>
          <a:schemeClr val="tx1"/>
        </a:solidFill>
        <a:latin typeface="Arial" charset="0"/>
        <a:ea typeface="ＭＳ Ｐゴシック" pitchFamily="34" charset="-128"/>
        <a:cs typeface="+mn-cs"/>
      </a:defRPr>
    </a:lvl3pPr>
    <a:lvl4pPr marL="1530350" indent="-158750" algn="l" defTabSz="509588" rtl="0" fontAlgn="base">
      <a:spcBef>
        <a:spcPct val="0"/>
      </a:spcBef>
      <a:spcAft>
        <a:spcPct val="0"/>
      </a:spcAft>
      <a:defRPr sz="2000" kern="1200">
        <a:solidFill>
          <a:schemeClr val="tx1"/>
        </a:solidFill>
        <a:latin typeface="Arial" charset="0"/>
        <a:ea typeface="ＭＳ Ｐゴシック" pitchFamily="34" charset="-128"/>
        <a:cs typeface="+mn-cs"/>
      </a:defRPr>
    </a:lvl4pPr>
    <a:lvl5pPr marL="2039938" indent="-211138" algn="l" defTabSz="509588" rtl="0" fontAlgn="base">
      <a:spcBef>
        <a:spcPct val="0"/>
      </a:spcBef>
      <a:spcAft>
        <a:spcPct val="0"/>
      </a:spcAft>
      <a:defRPr sz="2000" kern="1200">
        <a:solidFill>
          <a:schemeClr val="tx1"/>
        </a:solidFill>
        <a:latin typeface="Arial" charset="0"/>
        <a:ea typeface="ＭＳ Ｐゴシック" pitchFamily="34" charset="-128"/>
        <a:cs typeface="+mn-cs"/>
      </a:defRPr>
    </a:lvl5pPr>
    <a:lvl6pPr marL="2286000" algn="l" defTabSz="914400" rtl="0" eaLnBrk="1" latinLnBrk="0" hangingPunct="1">
      <a:defRPr sz="2000" kern="1200">
        <a:solidFill>
          <a:schemeClr val="tx1"/>
        </a:solidFill>
        <a:latin typeface="Arial" charset="0"/>
        <a:ea typeface="ＭＳ Ｐゴシック" pitchFamily="34" charset="-128"/>
        <a:cs typeface="+mn-cs"/>
      </a:defRPr>
    </a:lvl6pPr>
    <a:lvl7pPr marL="2743200" algn="l" defTabSz="914400" rtl="0" eaLnBrk="1" latinLnBrk="0" hangingPunct="1">
      <a:defRPr sz="2000" kern="1200">
        <a:solidFill>
          <a:schemeClr val="tx1"/>
        </a:solidFill>
        <a:latin typeface="Arial" charset="0"/>
        <a:ea typeface="ＭＳ Ｐゴシック" pitchFamily="34" charset="-128"/>
        <a:cs typeface="+mn-cs"/>
      </a:defRPr>
    </a:lvl7pPr>
    <a:lvl8pPr marL="3200400" algn="l" defTabSz="914400" rtl="0" eaLnBrk="1" latinLnBrk="0" hangingPunct="1">
      <a:defRPr sz="2000" kern="1200">
        <a:solidFill>
          <a:schemeClr val="tx1"/>
        </a:solidFill>
        <a:latin typeface="Arial" charset="0"/>
        <a:ea typeface="ＭＳ Ｐゴシック" pitchFamily="34" charset="-128"/>
        <a:cs typeface="+mn-cs"/>
      </a:defRPr>
    </a:lvl8pPr>
    <a:lvl9pPr marL="3657600" algn="l" defTabSz="914400" rtl="0" eaLnBrk="1" latinLnBrk="0" hangingPunct="1">
      <a:defRPr sz="20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78" autoAdjust="0"/>
    <p:restoredTop sz="94709" autoAdjust="0"/>
  </p:normalViewPr>
  <p:slideViewPr>
    <p:cSldViewPr snapToGrid="0" snapToObjects="1">
      <p:cViewPr varScale="1">
        <p:scale>
          <a:sx n="62" d="100"/>
          <a:sy n="62" d="100"/>
        </p:scale>
        <p:origin x="-474" y="-78"/>
      </p:cViewPr>
      <p:guideLst>
        <p:guide orient="horz" pos="2448"/>
        <p:guide pos="317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521E2D-2B17-433E-A408-2C4A76047F1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O"/>
        </a:p>
      </dgm:t>
    </dgm:pt>
    <dgm:pt modelId="{1D44EC80-AC2F-4163-83CC-25A4A9BCE36F}">
      <dgm:prSet phldrT="[Texto]" custT="1"/>
      <dgm:spPr/>
      <dgm:t>
        <a:bodyPr/>
        <a:lstStyle/>
        <a:p>
          <a:pPr algn="just"/>
          <a:r>
            <a:rPr lang="es-MX" sz="2400" dirty="0" smtClean="0"/>
            <a:t>Los sistemas de control de gestión (SCG)  son las prácticas y procedimientos formales basados en información que utilizan los gestores para mantener o modificar parámetros de una organización. Los SCG han tenido una evolución considerable en los últimos 30 años debido a procesos mundiales de intercambio, flujo de riqueza y cambio tecnológico. La literatura sobre sistemas de control de gestión puede ser validada por medio de la intervención de las investigaciones en los entornos empresariales, es por esto que la investigación de tipo cualitativa apoyada de la metodología del estudio de caso es importante para comparar y observar la aplicación de sistemas de control de gestión en las empresas del Grupo Social y Empresarial del Sector Defensa.</a:t>
          </a:r>
          <a:endParaRPr lang="es-CO" sz="2400" dirty="0"/>
        </a:p>
      </dgm:t>
    </dgm:pt>
    <dgm:pt modelId="{499E9425-A4A3-47C9-86B3-DC603673D305}" type="parTrans" cxnId="{567503D2-ED05-4E2E-859E-DB337E5C1CA0}">
      <dgm:prSet/>
      <dgm:spPr/>
      <dgm:t>
        <a:bodyPr/>
        <a:lstStyle/>
        <a:p>
          <a:endParaRPr lang="es-CO"/>
        </a:p>
      </dgm:t>
    </dgm:pt>
    <dgm:pt modelId="{6ACA07FC-92DE-4044-BDD7-52885E4D096D}" type="sibTrans" cxnId="{567503D2-ED05-4E2E-859E-DB337E5C1CA0}">
      <dgm:prSet/>
      <dgm:spPr/>
      <dgm:t>
        <a:bodyPr/>
        <a:lstStyle/>
        <a:p>
          <a:endParaRPr lang="es-CO"/>
        </a:p>
      </dgm:t>
    </dgm:pt>
    <dgm:pt modelId="{CCCAEC73-FBB6-44C4-9404-A69535EE2E43}" type="pres">
      <dgm:prSet presAssocID="{2C521E2D-2B17-433E-A408-2C4A76047F16}" presName="linear" presStyleCnt="0">
        <dgm:presLayoutVars>
          <dgm:dir/>
          <dgm:animLvl val="lvl"/>
          <dgm:resizeHandles val="exact"/>
        </dgm:presLayoutVars>
      </dgm:prSet>
      <dgm:spPr/>
      <dgm:t>
        <a:bodyPr/>
        <a:lstStyle/>
        <a:p>
          <a:endParaRPr lang="es-ES"/>
        </a:p>
      </dgm:t>
    </dgm:pt>
    <dgm:pt modelId="{B32E4E70-32C6-4256-8B04-1ECDA684BC06}" type="pres">
      <dgm:prSet presAssocID="{1D44EC80-AC2F-4163-83CC-25A4A9BCE36F}" presName="parentLin" presStyleCnt="0"/>
      <dgm:spPr/>
    </dgm:pt>
    <dgm:pt modelId="{1812A825-490C-4562-A242-0AE9B096328D}" type="pres">
      <dgm:prSet presAssocID="{1D44EC80-AC2F-4163-83CC-25A4A9BCE36F}" presName="parentLeftMargin" presStyleLbl="node1" presStyleIdx="0" presStyleCnt="1"/>
      <dgm:spPr/>
      <dgm:t>
        <a:bodyPr/>
        <a:lstStyle/>
        <a:p>
          <a:endParaRPr lang="es-ES"/>
        </a:p>
      </dgm:t>
    </dgm:pt>
    <dgm:pt modelId="{448B8215-0FFE-4C18-B4CE-CF82C1D2252D}" type="pres">
      <dgm:prSet presAssocID="{1D44EC80-AC2F-4163-83CC-25A4A9BCE36F}" presName="parentText" presStyleLbl="node1" presStyleIdx="0" presStyleCnt="1" custScaleX="144156" custScaleY="250110" custLinFactNeighborX="-41684" custLinFactNeighborY="-74">
        <dgm:presLayoutVars>
          <dgm:chMax val="0"/>
          <dgm:bulletEnabled val="1"/>
        </dgm:presLayoutVars>
      </dgm:prSet>
      <dgm:spPr/>
      <dgm:t>
        <a:bodyPr/>
        <a:lstStyle/>
        <a:p>
          <a:endParaRPr lang="es-CO"/>
        </a:p>
      </dgm:t>
    </dgm:pt>
    <dgm:pt modelId="{343E5F79-06F1-44EB-9C28-531B722738BE}" type="pres">
      <dgm:prSet presAssocID="{1D44EC80-AC2F-4163-83CC-25A4A9BCE36F}" presName="negativeSpace" presStyleCnt="0"/>
      <dgm:spPr/>
    </dgm:pt>
    <dgm:pt modelId="{B2A66263-6E68-43F4-93B4-51467DC8FA7B}" type="pres">
      <dgm:prSet presAssocID="{1D44EC80-AC2F-4163-83CC-25A4A9BCE36F}" presName="childText" presStyleLbl="conFgAcc1" presStyleIdx="0" presStyleCnt="1">
        <dgm:presLayoutVars>
          <dgm:bulletEnabled val="1"/>
        </dgm:presLayoutVars>
      </dgm:prSet>
      <dgm:spPr/>
    </dgm:pt>
  </dgm:ptLst>
  <dgm:cxnLst>
    <dgm:cxn modelId="{72273698-8DBA-444B-9044-9F9640437156}" type="presOf" srcId="{1D44EC80-AC2F-4163-83CC-25A4A9BCE36F}" destId="{448B8215-0FFE-4C18-B4CE-CF82C1D2252D}" srcOrd="1" destOrd="0" presId="urn:microsoft.com/office/officeart/2005/8/layout/list1"/>
    <dgm:cxn modelId="{A8C8EECB-65CD-4CB2-8911-96E8CEE17236}" type="presOf" srcId="{1D44EC80-AC2F-4163-83CC-25A4A9BCE36F}" destId="{1812A825-490C-4562-A242-0AE9B096328D}" srcOrd="0" destOrd="0" presId="urn:microsoft.com/office/officeart/2005/8/layout/list1"/>
    <dgm:cxn modelId="{567503D2-ED05-4E2E-859E-DB337E5C1CA0}" srcId="{2C521E2D-2B17-433E-A408-2C4A76047F16}" destId="{1D44EC80-AC2F-4163-83CC-25A4A9BCE36F}" srcOrd="0" destOrd="0" parTransId="{499E9425-A4A3-47C9-86B3-DC603673D305}" sibTransId="{6ACA07FC-92DE-4044-BDD7-52885E4D096D}"/>
    <dgm:cxn modelId="{3DDF5050-DFB1-46D5-B1B3-943AA678CB01}" type="presOf" srcId="{2C521E2D-2B17-433E-A408-2C4A76047F16}" destId="{CCCAEC73-FBB6-44C4-9404-A69535EE2E43}" srcOrd="0" destOrd="0" presId="urn:microsoft.com/office/officeart/2005/8/layout/list1"/>
    <dgm:cxn modelId="{C4941E31-5F0D-44A4-B1EE-7FEEE22F40EE}" type="presParOf" srcId="{CCCAEC73-FBB6-44C4-9404-A69535EE2E43}" destId="{B32E4E70-32C6-4256-8B04-1ECDA684BC06}" srcOrd="0" destOrd="0" presId="urn:microsoft.com/office/officeart/2005/8/layout/list1"/>
    <dgm:cxn modelId="{DF01EAF8-1616-46A8-944F-41F9DCBCCCDD}" type="presParOf" srcId="{B32E4E70-32C6-4256-8B04-1ECDA684BC06}" destId="{1812A825-490C-4562-A242-0AE9B096328D}" srcOrd="0" destOrd="0" presId="urn:microsoft.com/office/officeart/2005/8/layout/list1"/>
    <dgm:cxn modelId="{795F5C38-B04C-48DF-8627-58CEA53533A0}" type="presParOf" srcId="{B32E4E70-32C6-4256-8B04-1ECDA684BC06}" destId="{448B8215-0FFE-4C18-B4CE-CF82C1D2252D}" srcOrd="1" destOrd="0" presId="urn:microsoft.com/office/officeart/2005/8/layout/list1"/>
    <dgm:cxn modelId="{51485356-E5FE-47FC-879C-B39322E52F27}" type="presParOf" srcId="{CCCAEC73-FBB6-44C4-9404-A69535EE2E43}" destId="{343E5F79-06F1-44EB-9C28-531B722738BE}" srcOrd="1" destOrd="0" presId="urn:microsoft.com/office/officeart/2005/8/layout/list1"/>
    <dgm:cxn modelId="{95ED3E2E-E834-400D-9911-E7DAF43C4064}" type="presParOf" srcId="{CCCAEC73-FBB6-44C4-9404-A69535EE2E43}" destId="{B2A66263-6E68-43F4-93B4-51467DC8FA7B}"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84FBA24-9046-4689-A65D-0B6162D5CDA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O"/>
        </a:p>
      </dgm:t>
    </dgm:pt>
    <dgm:pt modelId="{E9806C28-2529-4E5A-96C1-8BB76C1C23D7}">
      <dgm:prSet phldrT="[Texto]" custT="1"/>
      <dgm:spPr/>
      <dgm:t>
        <a:bodyPr/>
        <a:lstStyle/>
        <a:p>
          <a:pPr algn="just"/>
          <a:r>
            <a:rPr lang="es-MX" sz="2400" dirty="0" smtClean="0"/>
            <a:t>La investigación en Contabilidad de Gestión ha tenido un interés  creciente por el estudio de los sistemas de información y gestión empresarial, Ripoll (1989) lo atribuye a la evolución de los entornos empresariales y competencia, lo cual obliga a las organizaciones a adaptar  dichos sistemas para responder a los nuevos retos de gestión. </a:t>
          </a:r>
          <a:endParaRPr lang="es-CO" sz="2400" dirty="0"/>
        </a:p>
      </dgm:t>
    </dgm:pt>
    <dgm:pt modelId="{B29882A2-D55A-4737-863B-93FA917AF388}" type="parTrans" cxnId="{BD307DDE-DEF3-4092-B8B8-735B30FFAF2F}">
      <dgm:prSet/>
      <dgm:spPr/>
      <dgm:t>
        <a:bodyPr/>
        <a:lstStyle/>
        <a:p>
          <a:endParaRPr lang="es-CO"/>
        </a:p>
      </dgm:t>
    </dgm:pt>
    <dgm:pt modelId="{1B8B7939-CBCA-4F39-90AE-3676B0F9DD42}" type="sibTrans" cxnId="{BD307DDE-DEF3-4092-B8B8-735B30FFAF2F}">
      <dgm:prSet/>
      <dgm:spPr/>
      <dgm:t>
        <a:bodyPr/>
        <a:lstStyle/>
        <a:p>
          <a:endParaRPr lang="es-CO"/>
        </a:p>
      </dgm:t>
    </dgm:pt>
    <dgm:pt modelId="{56DC0EB6-E98B-4E6A-8353-19C041FB02EF}" type="pres">
      <dgm:prSet presAssocID="{084FBA24-9046-4689-A65D-0B6162D5CDAC}" presName="linear" presStyleCnt="0">
        <dgm:presLayoutVars>
          <dgm:dir/>
          <dgm:animLvl val="lvl"/>
          <dgm:resizeHandles val="exact"/>
        </dgm:presLayoutVars>
      </dgm:prSet>
      <dgm:spPr/>
      <dgm:t>
        <a:bodyPr/>
        <a:lstStyle/>
        <a:p>
          <a:endParaRPr lang="es-CO"/>
        </a:p>
      </dgm:t>
    </dgm:pt>
    <dgm:pt modelId="{F6E9B865-6D30-4838-AFDF-7251DFD070A7}" type="pres">
      <dgm:prSet presAssocID="{E9806C28-2529-4E5A-96C1-8BB76C1C23D7}" presName="parentLin" presStyleCnt="0"/>
      <dgm:spPr/>
    </dgm:pt>
    <dgm:pt modelId="{1C312137-5D39-43EC-8C78-210DACA755D1}" type="pres">
      <dgm:prSet presAssocID="{E9806C28-2529-4E5A-96C1-8BB76C1C23D7}" presName="parentLeftMargin" presStyleLbl="node1" presStyleIdx="0" presStyleCnt="1"/>
      <dgm:spPr/>
      <dgm:t>
        <a:bodyPr/>
        <a:lstStyle/>
        <a:p>
          <a:endParaRPr lang="es-CO"/>
        </a:p>
      </dgm:t>
    </dgm:pt>
    <dgm:pt modelId="{1A8901D0-BB6F-438A-884C-096DD26043CA}" type="pres">
      <dgm:prSet presAssocID="{E9806C28-2529-4E5A-96C1-8BB76C1C23D7}" presName="parentText" presStyleLbl="node1" presStyleIdx="0" presStyleCnt="1" custScaleX="142857" custScaleY="154336">
        <dgm:presLayoutVars>
          <dgm:chMax val="0"/>
          <dgm:bulletEnabled val="1"/>
        </dgm:presLayoutVars>
      </dgm:prSet>
      <dgm:spPr/>
      <dgm:t>
        <a:bodyPr/>
        <a:lstStyle/>
        <a:p>
          <a:endParaRPr lang="es-CO"/>
        </a:p>
      </dgm:t>
    </dgm:pt>
    <dgm:pt modelId="{2F9586AC-2F76-4499-BCAB-DB96AB8225EA}" type="pres">
      <dgm:prSet presAssocID="{E9806C28-2529-4E5A-96C1-8BB76C1C23D7}" presName="negativeSpace" presStyleCnt="0"/>
      <dgm:spPr/>
    </dgm:pt>
    <dgm:pt modelId="{D8700F93-2933-40EB-BCC3-4B97C230C15D}" type="pres">
      <dgm:prSet presAssocID="{E9806C28-2529-4E5A-96C1-8BB76C1C23D7}" presName="childText" presStyleLbl="conFgAcc1" presStyleIdx="0" presStyleCnt="1">
        <dgm:presLayoutVars>
          <dgm:bulletEnabled val="1"/>
        </dgm:presLayoutVars>
      </dgm:prSet>
      <dgm:spPr/>
    </dgm:pt>
  </dgm:ptLst>
  <dgm:cxnLst>
    <dgm:cxn modelId="{2D19ABFA-0C5D-4046-833F-936D85F13EC7}" type="presOf" srcId="{E9806C28-2529-4E5A-96C1-8BB76C1C23D7}" destId="{1A8901D0-BB6F-438A-884C-096DD26043CA}" srcOrd="1" destOrd="0" presId="urn:microsoft.com/office/officeart/2005/8/layout/list1"/>
    <dgm:cxn modelId="{6EACDF37-30BC-482A-A4DC-554997992799}" type="presOf" srcId="{084FBA24-9046-4689-A65D-0B6162D5CDAC}" destId="{56DC0EB6-E98B-4E6A-8353-19C041FB02EF}" srcOrd="0" destOrd="0" presId="urn:microsoft.com/office/officeart/2005/8/layout/list1"/>
    <dgm:cxn modelId="{87AE9A9F-F943-4B7F-B874-7D2F20163D01}" type="presOf" srcId="{E9806C28-2529-4E5A-96C1-8BB76C1C23D7}" destId="{1C312137-5D39-43EC-8C78-210DACA755D1}" srcOrd="0" destOrd="0" presId="urn:microsoft.com/office/officeart/2005/8/layout/list1"/>
    <dgm:cxn modelId="{BD307DDE-DEF3-4092-B8B8-735B30FFAF2F}" srcId="{084FBA24-9046-4689-A65D-0B6162D5CDAC}" destId="{E9806C28-2529-4E5A-96C1-8BB76C1C23D7}" srcOrd="0" destOrd="0" parTransId="{B29882A2-D55A-4737-863B-93FA917AF388}" sibTransId="{1B8B7939-CBCA-4F39-90AE-3676B0F9DD42}"/>
    <dgm:cxn modelId="{AD76B8CE-9889-416A-9BA7-57D09B9535EA}" type="presParOf" srcId="{56DC0EB6-E98B-4E6A-8353-19C041FB02EF}" destId="{F6E9B865-6D30-4838-AFDF-7251DFD070A7}" srcOrd="0" destOrd="0" presId="urn:microsoft.com/office/officeart/2005/8/layout/list1"/>
    <dgm:cxn modelId="{5CBE2835-9F39-4EB5-975A-C47CF5DCF61C}" type="presParOf" srcId="{F6E9B865-6D30-4838-AFDF-7251DFD070A7}" destId="{1C312137-5D39-43EC-8C78-210DACA755D1}" srcOrd="0" destOrd="0" presId="urn:microsoft.com/office/officeart/2005/8/layout/list1"/>
    <dgm:cxn modelId="{7188F749-7B8A-4857-B46E-7398035505DE}" type="presParOf" srcId="{F6E9B865-6D30-4838-AFDF-7251DFD070A7}" destId="{1A8901D0-BB6F-438A-884C-096DD26043CA}" srcOrd="1" destOrd="0" presId="urn:microsoft.com/office/officeart/2005/8/layout/list1"/>
    <dgm:cxn modelId="{25CE2F33-4F4E-4DFA-84FC-F362786D11C8}" type="presParOf" srcId="{56DC0EB6-E98B-4E6A-8353-19C041FB02EF}" destId="{2F9586AC-2F76-4499-BCAB-DB96AB8225EA}" srcOrd="1" destOrd="0" presId="urn:microsoft.com/office/officeart/2005/8/layout/list1"/>
    <dgm:cxn modelId="{7BACDBB7-069C-4C7D-A628-AB67F49CB742}" type="presParOf" srcId="{56DC0EB6-E98B-4E6A-8353-19C041FB02EF}" destId="{D8700F93-2933-40EB-BCC3-4B97C230C15D}"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07CC298-ACE4-44FF-9D08-90A9302942D2}"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s-ES_tradnl"/>
        </a:p>
      </dgm:t>
    </dgm:pt>
    <dgm:pt modelId="{5C765C73-6336-4C9E-835E-6D22B44AD9EA}">
      <dgm:prSet phldrT="[Texto]" custT="1"/>
      <dgm:spPr/>
      <dgm:t>
        <a:bodyPr/>
        <a:lstStyle/>
        <a:p>
          <a:pPr algn="just"/>
          <a:r>
            <a:rPr lang="es-CO" sz="2000" dirty="0" smtClean="0"/>
            <a:t>El GSED está conformado por 18 empresas al servicio del Sector Defensa, es uno de los más importantes del país, organizado en tres Unidades:</a:t>
          </a:r>
          <a:endParaRPr lang="es-ES_tradnl" sz="2000" dirty="0"/>
        </a:p>
      </dgm:t>
    </dgm:pt>
    <dgm:pt modelId="{FE03E81F-5696-408D-A994-FCC11434A2D3}" type="parTrans" cxnId="{DE5BF498-57F4-476E-A04B-E74CB7B2C182}">
      <dgm:prSet/>
      <dgm:spPr/>
      <dgm:t>
        <a:bodyPr/>
        <a:lstStyle/>
        <a:p>
          <a:endParaRPr lang="es-ES_tradnl"/>
        </a:p>
      </dgm:t>
    </dgm:pt>
    <dgm:pt modelId="{11FE2E44-3162-4A58-AFD3-C34679303DFD}" type="sibTrans" cxnId="{DE5BF498-57F4-476E-A04B-E74CB7B2C182}">
      <dgm:prSet/>
      <dgm:spPr/>
      <dgm:t>
        <a:bodyPr/>
        <a:lstStyle/>
        <a:p>
          <a:endParaRPr lang="es-ES_tradnl"/>
        </a:p>
      </dgm:t>
    </dgm:pt>
    <dgm:pt modelId="{3FCE854F-0DD6-4025-9F9E-CEC1600EFF25}">
      <dgm:prSet phldrT="[Texto]" custT="1"/>
      <dgm:spPr/>
      <dgm:t>
        <a:bodyPr/>
        <a:lstStyle/>
        <a:p>
          <a:r>
            <a:rPr lang="es-CO" sz="2000" dirty="0" smtClean="0"/>
            <a:t>I) Apoyo Logístico, </a:t>
          </a:r>
        </a:p>
        <a:p>
          <a:r>
            <a:rPr lang="es-CO" sz="2000" dirty="0" smtClean="0"/>
            <a:t>II) Bienestar y</a:t>
          </a:r>
        </a:p>
        <a:p>
          <a:r>
            <a:rPr lang="es-CO" sz="2000" dirty="0" smtClean="0"/>
            <a:t>III) Apoyo a la Seguridad,</a:t>
          </a:r>
          <a:endParaRPr lang="es-ES_tradnl" sz="2000" dirty="0"/>
        </a:p>
      </dgm:t>
    </dgm:pt>
    <dgm:pt modelId="{7181E14F-B84D-4047-AAE3-0E8FEB5AF2BE}" type="parTrans" cxnId="{B1C6639C-68DF-454B-81E1-66F7964734BA}">
      <dgm:prSet/>
      <dgm:spPr/>
      <dgm:t>
        <a:bodyPr/>
        <a:lstStyle/>
        <a:p>
          <a:endParaRPr lang="es-ES_tradnl"/>
        </a:p>
      </dgm:t>
    </dgm:pt>
    <dgm:pt modelId="{50E53FAE-6F01-4D19-9427-FB680314E9F7}" type="sibTrans" cxnId="{B1C6639C-68DF-454B-81E1-66F7964734BA}">
      <dgm:prSet/>
      <dgm:spPr/>
      <dgm:t>
        <a:bodyPr/>
        <a:lstStyle/>
        <a:p>
          <a:endParaRPr lang="es-ES_tradnl"/>
        </a:p>
      </dgm:t>
    </dgm:pt>
    <dgm:pt modelId="{753711EF-F438-401B-A5AA-30C660D86B44}" type="pres">
      <dgm:prSet presAssocID="{407CC298-ACE4-44FF-9D08-90A9302942D2}" presName="linear" presStyleCnt="0">
        <dgm:presLayoutVars>
          <dgm:dir/>
          <dgm:animLvl val="lvl"/>
          <dgm:resizeHandles val="exact"/>
        </dgm:presLayoutVars>
      </dgm:prSet>
      <dgm:spPr/>
      <dgm:t>
        <a:bodyPr/>
        <a:lstStyle/>
        <a:p>
          <a:endParaRPr lang="es-CO"/>
        </a:p>
      </dgm:t>
    </dgm:pt>
    <dgm:pt modelId="{5B7593E6-F511-4C0A-8C17-3EB47E00B13D}" type="pres">
      <dgm:prSet presAssocID="{5C765C73-6336-4C9E-835E-6D22B44AD9EA}" presName="parentLin" presStyleCnt="0"/>
      <dgm:spPr/>
      <dgm:t>
        <a:bodyPr/>
        <a:lstStyle/>
        <a:p>
          <a:endParaRPr lang="es-CO"/>
        </a:p>
      </dgm:t>
    </dgm:pt>
    <dgm:pt modelId="{B01D9346-4C77-4855-985D-DDD501AE7EBA}" type="pres">
      <dgm:prSet presAssocID="{5C765C73-6336-4C9E-835E-6D22B44AD9EA}" presName="parentLeftMargin" presStyleLbl="node1" presStyleIdx="0" presStyleCnt="2"/>
      <dgm:spPr/>
      <dgm:t>
        <a:bodyPr/>
        <a:lstStyle/>
        <a:p>
          <a:endParaRPr lang="es-CO"/>
        </a:p>
      </dgm:t>
    </dgm:pt>
    <dgm:pt modelId="{D07C7DBD-08D0-44AC-A329-52773FB6CAD6}" type="pres">
      <dgm:prSet presAssocID="{5C765C73-6336-4C9E-835E-6D22B44AD9EA}" presName="parentText" presStyleLbl="node1" presStyleIdx="0" presStyleCnt="2" custScaleX="122055" custScaleY="127026">
        <dgm:presLayoutVars>
          <dgm:chMax val="0"/>
          <dgm:bulletEnabled val="1"/>
        </dgm:presLayoutVars>
      </dgm:prSet>
      <dgm:spPr/>
      <dgm:t>
        <a:bodyPr/>
        <a:lstStyle/>
        <a:p>
          <a:endParaRPr lang="es-ES_tradnl"/>
        </a:p>
      </dgm:t>
    </dgm:pt>
    <dgm:pt modelId="{878C2123-81A6-4479-8AC8-4A8C38107396}" type="pres">
      <dgm:prSet presAssocID="{5C765C73-6336-4C9E-835E-6D22B44AD9EA}" presName="negativeSpace" presStyleCnt="0"/>
      <dgm:spPr/>
      <dgm:t>
        <a:bodyPr/>
        <a:lstStyle/>
        <a:p>
          <a:endParaRPr lang="es-CO"/>
        </a:p>
      </dgm:t>
    </dgm:pt>
    <dgm:pt modelId="{B65D213B-1972-4713-B616-C75385743D7A}" type="pres">
      <dgm:prSet presAssocID="{5C765C73-6336-4C9E-835E-6D22B44AD9EA}" presName="childText" presStyleLbl="conFgAcc1" presStyleIdx="0" presStyleCnt="2">
        <dgm:presLayoutVars>
          <dgm:bulletEnabled val="1"/>
        </dgm:presLayoutVars>
      </dgm:prSet>
      <dgm:spPr/>
      <dgm:t>
        <a:bodyPr/>
        <a:lstStyle/>
        <a:p>
          <a:endParaRPr lang="es-CO"/>
        </a:p>
      </dgm:t>
    </dgm:pt>
    <dgm:pt modelId="{BAA5F2DC-E796-445E-9DB8-9B99FC3F94E1}" type="pres">
      <dgm:prSet presAssocID="{11FE2E44-3162-4A58-AFD3-C34679303DFD}" presName="spaceBetweenRectangles" presStyleCnt="0"/>
      <dgm:spPr/>
      <dgm:t>
        <a:bodyPr/>
        <a:lstStyle/>
        <a:p>
          <a:endParaRPr lang="es-CO"/>
        </a:p>
      </dgm:t>
    </dgm:pt>
    <dgm:pt modelId="{55573396-2D33-4C1F-954E-850A19701FB0}" type="pres">
      <dgm:prSet presAssocID="{3FCE854F-0DD6-4025-9F9E-CEC1600EFF25}" presName="parentLin" presStyleCnt="0"/>
      <dgm:spPr/>
      <dgm:t>
        <a:bodyPr/>
        <a:lstStyle/>
        <a:p>
          <a:endParaRPr lang="es-CO"/>
        </a:p>
      </dgm:t>
    </dgm:pt>
    <dgm:pt modelId="{1F8AF715-0B50-4099-BE8E-4EFC38E5674E}" type="pres">
      <dgm:prSet presAssocID="{3FCE854F-0DD6-4025-9F9E-CEC1600EFF25}" presName="parentLeftMargin" presStyleLbl="node1" presStyleIdx="0" presStyleCnt="2"/>
      <dgm:spPr/>
      <dgm:t>
        <a:bodyPr/>
        <a:lstStyle/>
        <a:p>
          <a:endParaRPr lang="es-CO"/>
        </a:p>
      </dgm:t>
    </dgm:pt>
    <dgm:pt modelId="{5E1DF0A5-89F7-4477-B1B1-E5ED168DC93D}" type="pres">
      <dgm:prSet presAssocID="{3FCE854F-0DD6-4025-9F9E-CEC1600EFF25}" presName="parentText" presStyleLbl="node1" presStyleIdx="1" presStyleCnt="2" custScaleX="118570" custScaleY="129853" custLinFactX="2144" custLinFactNeighborX="100000" custLinFactNeighborY="-41160">
        <dgm:presLayoutVars>
          <dgm:chMax val="0"/>
          <dgm:bulletEnabled val="1"/>
        </dgm:presLayoutVars>
      </dgm:prSet>
      <dgm:spPr/>
      <dgm:t>
        <a:bodyPr/>
        <a:lstStyle/>
        <a:p>
          <a:endParaRPr lang="es-ES_tradnl"/>
        </a:p>
      </dgm:t>
    </dgm:pt>
    <dgm:pt modelId="{E261C631-2000-4403-A4A9-09AB3E05403E}" type="pres">
      <dgm:prSet presAssocID="{3FCE854F-0DD6-4025-9F9E-CEC1600EFF25}" presName="negativeSpace" presStyleCnt="0"/>
      <dgm:spPr/>
      <dgm:t>
        <a:bodyPr/>
        <a:lstStyle/>
        <a:p>
          <a:endParaRPr lang="es-CO"/>
        </a:p>
      </dgm:t>
    </dgm:pt>
    <dgm:pt modelId="{EBBF8078-E60F-4090-AC65-05C43939C613}" type="pres">
      <dgm:prSet presAssocID="{3FCE854F-0DD6-4025-9F9E-CEC1600EFF25}" presName="childText" presStyleLbl="conFgAcc1" presStyleIdx="1" presStyleCnt="2" custScaleX="89578" custScaleY="40216">
        <dgm:presLayoutVars>
          <dgm:bulletEnabled val="1"/>
        </dgm:presLayoutVars>
      </dgm:prSet>
      <dgm:spPr/>
      <dgm:t>
        <a:bodyPr/>
        <a:lstStyle/>
        <a:p>
          <a:endParaRPr lang="es-CO"/>
        </a:p>
      </dgm:t>
    </dgm:pt>
  </dgm:ptLst>
  <dgm:cxnLst>
    <dgm:cxn modelId="{AC7182D0-ACCD-49BC-9217-06FAF24D66B3}" type="presOf" srcId="{3FCE854F-0DD6-4025-9F9E-CEC1600EFF25}" destId="{5E1DF0A5-89F7-4477-B1B1-E5ED168DC93D}" srcOrd="1" destOrd="0" presId="urn:microsoft.com/office/officeart/2005/8/layout/list1"/>
    <dgm:cxn modelId="{17A0723E-E3B5-4D30-9D2A-E304A0E22636}" type="presOf" srcId="{5C765C73-6336-4C9E-835E-6D22B44AD9EA}" destId="{D07C7DBD-08D0-44AC-A329-52773FB6CAD6}" srcOrd="1" destOrd="0" presId="urn:microsoft.com/office/officeart/2005/8/layout/list1"/>
    <dgm:cxn modelId="{D3C2AF9C-5D16-4723-869E-EED9983C0C32}" type="presOf" srcId="{5C765C73-6336-4C9E-835E-6D22B44AD9EA}" destId="{B01D9346-4C77-4855-985D-DDD501AE7EBA}" srcOrd="0" destOrd="0" presId="urn:microsoft.com/office/officeart/2005/8/layout/list1"/>
    <dgm:cxn modelId="{DE5BF498-57F4-476E-A04B-E74CB7B2C182}" srcId="{407CC298-ACE4-44FF-9D08-90A9302942D2}" destId="{5C765C73-6336-4C9E-835E-6D22B44AD9EA}" srcOrd="0" destOrd="0" parTransId="{FE03E81F-5696-408D-A994-FCC11434A2D3}" sibTransId="{11FE2E44-3162-4A58-AFD3-C34679303DFD}"/>
    <dgm:cxn modelId="{3EEF81F5-DFCE-4E99-9AC8-21FA9D35B4D1}" type="presOf" srcId="{3FCE854F-0DD6-4025-9F9E-CEC1600EFF25}" destId="{1F8AF715-0B50-4099-BE8E-4EFC38E5674E}" srcOrd="0" destOrd="0" presId="urn:microsoft.com/office/officeart/2005/8/layout/list1"/>
    <dgm:cxn modelId="{B1C6639C-68DF-454B-81E1-66F7964734BA}" srcId="{407CC298-ACE4-44FF-9D08-90A9302942D2}" destId="{3FCE854F-0DD6-4025-9F9E-CEC1600EFF25}" srcOrd="1" destOrd="0" parTransId="{7181E14F-B84D-4047-AAE3-0E8FEB5AF2BE}" sibTransId="{50E53FAE-6F01-4D19-9427-FB680314E9F7}"/>
    <dgm:cxn modelId="{61EE20F8-1CEB-44E6-A861-0D9E06DA973B}" type="presOf" srcId="{407CC298-ACE4-44FF-9D08-90A9302942D2}" destId="{753711EF-F438-401B-A5AA-30C660D86B44}" srcOrd="0" destOrd="0" presId="urn:microsoft.com/office/officeart/2005/8/layout/list1"/>
    <dgm:cxn modelId="{49ABE659-C705-41B8-A469-9BB4B3AAD4E9}" type="presParOf" srcId="{753711EF-F438-401B-A5AA-30C660D86B44}" destId="{5B7593E6-F511-4C0A-8C17-3EB47E00B13D}" srcOrd="0" destOrd="0" presId="urn:microsoft.com/office/officeart/2005/8/layout/list1"/>
    <dgm:cxn modelId="{EA35075F-A640-4AB9-97C0-FA173D7D3246}" type="presParOf" srcId="{5B7593E6-F511-4C0A-8C17-3EB47E00B13D}" destId="{B01D9346-4C77-4855-985D-DDD501AE7EBA}" srcOrd="0" destOrd="0" presId="urn:microsoft.com/office/officeart/2005/8/layout/list1"/>
    <dgm:cxn modelId="{8BC8B88A-DF7A-4CFA-B8A2-FA79BB1030E0}" type="presParOf" srcId="{5B7593E6-F511-4C0A-8C17-3EB47E00B13D}" destId="{D07C7DBD-08D0-44AC-A329-52773FB6CAD6}" srcOrd="1" destOrd="0" presId="urn:microsoft.com/office/officeart/2005/8/layout/list1"/>
    <dgm:cxn modelId="{20745881-1E4B-416B-B670-0C0C4C7F8847}" type="presParOf" srcId="{753711EF-F438-401B-A5AA-30C660D86B44}" destId="{878C2123-81A6-4479-8AC8-4A8C38107396}" srcOrd="1" destOrd="0" presId="urn:microsoft.com/office/officeart/2005/8/layout/list1"/>
    <dgm:cxn modelId="{88473EA5-721C-446B-8D82-FDE8EC46B9B1}" type="presParOf" srcId="{753711EF-F438-401B-A5AA-30C660D86B44}" destId="{B65D213B-1972-4713-B616-C75385743D7A}" srcOrd="2" destOrd="0" presId="urn:microsoft.com/office/officeart/2005/8/layout/list1"/>
    <dgm:cxn modelId="{ED3298F1-60A8-4599-B1BD-94AFC63B96F7}" type="presParOf" srcId="{753711EF-F438-401B-A5AA-30C660D86B44}" destId="{BAA5F2DC-E796-445E-9DB8-9B99FC3F94E1}" srcOrd="3" destOrd="0" presId="urn:microsoft.com/office/officeart/2005/8/layout/list1"/>
    <dgm:cxn modelId="{A1D95216-8717-4155-BC6A-B3A71622E20E}" type="presParOf" srcId="{753711EF-F438-401B-A5AA-30C660D86B44}" destId="{55573396-2D33-4C1F-954E-850A19701FB0}" srcOrd="4" destOrd="0" presId="urn:microsoft.com/office/officeart/2005/8/layout/list1"/>
    <dgm:cxn modelId="{C0C04042-11D0-463E-ACE6-84D2B5EE5AC0}" type="presParOf" srcId="{55573396-2D33-4C1F-954E-850A19701FB0}" destId="{1F8AF715-0B50-4099-BE8E-4EFC38E5674E}" srcOrd="0" destOrd="0" presId="urn:microsoft.com/office/officeart/2005/8/layout/list1"/>
    <dgm:cxn modelId="{744A450E-9F11-4223-AB2E-1528EF630558}" type="presParOf" srcId="{55573396-2D33-4C1F-954E-850A19701FB0}" destId="{5E1DF0A5-89F7-4477-B1B1-E5ED168DC93D}" srcOrd="1" destOrd="0" presId="urn:microsoft.com/office/officeart/2005/8/layout/list1"/>
    <dgm:cxn modelId="{AAA1E0C6-2D31-422B-B0E2-10963E265AC3}" type="presParOf" srcId="{753711EF-F438-401B-A5AA-30C660D86B44}" destId="{E261C631-2000-4403-A4A9-09AB3E05403E}" srcOrd="5" destOrd="0" presId="urn:microsoft.com/office/officeart/2005/8/layout/list1"/>
    <dgm:cxn modelId="{D9533EA6-ACE1-43B0-824A-B54100F8F777}" type="presParOf" srcId="{753711EF-F438-401B-A5AA-30C660D86B44}" destId="{EBBF8078-E60F-4090-AC65-05C43939C613}"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FCC250D-8B24-4E16-A9BF-63FEFFC714BE}" type="doc">
      <dgm:prSet loTypeId="urn:microsoft.com/office/officeart/2005/8/layout/list1" loCatId="list" qsTypeId="urn:microsoft.com/office/officeart/2005/8/quickstyle/simple3" qsCatId="simple" csTypeId="urn:microsoft.com/office/officeart/2005/8/colors/accent5_1" csCatId="accent5" phldr="1"/>
      <dgm:spPr/>
      <dgm:t>
        <a:bodyPr/>
        <a:lstStyle/>
        <a:p>
          <a:endParaRPr lang="es-ES_tradnl"/>
        </a:p>
      </dgm:t>
    </dgm:pt>
    <dgm:pt modelId="{1336D384-9BDF-47A2-A5FB-C309B4D6A405}">
      <dgm:prSet phldrT="[Texto]" custT="1"/>
      <dgm:spPr/>
      <dgm:t>
        <a:bodyPr/>
        <a:lstStyle/>
        <a:p>
          <a:r>
            <a:rPr lang="es-CO" sz="1800" dirty="0" smtClean="0"/>
            <a:t>Brinda el apoyo logístico para que las fuerzas militares y la Policía puedan cumplir con su misión constitucional.</a:t>
          </a:r>
          <a:endParaRPr lang="es-ES_tradnl" sz="1800" dirty="0"/>
        </a:p>
      </dgm:t>
    </dgm:pt>
    <dgm:pt modelId="{55D65B20-C901-4DD4-9CC9-7E0D8B105B40}" type="sibTrans" cxnId="{FA9FCC0E-DDFF-48C6-99BA-FE50D0A5F074}">
      <dgm:prSet/>
      <dgm:spPr/>
      <dgm:t>
        <a:bodyPr/>
        <a:lstStyle/>
        <a:p>
          <a:endParaRPr lang="es-ES_tradnl"/>
        </a:p>
      </dgm:t>
    </dgm:pt>
    <dgm:pt modelId="{2DA238E6-36D6-473C-9E58-934BC53B479B}" type="parTrans" cxnId="{FA9FCC0E-DDFF-48C6-99BA-FE50D0A5F074}">
      <dgm:prSet/>
      <dgm:spPr/>
      <dgm:t>
        <a:bodyPr/>
        <a:lstStyle/>
        <a:p>
          <a:endParaRPr lang="es-ES_tradnl"/>
        </a:p>
      </dgm:t>
    </dgm:pt>
    <dgm:pt modelId="{6E0D7DCB-8CA1-43C1-AD42-FC8347042857}">
      <dgm:prSet phldrT="[Texto]" custT="1"/>
      <dgm:spPr/>
      <dgm:t>
        <a:bodyPr/>
        <a:lstStyle/>
        <a:p>
          <a:r>
            <a:rPr lang="es-CO" sz="1800" dirty="0" smtClean="0"/>
            <a:t>La atención  y prevención de desastres y apoyo a la acción social.</a:t>
          </a:r>
          <a:endParaRPr lang="es-ES_tradnl" sz="1800" dirty="0"/>
        </a:p>
      </dgm:t>
    </dgm:pt>
    <dgm:pt modelId="{B794D3C7-643F-469B-80B5-127473E2AF63}" type="parTrans" cxnId="{42CA0C0B-70F5-4FBE-8B16-12B96144B3E0}">
      <dgm:prSet/>
      <dgm:spPr/>
      <dgm:t>
        <a:bodyPr/>
        <a:lstStyle/>
        <a:p>
          <a:endParaRPr lang="es-ES_tradnl"/>
        </a:p>
      </dgm:t>
    </dgm:pt>
    <dgm:pt modelId="{6D612680-81E1-4F4E-BF95-A8A69E8C0012}" type="sibTrans" cxnId="{42CA0C0B-70F5-4FBE-8B16-12B96144B3E0}">
      <dgm:prSet/>
      <dgm:spPr/>
      <dgm:t>
        <a:bodyPr/>
        <a:lstStyle/>
        <a:p>
          <a:endParaRPr lang="es-ES_tradnl"/>
        </a:p>
      </dgm:t>
    </dgm:pt>
    <dgm:pt modelId="{26933A22-BF87-4FDE-9E2F-492CFF799DA2}">
      <dgm:prSet phldrT="[Texto]" custT="1"/>
      <dgm:spPr/>
      <dgm:t>
        <a:bodyPr/>
        <a:lstStyle/>
        <a:p>
          <a:r>
            <a:rPr lang="es-CO" sz="1800" dirty="0" smtClean="0"/>
            <a:t>Transporte aéreo a zonas apartadas dentro del territorio nacional.</a:t>
          </a:r>
          <a:endParaRPr lang="es-ES_tradnl" sz="1800" dirty="0"/>
        </a:p>
      </dgm:t>
    </dgm:pt>
    <dgm:pt modelId="{63082CF1-65FF-4A61-8718-5F3618788007}" type="parTrans" cxnId="{100873F4-2CB5-4EAC-852B-ED933497254D}">
      <dgm:prSet/>
      <dgm:spPr/>
      <dgm:t>
        <a:bodyPr/>
        <a:lstStyle/>
        <a:p>
          <a:endParaRPr lang="es-ES_tradnl"/>
        </a:p>
      </dgm:t>
    </dgm:pt>
    <dgm:pt modelId="{9C751CB6-DB0A-49DB-81E3-EB960F538BD7}" type="sibTrans" cxnId="{100873F4-2CB5-4EAC-852B-ED933497254D}">
      <dgm:prSet/>
      <dgm:spPr/>
      <dgm:t>
        <a:bodyPr/>
        <a:lstStyle/>
        <a:p>
          <a:endParaRPr lang="es-ES_tradnl"/>
        </a:p>
      </dgm:t>
    </dgm:pt>
    <dgm:pt modelId="{83569625-89A2-4580-86AE-6A31F2A69B55}">
      <dgm:prSet phldrT="[Texto]" custT="1"/>
      <dgm:spPr/>
      <dgm:t>
        <a:bodyPr/>
        <a:lstStyle/>
        <a:p>
          <a:r>
            <a:rPr lang="es-CO" sz="1800" dirty="0" smtClean="0"/>
            <a:t>Supervisión y control de los servicios de vigilancia y seguridad privada.</a:t>
          </a:r>
          <a:endParaRPr lang="es-ES_tradnl" sz="1800" dirty="0"/>
        </a:p>
      </dgm:t>
    </dgm:pt>
    <dgm:pt modelId="{D3130719-A65E-4EE5-89CC-F71226A96CAF}" type="parTrans" cxnId="{CEB5FB11-2BCC-4EBD-BFC0-77AEC6A145CA}">
      <dgm:prSet/>
      <dgm:spPr/>
      <dgm:t>
        <a:bodyPr/>
        <a:lstStyle/>
        <a:p>
          <a:endParaRPr lang="es-ES_tradnl"/>
        </a:p>
      </dgm:t>
    </dgm:pt>
    <dgm:pt modelId="{605901CC-FE3A-40B7-B229-6ADD02C33706}" type="sibTrans" cxnId="{CEB5FB11-2BCC-4EBD-BFC0-77AEC6A145CA}">
      <dgm:prSet/>
      <dgm:spPr/>
      <dgm:t>
        <a:bodyPr/>
        <a:lstStyle/>
        <a:p>
          <a:endParaRPr lang="es-ES_tradnl"/>
        </a:p>
      </dgm:t>
    </dgm:pt>
    <dgm:pt modelId="{D0C9C7DB-6D1D-4F04-80C2-18DA559DC596}">
      <dgm:prSet phldrT="[Texto]" custT="1"/>
      <dgm:spPr/>
      <dgm:t>
        <a:bodyPr/>
        <a:lstStyle/>
        <a:p>
          <a:r>
            <a:rPr lang="es-CO" sz="1800" dirty="0" smtClean="0"/>
            <a:t>Rehabilitación al personal lisiado en combate y apoyo a los familiares víctimas de la guerra.</a:t>
          </a:r>
          <a:endParaRPr lang="es-ES_tradnl" sz="1800" dirty="0"/>
        </a:p>
      </dgm:t>
    </dgm:pt>
    <dgm:pt modelId="{550B75DA-6F57-4165-A1A1-D6230B4CC015}" type="parTrans" cxnId="{03C67A55-2308-46E5-84B8-BAFBD9350338}">
      <dgm:prSet/>
      <dgm:spPr/>
    </dgm:pt>
    <dgm:pt modelId="{F8C03247-665B-42F9-9090-B097AAAE4A79}" type="sibTrans" cxnId="{03C67A55-2308-46E5-84B8-BAFBD9350338}">
      <dgm:prSet/>
      <dgm:spPr/>
    </dgm:pt>
    <dgm:pt modelId="{8A098B2D-3A8B-498A-A3D2-2DB65E3CC2AD}" type="pres">
      <dgm:prSet presAssocID="{2FCC250D-8B24-4E16-A9BF-63FEFFC714BE}" presName="linear" presStyleCnt="0">
        <dgm:presLayoutVars>
          <dgm:dir/>
          <dgm:animLvl val="lvl"/>
          <dgm:resizeHandles val="exact"/>
        </dgm:presLayoutVars>
      </dgm:prSet>
      <dgm:spPr/>
      <dgm:t>
        <a:bodyPr/>
        <a:lstStyle/>
        <a:p>
          <a:endParaRPr lang="es-CO"/>
        </a:p>
      </dgm:t>
    </dgm:pt>
    <dgm:pt modelId="{35D6CEE5-9071-4493-ACD4-C8A6002918D8}" type="pres">
      <dgm:prSet presAssocID="{1336D384-9BDF-47A2-A5FB-C309B4D6A405}" presName="parentLin" presStyleCnt="0"/>
      <dgm:spPr/>
      <dgm:t>
        <a:bodyPr/>
        <a:lstStyle/>
        <a:p>
          <a:endParaRPr lang="es-CO"/>
        </a:p>
      </dgm:t>
    </dgm:pt>
    <dgm:pt modelId="{7841AD5A-6905-4859-8B96-5DD93AF9EB95}" type="pres">
      <dgm:prSet presAssocID="{1336D384-9BDF-47A2-A5FB-C309B4D6A405}" presName="parentLeftMargin" presStyleLbl="node1" presStyleIdx="0" presStyleCnt="5"/>
      <dgm:spPr/>
      <dgm:t>
        <a:bodyPr/>
        <a:lstStyle/>
        <a:p>
          <a:endParaRPr lang="es-CO"/>
        </a:p>
      </dgm:t>
    </dgm:pt>
    <dgm:pt modelId="{F69DADB4-4454-474C-A56B-411CAC9BAFA7}" type="pres">
      <dgm:prSet presAssocID="{1336D384-9BDF-47A2-A5FB-C309B4D6A405}" presName="parentText" presStyleLbl="node1" presStyleIdx="0" presStyleCnt="5">
        <dgm:presLayoutVars>
          <dgm:chMax val="0"/>
          <dgm:bulletEnabled val="1"/>
        </dgm:presLayoutVars>
      </dgm:prSet>
      <dgm:spPr/>
      <dgm:t>
        <a:bodyPr/>
        <a:lstStyle/>
        <a:p>
          <a:endParaRPr lang="es-ES_tradnl"/>
        </a:p>
      </dgm:t>
    </dgm:pt>
    <dgm:pt modelId="{BEB72EF1-448E-495C-AB9C-698269D7E800}" type="pres">
      <dgm:prSet presAssocID="{1336D384-9BDF-47A2-A5FB-C309B4D6A405}" presName="negativeSpace" presStyleCnt="0"/>
      <dgm:spPr/>
      <dgm:t>
        <a:bodyPr/>
        <a:lstStyle/>
        <a:p>
          <a:endParaRPr lang="es-CO"/>
        </a:p>
      </dgm:t>
    </dgm:pt>
    <dgm:pt modelId="{A61C9F6D-C70A-4BB3-92F9-868251C87CB7}" type="pres">
      <dgm:prSet presAssocID="{1336D384-9BDF-47A2-A5FB-C309B4D6A405}" presName="childText" presStyleLbl="conFgAcc1" presStyleIdx="0" presStyleCnt="5">
        <dgm:presLayoutVars>
          <dgm:bulletEnabled val="1"/>
        </dgm:presLayoutVars>
      </dgm:prSet>
      <dgm:spPr/>
      <dgm:t>
        <a:bodyPr/>
        <a:lstStyle/>
        <a:p>
          <a:endParaRPr lang="es-CO"/>
        </a:p>
      </dgm:t>
    </dgm:pt>
    <dgm:pt modelId="{B6B41283-03B8-40D7-A9F5-3797D3897C62}" type="pres">
      <dgm:prSet presAssocID="{55D65B20-C901-4DD4-9CC9-7E0D8B105B40}" presName="spaceBetweenRectangles" presStyleCnt="0"/>
      <dgm:spPr/>
      <dgm:t>
        <a:bodyPr/>
        <a:lstStyle/>
        <a:p>
          <a:endParaRPr lang="es-CO"/>
        </a:p>
      </dgm:t>
    </dgm:pt>
    <dgm:pt modelId="{C16B8F15-6A70-46EB-85B8-2DE734166B61}" type="pres">
      <dgm:prSet presAssocID="{6E0D7DCB-8CA1-43C1-AD42-FC8347042857}" presName="parentLin" presStyleCnt="0"/>
      <dgm:spPr/>
      <dgm:t>
        <a:bodyPr/>
        <a:lstStyle/>
        <a:p>
          <a:endParaRPr lang="es-CO"/>
        </a:p>
      </dgm:t>
    </dgm:pt>
    <dgm:pt modelId="{ADAF0E8D-BD81-4299-9D6D-CB4D0A8BD4D2}" type="pres">
      <dgm:prSet presAssocID="{6E0D7DCB-8CA1-43C1-AD42-FC8347042857}" presName="parentLeftMargin" presStyleLbl="node1" presStyleIdx="0" presStyleCnt="5"/>
      <dgm:spPr/>
      <dgm:t>
        <a:bodyPr/>
        <a:lstStyle/>
        <a:p>
          <a:endParaRPr lang="es-CO"/>
        </a:p>
      </dgm:t>
    </dgm:pt>
    <dgm:pt modelId="{7B632907-40BF-4390-8D7C-363083F3097D}" type="pres">
      <dgm:prSet presAssocID="{6E0D7DCB-8CA1-43C1-AD42-FC8347042857}" presName="parentText" presStyleLbl="node1" presStyleIdx="1" presStyleCnt="5">
        <dgm:presLayoutVars>
          <dgm:chMax val="0"/>
          <dgm:bulletEnabled val="1"/>
        </dgm:presLayoutVars>
      </dgm:prSet>
      <dgm:spPr/>
      <dgm:t>
        <a:bodyPr/>
        <a:lstStyle/>
        <a:p>
          <a:endParaRPr lang="es-ES_tradnl"/>
        </a:p>
      </dgm:t>
    </dgm:pt>
    <dgm:pt modelId="{88ECA87A-E5FE-4909-9F01-3549144BECB0}" type="pres">
      <dgm:prSet presAssocID="{6E0D7DCB-8CA1-43C1-AD42-FC8347042857}" presName="negativeSpace" presStyleCnt="0"/>
      <dgm:spPr/>
      <dgm:t>
        <a:bodyPr/>
        <a:lstStyle/>
        <a:p>
          <a:endParaRPr lang="es-CO"/>
        </a:p>
      </dgm:t>
    </dgm:pt>
    <dgm:pt modelId="{F0C45CC7-9319-4843-AD11-83DAA063D1FE}" type="pres">
      <dgm:prSet presAssocID="{6E0D7DCB-8CA1-43C1-AD42-FC8347042857}" presName="childText" presStyleLbl="conFgAcc1" presStyleIdx="1" presStyleCnt="5">
        <dgm:presLayoutVars>
          <dgm:bulletEnabled val="1"/>
        </dgm:presLayoutVars>
      </dgm:prSet>
      <dgm:spPr/>
      <dgm:t>
        <a:bodyPr/>
        <a:lstStyle/>
        <a:p>
          <a:endParaRPr lang="es-CO"/>
        </a:p>
      </dgm:t>
    </dgm:pt>
    <dgm:pt modelId="{FBB9F185-BB15-45C4-9918-1EBF8B29F7E7}" type="pres">
      <dgm:prSet presAssocID="{6D612680-81E1-4F4E-BF95-A8A69E8C0012}" presName="spaceBetweenRectangles" presStyleCnt="0"/>
      <dgm:spPr/>
      <dgm:t>
        <a:bodyPr/>
        <a:lstStyle/>
        <a:p>
          <a:endParaRPr lang="es-CO"/>
        </a:p>
      </dgm:t>
    </dgm:pt>
    <dgm:pt modelId="{D3EDE770-03FB-430C-ACE9-7A7DE95BD395}" type="pres">
      <dgm:prSet presAssocID="{D0C9C7DB-6D1D-4F04-80C2-18DA559DC596}" presName="parentLin" presStyleCnt="0"/>
      <dgm:spPr/>
    </dgm:pt>
    <dgm:pt modelId="{D0ACDBC0-97C5-49BE-AE50-CFAF3B1C6932}" type="pres">
      <dgm:prSet presAssocID="{D0C9C7DB-6D1D-4F04-80C2-18DA559DC596}" presName="parentLeftMargin" presStyleLbl="node1" presStyleIdx="1" presStyleCnt="5"/>
      <dgm:spPr/>
      <dgm:t>
        <a:bodyPr/>
        <a:lstStyle/>
        <a:p>
          <a:endParaRPr lang="es-CO"/>
        </a:p>
      </dgm:t>
    </dgm:pt>
    <dgm:pt modelId="{EF766B47-32A7-4F84-A160-8E08373FC6EA}" type="pres">
      <dgm:prSet presAssocID="{D0C9C7DB-6D1D-4F04-80C2-18DA559DC596}" presName="parentText" presStyleLbl="node1" presStyleIdx="2" presStyleCnt="5">
        <dgm:presLayoutVars>
          <dgm:chMax val="0"/>
          <dgm:bulletEnabled val="1"/>
        </dgm:presLayoutVars>
      </dgm:prSet>
      <dgm:spPr/>
      <dgm:t>
        <a:bodyPr/>
        <a:lstStyle/>
        <a:p>
          <a:endParaRPr lang="es-CO"/>
        </a:p>
      </dgm:t>
    </dgm:pt>
    <dgm:pt modelId="{20051221-6908-44D4-A57E-39B05411B710}" type="pres">
      <dgm:prSet presAssocID="{D0C9C7DB-6D1D-4F04-80C2-18DA559DC596}" presName="negativeSpace" presStyleCnt="0"/>
      <dgm:spPr/>
    </dgm:pt>
    <dgm:pt modelId="{53D010AF-1FCE-4202-87BA-15C228451724}" type="pres">
      <dgm:prSet presAssocID="{D0C9C7DB-6D1D-4F04-80C2-18DA559DC596}" presName="childText" presStyleLbl="conFgAcc1" presStyleIdx="2" presStyleCnt="5">
        <dgm:presLayoutVars>
          <dgm:bulletEnabled val="1"/>
        </dgm:presLayoutVars>
      </dgm:prSet>
      <dgm:spPr/>
    </dgm:pt>
    <dgm:pt modelId="{87AA13F1-40EB-46B0-8C43-9D53C9C3D83A}" type="pres">
      <dgm:prSet presAssocID="{F8C03247-665B-42F9-9090-B097AAAE4A79}" presName="spaceBetweenRectangles" presStyleCnt="0"/>
      <dgm:spPr/>
    </dgm:pt>
    <dgm:pt modelId="{653D85A5-C757-471D-B1C2-F7444CD80096}" type="pres">
      <dgm:prSet presAssocID="{26933A22-BF87-4FDE-9E2F-492CFF799DA2}" presName="parentLin" presStyleCnt="0"/>
      <dgm:spPr/>
      <dgm:t>
        <a:bodyPr/>
        <a:lstStyle/>
        <a:p>
          <a:endParaRPr lang="es-CO"/>
        </a:p>
      </dgm:t>
    </dgm:pt>
    <dgm:pt modelId="{A95E3EA0-3441-4F59-AA2A-AA71847CB66D}" type="pres">
      <dgm:prSet presAssocID="{26933A22-BF87-4FDE-9E2F-492CFF799DA2}" presName="parentLeftMargin" presStyleLbl="node1" presStyleIdx="2" presStyleCnt="5"/>
      <dgm:spPr/>
      <dgm:t>
        <a:bodyPr/>
        <a:lstStyle/>
        <a:p>
          <a:endParaRPr lang="es-CO"/>
        </a:p>
      </dgm:t>
    </dgm:pt>
    <dgm:pt modelId="{064B2B51-012A-4313-9CB6-1C45235BBE38}" type="pres">
      <dgm:prSet presAssocID="{26933A22-BF87-4FDE-9E2F-492CFF799DA2}" presName="parentText" presStyleLbl="node1" presStyleIdx="3" presStyleCnt="5">
        <dgm:presLayoutVars>
          <dgm:chMax val="0"/>
          <dgm:bulletEnabled val="1"/>
        </dgm:presLayoutVars>
      </dgm:prSet>
      <dgm:spPr/>
      <dgm:t>
        <a:bodyPr/>
        <a:lstStyle/>
        <a:p>
          <a:endParaRPr lang="es-ES_tradnl"/>
        </a:p>
      </dgm:t>
    </dgm:pt>
    <dgm:pt modelId="{E36AE1C6-A5AC-41EC-84DF-E7F979897E71}" type="pres">
      <dgm:prSet presAssocID="{26933A22-BF87-4FDE-9E2F-492CFF799DA2}" presName="negativeSpace" presStyleCnt="0"/>
      <dgm:spPr/>
      <dgm:t>
        <a:bodyPr/>
        <a:lstStyle/>
        <a:p>
          <a:endParaRPr lang="es-CO"/>
        </a:p>
      </dgm:t>
    </dgm:pt>
    <dgm:pt modelId="{304E9025-F9B9-4083-BD1E-22D1F786BBA6}" type="pres">
      <dgm:prSet presAssocID="{26933A22-BF87-4FDE-9E2F-492CFF799DA2}" presName="childText" presStyleLbl="conFgAcc1" presStyleIdx="3" presStyleCnt="5">
        <dgm:presLayoutVars>
          <dgm:bulletEnabled val="1"/>
        </dgm:presLayoutVars>
      </dgm:prSet>
      <dgm:spPr/>
      <dgm:t>
        <a:bodyPr/>
        <a:lstStyle/>
        <a:p>
          <a:endParaRPr lang="es-CO"/>
        </a:p>
      </dgm:t>
    </dgm:pt>
    <dgm:pt modelId="{32459C9E-316B-4710-A234-B0AA514A53B9}" type="pres">
      <dgm:prSet presAssocID="{9C751CB6-DB0A-49DB-81E3-EB960F538BD7}" presName="spaceBetweenRectangles" presStyleCnt="0"/>
      <dgm:spPr/>
      <dgm:t>
        <a:bodyPr/>
        <a:lstStyle/>
        <a:p>
          <a:endParaRPr lang="es-CO"/>
        </a:p>
      </dgm:t>
    </dgm:pt>
    <dgm:pt modelId="{174D895D-EB24-45A4-AC3F-65FF3FB66EFA}" type="pres">
      <dgm:prSet presAssocID="{83569625-89A2-4580-86AE-6A31F2A69B55}" presName="parentLin" presStyleCnt="0"/>
      <dgm:spPr/>
      <dgm:t>
        <a:bodyPr/>
        <a:lstStyle/>
        <a:p>
          <a:endParaRPr lang="es-CO"/>
        </a:p>
      </dgm:t>
    </dgm:pt>
    <dgm:pt modelId="{9772DBE8-9A45-44E5-8DBC-32546E7DB122}" type="pres">
      <dgm:prSet presAssocID="{83569625-89A2-4580-86AE-6A31F2A69B55}" presName="parentLeftMargin" presStyleLbl="node1" presStyleIdx="3" presStyleCnt="5"/>
      <dgm:spPr/>
      <dgm:t>
        <a:bodyPr/>
        <a:lstStyle/>
        <a:p>
          <a:endParaRPr lang="es-CO"/>
        </a:p>
      </dgm:t>
    </dgm:pt>
    <dgm:pt modelId="{AA9D59CA-2AC5-41E2-9C8D-2B6695369033}" type="pres">
      <dgm:prSet presAssocID="{83569625-89A2-4580-86AE-6A31F2A69B55}" presName="parentText" presStyleLbl="node1" presStyleIdx="4" presStyleCnt="5">
        <dgm:presLayoutVars>
          <dgm:chMax val="0"/>
          <dgm:bulletEnabled val="1"/>
        </dgm:presLayoutVars>
      </dgm:prSet>
      <dgm:spPr/>
      <dgm:t>
        <a:bodyPr/>
        <a:lstStyle/>
        <a:p>
          <a:endParaRPr lang="es-CO"/>
        </a:p>
      </dgm:t>
    </dgm:pt>
    <dgm:pt modelId="{4C2D1B75-AF80-409F-926A-5A49CFE406C5}" type="pres">
      <dgm:prSet presAssocID="{83569625-89A2-4580-86AE-6A31F2A69B55}" presName="negativeSpace" presStyleCnt="0"/>
      <dgm:spPr/>
      <dgm:t>
        <a:bodyPr/>
        <a:lstStyle/>
        <a:p>
          <a:endParaRPr lang="es-CO"/>
        </a:p>
      </dgm:t>
    </dgm:pt>
    <dgm:pt modelId="{78E206F6-7427-4509-958E-284CAF711FB2}" type="pres">
      <dgm:prSet presAssocID="{83569625-89A2-4580-86AE-6A31F2A69B55}" presName="childText" presStyleLbl="conFgAcc1" presStyleIdx="4" presStyleCnt="5">
        <dgm:presLayoutVars>
          <dgm:bulletEnabled val="1"/>
        </dgm:presLayoutVars>
      </dgm:prSet>
      <dgm:spPr/>
      <dgm:t>
        <a:bodyPr/>
        <a:lstStyle/>
        <a:p>
          <a:endParaRPr lang="es-CO"/>
        </a:p>
      </dgm:t>
    </dgm:pt>
  </dgm:ptLst>
  <dgm:cxnLst>
    <dgm:cxn modelId="{2BD43909-FAB6-4012-8B0A-B5CD8A4B6C9C}" type="presOf" srcId="{26933A22-BF87-4FDE-9E2F-492CFF799DA2}" destId="{A95E3EA0-3441-4F59-AA2A-AA71847CB66D}" srcOrd="0" destOrd="0" presId="urn:microsoft.com/office/officeart/2005/8/layout/list1"/>
    <dgm:cxn modelId="{2F15797C-3EA8-4D2D-A21A-54F4C6855B78}" type="presOf" srcId="{26933A22-BF87-4FDE-9E2F-492CFF799DA2}" destId="{064B2B51-012A-4313-9CB6-1C45235BBE38}" srcOrd="1" destOrd="0" presId="urn:microsoft.com/office/officeart/2005/8/layout/list1"/>
    <dgm:cxn modelId="{DC259522-07DF-445C-A8C9-7AAD10DF6D5D}" type="presOf" srcId="{D0C9C7DB-6D1D-4F04-80C2-18DA559DC596}" destId="{EF766B47-32A7-4F84-A160-8E08373FC6EA}" srcOrd="1" destOrd="0" presId="urn:microsoft.com/office/officeart/2005/8/layout/list1"/>
    <dgm:cxn modelId="{BF21828B-00AA-4358-BE5A-A5618996E182}" type="presOf" srcId="{6E0D7DCB-8CA1-43C1-AD42-FC8347042857}" destId="{7B632907-40BF-4390-8D7C-363083F3097D}" srcOrd="1" destOrd="0" presId="urn:microsoft.com/office/officeart/2005/8/layout/list1"/>
    <dgm:cxn modelId="{752F87A0-CD2E-4AAC-AA1E-FCC6C0DCA8E3}" type="presOf" srcId="{83569625-89A2-4580-86AE-6A31F2A69B55}" destId="{9772DBE8-9A45-44E5-8DBC-32546E7DB122}" srcOrd="0" destOrd="0" presId="urn:microsoft.com/office/officeart/2005/8/layout/list1"/>
    <dgm:cxn modelId="{5D51F96A-2BE5-4B5D-A3D0-F6A8445EE37B}" type="presOf" srcId="{1336D384-9BDF-47A2-A5FB-C309B4D6A405}" destId="{7841AD5A-6905-4859-8B96-5DD93AF9EB95}" srcOrd="0" destOrd="0" presId="urn:microsoft.com/office/officeart/2005/8/layout/list1"/>
    <dgm:cxn modelId="{48E52182-DE64-4671-BB1C-A0AB3027D6A9}" type="presOf" srcId="{6E0D7DCB-8CA1-43C1-AD42-FC8347042857}" destId="{ADAF0E8D-BD81-4299-9D6D-CB4D0A8BD4D2}" srcOrd="0" destOrd="0" presId="urn:microsoft.com/office/officeart/2005/8/layout/list1"/>
    <dgm:cxn modelId="{FA9FCC0E-DDFF-48C6-99BA-FE50D0A5F074}" srcId="{2FCC250D-8B24-4E16-A9BF-63FEFFC714BE}" destId="{1336D384-9BDF-47A2-A5FB-C309B4D6A405}" srcOrd="0" destOrd="0" parTransId="{2DA238E6-36D6-473C-9E58-934BC53B479B}" sibTransId="{55D65B20-C901-4DD4-9CC9-7E0D8B105B40}"/>
    <dgm:cxn modelId="{CEB5FB11-2BCC-4EBD-BFC0-77AEC6A145CA}" srcId="{2FCC250D-8B24-4E16-A9BF-63FEFFC714BE}" destId="{83569625-89A2-4580-86AE-6A31F2A69B55}" srcOrd="4" destOrd="0" parTransId="{D3130719-A65E-4EE5-89CC-F71226A96CAF}" sibTransId="{605901CC-FE3A-40B7-B229-6ADD02C33706}"/>
    <dgm:cxn modelId="{FEEEA470-1241-41DC-AA43-E829977F148C}" type="presOf" srcId="{2FCC250D-8B24-4E16-A9BF-63FEFFC714BE}" destId="{8A098B2D-3A8B-498A-A3D2-2DB65E3CC2AD}" srcOrd="0" destOrd="0" presId="urn:microsoft.com/office/officeart/2005/8/layout/list1"/>
    <dgm:cxn modelId="{E645F892-C4F0-482D-8E7D-2AD85FCB3D52}" type="presOf" srcId="{83569625-89A2-4580-86AE-6A31F2A69B55}" destId="{AA9D59CA-2AC5-41E2-9C8D-2B6695369033}" srcOrd="1" destOrd="0" presId="urn:microsoft.com/office/officeart/2005/8/layout/list1"/>
    <dgm:cxn modelId="{3D042786-25E0-4BBC-9A1F-62C49EF7D07B}" type="presOf" srcId="{D0C9C7DB-6D1D-4F04-80C2-18DA559DC596}" destId="{D0ACDBC0-97C5-49BE-AE50-CFAF3B1C6932}" srcOrd="0" destOrd="0" presId="urn:microsoft.com/office/officeart/2005/8/layout/list1"/>
    <dgm:cxn modelId="{100873F4-2CB5-4EAC-852B-ED933497254D}" srcId="{2FCC250D-8B24-4E16-A9BF-63FEFFC714BE}" destId="{26933A22-BF87-4FDE-9E2F-492CFF799DA2}" srcOrd="3" destOrd="0" parTransId="{63082CF1-65FF-4A61-8718-5F3618788007}" sibTransId="{9C751CB6-DB0A-49DB-81E3-EB960F538BD7}"/>
    <dgm:cxn modelId="{42CA0C0B-70F5-4FBE-8B16-12B96144B3E0}" srcId="{2FCC250D-8B24-4E16-A9BF-63FEFFC714BE}" destId="{6E0D7DCB-8CA1-43C1-AD42-FC8347042857}" srcOrd="1" destOrd="0" parTransId="{B794D3C7-643F-469B-80B5-127473E2AF63}" sibTransId="{6D612680-81E1-4F4E-BF95-A8A69E8C0012}"/>
    <dgm:cxn modelId="{03C67A55-2308-46E5-84B8-BAFBD9350338}" srcId="{2FCC250D-8B24-4E16-A9BF-63FEFFC714BE}" destId="{D0C9C7DB-6D1D-4F04-80C2-18DA559DC596}" srcOrd="2" destOrd="0" parTransId="{550B75DA-6F57-4165-A1A1-D6230B4CC015}" sibTransId="{F8C03247-665B-42F9-9090-B097AAAE4A79}"/>
    <dgm:cxn modelId="{FE997378-AFB3-4E92-BAFE-2095A9DC83CF}" type="presOf" srcId="{1336D384-9BDF-47A2-A5FB-C309B4D6A405}" destId="{F69DADB4-4454-474C-A56B-411CAC9BAFA7}" srcOrd="1" destOrd="0" presId="urn:microsoft.com/office/officeart/2005/8/layout/list1"/>
    <dgm:cxn modelId="{95209FFE-6951-463B-8E17-48560E7D6DCB}" type="presParOf" srcId="{8A098B2D-3A8B-498A-A3D2-2DB65E3CC2AD}" destId="{35D6CEE5-9071-4493-ACD4-C8A6002918D8}" srcOrd="0" destOrd="0" presId="urn:microsoft.com/office/officeart/2005/8/layout/list1"/>
    <dgm:cxn modelId="{2F06B044-C324-45A1-9769-FD618AAC590E}" type="presParOf" srcId="{35D6CEE5-9071-4493-ACD4-C8A6002918D8}" destId="{7841AD5A-6905-4859-8B96-5DD93AF9EB95}" srcOrd="0" destOrd="0" presId="urn:microsoft.com/office/officeart/2005/8/layout/list1"/>
    <dgm:cxn modelId="{DF798DDF-85F2-46D1-9D60-7595E2EA7F17}" type="presParOf" srcId="{35D6CEE5-9071-4493-ACD4-C8A6002918D8}" destId="{F69DADB4-4454-474C-A56B-411CAC9BAFA7}" srcOrd="1" destOrd="0" presId="urn:microsoft.com/office/officeart/2005/8/layout/list1"/>
    <dgm:cxn modelId="{5CEF61AE-E876-44AC-99F3-65C0CDF40A61}" type="presParOf" srcId="{8A098B2D-3A8B-498A-A3D2-2DB65E3CC2AD}" destId="{BEB72EF1-448E-495C-AB9C-698269D7E800}" srcOrd="1" destOrd="0" presId="urn:microsoft.com/office/officeart/2005/8/layout/list1"/>
    <dgm:cxn modelId="{D1111C02-76F1-4C63-8087-95A5CA8F9619}" type="presParOf" srcId="{8A098B2D-3A8B-498A-A3D2-2DB65E3CC2AD}" destId="{A61C9F6D-C70A-4BB3-92F9-868251C87CB7}" srcOrd="2" destOrd="0" presId="urn:microsoft.com/office/officeart/2005/8/layout/list1"/>
    <dgm:cxn modelId="{4A32EBD6-A029-485F-9D14-91468551D401}" type="presParOf" srcId="{8A098B2D-3A8B-498A-A3D2-2DB65E3CC2AD}" destId="{B6B41283-03B8-40D7-A9F5-3797D3897C62}" srcOrd="3" destOrd="0" presId="urn:microsoft.com/office/officeart/2005/8/layout/list1"/>
    <dgm:cxn modelId="{B5BDADE6-9512-4F45-AB15-5340A4CD1D55}" type="presParOf" srcId="{8A098B2D-3A8B-498A-A3D2-2DB65E3CC2AD}" destId="{C16B8F15-6A70-46EB-85B8-2DE734166B61}" srcOrd="4" destOrd="0" presId="urn:microsoft.com/office/officeart/2005/8/layout/list1"/>
    <dgm:cxn modelId="{03CC6EB1-C168-4966-8FB9-3AFB5879EAC0}" type="presParOf" srcId="{C16B8F15-6A70-46EB-85B8-2DE734166B61}" destId="{ADAF0E8D-BD81-4299-9D6D-CB4D0A8BD4D2}" srcOrd="0" destOrd="0" presId="urn:microsoft.com/office/officeart/2005/8/layout/list1"/>
    <dgm:cxn modelId="{8C4A5BEB-6C32-40C3-908A-A6ED8D78A2C2}" type="presParOf" srcId="{C16B8F15-6A70-46EB-85B8-2DE734166B61}" destId="{7B632907-40BF-4390-8D7C-363083F3097D}" srcOrd="1" destOrd="0" presId="urn:microsoft.com/office/officeart/2005/8/layout/list1"/>
    <dgm:cxn modelId="{6E1D8942-5806-4060-9F5A-09CED52C23F5}" type="presParOf" srcId="{8A098B2D-3A8B-498A-A3D2-2DB65E3CC2AD}" destId="{88ECA87A-E5FE-4909-9F01-3549144BECB0}" srcOrd="5" destOrd="0" presId="urn:microsoft.com/office/officeart/2005/8/layout/list1"/>
    <dgm:cxn modelId="{0EE4C658-600C-4C57-BA3D-CD7B03F9C11C}" type="presParOf" srcId="{8A098B2D-3A8B-498A-A3D2-2DB65E3CC2AD}" destId="{F0C45CC7-9319-4843-AD11-83DAA063D1FE}" srcOrd="6" destOrd="0" presId="urn:microsoft.com/office/officeart/2005/8/layout/list1"/>
    <dgm:cxn modelId="{3C803D46-E365-4B2F-A610-39161BAA6AAD}" type="presParOf" srcId="{8A098B2D-3A8B-498A-A3D2-2DB65E3CC2AD}" destId="{FBB9F185-BB15-45C4-9918-1EBF8B29F7E7}" srcOrd="7" destOrd="0" presId="urn:microsoft.com/office/officeart/2005/8/layout/list1"/>
    <dgm:cxn modelId="{255954F5-681F-407E-ADB3-9CD3142F8095}" type="presParOf" srcId="{8A098B2D-3A8B-498A-A3D2-2DB65E3CC2AD}" destId="{D3EDE770-03FB-430C-ACE9-7A7DE95BD395}" srcOrd="8" destOrd="0" presId="urn:microsoft.com/office/officeart/2005/8/layout/list1"/>
    <dgm:cxn modelId="{78EAE2B0-AE20-4B84-9682-1C3F5522D3F3}" type="presParOf" srcId="{D3EDE770-03FB-430C-ACE9-7A7DE95BD395}" destId="{D0ACDBC0-97C5-49BE-AE50-CFAF3B1C6932}" srcOrd="0" destOrd="0" presId="urn:microsoft.com/office/officeart/2005/8/layout/list1"/>
    <dgm:cxn modelId="{02D245B0-7247-474A-8BB8-98748C89E958}" type="presParOf" srcId="{D3EDE770-03FB-430C-ACE9-7A7DE95BD395}" destId="{EF766B47-32A7-4F84-A160-8E08373FC6EA}" srcOrd="1" destOrd="0" presId="urn:microsoft.com/office/officeart/2005/8/layout/list1"/>
    <dgm:cxn modelId="{DF666508-78FA-4057-9265-0B3BA31D97CE}" type="presParOf" srcId="{8A098B2D-3A8B-498A-A3D2-2DB65E3CC2AD}" destId="{20051221-6908-44D4-A57E-39B05411B710}" srcOrd="9" destOrd="0" presId="urn:microsoft.com/office/officeart/2005/8/layout/list1"/>
    <dgm:cxn modelId="{4E9B852D-0A31-4616-9992-F4AF33DE4333}" type="presParOf" srcId="{8A098B2D-3A8B-498A-A3D2-2DB65E3CC2AD}" destId="{53D010AF-1FCE-4202-87BA-15C228451724}" srcOrd="10" destOrd="0" presId="urn:microsoft.com/office/officeart/2005/8/layout/list1"/>
    <dgm:cxn modelId="{E56BF83B-6859-4FA8-BFDF-B1FA62C1A11C}" type="presParOf" srcId="{8A098B2D-3A8B-498A-A3D2-2DB65E3CC2AD}" destId="{87AA13F1-40EB-46B0-8C43-9D53C9C3D83A}" srcOrd="11" destOrd="0" presId="urn:microsoft.com/office/officeart/2005/8/layout/list1"/>
    <dgm:cxn modelId="{DBAA7628-292F-487D-9B6A-1AC7C8EBBF1A}" type="presParOf" srcId="{8A098B2D-3A8B-498A-A3D2-2DB65E3CC2AD}" destId="{653D85A5-C757-471D-B1C2-F7444CD80096}" srcOrd="12" destOrd="0" presId="urn:microsoft.com/office/officeart/2005/8/layout/list1"/>
    <dgm:cxn modelId="{5BF6EF27-BBAC-4673-92D4-D1429100999E}" type="presParOf" srcId="{653D85A5-C757-471D-B1C2-F7444CD80096}" destId="{A95E3EA0-3441-4F59-AA2A-AA71847CB66D}" srcOrd="0" destOrd="0" presId="urn:microsoft.com/office/officeart/2005/8/layout/list1"/>
    <dgm:cxn modelId="{9F4C1693-3D4C-407F-91F3-580CE6185D94}" type="presParOf" srcId="{653D85A5-C757-471D-B1C2-F7444CD80096}" destId="{064B2B51-012A-4313-9CB6-1C45235BBE38}" srcOrd="1" destOrd="0" presId="urn:microsoft.com/office/officeart/2005/8/layout/list1"/>
    <dgm:cxn modelId="{E21EBDA3-1FB7-40D3-8B85-7DD43F4F2CDC}" type="presParOf" srcId="{8A098B2D-3A8B-498A-A3D2-2DB65E3CC2AD}" destId="{E36AE1C6-A5AC-41EC-84DF-E7F979897E71}" srcOrd="13" destOrd="0" presId="urn:microsoft.com/office/officeart/2005/8/layout/list1"/>
    <dgm:cxn modelId="{D9B3A23E-433D-4066-8397-2EB420C8082E}" type="presParOf" srcId="{8A098B2D-3A8B-498A-A3D2-2DB65E3CC2AD}" destId="{304E9025-F9B9-4083-BD1E-22D1F786BBA6}" srcOrd="14" destOrd="0" presId="urn:microsoft.com/office/officeart/2005/8/layout/list1"/>
    <dgm:cxn modelId="{5C1F190F-16FF-4C2D-91DE-6E69B984A6C6}" type="presParOf" srcId="{8A098B2D-3A8B-498A-A3D2-2DB65E3CC2AD}" destId="{32459C9E-316B-4710-A234-B0AA514A53B9}" srcOrd="15" destOrd="0" presId="urn:microsoft.com/office/officeart/2005/8/layout/list1"/>
    <dgm:cxn modelId="{A3D2A5F8-E5AB-4AD6-91B0-EC36E209CA2A}" type="presParOf" srcId="{8A098B2D-3A8B-498A-A3D2-2DB65E3CC2AD}" destId="{174D895D-EB24-45A4-AC3F-65FF3FB66EFA}" srcOrd="16" destOrd="0" presId="urn:microsoft.com/office/officeart/2005/8/layout/list1"/>
    <dgm:cxn modelId="{E60F7EE9-E5E2-4A7D-8929-D5EEC0B53CFC}" type="presParOf" srcId="{174D895D-EB24-45A4-AC3F-65FF3FB66EFA}" destId="{9772DBE8-9A45-44E5-8DBC-32546E7DB122}" srcOrd="0" destOrd="0" presId="urn:microsoft.com/office/officeart/2005/8/layout/list1"/>
    <dgm:cxn modelId="{DDA520CC-C746-4486-8C0F-13FF063E93F8}" type="presParOf" srcId="{174D895D-EB24-45A4-AC3F-65FF3FB66EFA}" destId="{AA9D59CA-2AC5-41E2-9C8D-2B6695369033}" srcOrd="1" destOrd="0" presId="urn:microsoft.com/office/officeart/2005/8/layout/list1"/>
    <dgm:cxn modelId="{641671DF-6E7D-4C10-AFC1-74904FB1F6A2}" type="presParOf" srcId="{8A098B2D-3A8B-498A-A3D2-2DB65E3CC2AD}" destId="{4C2D1B75-AF80-409F-926A-5A49CFE406C5}" srcOrd="17" destOrd="0" presId="urn:microsoft.com/office/officeart/2005/8/layout/list1"/>
    <dgm:cxn modelId="{1BDC9381-8E03-488D-AA50-9EC139A80A00}" type="presParOf" srcId="{8A098B2D-3A8B-498A-A3D2-2DB65E3CC2AD}" destId="{78E206F6-7427-4509-958E-284CAF711FB2}" srcOrd="18"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2A29F59-81F2-4A11-BE4C-912355CEDF38}"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es-CO"/>
        </a:p>
      </dgm:t>
    </dgm:pt>
    <dgm:pt modelId="{1245F58C-C1D0-498B-9501-B229F8258C69}">
      <dgm:prSet phldrT="[Texto]" custT="1"/>
      <dgm:spPr/>
      <dgm:t>
        <a:bodyPr/>
        <a:lstStyle/>
        <a:p>
          <a:pPr algn="ctr"/>
          <a:r>
            <a:rPr lang="es-CO" sz="1600" b="1" dirty="0" smtClean="0"/>
            <a:t>Apoyo Logístico</a:t>
          </a:r>
        </a:p>
        <a:p>
          <a:pPr algn="ctr"/>
          <a:endParaRPr lang="es-CO" sz="1600" b="1" dirty="0" smtClean="0"/>
        </a:p>
        <a:p>
          <a:pPr algn="just"/>
          <a:r>
            <a:rPr lang="es-CO" sz="1600" dirty="0" smtClean="0"/>
            <a:t>1. Agencia de Logística de las FF.MM.</a:t>
          </a:r>
        </a:p>
        <a:p>
          <a:pPr algn="just"/>
          <a:r>
            <a:rPr lang="es-CO" sz="1600" dirty="0" smtClean="0"/>
            <a:t>2. Fondo Rotatorio de la Policía Nacional</a:t>
          </a:r>
        </a:p>
        <a:p>
          <a:pPr algn="just"/>
          <a:r>
            <a:rPr lang="es-CO" sz="1600" dirty="0" smtClean="0"/>
            <a:t>3.  Industria Militar (Indumil)</a:t>
          </a:r>
        </a:p>
        <a:p>
          <a:pPr algn="just"/>
          <a:r>
            <a:rPr lang="es-CO" sz="1600" dirty="0" smtClean="0"/>
            <a:t>4. Corporación de la Industria Aeronáutica (CIAC)</a:t>
          </a:r>
        </a:p>
        <a:p>
          <a:pPr algn="just"/>
          <a:r>
            <a:rPr lang="es-CO" sz="1600" dirty="0" smtClean="0"/>
            <a:t>5. Corporación de Ciencia y Tecnología para el desarrollo  de la Industria Naval, Marítima y Fluvial Cotecmar.</a:t>
          </a:r>
        </a:p>
        <a:p>
          <a:pPr algn="just"/>
          <a:endParaRPr lang="es-CO" sz="1600" dirty="0"/>
        </a:p>
      </dgm:t>
    </dgm:pt>
    <dgm:pt modelId="{07D072CB-6C78-4F4D-9116-3DFE4FA15A4A}" type="parTrans" cxnId="{C9050F96-94ED-4339-964C-315730ACBA2D}">
      <dgm:prSet/>
      <dgm:spPr/>
      <dgm:t>
        <a:bodyPr/>
        <a:lstStyle/>
        <a:p>
          <a:pPr algn="just"/>
          <a:endParaRPr lang="es-CO" sz="1600"/>
        </a:p>
      </dgm:t>
    </dgm:pt>
    <dgm:pt modelId="{957E85D3-842A-4093-A296-3FF95FE92ACA}" type="sibTrans" cxnId="{C9050F96-94ED-4339-964C-315730ACBA2D}">
      <dgm:prSet/>
      <dgm:spPr/>
      <dgm:t>
        <a:bodyPr/>
        <a:lstStyle/>
        <a:p>
          <a:pPr algn="just"/>
          <a:endParaRPr lang="es-CO" sz="1600"/>
        </a:p>
      </dgm:t>
    </dgm:pt>
    <dgm:pt modelId="{00A4BDC2-25ED-4A15-8AEF-D4ACC91DA543}">
      <dgm:prSet phldrT="[Texto]" custT="1"/>
      <dgm:spPr/>
      <dgm:t>
        <a:bodyPr/>
        <a:lstStyle/>
        <a:p>
          <a:pPr algn="ctr"/>
          <a:r>
            <a:rPr lang="es-CO" sz="1600" b="1" dirty="0" smtClean="0"/>
            <a:t>Bienestar</a:t>
          </a:r>
          <a:endParaRPr lang="es-CO" sz="1600" b="0" dirty="0" smtClean="0"/>
        </a:p>
        <a:p>
          <a:pPr algn="l"/>
          <a:r>
            <a:rPr lang="es-CO" sz="1600" b="1" dirty="0" smtClean="0"/>
            <a:t>Vivienda, educación y recreación.</a:t>
          </a:r>
        </a:p>
        <a:p>
          <a:pPr algn="just"/>
          <a:r>
            <a:rPr lang="es-CO" sz="1600" dirty="0" smtClean="0"/>
            <a:t>6. Caja Promotora de Vivienda Militar y de Policía (Caprovim)</a:t>
          </a:r>
        </a:p>
        <a:p>
          <a:pPr algn="just"/>
          <a:r>
            <a:rPr lang="es-CO" sz="1600" dirty="0" smtClean="0"/>
            <a:t>7.Instituto de Casa Fiscales del Ejercito (ICFE)</a:t>
          </a:r>
        </a:p>
        <a:p>
          <a:pPr algn="just"/>
          <a:r>
            <a:rPr lang="es-CO" sz="1600" dirty="0" smtClean="0"/>
            <a:t>8. Club Militar</a:t>
          </a:r>
        </a:p>
        <a:p>
          <a:pPr algn="just"/>
          <a:r>
            <a:rPr lang="es-CO" sz="1600" dirty="0" smtClean="0"/>
            <a:t>9. Universidad Militar Nueva Granada</a:t>
          </a:r>
        </a:p>
        <a:p>
          <a:pPr algn="just"/>
          <a:r>
            <a:rPr lang="es-CO" sz="1600" dirty="0" smtClean="0"/>
            <a:t>10. Sociedad Hotelera Tequendama S.A.</a:t>
          </a:r>
        </a:p>
        <a:p>
          <a:pPr algn="just"/>
          <a:r>
            <a:rPr lang="es-CO" sz="1600" dirty="0" smtClean="0"/>
            <a:t>11. Circulo de Suboficiales de las FF.MM.</a:t>
          </a:r>
        </a:p>
        <a:p>
          <a:pPr algn="just"/>
          <a:r>
            <a:rPr lang="es-CO" sz="1600" b="1" dirty="0" smtClean="0"/>
            <a:t>Salud y Seguridad Social</a:t>
          </a:r>
        </a:p>
        <a:p>
          <a:pPr algn="just"/>
          <a:r>
            <a:rPr lang="es-CO" sz="1600" dirty="0" smtClean="0"/>
            <a:t>12. Hospital Militar Central</a:t>
          </a:r>
        </a:p>
        <a:p>
          <a:pPr algn="just"/>
          <a:r>
            <a:rPr lang="es-CO" sz="1600" dirty="0" smtClean="0"/>
            <a:t>13. Caja Sueldo de Retiro de las FF.MM. (Cremil)</a:t>
          </a:r>
        </a:p>
        <a:p>
          <a:pPr algn="just"/>
          <a:r>
            <a:rPr lang="es-CO" sz="1600" dirty="0" smtClean="0"/>
            <a:t>14.Caja de Sueldos de Retiro de la Policía (Casur)</a:t>
          </a:r>
        </a:p>
        <a:p>
          <a:pPr algn="just"/>
          <a:r>
            <a:rPr lang="es-CO" sz="1600" dirty="0" smtClean="0"/>
            <a:t>15.Corporación Matamoros</a:t>
          </a:r>
        </a:p>
        <a:p>
          <a:pPr algn="just"/>
          <a:endParaRPr lang="es-CO" sz="1600" dirty="0" smtClean="0"/>
        </a:p>
        <a:p>
          <a:pPr algn="just"/>
          <a:endParaRPr lang="es-CO" sz="1600" dirty="0"/>
        </a:p>
      </dgm:t>
    </dgm:pt>
    <dgm:pt modelId="{10B2D36F-7E1D-4F02-BD3C-1C21421C6F1A}" type="parTrans" cxnId="{BAEE88EE-5BBD-40D1-9B81-4A2AF74D136F}">
      <dgm:prSet/>
      <dgm:spPr/>
      <dgm:t>
        <a:bodyPr/>
        <a:lstStyle/>
        <a:p>
          <a:pPr algn="just"/>
          <a:endParaRPr lang="es-CO" sz="1600"/>
        </a:p>
      </dgm:t>
    </dgm:pt>
    <dgm:pt modelId="{3E1543BD-C3B7-4EBA-AC23-C50FF4597A98}" type="sibTrans" cxnId="{BAEE88EE-5BBD-40D1-9B81-4A2AF74D136F}">
      <dgm:prSet/>
      <dgm:spPr/>
      <dgm:t>
        <a:bodyPr/>
        <a:lstStyle/>
        <a:p>
          <a:pPr algn="just"/>
          <a:endParaRPr lang="es-CO" sz="1600"/>
        </a:p>
      </dgm:t>
    </dgm:pt>
    <dgm:pt modelId="{9FA8B298-2A50-4D94-B295-C1655AE8EEE0}">
      <dgm:prSet phldrT="[Texto]" custT="1"/>
      <dgm:spPr/>
      <dgm:t>
        <a:bodyPr anchor="t" anchorCtr="0"/>
        <a:lstStyle/>
        <a:p>
          <a:pPr algn="ctr"/>
          <a:endParaRPr lang="es-CO" sz="1600" b="1" dirty="0" smtClean="0"/>
        </a:p>
        <a:p>
          <a:pPr algn="ctr"/>
          <a:endParaRPr lang="es-CO" sz="1600" b="1" dirty="0" smtClean="0"/>
        </a:p>
        <a:p>
          <a:pPr algn="ctr"/>
          <a:endParaRPr lang="es-CO" sz="1600" b="1" dirty="0" smtClean="0"/>
        </a:p>
        <a:p>
          <a:pPr algn="ctr"/>
          <a:r>
            <a:rPr lang="es-CO" sz="1600" b="1" dirty="0" smtClean="0"/>
            <a:t>Apoyo a la seguridad</a:t>
          </a:r>
        </a:p>
        <a:p>
          <a:pPr algn="ctr"/>
          <a:endParaRPr lang="es-CO" sz="1600" b="1" dirty="0" smtClean="0"/>
        </a:p>
        <a:p>
          <a:pPr algn="just"/>
          <a:r>
            <a:rPr lang="es-CO" sz="1600" dirty="0" smtClean="0"/>
            <a:t>16. Defensa Civil Colombiana.</a:t>
          </a:r>
        </a:p>
        <a:p>
          <a:pPr algn="l"/>
          <a:r>
            <a:rPr lang="es-CO" sz="1600" dirty="0" smtClean="0"/>
            <a:t>17. Superintendencia de Vigilancia y Seguridad Privada (Supervigilancia)</a:t>
          </a:r>
        </a:p>
        <a:p>
          <a:pPr algn="just"/>
          <a:r>
            <a:rPr lang="es-CO" sz="1600" dirty="0" smtClean="0"/>
            <a:t>18. Servicio Aéreo a Territorios Nacionales (Satena)</a:t>
          </a:r>
          <a:endParaRPr lang="es-CO" sz="1600" dirty="0"/>
        </a:p>
      </dgm:t>
    </dgm:pt>
    <dgm:pt modelId="{018C9B79-C431-4A00-9B19-8132A0DE701A}" type="parTrans" cxnId="{F5811FC3-582E-4E2B-BEFC-F280C8F4A681}">
      <dgm:prSet/>
      <dgm:spPr/>
      <dgm:t>
        <a:bodyPr/>
        <a:lstStyle/>
        <a:p>
          <a:pPr algn="just"/>
          <a:endParaRPr lang="es-CO" sz="1600"/>
        </a:p>
      </dgm:t>
    </dgm:pt>
    <dgm:pt modelId="{D8BFA646-33F5-473A-A2D7-541C7689345D}" type="sibTrans" cxnId="{F5811FC3-582E-4E2B-BEFC-F280C8F4A681}">
      <dgm:prSet/>
      <dgm:spPr/>
      <dgm:t>
        <a:bodyPr/>
        <a:lstStyle/>
        <a:p>
          <a:pPr algn="just"/>
          <a:endParaRPr lang="es-CO" sz="1600"/>
        </a:p>
      </dgm:t>
    </dgm:pt>
    <dgm:pt modelId="{3DB04C3B-A909-4005-B1AE-22939614B274}">
      <dgm:prSet phldrT="[Texto]" custT="1"/>
      <dgm:spPr/>
      <dgm:t>
        <a:bodyPr/>
        <a:lstStyle/>
        <a:p>
          <a:pPr algn="ctr"/>
          <a:r>
            <a:rPr lang="es-CO" sz="2800" b="1" dirty="0" smtClean="0">
              <a:ln/>
            </a:rPr>
            <a:t>Unidades Estratégicas o Clusters</a:t>
          </a:r>
          <a:endParaRPr lang="es-CO" sz="2800" b="1" dirty="0">
            <a:ln/>
          </a:endParaRPr>
        </a:p>
      </dgm:t>
    </dgm:pt>
    <dgm:pt modelId="{CC45281A-0BA6-4095-AEE2-0242AB120AE9}" type="sibTrans" cxnId="{0CCC0E17-CBAC-40F5-A676-3E55F40A2CA7}">
      <dgm:prSet/>
      <dgm:spPr/>
      <dgm:t>
        <a:bodyPr/>
        <a:lstStyle/>
        <a:p>
          <a:pPr algn="just"/>
          <a:endParaRPr lang="es-CO" sz="1600"/>
        </a:p>
      </dgm:t>
    </dgm:pt>
    <dgm:pt modelId="{F1B8AEF3-1FBD-41C6-958F-E74E942C3B7A}" type="parTrans" cxnId="{0CCC0E17-CBAC-40F5-A676-3E55F40A2CA7}">
      <dgm:prSet/>
      <dgm:spPr/>
      <dgm:t>
        <a:bodyPr/>
        <a:lstStyle/>
        <a:p>
          <a:pPr algn="just"/>
          <a:endParaRPr lang="es-CO" sz="1600"/>
        </a:p>
      </dgm:t>
    </dgm:pt>
    <dgm:pt modelId="{24808890-DA2A-4B86-BFBD-702865114837}" type="pres">
      <dgm:prSet presAssocID="{12A29F59-81F2-4A11-BE4C-912355CEDF38}" presName="composite" presStyleCnt="0">
        <dgm:presLayoutVars>
          <dgm:chMax val="1"/>
          <dgm:dir/>
          <dgm:resizeHandles val="exact"/>
        </dgm:presLayoutVars>
      </dgm:prSet>
      <dgm:spPr/>
      <dgm:t>
        <a:bodyPr/>
        <a:lstStyle/>
        <a:p>
          <a:endParaRPr lang="es-CO"/>
        </a:p>
      </dgm:t>
    </dgm:pt>
    <dgm:pt modelId="{FE4429B1-47D5-495B-A82F-66D2390B158C}" type="pres">
      <dgm:prSet presAssocID="{3DB04C3B-A909-4005-B1AE-22939614B274}" presName="roof" presStyleLbl="dkBgShp" presStyleIdx="0" presStyleCnt="2" custScaleX="72449" custScaleY="33079" custLinFactNeighborX="-800" custLinFactNeighborY="6472"/>
      <dgm:spPr/>
      <dgm:t>
        <a:bodyPr/>
        <a:lstStyle/>
        <a:p>
          <a:endParaRPr lang="es-CO"/>
        </a:p>
      </dgm:t>
    </dgm:pt>
    <dgm:pt modelId="{2624259A-92FD-45EF-8908-D9FBC2EB7C91}" type="pres">
      <dgm:prSet presAssocID="{3DB04C3B-A909-4005-B1AE-22939614B274}" presName="pillars" presStyleCnt="0"/>
      <dgm:spPr/>
      <dgm:t>
        <a:bodyPr/>
        <a:lstStyle/>
        <a:p>
          <a:endParaRPr lang="es-CO"/>
        </a:p>
      </dgm:t>
    </dgm:pt>
    <dgm:pt modelId="{2DDC6010-B9BB-4DCE-BF16-BFFD551663DE}" type="pres">
      <dgm:prSet presAssocID="{3DB04C3B-A909-4005-B1AE-22939614B274}" presName="pillar1" presStyleLbl="node1" presStyleIdx="0" presStyleCnt="3" custScaleY="115454" custLinFactNeighborX="-130" custLinFactNeighborY="178">
        <dgm:presLayoutVars>
          <dgm:bulletEnabled val="1"/>
        </dgm:presLayoutVars>
      </dgm:prSet>
      <dgm:spPr/>
      <dgm:t>
        <a:bodyPr/>
        <a:lstStyle/>
        <a:p>
          <a:endParaRPr lang="es-CO"/>
        </a:p>
      </dgm:t>
    </dgm:pt>
    <dgm:pt modelId="{D961DB89-5264-49C2-AB9A-9EABEABEC660}" type="pres">
      <dgm:prSet presAssocID="{00A4BDC2-25ED-4A15-8AEF-D4ACC91DA543}" presName="pillarX" presStyleLbl="node1" presStyleIdx="1" presStyleCnt="3" custScaleX="130063" custScaleY="115098">
        <dgm:presLayoutVars>
          <dgm:bulletEnabled val="1"/>
        </dgm:presLayoutVars>
      </dgm:prSet>
      <dgm:spPr/>
      <dgm:t>
        <a:bodyPr/>
        <a:lstStyle/>
        <a:p>
          <a:endParaRPr lang="es-CO"/>
        </a:p>
      </dgm:t>
    </dgm:pt>
    <dgm:pt modelId="{A7739D32-825C-4AC5-B13E-1F99B25E2779}" type="pres">
      <dgm:prSet presAssocID="{9FA8B298-2A50-4D94-B295-C1655AE8EEE0}" presName="pillarX" presStyleLbl="node1" presStyleIdx="2" presStyleCnt="3" custScaleY="115098">
        <dgm:presLayoutVars>
          <dgm:bulletEnabled val="1"/>
        </dgm:presLayoutVars>
      </dgm:prSet>
      <dgm:spPr/>
      <dgm:t>
        <a:bodyPr/>
        <a:lstStyle/>
        <a:p>
          <a:endParaRPr lang="es-CO"/>
        </a:p>
      </dgm:t>
    </dgm:pt>
    <dgm:pt modelId="{7B555BF8-AFA3-4479-81BD-3A1AF9567F54}" type="pres">
      <dgm:prSet presAssocID="{3DB04C3B-A909-4005-B1AE-22939614B274}" presName="base" presStyleLbl="dkBgShp" presStyleIdx="1" presStyleCnt="2" custAng="0" custFlipVert="1" custScaleX="86195" custScaleY="62609"/>
      <dgm:spPr/>
      <dgm:t>
        <a:bodyPr/>
        <a:lstStyle/>
        <a:p>
          <a:endParaRPr lang="es-CO"/>
        </a:p>
      </dgm:t>
    </dgm:pt>
  </dgm:ptLst>
  <dgm:cxnLst>
    <dgm:cxn modelId="{8E8A23F7-687C-4073-960A-4A04DFF651CE}" type="presOf" srcId="{3DB04C3B-A909-4005-B1AE-22939614B274}" destId="{FE4429B1-47D5-495B-A82F-66D2390B158C}" srcOrd="0" destOrd="0" presId="urn:microsoft.com/office/officeart/2005/8/layout/hList3"/>
    <dgm:cxn modelId="{F4B656A4-6F87-46B0-ABC4-B2B9C2BDBF51}" type="presOf" srcId="{00A4BDC2-25ED-4A15-8AEF-D4ACC91DA543}" destId="{D961DB89-5264-49C2-AB9A-9EABEABEC660}" srcOrd="0" destOrd="0" presId="urn:microsoft.com/office/officeart/2005/8/layout/hList3"/>
    <dgm:cxn modelId="{6DD8B3EB-4283-4510-BCD2-1F8E9C6A3906}" type="presOf" srcId="{1245F58C-C1D0-498B-9501-B229F8258C69}" destId="{2DDC6010-B9BB-4DCE-BF16-BFFD551663DE}" srcOrd="0" destOrd="0" presId="urn:microsoft.com/office/officeart/2005/8/layout/hList3"/>
    <dgm:cxn modelId="{3D348D73-7A77-4987-8B94-FBADE2395FA8}" type="presOf" srcId="{9FA8B298-2A50-4D94-B295-C1655AE8EEE0}" destId="{A7739D32-825C-4AC5-B13E-1F99B25E2779}" srcOrd="0" destOrd="0" presId="urn:microsoft.com/office/officeart/2005/8/layout/hList3"/>
    <dgm:cxn modelId="{C9050F96-94ED-4339-964C-315730ACBA2D}" srcId="{3DB04C3B-A909-4005-B1AE-22939614B274}" destId="{1245F58C-C1D0-498B-9501-B229F8258C69}" srcOrd="0" destOrd="0" parTransId="{07D072CB-6C78-4F4D-9116-3DFE4FA15A4A}" sibTransId="{957E85D3-842A-4093-A296-3FF95FE92ACA}"/>
    <dgm:cxn modelId="{BAEE88EE-5BBD-40D1-9B81-4A2AF74D136F}" srcId="{3DB04C3B-A909-4005-B1AE-22939614B274}" destId="{00A4BDC2-25ED-4A15-8AEF-D4ACC91DA543}" srcOrd="1" destOrd="0" parTransId="{10B2D36F-7E1D-4F02-BD3C-1C21421C6F1A}" sibTransId="{3E1543BD-C3B7-4EBA-AC23-C50FF4597A98}"/>
    <dgm:cxn modelId="{F5811FC3-582E-4E2B-BEFC-F280C8F4A681}" srcId="{3DB04C3B-A909-4005-B1AE-22939614B274}" destId="{9FA8B298-2A50-4D94-B295-C1655AE8EEE0}" srcOrd="2" destOrd="0" parTransId="{018C9B79-C431-4A00-9B19-8132A0DE701A}" sibTransId="{D8BFA646-33F5-473A-A2D7-541C7689345D}"/>
    <dgm:cxn modelId="{0CCC0E17-CBAC-40F5-A676-3E55F40A2CA7}" srcId="{12A29F59-81F2-4A11-BE4C-912355CEDF38}" destId="{3DB04C3B-A909-4005-B1AE-22939614B274}" srcOrd="0" destOrd="0" parTransId="{F1B8AEF3-1FBD-41C6-958F-E74E942C3B7A}" sibTransId="{CC45281A-0BA6-4095-AEE2-0242AB120AE9}"/>
    <dgm:cxn modelId="{8D4923D6-A1FE-4709-A7B4-439C985FD48F}" type="presOf" srcId="{12A29F59-81F2-4A11-BE4C-912355CEDF38}" destId="{24808890-DA2A-4B86-BFBD-702865114837}" srcOrd="0" destOrd="0" presId="urn:microsoft.com/office/officeart/2005/8/layout/hList3"/>
    <dgm:cxn modelId="{4982D59A-16A7-46AF-BDEB-22BDA56AFC5A}" type="presParOf" srcId="{24808890-DA2A-4B86-BFBD-702865114837}" destId="{FE4429B1-47D5-495B-A82F-66D2390B158C}" srcOrd="0" destOrd="0" presId="urn:microsoft.com/office/officeart/2005/8/layout/hList3"/>
    <dgm:cxn modelId="{FA9B4561-E9BE-4F16-B24A-653670808021}" type="presParOf" srcId="{24808890-DA2A-4B86-BFBD-702865114837}" destId="{2624259A-92FD-45EF-8908-D9FBC2EB7C91}" srcOrd="1" destOrd="0" presId="urn:microsoft.com/office/officeart/2005/8/layout/hList3"/>
    <dgm:cxn modelId="{1743E428-3C46-4069-81AF-AB1A5D387D22}" type="presParOf" srcId="{2624259A-92FD-45EF-8908-D9FBC2EB7C91}" destId="{2DDC6010-B9BB-4DCE-BF16-BFFD551663DE}" srcOrd="0" destOrd="0" presId="urn:microsoft.com/office/officeart/2005/8/layout/hList3"/>
    <dgm:cxn modelId="{9A06F6FD-6DD8-4360-973B-B3AE6E310C33}" type="presParOf" srcId="{2624259A-92FD-45EF-8908-D9FBC2EB7C91}" destId="{D961DB89-5264-49C2-AB9A-9EABEABEC660}" srcOrd="1" destOrd="0" presId="urn:microsoft.com/office/officeart/2005/8/layout/hList3"/>
    <dgm:cxn modelId="{74934044-A5A7-4514-92AE-B9E8FFC1538E}" type="presParOf" srcId="{2624259A-92FD-45EF-8908-D9FBC2EB7C91}" destId="{A7739D32-825C-4AC5-B13E-1F99B25E2779}" srcOrd="2" destOrd="0" presId="urn:microsoft.com/office/officeart/2005/8/layout/hList3"/>
    <dgm:cxn modelId="{9BCC505F-B9C3-43EC-87F8-6E9A8F6F04EF}" type="presParOf" srcId="{24808890-DA2A-4B86-BFBD-702865114837}" destId="{7B555BF8-AFA3-4479-81BD-3A1AF9567F54}" srcOrd="2" destOrd="0" presId="urn:microsoft.com/office/officeart/2005/8/layout/h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B8F7E4B-B3F5-4E25-8CE3-7C4AB3A057C9}"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s-CO"/>
        </a:p>
      </dgm:t>
    </dgm:pt>
    <dgm:pt modelId="{4C695DAC-409B-4EF3-94B2-0A9E210BB800}">
      <dgm:prSet phldrT="[Texto]"/>
      <dgm:spPr/>
      <dgm:t>
        <a:bodyPr/>
        <a:lstStyle/>
        <a:p>
          <a:r>
            <a:rPr lang="es-CO" dirty="0" smtClean="0"/>
            <a:t>Empatía con el propósito de la investigación</a:t>
          </a:r>
          <a:endParaRPr lang="es-CO" dirty="0"/>
        </a:p>
      </dgm:t>
    </dgm:pt>
    <dgm:pt modelId="{ABD02B6B-F876-4B54-B9E7-D89827844B6C}" type="parTrans" cxnId="{CA20196C-7DBE-4D90-B485-D9270D5D6A2C}">
      <dgm:prSet/>
      <dgm:spPr/>
      <dgm:t>
        <a:bodyPr/>
        <a:lstStyle/>
        <a:p>
          <a:endParaRPr lang="es-CO"/>
        </a:p>
      </dgm:t>
    </dgm:pt>
    <dgm:pt modelId="{36144211-4896-4C1E-84AB-4BA667BFEF58}" type="sibTrans" cxnId="{CA20196C-7DBE-4D90-B485-D9270D5D6A2C}">
      <dgm:prSet/>
      <dgm:spPr/>
      <dgm:t>
        <a:bodyPr/>
        <a:lstStyle/>
        <a:p>
          <a:endParaRPr lang="es-CO"/>
        </a:p>
      </dgm:t>
    </dgm:pt>
    <dgm:pt modelId="{EC618EDC-2BE6-42BD-B7C4-AD4C8786A1E9}">
      <dgm:prSet phldrT="[Texto]"/>
      <dgm:spPr/>
      <dgm:t>
        <a:bodyPr/>
        <a:lstStyle/>
        <a:p>
          <a:r>
            <a:rPr lang="es-ES" dirty="0" smtClean="0"/>
            <a:t>Se observa una empatía con los objetivos del proyecto, la vinculación de la investigación académica y la potencialidad que tienen procesos de investigación .</a:t>
          </a:r>
          <a:endParaRPr lang="es-CO" dirty="0"/>
        </a:p>
      </dgm:t>
    </dgm:pt>
    <dgm:pt modelId="{BCB84F6A-0791-49F4-8A8C-2D87A80B3301}" type="parTrans" cxnId="{9984FC51-2182-4D51-84DA-97E2B99F7B64}">
      <dgm:prSet/>
      <dgm:spPr/>
      <dgm:t>
        <a:bodyPr/>
        <a:lstStyle/>
        <a:p>
          <a:endParaRPr lang="es-CO"/>
        </a:p>
      </dgm:t>
    </dgm:pt>
    <dgm:pt modelId="{3930C740-C336-4C8C-B56F-D272B28575D1}" type="sibTrans" cxnId="{9984FC51-2182-4D51-84DA-97E2B99F7B64}">
      <dgm:prSet/>
      <dgm:spPr/>
      <dgm:t>
        <a:bodyPr/>
        <a:lstStyle/>
        <a:p>
          <a:endParaRPr lang="es-CO"/>
        </a:p>
      </dgm:t>
    </dgm:pt>
    <dgm:pt modelId="{3EC8AE31-09CD-4368-8C30-45D05F71ECD2}">
      <dgm:prSet phldrT="[Texto]"/>
      <dgm:spPr/>
      <dgm:t>
        <a:bodyPr/>
        <a:lstStyle/>
        <a:p>
          <a:r>
            <a:rPr lang="es-CO" dirty="0" smtClean="0"/>
            <a:t>Modelos de Gestión </a:t>
          </a:r>
          <a:endParaRPr lang="es-CO" dirty="0"/>
        </a:p>
      </dgm:t>
    </dgm:pt>
    <dgm:pt modelId="{D52A46CE-2B9A-48E7-84A4-C1A8AB287486}" type="parTrans" cxnId="{A3B2E8CA-971D-4DCA-8E40-2F694A75B4C5}">
      <dgm:prSet/>
      <dgm:spPr/>
      <dgm:t>
        <a:bodyPr/>
        <a:lstStyle/>
        <a:p>
          <a:endParaRPr lang="es-CO"/>
        </a:p>
      </dgm:t>
    </dgm:pt>
    <dgm:pt modelId="{46B72B65-6ED6-4B3A-BD97-704C4C1F55E5}" type="sibTrans" cxnId="{A3B2E8CA-971D-4DCA-8E40-2F694A75B4C5}">
      <dgm:prSet/>
      <dgm:spPr/>
      <dgm:t>
        <a:bodyPr/>
        <a:lstStyle/>
        <a:p>
          <a:endParaRPr lang="es-CO"/>
        </a:p>
      </dgm:t>
    </dgm:pt>
    <dgm:pt modelId="{2E018AA0-6A9A-4261-A799-1EECF63F2A76}">
      <dgm:prSet phldrT="[Texto]"/>
      <dgm:spPr/>
      <dgm:t>
        <a:bodyPr/>
        <a:lstStyle/>
        <a:p>
          <a:r>
            <a:rPr lang="es-ES" dirty="0" smtClean="0"/>
            <a:t>Importancia de la Gerencia del talento humano y de la Cultura Gerencial que se ha creado con el modelo GPA y MBS.</a:t>
          </a:r>
          <a:endParaRPr lang="es-CO" dirty="0"/>
        </a:p>
      </dgm:t>
    </dgm:pt>
    <dgm:pt modelId="{7B1F7A22-39FD-4BB1-B9C2-4EBE748137FC}" type="parTrans" cxnId="{B8BFF15D-1100-4C87-BE9F-495C93FF405C}">
      <dgm:prSet/>
      <dgm:spPr/>
      <dgm:t>
        <a:bodyPr/>
        <a:lstStyle/>
        <a:p>
          <a:endParaRPr lang="es-CO"/>
        </a:p>
      </dgm:t>
    </dgm:pt>
    <dgm:pt modelId="{AAD3B456-9051-4E33-8B7E-AD9B927C505F}" type="sibTrans" cxnId="{B8BFF15D-1100-4C87-BE9F-495C93FF405C}">
      <dgm:prSet/>
      <dgm:spPr/>
      <dgm:t>
        <a:bodyPr/>
        <a:lstStyle/>
        <a:p>
          <a:endParaRPr lang="es-CO"/>
        </a:p>
      </dgm:t>
    </dgm:pt>
    <dgm:pt modelId="{13EDFAB7-5437-42A0-B89B-D51AAF42525D}">
      <dgm:prSet phldrT="[Texto]"/>
      <dgm:spPr/>
      <dgm:t>
        <a:bodyPr/>
        <a:lstStyle/>
        <a:p>
          <a:r>
            <a:rPr lang="es-CO" dirty="0" smtClean="0"/>
            <a:t>Resalta el Modelo de Gestión GPA y su importancia en la planeación, ejecución, control y retroalimentación de los procesos dentro de las organizaciones del GSED.</a:t>
          </a:r>
          <a:endParaRPr lang="es-CO" dirty="0"/>
        </a:p>
      </dgm:t>
    </dgm:pt>
    <dgm:pt modelId="{56BAC6BC-642A-492C-BE0D-6937438F63D9}" type="parTrans" cxnId="{D93594A5-787B-4F0F-A0BD-33CA4E1AE4BD}">
      <dgm:prSet/>
      <dgm:spPr/>
      <dgm:t>
        <a:bodyPr/>
        <a:lstStyle/>
        <a:p>
          <a:endParaRPr lang="es-CO"/>
        </a:p>
      </dgm:t>
    </dgm:pt>
    <dgm:pt modelId="{8F12A50E-1D25-4A99-88D3-E8F602F018D4}" type="sibTrans" cxnId="{D93594A5-787B-4F0F-A0BD-33CA4E1AE4BD}">
      <dgm:prSet/>
      <dgm:spPr/>
      <dgm:t>
        <a:bodyPr/>
        <a:lstStyle/>
        <a:p>
          <a:endParaRPr lang="es-CO"/>
        </a:p>
      </dgm:t>
    </dgm:pt>
    <dgm:pt modelId="{AC8720AF-73DA-4C9F-BF6D-C318E809DCAB}">
      <dgm:prSet phldrT="[Texto]"/>
      <dgm:spPr/>
      <dgm:t>
        <a:bodyPr/>
        <a:lstStyle/>
        <a:p>
          <a:r>
            <a:rPr lang="es-ES" dirty="0" smtClean="0"/>
            <a:t>Se resalta la importancia del proyecto y la vinculación de procesos académicos en la gestión empresarial del sector defensa, del cual hace parte la Universidad Militar.</a:t>
          </a:r>
          <a:endParaRPr lang="es-CO" dirty="0"/>
        </a:p>
      </dgm:t>
    </dgm:pt>
    <dgm:pt modelId="{7F111D68-1B74-4168-AE7F-CAF1A5C307EA}" type="sibTrans" cxnId="{267535F0-32D8-4CE9-BF9B-73943AAA2151}">
      <dgm:prSet/>
      <dgm:spPr/>
      <dgm:t>
        <a:bodyPr/>
        <a:lstStyle/>
        <a:p>
          <a:endParaRPr lang="es-CO"/>
        </a:p>
      </dgm:t>
    </dgm:pt>
    <dgm:pt modelId="{0F32535F-4591-4877-840C-3A692AE78AC5}" type="parTrans" cxnId="{267535F0-32D8-4CE9-BF9B-73943AAA2151}">
      <dgm:prSet/>
      <dgm:spPr/>
      <dgm:t>
        <a:bodyPr/>
        <a:lstStyle/>
        <a:p>
          <a:endParaRPr lang="es-CO"/>
        </a:p>
      </dgm:t>
    </dgm:pt>
    <dgm:pt modelId="{853EF677-E0E5-46A3-B610-801101B659AD}">
      <dgm:prSet phldrT="[Texto]"/>
      <dgm:spPr/>
      <dgm:t>
        <a:bodyPr/>
        <a:lstStyle/>
        <a:p>
          <a:r>
            <a:rPr lang="es-ES" dirty="0" smtClean="0"/>
            <a:t>Es visible la sintonización de las necesidades empresariales actuales y de la investigación propuesta variable que se encuentra a favor del desarrollo del proyecto.</a:t>
          </a:r>
          <a:endParaRPr lang="es-CO" dirty="0"/>
        </a:p>
      </dgm:t>
    </dgm:pt>
    <dgm:pt modelId="{AB01F4ED-6E41-4411-B6BA-2F508ACF1D7B}" type="parTrans" cxnId="{5F4CC058-EA73-4F95-8D42-AC4AAA7E6958}">
      <dgm:prSet/>
      <dgm:spPr/>
      <dgm:t>
        <a:bodyPr/>
        <a:lstStyle/>
        <a:p>
          <a:endParaRPr lang="es-CO"/>
        </a:p>
      </dgm:t>
    </dgm:pt>
    <dgm:pt modelId="{5087E307-40E1-468B-BED0-516F5BDB845E}" type="sibTrans" cxnId="{5F4CC058-EA73-4F95-8D42-AC4AAA7E6958}">
      <dgm:prSet/>
      <dgm:spPr/>
      <dgm:t>
        <a:bodyPr/>
        <a:lstStyle/>
        <a:p>
          <a:endParaRPr lang="es-CO"/>
        </a:p>
      </dgm:t>
    </dgm:pt>
    <dgm:pt modelId="{861FBCD4-9EB6-4579-8506-1FB68838C70D}">
      <dgm:prSet/>
      <dgm:spPr/>
      <dgm:t>
        <a:bodyPr/>
        <a:lstStyle/>
        <a:p>
          <a:r>
            <a:rPr lang="es-ES" dirty="0" smtClean="0"/>
            <a:t>Se cuenta con el apoyo del Viceministerio del GSED para la obtención de la información, las entrevistas y el permiso para la observación directa de los procesos que manejan. </a:t>
          </a:r>
          <a:endParaRPr lang="es-CO" dirty="0"/>
        </a:p>
      </dgm:t>
    </dgm:pt>
    <dgm:pt modelId="{6CC7E81B-494E-46A6-B669-23DB40CBEC3B}" type="parTrans" cxnId="{D2A86F8A-5D0F-4906-98B3-892E43F251D8}">
      <dgm:prSet/>
      <dgm:spPr/>
      <dgm:t>
        <a:bodyPr/>
        <a:lstStyle/>
        <a:p>
          <a:endParaRPr lang="es-CO"/>
        </a:p>
      </dgm:t>
    </dgm:pt>
    <dgm:pt modelId="{E565849E-84D9-4E00-824D-6E6FF5357E13}" type="sibTrans" cxnId="{D2A86F8A-5D0F-4906-98B3-892E43F251D8}">
      <dgm:prSet/>
      <dgm:spPr/>
      <dgm:t>
        <a:bodyPr/>
        <a:lstStyle/>
        <a:p>
          <a:endParaRPr lang="es-CO"/>
        </a:p>
      </dgm:t>
    </dgm:pt>
    <dgm:pt modelId="{1FBE1FA6-D1EA-4010-B94B-2D5ADA28E4BA}" type="pres">
      <dgm:prSet presAssocID="{FB8F7E4B-B3F5-4E25-8CE3-7C4AB3A057C9}" presName="linear" presStyleCnt="0">
        <dgm:presLayoutVars>
          <dgm:dir/>
          <dgm:animLvl val="lvl"/>
          <dgm:resizeHandles val="exact"/>
        </dgm:presLayoutVars>
      </dgm:prSet>
      <dgm:spPr/>
      <dgm:t>
        <a:bodyPr/>
        <a:lstStyle/>
        <a:p>
          <a:endParaRPr lang="es-CO"/>
        </a:p>
      </dgm:t>
    </dgm:pt>
    <dgm:pt modelId="{A49D7B01-F91F-4F21-9E69-5CA4D1796518}" type="pres">
      <dgm:prSet presAssocID="{4C695DAC-409B-4EF3-94B2-0A9E210BB800}" presName="parentLin" presStyleCnt="0"/>
      <dgm:spPr/>
    </dgm:pt>
    <dgm:pt modelId="{4EC1AEDD-07E6-49DE-84F0-3C55832AC1D7}" type="pres">
      <dgm:prSet presAssocID="{4C695DAC-409B-4EF3-94B2-0A9E210BB800}" presName="parentLeftMargin" presStyleLbl="node1" presStyleIdx="0" presStyleCnt="2"/>
      <dgm:spPr/>
      <dgm:t>
        <a:bodyPr/>
        <a:lstStyle/>
        <a:p>
          <a:endParaRPr lang="es-CO"/>
        </a:p>
      </dgm:t>
    </dgm:pt>
    <dgm:pt modelId="{819A1D15-A78B-4B1A-ACAC-8B04A53E04C2}" type="pres">
      <dgm:prSet presAssocID="{4C695DAC-409B-4EF3-94B2-0A9E210BB800}" presName="parentText" presStyleLbl="node1" presStyleIdx="0" presStyleCnt="2">
        <dgm:presLayoutVars>
          <dgm:chMax val="0"/>
          <dgm:bulletEnabled val="1"/>
        </dgm:presLayoutVars>
      </dgm:prSet>
      <dgm:spPr/>
      <dgm:t>
        <a:bodyPr/>
        <a:lstStyle/>
        <a:p>
          <a:endParaRPr lang="es-CO"/>
        </a:p>
      </dgm:t>
    </dgm:pt>
    <dgm:pt modelId="{0CD5627D-58BE-424E-A110-6E0051F0F484}" type="pres">
      <dgm:prSet presAssocID="{4C695DAC-409B-4EF3-94B2-0A9E210BB800}" presName="negativeSpace" presStyleCnt="0"/>
      <dgm:spPr/>
    </dgm:pt>
    <dgm:pt modelId="{D8A45C0E-8A90-46A7-B2F4-26343743394D}" type="pres">
      <dgm:prSet presAssocID="{4C695DAC-409B-4EF3-94B2-0A9E210BB800}" presName="childText" presStyleLbl="conFgAcc1" presStyleIdx="0" presStyleCnt="2">
        <dgm:presLayoutVars>
          <dgm:bulletEnabled val="1"/>
        </dgm:presLayoutVars>
      </dgm:prSet>
      <dgm:spPr/>
      <dgm:t>
        <a:bodyPr/>
        <a:lstStyle/>
        <a:p>
          <a:endParaRPr lang="es-CO"/>
        </a:p>
      </dgm:t>
    </dgm:pt>
    <dgm:pt modelId="{1E36B6CC-193F-4C0F-9BBF-5E9B267BA2C1}" type="pres">
      <dgm:prSet presAssocID="{36144211-4896-4C1E-84AB-4BA667BFEF58}" presName="spaceBetweenRectangles" presStyleCnt="0"/>
      <dgm:spPr/>
    </dgm:pt>
    <dgm:pt modelId="{9CAD0D39-2751-488A-B73C-9A185C79C250}" type="pres">
      <dgm:prSet presAssocID="{3EC8AE31-09CD-4368-8C30-45D05F71ECD2}" presName="parentLin" presStyleCnt="0"/>
      <dgm:spPr/>
    </dgm:pt>
    <dgm:pt modelId="{898248D4-E878-4C03-90EE-757A440CA1B9}" type="pres">
      <dgm:prSet presAssocID="{3EC8AE31-09CD-4368-8C30-45D05F71ECD2}" presName="parentLeftMargin" presStyleLbl="node1" presStyleIdx="0" presStyleCnt="2"/>
      <dgm:spPr/>
      <dgm:t>
        <a:bodyPr/>
        <a:lstStyle/>
        <a:p>
          <a:endParaRPr lang="es-CO"/>
        </a:p>
      </dgm:t>
    </dgm:pt>
    <dgm:pt modelId="{DC07F504-BF8C-498D-8A0F-634C20138A23}" type="pres">
      <dgm:prSet presAssocID="{3EC8AE31-09CD-4368-8C30-45D05F71ECD2}" presName="parentText" presStyleLbl="node1" presStyleIdx="1" presStyleCnt="2">
        <dgm:presLayoutVars>
          <dgm:chMax val="0"/>
          <dgm:bulletEnabled val="1"/>
        </dgm:presLayoutVars>
      </dgm:prSet>
      <dgm:spPr/>
      <dgm:t>
        <a:bodyPr/>
        <a:lstStyle/>
        <a:p>
          <a:endParaRPr lang="es-CO"/>
        </a:p>
      </dgm:t>
    </dgm:pt>
    <dgm:pt modelId="{2E04192C-D279-4525-896E-A404C79487BA}" type="pres">
      <dgm:prSet presAssocID="{3EC8AE31-09CD-4368-8C30-45D05F71ECD2}" presName="negativeSpace" presStyleCnt="0"/>
      <dgm:spPr/>
    </dgm:pt>
    <dgm:pt modelId="{ECC88A90-2CB5-430A-8A1B-7AAFED6DDBAE}" type="pres">
      <dgm:prSet presAssocID="{3EC8AE31-09CD-4368-8C30-45D05F71ECD2}" presName="childText" presStyleLbl="conFgAcc1" presStyleIdx="1" presStyleCnt="2">
        <dgm:presLayoutVars>
          <dgm:bulletEnabled val="1"/>
        </dgm:presLayoutVars>
      </dgm:prSet>
      <dgm:spPr/>
      <dgm:t>
        <a:bodyPr/>
        <a:lstStyle/>
        <a:p>
          <a:endParaRPr lang="es-CO"/>
        </a:p>
      </dgm:t>
    </dgm:pt>
  </dgm:ptLst>
  <dgm:cxnLst>
    <dgm:cxn modelId="{21D40240-3B01-4925-A89F-F8698A07358D}" type="presOf" srcId="{2E018AA0-6A9A-4261-A799-1EECF63F2A76}" destId="{ECC88A90-2CB5-430A-8A1B-7AAFED6DDBAE}" srcOrd="0" destOrd="0" presId="urn:microsoft.com/office/officeart/2005/8/layout/list1"/>
    <dgm:cxn modelId="{D93594A5-787B-4F0F-A0BD-33CA4E1AE4BD}" srcId="{3EC8AE31-09CD-4368-8C30-45D05F71ECD2}" destId="{13EDFAB7-5437-42A0-B89B-D51AAF42525D}" srcOrd="1" destOrd="0" parTransId="{56BAC6BC-642A-492C-BE0D-6937438F63D9}" sibTransId="{8F12A50E-1D25-4A99-88D3-E8F602F018D4}"/>
    <dgm:cxn modelId="{9984FC51-2182-4D51-84DA-97E2B99F7B64}" srcId="{4C695DAC-409B-4EF3-94B2-0A9E210BB800}" destId="{EC618EDC-2BE6-42BD-B7C4-AD4C8786A1E9}" srcOrd="0" destOrd="0" parTransId="{BCB84F6A-0791-49F4-8A8C-2D87A80B3301}" sibTransId="{3930C740-C336-4C8C-B56F-D272B28575D1}"/>
    <dgm:cxn modelId="{D2A86F8A-5D0F-4906-98B3-892E43F251D8}" srcId="{4C695DAC-409B-4EF3-94B2-0A9E210BB800}" destId="{861FBCD4-9EB6-4579-8506-1FB68838C70D}" srcOrd="3" destOrd="0" parTransId="{6CC7E81B-494E-46A6-B669-23DB40CBEC3B}" sibTransId="{E565849E-84D9-4E00-824D-6E6FF5357E13}"/>
    <dgm:cxn modelId="{A3B2E8CA-971D-4DCA-8E40-2F694A75B4C5}" srcId="{FB8F7E4B-B3F5-4E25-8CE3-7C4AB3A057C9}" destId="{3EC8AE31-09CD-4368-8C30-45D05F71ECD2}" srcOrd="1" destOrd="0" parTransId="{D52A46CE-2B9A-48E7-84A4-C1A8AB287486}" sibTransId="{46B72B65-6ED6-4B3A-BD97-704C4C1F55E5}"/>
    <dgm:cxn modelId="{26108767-97DB-48D2-BE41-AE600505C32F}" type="presOf" srcId="{3EC8AE31-09CD-4368-8C30-45D05F71ECD2}" destId="{898248D4-E878-4C03-90EE-757A440CA1B9}" srcOrd="0" destOrd="0" presId="urn:microsoft.com/office/officeart/2005/8/layout/list1"/>
    <dgm:cxn modelId="{34B64DB2-A206-4D11-89E8-200263F297B1}" type="presOf" srcId="{861FBCD4-9EB6-4579-8506-1FB68838C70D}" destId="{D8A45C0E-8A90-46A7-B2F4-26343743394D}" srcOrd="0" destOrd="3" presId="urn:microsoft.com/office/officeart/2005/8/layout/list1"/>
    <dgm:cxn modelId="{CE112A09-E35C-415E-B895-9CAF35BA98B9}" type="presOf" srcId="{EC618EDC-2BE6-42BD-B7C4-AD4C8786A1E9}" destId="{D8A45C0E-8A90-46A7-B2F4-26343743394D}" srcOrd="0" destOrd="0" presId="urn:microsoft.com/office/officeart/2005/8/layout/list1"/>
    <dgm:cxn modelId="{70B47369-B525-4B9B-B82C-E83DD6CC4040}" type="presOf" srcId="{4C695DAC-409B-4EF3-94B2-0A9E210BB800}" destId="{819A1D15-A78B-4B1A-ACAC-8B04A53E04C2}" srcOrd="1" destOrd="0" presId="urn:microsoft.com/office/officeart/2005/8/layout/list1"/>
    <dgm:cxn modelId="{5F4CC058-EA73-4F95-8D42-AC4AAA7E6958}" srcId="{4C695DAC-409B-4EF3-94B2-0A9E210BB800}" destId="{853EF677-E0E5-46A3-B610-801101B659AD}" srcOrd="2" destOrd="0" parTransId="{AB01F4ED-6E41-4411-B6BA-2F508ACF1D7B}" sibTransId="{5087E307-40E1-468B-BED0-516F5BDB845E}"/>
    <dgm:cxn modelId="{D12BA028-9013-4E80-A1DA-C67EC3792B70}" type="presOf" srcId="{FB8F7E4B-B3F5-4E25-8CE3-7C4AB3A057C9}" destId="{1FBE1FA6-D1EA-4010-B94B-2D5ADA28E4BA}" srcOrd="0" destOrd="0" presId="urn:microsoft.com/office/officeart/2005/8/layout/list1"/>
    <dgm:cxn modelId="{34EDB6EA-C1DF-4719-BE2B-49F9243261CE}" type="presOf" srcId="{3EC8AE31-09CD-4368-8C30-45D05F71ECD2}" destId="{DC07F504-BF8C-498D-8A0F-634C20138A23}" srcOrd="1" destOrd="0" presId="urn:microsoft.com/office/officeart/2005/8/layout/list1"/>
    <dgm:cxn modelId="{820631D3-4663-4669-8A31-453A37EC5650}" type="presOf" srcId="{AC8720AF-73DA-4C9F-BF6D-C318E809DCAB}" destId="{D8A45C0E-8A90-46A7-B2F4-26343743394D}" srcOrd="0" destOrd="1" presId="urn:microsoft.com/office/officeart/2005/8/layout/list1"/>
    <dgm:cxn modelId="{8F0F5F2A-5582-493D-855F-7EFFFFEAC9E2}" type="presOf" srcId="{13EDFAB7-5437-42A0-B89B-D51AAF42525D}" destId="{ECC88A90-2CB5-430A-8A1B-7AAFED6DDBAE}" srcOrd="0" destOrd="1" presId="urn:microsoft.com/office/officeart/2005/8/layout/list1"/>
    <dgm:cxn modelId="{CA20196C-7DBE-4D90-B485-D9270D5D6A2C}" srcId="{FB8F7E4B-B3F5-4E25-8CE3-7C4AB3A057C9}" destId="{4C695DAC-409B-4EF3-94B2-0A9E210BB800}" srcOrd="0" destOrd="0" parTransId="{ABD02B6B-F876-4B54-B9E7-D89827844B6C}" sibTransId="{36144211-4896-4C1E-84AB-4BA667BFEF58}"/>
    <dgm:cxn modelId="{50161A8C-2626-49CC-A02E-B9716CB40D64}" type="presOf" srcId="{853EF677-E0E5-46A3-B610-801101B659AD}" destId="{D8A45C0E-8A90-46A7-B2F4-26343743394D}" srcOrd="0" destOrd="2" presId="urn:microsoft.com/office/officeart/2005/8/layout/list1"/>
    <dgm:cxn modelId="{6476E14F-E447-4EDF-8A90-62BEBFFF246E}" type="presOf" srcId="{4C695DAC-409B-4EF3-94B2-0A9E210BB800}" destId="{4EC1AEDD-07E6-49DE-84F0-3C55832AC1D7}" srcOrd="0" destOrd="0" presId="urn:microsoft.com/office/officeart/2005/8/layout/list1"/>
    <dgm:cxn modelId="{B8BFF15D-1100-4C87-BE9F-495C93FF405C}" srcId="{3EC8AE31-09CD-4368-8C30-45D05F71ECD2}" destId="{2E018AA0-6A9A-4261-A799-1EECF63F2A76}" srcOrd="0" destOrd="0" parTransId="{7B1F7A22-39FD-4BB1-B9C2-4EBE748137FC}" sibTransId="{AAD3B456-9051-4E33-8B7E-AD9B927C505F}"/>
    <dgm:cxn modelId="{267535F0-32D8-4CE9-BF9B-73943AAA2151}" srcId="{4C695DAC-409B-4EF3-94B2-0A9E210BB800}" destId="{AC8720AF-73DA-4C9F-BF6D-C318E809DCAB}" srcOrd="1" destOrd="0" parTransId="{0F32535F-4591-4877-840C-3A692AE78AC5}" sibTransId="{7F111D68-1B74-4168-AE7F-CAF1A5C307EA}"/>
    <dgm:cxn modelId="{EE10DEEE-8F18-4548-AEA0-B2BA37BB2822}" type="presParOf" srcId="{1FBE1FA6-D1EA-4010-B94B-2D5ADA28E4BA}" destId="{A49D7B01-F91F-4F21-9E69-5CA4D1796518}" srcOrd="0" destOrd="0" presId="urn:microsoft.com/office/officeart/2005/8/layout/list1"/>
    <dgm:cxn modelId="{82D77CA7-D0F5-4856-9BAC-3F1E607B3426}" type="presParOf" srcId="{A49D7B01-F91F-4F21-9E69-5CA4D1796518}" destId="{4EC1AEDD-07E6-49DE-84F0-3C55832AC1D7}" srcOrd="0" destOrd="0" presId="urn:microsoft.com/office/officeart/2005/8/layout/list1"/>
    <dgm:cxn modelId="{4959EE11-53D9-4A3C-BFAE-B0312E58545A}" type="presParOf" srcId="{A49D7B01-F91F-4F21-9E69-5CA4D1796518}" destId="{819A1D15-A78B-4B1A-ACAC-8B04A53E04C2}" srcOrd="1" destOrd="0" presId="urn:microsoft.com/office/officeart/2005/8/layout/list1"/>
    <dgm:cxn modelId="{9BDE6C3A-91F2-41CA-B499-7480FA351E77}" type="presParOf" srcId="{1FBE1FA6-D1EA-4010-B94B-2D5ADA28E4BA}" destId="{0CD5627D-58BE-424E-A110-6E0051F0F484}" srcOrd="1" destOrd="0" presId="urn:microsoft.com/office/officeart/2005/8/layout/list1"/>
    <dgm:cxn modelId="{0FAD356B-EE18-4904-BC2E-1A1844B7331D}" type="presParOf" srcId="{1FBE1FA6-D1EA-4010-B94B-2D5ADA28E4BA}" destId="{D8A45C0E-8A90-46A7-B2F4-26343743394D}" srcOrd="2" destOrd="0" presId="urn:microsoft.com/office/officeart/2005/8/layout/list1"/>
    <dgm:cxn modelId="{B75D4EBE-A125-4877-B43C-4C83A3247FEF}" type="presParOf" srcId="{1FBE1FA6-D1EA-4010-B94B-2D5ADA28E4BA}" destId="{1E36B6CC-193F-4C0F-9BBF-5E9B267BA2C1}" srcOrd="3" destOrd="0" presId="urn:microsoft.com/office/officeart/2005/8/layout/list1"/>
    <dgm:cxn modelId="{115B3557-DEF6-4F21-8F76-94FC733F23F5}" type="presParOf" srcId="{1FBE1FA6-D1EA-4010-B94B-2D5ADA28E4BA}" destId="{9CAD0D39-2751-488A-B73C-9A185C79C250}" srcOrd="4" destOrd="0" presId="urn:microsoft.com/office/officeart/2005/8/layout/list1"/>
    <dgm:cxn modelId="{F18742CB-0B8B-4BAA-8F87-B574DF03809D}" type="presParOf" srcId="{9CAD0D39-2751-488A-B73C-9A185C79C250}" destId="{898248D4-E878-4C03-90EE-757A440CA1B9}" srcOrd="0" destOrd="0" presId="urn:microsoft.com/office/officeart/2005/8/layout/list1"/>
    <dgm:cxn modelId="{6509178C-DA97-4D46-81CD-E8AEEB6762D7}" type="presParOf" srcId="{9CAD0D39-2751-488A-B73C-9A185C79C250}" destId="{DC07F504-BF8C-498D-8A0F-634C20138A23}" srcOrd="1" destOrd="0" presId="urn:microsoft.com/office/officeart/2005/8/layout/list1"/>
    <dgm:cxn modelId="{3E766ADB-16A4-4EAE-A380-66B604C85179}" type="presParOf" srcId="{1FBE1FA6-D1EA-4010-B94B-2D5ADA28E4BA}" destId="{2E04192C-D279-4525-896E-A404C79487BA}" srcOrd="5" destOrd="0" presId="urn:microsoft.com/office/officeart/2005/8/layout/list1"/>
    <dgm:cxn modelId="{4514E6B4-5A83-459E-B220-2F3718049606}" type="presParOf" srcId="{1FBE1FA6-D1EA-4010-B94B-2D5ADA28E4BA}" destId="{ECC88A90-2CB5-430A-8A1B-7AAFED6DDBAE}"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3E66796-D77B-4898-8DDA-D05CDCAD35B4}"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s-ES_tradnl"/>
        </a:p>
      </dgm:t>
    </dgm:pt>
    <dgm:pt modelId="{758054F4-6190-4EE7-9CA6-D455D9FF282C}">
      <dgm:prSet phldrT="[Texto]" custT="1"/>
      <dgm:spPr/>
      <dgm:t>
        <a:bodyPr/>
        <a:lstStyle/>
        <a:p>
          <a:pPr algn="just"/>
          <a:r>
            <a:rPr lang="es-CO" sz="2400" dirty="0" smtClean="0"/>
            <a:t>El Plan Estratégico 2011 - 2014 del GSED dispone para el Cluster de Apoyo Logístico el propósito de </a:t>
          </a:r>
          <a:r>
            <a:rPr lang="es-CO" sz="2400" b="0" dirty="0" smtClean="0"/>
            <a:t>"Proveer a la fuerza pública de una logística efectiva centrada en el suministro adecuado de bienes y servicios y promover el desarrollo científico y tecnológico  en el Sector" </a:t>
          </a:r>
          <a:endParaRPr lang="es-ES_tradnl" sz="2400" b="0" dirty="0"/>
        </a:p>
      </dgm:t>
    </dgm:pt>
    <dgm:pt modelId="{A1E1CBBD-17DC-40D3-948B-24534136A9FD}" type="parTrans" cxnId="{E0B34B65-6322-40AD-982A-3DF994EE4AA3}">
      <dgm:prSet/>
      <dgm:spPr/>
      <dgm:t>
        <a:bodyPr/>
        <a:lstStyle/>
        <a:p>
          <a:endParaRPr lang="es-ES_tradnl"/>
        </a:p>
      </dgm:t>
    </dgm:pt>
    <dgm:pt modelId="{C80D6501-E817-404C-B95C-2AB1C59810EF}" type="sibTrans" cxnId="{E0B34B65-6322-40AD-982A-3DF994EE4AA3}">
      <dgm:prSet/>
      <dgm:spPr/>
      <dgm:t>
        <a:bodyPr/>
        <a:lstStyle/>
        <a:p>
          <a:endParaRPr lang="es-ES_tradnl"/>
        </a:p>
      </dgm:t>
    </dgm:pt>
    <dgm:pt modelId="{6C5B86C5-3AD5-496B-8B42-4F6311369716}" type="pres">
      <dgm:prSet presAssocID="{93E66796-D77B-4898-8DDA-D05CDCAD35B4}" presName="linear" presStyleCnt="0">
        <dgm:presLayoutVars>
          <dgm:dir/>
          <dgm:animLvl val="lvl"/>
          <dgm:resizeHandles val="exact"/>
        </dgm:presLayoutVars>
      </dgm:prSet>
      <dgm:spPr/>
      <dgm:t>
        <a:bodyPr/>
        <a:lstStyle/>
        <a:p>
          <a:endParaRPr lang="es-CO"/>
        </a:p>
      </dgm:t>
    </dgm:pt>
    <dgm:pt modelId="{3EDAB993-C587-40B9-BD3B-116A71512B19}" type="pres">
      <dgm:prSet presAssocID="{758054F4-6190-4EE7-9CA6-D455D9FF282C}" presName="parentLin" presStyleCnt="0"/>
      <dgm:spPr/>
      <dgm:t>
        <a:bodyPr/>
        <a:lstStyle/>
        <a:p>
          <a:endParaRPr lang="es-CO"/>
        </a:p>
      </dgm:t>
    </dgm:pt>
    <dgm:pt modelId="{80ED369F-5DE2-4332-A7AE-FB87B1C1B790}" type="pres">
      <dgm:prSet presAssocID="{758054F4-6190-4EE7-9CA6-D455D9FF282C}" presName="parentLeftMargin" presStyleLbl="node1" presStyleIdx="0" presStyleCnt="1"/>
      <dgm:spPr/>
      <dgm:t>
        <a:bodyPr/>
        <a:lstStyle/>
        <a:p>
          <a:endParaRPr lang="es-CO"/>
        </a:p>
      </dgm:t>
    </dgm:pt>
    <dgm:pt modelId="{E919BC10-68C9-49B6-83D5-A46A84CDCADE}" type="pres">
      <dgm:prSet presAssocID="{758054F4-6190-4EE7-9CA6-D455D9FF282C}" presName="parentText" presStyleLbl="node1" presStyleIdx="0" presStyleCnt="1" custScaleX="133812" custScaleY="2000000">
        <dgm:presLayoutVars>
          <dgm:chMax val="0"/>
          <dgm:bulletEnabled val="1"/>
        </dgm:presLayoutVars>
      </dgm:prSet>
      <dgm:spPr/>
      <dgm:t>
        <a:bodyPr/>
        <a:lstStyle/>
        <a:p>
          <a:endParaRPr lang="es-ES_tradnl"/>
        </a:p>
      </dgm:t>
    </dgm:pt>
    <dgm:pt modelId="{AEFDED42-6396-4066-9DEF-5E1B65C9C25A}" type="pres">
      <dgm:prSet presAssocID="{758054F4-6190-4EE7-9CA6-D455D9FF282C}" presName="negativeSpace" presStyleCnt="0"/>
      <dgm:spPr/>
      <dgm:t>
        <a:bodyPr/>
        <a:lstStyle/>
        <a:p>
          <a:endParaRPr lang="es-CO"/>
        </a:p>
      </dgm:t>
    </dgm:pt>
    <dgm:pt modelId="{B0E71B37-C6D8-4F7D-9A12-14AD7E07DC90}" type="pres">
      <dgm:prSet presAssocID="{758054F4-6190-4EE7-9CA6-D455D9FF282C}" presName="childText" presStyleLbl="conFgAcc1" presStyleIdx="0" presStyleCnt="1">
        <dgm:presLayoutVars>
          <dgm:bulletEnabled val="1"/>
        </dgm:presLayoutVars>
      </dgm:prSet>
      <dgm:spPr/>
      <dgm:t>
        <a:bodyPr/>
        <a:lstStyle/>
        <a:p>
          <a:endParaRPr lang="es-CO"/>
        </a:p>
      </dgm:t>
    </dgm:pt>
  </dgm:ptLst>
  <dgm:cxnLst>
    <dgm:cxn modelId="{36C8F6BF-BB37-467F-8BED-C6F8696BACE7}" type="presOf" srcId="{93E66796-D77B-4898-8DDA-D05CDCAD35B4}" destId="{6C5B86C5-3AD5-496B-8B42-4F6311369716}" srcOrd="0" destOrd="0" presId="urn:microsoft.com/office/officeart/2005/8/layout/list1"/>
    <dgm:cxn modelId="{E0B34B65-6322-40AD-982A-3DF994EE4AA3}" srcId="{93E66796-D77B-4898-8DDA-D05CDCAD35B4}" destId="{758054F4-6190-4EE7-9CA6-D455D9FF282C}" srcOrd="0" destOrd="0" parTransId="{A1E1CBBD-17DC-40D3-948B-24534136A9FD}" sibTransId="{C80D6501-E817-404C-B95C-2AB1C59810EF}"/>
    <dgm:cxn modelId="{1BFF99A0-8F5B-47D9-B857-78A29B6A54BA}" type="presOf" srcId="{758054F4-6190-4EE7-9CA6-D455D9FF282C}" destId="{E919BC10-68C9-49B6-83D5-A46A84CDCADE}" srcOrd="1" destOrd="0" presId="urn:microsoft.com/office/officeart/2005/8/layout/list1"/>
    <dgm:cxn modelId="{36C385E1-5920-47C4-9FFB-8C6FC15018D8}" type="presOf" srcId="{758054F4-6190-4EE7-9CA6-D455D9FF282C}" destId="{80ED369F-5DE2-4332-A7AE-FB87B1C1B790}" srcOrd="0" destOrd="0" presId="urn:microsoft.com/office/officeart/2005/8/layout/list1"/>
    <dgm:cxn modelId="{0664E033-FD1E-4F5B-86FC-F23F684E26E0}" type="presParOf" srcId="{6C5B86C5-3AD5-496B-8B42-4F6311369716}" destId="{3EDAB993-C587-40B9-BD3B-116A71512B19}" srcOrd="0" destOrd="0" presId="urn:microsoft.com/office/officeart/2005/8/layout/list1"/>
    <dgm:cxn modelId="{F972C7DD-67DC-42FE-ACF9-506C88FE7C25}" type="presParOf" srcId="{3EDAB993-C587-40B9-BD3B-116A71512B19}" destId="{80ED369F-5DE2-4332-A7AE-FB87B1C1B790}" srcOrd="0" destOrd="0" presId="urn:microsoft.com/office/officeart/2005/8/layout/list1"/>
    <dgm:cxn modelId="{D0AC791F-1FC7-4433-ADBF-7CDD6309B236}" type="presParOf" srcId="{3EDAB993-C587-40B9-BD3B-116A71512B19}" destId="{E919BC10-68C9-49B6-83D5-A46A84CDCADE}" srcOrd="1" destOrd="0" presId="urn:microsoft.com/office/officeart/2005/8/layout/list1"/>
    <dgm:cxn modelId="{FEDA3065-FD5D-4118-885F-F184BCCF17A7}" type="presParOf" srcId="{6C5B86C5-3AD5-496B-8B42-4F6311369716}" destId="{AEFDED42-6396-4066-9DEF-5E1B65C9C25A}" srcOrd="1" destOrd="0" presId="urn:microsoft.com/office/officeart/2005/8/layout/list1"/>
    <dgm:cxn modelId="{D362E24E-7935-4254-AB9D-90D68845F605}" type="presParOf" srcId="{6C5B86C5-3AD5-496B-8B42-4F6311369716}" destId="{B0E71B37-C6D8-4F7D-9A12-14AD7E07DC90}"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08A9232-DA88-44E7-BB06-F95A85B5AADD}"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s-ES_tradnl"/>
        </a:p>
      </dgm:t>
    </dgm:pt>
    <dgm:pt modelId="{E129966B-CDC3-4771-8286-D99E2C3566C7}">
      <dgm:prSet phldrT="[Texto]" custT="1"/>
      <dgm:spPr/>
      <dgm:t>
        <a:bodyPr/>
        <a:lstStyle/>
        <a:p>
          <a:pPr algn="just"/>
          <a:r>
            <a:rPr lang="es-CO" sz="2000" dirty="0" smtClean="0"/>
            <a:t>La ALFM, surge de la fusión de los Fondos Rotatorios de la Armada Nacional,  de la Fuerza Aérea y del Ejército, ordenada por el gobierno mediante decreto 4746 de 2005, en el marco del programa de renovación de la administración pública.</a:t>
          </a:r>
        </a:p>
        <a:p>
          <a:pPr algn="just"/>
          <a:r>
            <a:rPr lang="es-CO" sz="2000" dirty="0" smtClean="0"/>
            <a:t>Dado el volumen de sus operaciones, esta organización se posiciona dentro de las 70 empresas más grandes del país y es líder en materia de apoyo logístico a las Fuerzas Militares y demás entidades del sector Defensa </a:t>
          </a:r>
        </a:p>
        <a:p>
          <a:pPr algn="just"/>
          <a:r>
            <a:rPr lang="es-CO" sz="2000" dirty="0" smtClean="0"/>
            <a:t>Su naturaleza jurídica la define como un establecimiento público del orden nacional con personería jurídica, patrimonio independiente, autonomía administrativa y financiera. Adscrita al Ministerio de Defensa Nacional.</a:t>
          </a:r>
          <a:endParaRPr lang="es-ES_tradnl" sz="2000" dirty="0"/>
        </a:p>
      </dgm:t>
    </dgm:pt>
    <dgm:pt modelId="{6EECB8B1-E59C-46EE-986F-FF23E3D4709C}" type="parTrans" cxnId="{62846A85-454D-48C5-8A1B-47F18973BAAE}">
      <dgm:prSet/>
      <dgm:spPr/>
      <dgm:t>
        <a:bodyPr/>
        <a:lstStyle/>
        <a:p>
          <a:endParaRPr lang="es-ES_tradnl" sz="2000"/>
        </a:p>
      </dgm:t>
    </dgm:pt>
    <dgm:pt modelId="{D58E76AE-A6A7-4E07-926A-EBB71E482332}" type="sibTrans" cxnId="{62846A85-454D-48C5-8A1B-47F18973BAAE}">
      <dgm:prSet/>
      <dgm:spPr/>
      <dgm:t>
        <a:bodyPr/>
        <a:lstStyle/>
        <a:p>
          <a:endParaRPr lang="es-ES_tradnl" sz="2000"/>
        </a:p>
      </dgm:t>
    </dgm:pt>
    <dgm:pt modelId="{B669DDF3-D7E4-4D7A-B925-D4D744446283}" type="pres">
      <dgm:prSet presAssocID="{708A9232-DA88-44E7-BB06-F95A85B5AADD}" presName="linear" presStyleCnt="0">
        <dgm:presLayoutVars>
          <dgm:dir/>
          <dgm:animLvl val="lvl"/>
          <dgm:resizeHandles val="exact"/>
        </dgm:presLayoutVars>
      </dgm:prSet>
      <dgm:spPr/>
      <dgm:t>
        <a:bodyPr/>
        <a:lstStyle/>
        <a:p>
          <a:endParaRPr lang="es-CO"/>
        </a:p>
      </dgm:t>
    </dgm:pt>
    <dgm:pt modelId="{33730AAE-9D8A-48AE-B3A7-295EBDC1826F}" type="pres">
      <dgm:prSet presAssocID="{E129966B-CDC3-4771-8286-D99E2C3566C7}" presName="parentLin" presStyleCnt="0"/>
      <dgm:spPr/>
      <dgm:t>
        <a:bodyPr/>
        <a:lstStyle/>
        <a:p>
          <a:endParaRPr lang="es-CO"/>
        </a:p>
      </dgm:t>
    </dgm:pt>
    <dgm:pt modelId="{207F4963-2232-42B1-A7C6-B7BC41DBCED6}" type="pres">
      <dgm:prSet presAssocID="{E129966B-CDC3-4771-8286-D99E2C3566C7}" presName="parentLeftMargin" presStyleLbl="node1" presStyleIdx="0" presStyleCnt="1"/>
      <dgm:spPr/>
      <dgm:t>
        <a:bodyPr/>
        <a:lstStyle/>
        <a:p>
          <a:endParaRPr lang="es-CO"/>
        </a:p>
      </dgm:t>
    </dgm:pt>
    <dgm:pt modelId="{89B78FFE-5838-4908-9713-D45FAE14F3E5}" type="pres">
      <dgm:prSet presAssocID="{E129966B-CDC3-4771-8286-D99E2C3566C7}" presName="parentText" presStyleLbl="node1" presStyleIdx="0" presStyleCnt="1" custScaleX="737636" custScaleY="2000000" custLinFactX="-7885" custLinFactY="-12296" custLinFactNeighborX="-100000" custLinFactNeighborY="-100000">
        <dgm:presLayoutVars>
          <dgm:chMax val="0"/>
          <dgm:bulletEnabled val="1"/>
        </dgm:presLayoutVars>
      </dgm:prSet>
      <dgm:spPr/>
      <dgm:t>
        <a:bodyPr/>
        <a:lstStyle/>
        <a:p>
          <a:endParaRPr lang="es-ES_tradnl"/>
        </a:p>
      </dgm:t>
    </dgm:pt>
    <dgm:pt modelId="{B0983000-E605-41E0-86C7-E4D6E3AB9B7A}" type="pres">
      <dgm:prSet presAssocID="{E129966B-CDC3-4771-8286-D99E2C3566C7}" presName="negativeSpace" presStyleCnt="0"/>
      <dgm:spPr/>
      <dgm:t>
        <a:bodyPr/>
        <a:lstStyle/>
        <a:p>
          <a:endParaRPr lang="es-CO"/>
        </a:p>
      </dgm:t>
    </dgm:pt>
    <dgm:pt modelId="{9E465A15-984C-497D-BBAE-681907547A14}" type="pres">
      <dgm:prSet presAssocID="{E129966B-CDC3-4771-8286-D99E2C3566C7}" presName="childText" presStyleLbl="conFgAcc1" presStyleIdx="0" presStyleCnt="1">
        <dgm:presLayoutVars>
          <dgm:bulletEnabled val="1"/>
        </dgm:presLayoutVars>
      </dgm:prSet>
      <dgm:spPr/>
      <dgm:t>
        <a:bodyPr/>
        <a:lstStyle/>
        <a:p>
          <a:endParaRPr lang="es-CO"/>
        </a:p>
      </dgm:t>
    </dgm:pt>
  </dgm:ptLst>
  <dgm:cxnLst>
    <dgm:cxn modelId="{62846A85-454D-48C5-8A1B-47F18973BAAE}" srcId="{708A9232-DA88-44E7-BB06-F95A85B5AADD}" destId="{E129966B-CDC3-4771-8286-D99E2C3566C7}" srcOrd="0" destOrd="0" parTransId="{6EECB8B1-E59C-46EE-986F-FF23E3D4709C}" sibTransId="{D58E76AE-A6A7-4E07-926A-EBB71E482332}"/>
    <dgm:cxn modelId="{A78FF634-6E1D-453F-ADFE-8139C20CE98B}" type="presOf" srcId="{E129966B-CDC3-4771-8286-D99E2C3566C7}" destId="{207F4963-2232-42B1-A7C6-B7BC41DBCED6}" srcOrd="0" destOrd="0" presId="urn:microsoft.com/office/officeart/2005/8/layout/list1"/>
    <dgm:cxn modelId="{A24CDFF0-EC54-4A56-BA6B-7CF091999F78}" type="presOf" srcId="{708A9232-DA88-44E7-BB06-F95A85B5AADD}" destId="{B669DDF3-D7E4-4D7A-B925-D4D744446283}" srcOrd="0" destOrd="0" presId="urn:microsoft.com/office/officeart/2005/8/layout/list1"/>
    <dgm:cxn modelId="{EA53C908-1B8B-453F-817A-1219A604C29F}" type="presOf" srcId="{E129966B-CDC3-4771-8286-D99E2C3566C7}" destId="{89B78FFE-5838-4908-9713-D45FAE14F3E5}" srcOrd="1" destOrd="0" presId="urn:microsoft.com/office/officeart/2005/8/layout/list1"/>
    <dgm:cxn modelId="{E6396BB0-7A4C-4390-B4F3-838731ED15B7}" type="presParOf" srcId="{B669DDF3-D7E4-4D7A-B925-D4D744446283}" destId="{33730AAE-9D8A-48AE-B3A7-295EBDC1826F}" srcOrd="0" destOrd="0" presId="urn:microsoft.com/office/officeart/2005/8/layout/list1"/>
    <dgm:cxn modelId="{13E87DF6-E5FC-4B7F-95FB-A5B5253F531F}" type="presParOf" srcId="{33730AAE-9D8A-48AE-B3A7-295EBDC1826F}" destId="{207F4963-2232-42B1-A7C6-B7BC41DBCED6}" srcOrd="0" destOrd="0" presId="urn:microsoft.com/office/officeart/2005/8/layout/list1"/>
    <dgm:cxn modelId="{FD71C040-81CD-46DD-B299-4273635FE58D}" type="presParOf" srcId="{33730AAE-9D8A-48AE-B3A7-295EBDC1826F}" destId="{89B78FFE-5838-4908-9713-D45FAE14F3E5}" srcOrd="1" destOrd="0" presId="urn:microsoft.com/office/officeart/2005/8/layout/list1"/>
    <dgm:cxn modelId="{1E0F2C36-CBF9-464C-98DB-8A8F1C654156}" type="presParOf" srcId="{B669DDF3-D7E4-4D7A-B925-D4D744446283}" destId="{B0983000-E605-41E0-86C7-E4D6E3AB9B7A}" srcOrd="1" destOrd="0" presId="urn:microsoft.com/office/officeart/2005/8/layout/list1"/>
    <dgm:cxn modelId="{98E300F5-3FAD-48D0-8B70-26FF7B60F0EA}" type="presParOf" srcId="{B669DDF3-D7E4-4D7A-B925-D4D744446283}" destId="{9E465A15-984C-497D-BBAE-681907547A14}"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6B42194-5EDF-437C-A5A3-ADEF1C316086}"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s-CO"/>
        </a:p>
      </dgm:t>
    </dgm:pt>
    <dgm:pt modelId="{3A4C1B78-6AFA-452B-9969-DF1239325DE1}">
      <dgm:prSet phldrT="[Texto]" custT="1"/>
      <dgm:spPr/>
      <dgm:t>
        <a:bodyPr/>
        <a:lstStyle/>
        <a:p>
          <a:pPr algn="ctr"/>
          <a:r>
            <a:rPr lang="es-CO" sz="2000" b="1" dirty="0" smtClean="0"/>
            <a:t>MEGA U OBJETIVO DIRECCIONADOR  QUE UNIFICA</a:t>
          </a:r>
        </a:p>
        <a:p>
          <a:pPr algn="ctr"/>
          <a:r>
            <a:rPr lang="es-CO" sz="2000" b="1" dirty="0" smtClean="0"/>
            <a:t> LOS ESFUERZOS DE LA ORGANIZACIÓN:</a:t>
          </a:r>
        </a:p>
        <a:p>
          <a:pPr algn="ctr"/>
          <a:endParaRPr lang="es-CO" sz="2000" b="1" dirty="0" smtClean="0"/>
        </a:p>
        <a:p>
          <a:pPr algn="just"/>
          <a:r>
            <a:rPr lang="es-CO" sz="2000" dirty="0" smtClean="0"/>
            <a:t>“Satisfacer al 100% las necesidades de abastecimientos  clase I, II, III, IV y VI hasta nivel unidad táctica, y contratar otros bienes y servicios requeridos por las fuerzas militares y sector defensa”.</a:t>
          </a:r>
          <a:endParaRPr lang="es-CO" sz="2000" dirty="0"/>
        </a:p>
      </dgm:t>
    </dgm:pt>
    <dgm:pt modelId="{D97180E8-7732-4AE7-B0E8-9D8BECCEFC35}" type="parTrans" cxnId="{CE45938B-15FD-45CE-A27B-BC3CD655F754}">
      <dgm:prSet/>
      <dgm:spPr/>
      <dgm:t>
        <a:bodyPr/>
        <a:lstStyle/>
        <a:p>
          <a:endParaRPr lang="es-CO"/>
        </a:p>
      </dgm:t>
    </dgm:pt>
    <dgm:pt modelId="{A1856073-3C88-4453-B57E-EB1DF81AEE42}" type="sibTrans" cxnId="{CE45938B-15FD-45CE-A27B-BC3CD655F754}">
      <dgm:prSet/>
      <dgm:spPr/>
      <dgm:t>
        <a:bodyPr/>
        <a:lstStyle/>
        <a:p>
          <a:endParaRPr lang="es-CO"/>
        </a:p>
      </dgm:t>
    </dgm:pt>
    <dgm:pt modelId="{0B27D931-782D-4B03-92FA-6AD21C333E8C}" type="pres">
      <dgm:prSet presAssocID="{E6B42194-5EDF-437C-A5A3-ADEF1C316086}" presName="linear" presStyleCnt="0">
        <dgm:presLayoutVars>
          <dgm:dir/>
          <dgm:animLvl val="lvl"/>
          <dgm:resizeHandles val="exact"/>
        </dgm:presLayoutVars>
      </dgm:prSet>
      <dgm:spPr/>
      <dgm:t>
        <a:bodyPr/>
        <a:lstStyle/>
        <a:p>
          <a:endParaRPr lang="es-CO"/>
        </a:p>
      </dgm:t>
    </dgm:pt>
    <dgm:pt modelId="{639BCAA6-5936-44A3-B2EE-0BB926FF356F}" type="pres">
      <dgm:prSet presAssocID="{3A4C1B78-6AFA-452B-9969-DF1239325DE1}" presName="parentLin" presStyleCnt="0"/>
      <dgm:spPr/>
    </dgm:pt>
    <dgm:pt modelId="{93E871A9-3CDD-46D9-B606-CFC872D641AE}" type="pres">
      <dgm:prSet presAssocID="{3A4C1B78-6AFA-452B-9969-DF1239325DE1}" presName="parentLeftMargin" presStyleLbl="node1" presStyleIdx="0" presStyleCnt="1"/>
      <dgm:spPr/>
      <dgm:t>
        <a:bodyPr/>
        <a:lstStyle/>
        <a:p>
          <a:endParaRPr lang="es-CO"/>
        </a:p>
      </dgm:t>
    </dgm:pt>
    <dgm:pt modelId="{C5A87818-357E-4F9D-8FC3-5B5D8E3F4540}" type="pres">
      <dgm:prSet presAssocID="{3A4C1B78-6AFA-452B-9969-DF1239325DE1}" presName="parentText" presStyleLbl="node1" presStyleIdx="0" presStyleCnt="1" custScaleX="142857" custScaleY="178298" custLinFactNeighborX="-9987" custLinFactNeighborY="-2109">
        <dgm:presLayoutVars>
          <dgm:chMax val="0"/>
          <dgm:bulletEnabled val="1"/>
        </dgm:presLayoutVars>
      </dgm:prSet>
      <dgm:spPr/>
      <dgm:t>
        <a:bodyPr/>
        <a:lstStyle/>
        <a:p>
          <a:endParaRPr lang="es-CO"/>
        </a:p>
      </dgm:t>
    </dgm:pt>
    <dgm:pt modelId="{F8E1283F-3B54-405A-9DC6-C2FF81D2D156}" type="pres">
      <dgm:prSet presAssocID="{3A4C1B78-6AFA-452B-9969-DF1239325DE1}" presName="negativeSpace" presStyleCnt="0"/>
      <dgm:spPr/>
    </dgm:pt>
    <dgm:pt modelId="{FEBBB8CA-17C7-41FB-8A90-049C0CECA2FE}" type="pres">
      <dgm:prSet presAssocID="{3A4C1B78-6AFA-452B-9969-DF1239325DE1}" presName="childText" presStyleLbl="conFgAcc1" presStyleIdx="0" presStyleCnt="1">
        <dgm:presLayoutVars>
          <dgm:bulletEnabled val="1"/>
        </dgm:presLayoutVars>
      </dgm:prSet>
      <dgm:spPr/>
    </dgm:pt>
  </dgm:ptLst>
  <dgm:cxnLst>
    <dgm:cxn modelId="{CE45938B-15FD-45CE-A27B-BC3CD655F754}" srcId="{E6B42194-5EDF-437C-A5A3-ADEF1C316086}" destId="{3A4C1B78-6AFA-452B-9969-DF1239325DE1}" srcOrd="0" destOrd="0" parTransId="{D97180E8-7732-4AE7-B0E8-9D8BECCEFC35}" sibTransId="{A1856073-3C88-4453-B57E-EB1DF81AEE42}"/>
    <dgm:cxn modelId="{4205DD8B-0F5E-41BD-A12E-0A9AC2CDFEC8}" type="presOf" srcId="{3A4C1B78-6AFA-452B-9969-DF1239325DE1}" destId="{C5A87818-357E-4F9D-8FC3-5B5D8E3F4540}" srcOrd="1" destOrd="0" presId="urn:microsoft.com/office/officeart/2005/8/layout/list1"/>
    <dgm:cxn modelId="{14E8F198-8D43-446D-ACC0-806C5B99A26B}" type="presOf" srcId="{E6B42194-5EDF-437C-A5A3-ADEF1C316086}" destId="{0B27D931-782D-4B03-92FA-6AD21C333E8C}" srcOrd="0" destOrd="0" presId="urn:microsoft.com/office/officeart/2005/8/layout/list1"/>
    <dgm:cxn modelId="{97DD989C-401A-4026-8873-44A574502773}" type="presOf" srcId="{3A4C1B78-6AFA-452B-9969-DF1239325DE1}" destId="{93E871A9-3CDD-46D9-B606-CFC872D641AE}" srcOrd="0" destOrd="0" presId="urn:microsoft.com/office/officeart/2005/8/layout/list1"/>
    <dgm:cxn modelId="{6415F20B-A68D-45D2-A7BD-42B55DD11874}" type="presParOf" srcId="{0B27D931-782D-4B03-92FA-6AD21C333E8C}" destId="{639BCAA6-5936-44A3-B2EE-0BB926FF356F}" srcOrd="0" destOrd="0" presId="urn:microsoft.com/office/officeart/2005/8/layout/list1"/>
    <dgm:cxn modelId="{3629B2A1-D6F4-4238-B41D-EBFACED969DD}" type="presParOf" srcId="{639BCAA6-5936-44A3-B2EE-0BB926FF356F}" destId="{93E871A9-3CDD-46D9-B606-CFC872D641AE}" srcOrd="0" destOrd="0" presId="urn:microsoft.com/office/officeart/2005/8/layout/list1"/>
    <dgm:cxn modelId="{9CFE987C-DF52-46D5-BA66-9E6A098454D4}" type="presParOf" srcId="{639BCAA6-5936-44A3-B2EE-0BB926FF356F}" destId="{C5A87818-357E-4F9D-8FC3-5B5D8E3F4540}" srcOrd="1" destOrd="0" presId="urn:microsoft.com/office/officeart/2005/8/layout/list1"/>
    <dgm:cxn modelId="{E8AF3D76-B212-48EB-BB27-85DF1A37B4A9}" type="presParOf" srcId="{0B27D931-782D-4B03-92FA-6AD21C333E8C}" destId="{F8E1283F-3B54-405A-9DC6-C2FF81D2D156}" srcOrd="1" destOrd="0" presId="urn:microsoft.com/office/officeart/2005/8/layout/list1"/>
    <dgm:cxn modelId="{C3913BD9-A7E5-47AE-9141-71FA03D6AD88}" type="presParOf" srcId="{0B27D931-782D-4B03-92FA-6AD21C333E8C}" destId="{FEBBB8CA-17C7-41FB-8A90-049C0CECA2FE}"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8285FCF-C576-4215-9A21-00EF67036E94}" type="doc">
      <dgm:prSet loTypeId="urn:microsoft.com/office/officeart/2005/8/layout/target3" loCatId="list" qsTypeId="urn:microsoft.com/office/officeart/2005/8/quickstyle/simple1" qsCatId="simple" csTypeId="urn:microsoft.com/office/officeart/2005/8/colors/colorful3" csCatId="colorful" phldr="1"/>
      <dgm:spPr/>
      <dgm:t>
        <a:bodyPr/>
        <a:lstStyle/>
        <a:p>
          <a:endParaRPr lang="es-CO"/>
        </a:p>
      </dgm:t>
    </dgm:pt>
    <dgm:pt modelId="{CEA9D1B1-CF9F-40A7-8C8B-911B377A0531}">
      <dgm:prSet phldrT="[Texto]" custT="1"/>
      <dgm:spPr/>
      <dgm:t>
        <a:bodyPr/>
        <a:lstStyle/>
        <a:p>
          <a:r>
            <a:rPr lang="es-CO" sz="3200" b="1" dirty="0" smtClean="0">
              <a:latin typeface="+mn-lt"/>
              <a:cs typeface="Estrangelo Edessa" pitchFamily="66" charset="0"/>
            </a:rPr>
            <a:t>Aspectos de la creación</a:t>
          </a:r>
          <a:endParaRPr lang="es-CO" sz="3200" b="1" dirty="0">
            <a:latin typeface="+mn-lt"/>
            <a:cs typeface="Estrangelo Edessa" pitchFamily="66" charset="0"/>
          </a:endParaRPr>
        </a:p>
      </dgm:t>
    </dgm:pt>
    <dgm:pt modelId="{F40A7570-61A0-4C1D-830E-679A4E4D6BB9}" type="parTrans" cxnId="{91829685-01AB-40A5-928A-9B83BDFA52D8}">
      <dgm:prSet/>
      <dgm:spPr/>
      <dgm:t>
        <a:bodyPr/>
        <a:lstStyle/>
        <a:p>
          <a:endParaRPr lang="es-CO">
            <a:latin typeface="+mn-lt"/>
            <a:cs typeface="Estrangelo Edessa" pitchFamily="66" charset="0"/>
          </a:endParaRPr>
        </a:p>
      </dgm:t>
    </dgm:pt>
    <dgm:pt modelId="{B459ADED-80F4-4133-88ED-6231FD19D61F}" type="sibTrans" cxnId="{91829685-01AB-40A5-928A-9B83BDFA52D8}">
      <dgm:prSet/>
      <dgm:spPr/>
      <dgm:t>
        <a:bodyPr/>
        <a:lstStyle/>
        <a:p>
          <a:endParaRPr lang="es-CO">
            <a:latin typeface="+mn-lt"/>
            <a:cs typeface="Estrangelo Edessa" pitchFamily="66" charset="0"/>
          </a:endParaRPr>
        </a:p>
      </dgm:t>
    </dgm:pt>
    <dgm:pt modelId="{5E39B255-D335-4ED5-8085-10F0B34F2EF9}">
      <dgm:prSet phldrT="[Texto]" custT="1"/>
      <dgm:spPr/>
      <dgm:t>
        <a:bodyPr/>
        <a:lstStyle/>
        <a:p>
          <a:pPr algn="just"/>
          <a:endParaRPr lang="es-CO" sz="1600" dirty="0">
            <a:latin typeface="+mn-lt"/>
            <a:cs typeface="Estrangelo Edessa" pitchFamily="66" charset="0"/>
          </a:endParaRPr>
        </a:p>
      </dgm:t>
    </dgm:pt>
    <dgm:pt modelId="{05A8F39D-1293-40CA-8498-7B0CEE6907D3}" type="parTrans" cxnId="{42257DCA-F46C-423E-863D-D59EA1545A2D}">
      <dgm:prSet/>
      <dgm:spPr/>
      <dgm:t>
        <a:bodyPr/>
        <a:lstStyle/>
        <a:p>
          <a:endParaRPr lang="es-CO">
            <a:latin typeface="+mn-lt"/>
            <a:cs typeface="Estrangelo Edessa" pitchFamily="66" charset="0"/>
          </a:endParaRPr>
        </a:p>
      </dgm:t>
    </dgm:pt>
    <dgm:pt modelId="{2EF4E505-6E24-4E91-A95F-F768FC537753}" type="sibTrans" cxnId="{42257DCA-F46C-423E-863D-D59EA1545A2D}">
      <dgm:prSet/>
      <dgm:spPr/>
      <dgm:t>
        <a:bodyPr/>
        <a:lstStyle/>
        <a:p>
          <a:endParaRPr lang="es-CO">
            <a:latin typeface="+mn-lt"/>
            <a:cs typeface="Estrangelo Edessa" pitchFamily="66" charset="0"/>
          </a:endParaRPr>
        </a:p>
      </dgm:t>
    </dgm:pt>
    <dgm:pt modelId="{E8DC1495-2E44-4D6B-80C3-F0EEB96CE44D}">
      <dgm:prSet phldrT="[Texto]" custT="1"/>
      <dgm:spPr/>
      <dgm:t>
        <a:bodyPr/>
        <a:lstStyle/>
        <a:p>
          <a:pPr algn="l"/>
          <a:r>
            <a:rPr lang="es-CO" sz="1600" dirty="0" smtClean="0">
              <a:latin typeface="+mn-lt"/>
              <a:ea typeface="ＭＳ Ｐゴシック" pitchFamily="34" charset="-128"/>
              <a:cs typeface="Estrangelo Edessa" pitchFamily="66" charset="0"/>
            </a:rPr>
            <a:t>El proceso de fusión de los Fondos Rotatorios se caracterizan por su falta de planeación</a:t>
          </a:r>
          <a:endParaRPr lang="es-CO" sz="1600" dirty="0">
            <a:latin typeface="+mn-lt"/>
            <a:cs typeface="Estrangelo Edessa" pitchFamily="66" charset="0"/>
          </a:endParaRPr>
        </a:p>
      </dgm:t>
    </dgm:pt>
    <dgm:pt modelId="{D86AB63E-DE2F-455D-B987-B51CD4AACD4A}" type="parTrans" cxnId="{8DDF2607-5376-4AB7-A40E-AC382E0F81CF}">
      <dgm:prSet/>
      <dgm:spPr/>
      <dgm:t>
        <a:bodyPr/>
        <a:lstStyle/>
        <a:p>
          <a:endParaRPr lang="es-CO">
            <a:latin typeface="+mn-lt"/>
            <a:cs typeface="Estrangelo Edessa" pitchFamily="66" charset="0"/>
          </a:endParaRPr>
        </a:p>
      </dgm:t>
    </dgm:pt>
    <dgm:pt modelId="{E9189865-CD12-47D1-9B81-DEA6B3A1A9E7}" type="sibTrans" cxnId="{8DDF2607-5376-4AB7-A40E-AC382E0F81CF}">
      <dgm:prSet/>
      <dgm:spPr/>
      <dgm:t>
        <a:bodyPr/>
        <a:lstStyle/>
        <a:p>
          <a:endParaRPr lang="es-CO">
            <a:latin typeface="+mn-lt"/>
            <a:cs typeface="Estrangelo Edessa" pitchFamily="66" charset="0"/>
          </a:endParaRPr>
        </a:p>
      </dgm:t>
    </dgm:pt>
    <dgm:pt modelId="{BCF74DFD-3A1B-4556-B29D-9A401F86CFB3}">
      <dgm:prSet phldrT="[Texto]" custT="1"/>
      <dgm:spPr/>
      <dgm:t>
        <a:bodyPr/>
        <a:lstStyle/>
        <a:p>
          <a:r>
            <a:rPr lang="es-CO" sz="3200" b="1" dirty="0" smtClean="0">
              <a:latin typeface="+mn-lt"/>
              <a:cs typeface="Estrangelo Edessa" pitchFamily="66" charset="0"/>
            </a:rPr>
            <a:t>Características ALFM</a:t>
          </a:r>
          <a:endParaRPr lang="es-CO" sz="3200" b="1" dirty="0" smtClean="0">
            <a:latin typeface="+mn-lt"/>
            <a:ea typeface="ＭＳ Ｐゴシック" pitchFamily="34" charset="-128"/>
            <a:cs typeface="Estrangelo Edessa" pitchFamily="66" charset="0"/>
          </a:endParaRPr>
        </a:p>
      </dgm:t>
    </dgm:pt>
    <dgm:pt modelId="{1920F77F-9697-4284-927E-CB7472A3D738}" type="parTrans" cxnId="{4D8A8E58-C122-433D-BEC5-42AD13703FFA}">
      <dgm:prSet/>
      <dgm:spPr/>
      <dgm:t>
        <a:bodyPr/>
        <a:lstStyle/>
        <a:p>
          <a:endParaRPr lang="es-CO">
            <a:latin typeface="+mn-lt"/>
            <a:cs typeface="Estrangelo Edessa" pitchFamily="66" charset="0"/>
          </a:endParaRPr>
        </a:p>
      </dgm:t>
    </dgm:pt>
    <dgm:pt modelId="{F1B5545A-62FE-4BA7-BC09-82D8B72C5852}" type="sibTrans" cxnId="{4D8A8E58-C122-433D-BEC5-42AD13703FFA}">
      <dgm:prSet/>
      <dgm:spPr/>
      <dgm:t>
        <a:bodyPr/>
        <a:lstStyle/>
        <a:p>
          <a:endParaRPr lang="es-CO">
            <a:latin typeface="+mn-lt"/>
            <a:cs typeface="Estrangelo Edessa" pitchFamily="66" charset="0"/>
          </a:endParaRPr>
        </a:p>
      </dgm:t>
    </dgm:pt>
    <dgm:pt modelId="{C664F678-AB2D-4B00-9721-91BF99392740}">
      <dgm:prSet phldrT="[Texto]" custT="1"/>
      <dgm:spPr/>
      <dgm:t>
        <a:bodyPr/>
        <a:lstStyle/>
        <a:p>
          <a:pPr algn="just"/>
          <a:r>
            <a:rPr lang="es-CO" sz="1600" dirty="0" smtClean="0">
              <a:latin typeface="+mn-lt"/>
              <a:ea typeface="ＭＳ Ｐゴシック" pitchFamily="34" charset="-128"/>
              <a:cs typeface="Estrangelo Edessa" pitchFamily="66" charset="0"/>
            </a:rPr>
            <a:t>Establecimiento Público del Orden Nacional.</a:t>
          </a:r>
          <a:endParaRPr lang="es-CO" sz="1600" dirty="0">
            <a:latin typeface="+mn-lt"/>
            <a:cs typeface="Estrangelo Edessa" pitchFamily="66" charset="0"/>
          </a:endParaRPr>
        </a:p>
      </dgm:t>
    </dgm:pt>
    <dgm:pt modelId="{B3328D40-332F-4894-8E75-33096906AAA3}" type="parTrans" cxnId="{CA0CE7FD-3DA2-40A8-82AC-42059A8834E9}">
      <dgm:prSet/>
      <dgm:spPr/>
      <dgm:t>
        <a:bodyPr/>
        <a:lstStyle/>
        <a:p>
          <a:endParaRPr lang="es-CO">
            <a:latin typeface="+mn-lt"/>
            <a:cs typeface="Estrangelo Edessa" pitchFamily="66" charset="0"/>
          </a:endParaRPr>
        </a:p>
      </dgm:t>
    </dgm:pt>
    <dgm:pt modelId="{3844916F-F27A-468F-ADC4-E2D88CABAE3C}" type="sibTrans" cxnId="{CA0CE7FD-3DA2-40A8-82AC-42059A8834E9}">
      <dgm:prSet/>
      <dgm:spPr/>
      <dgm:t>
        <a:bodyPr/>
        <a:lstStyle/>
        <a:p>
          <a:endParaRPr lang="es-CO">
            <a:latin typeface="+mn-lt"/>
            <a:cs typeface="Estrangelo Edessa" pitchFamily="66" charset="0"/>
          </a:endParaRPr>
        </a:p>
      </dgm:t>
    </dgm:pt>
    <dgm:pt modelId="{5EAA34FB-F76A-48F7-BF80-419585C54C71}">
      <dgm:prSet phldrT="[Texto]" custT="1"/>
      <dgm:spPr/>
      <dgm:t>
        <a:bodyPr/>
        <a:lstStyle/>
        <a:p>
          <a:pPr algn="just"/>
          <a:r>
            <a:rPr lang="es-CO" sz="1600" dirty="0" smtClean="0">
              <a:latin typeface="+mn-lt"/>
              <a:ea typeface="ＭＳ Ｐゴシック" pitchFamily="34" charset="-128"/>
              <a:cs typeface="Estrangelo Edessa" pitchFamily="66" charset="0"/>
            </a:rPr>
            <a:t>El MDN sólo dicta los cupos de gasto y ejerce control en la legalidad de egresos pero no brinda los recursos.</a:t>
          </a:r>
          <a:endParaRPr lang="es-CO" sz="1600" dirty="0">
            <a:latin typeface="+mn-lt"/>
            <a:cs typeface="Estrangelo Edessa" pitchFamily="66" charset="0"/>
          </a:endParaRPr>
        </a:p>
      </dgm:t>
    </dgm:pt>
    <dgm:pt modelId="{F13378E9-4E52-4DD1-A709-F3E74B9C4CC3}" type="parTrans" cxnId="{8839A83B-7766-4F92-A79D-7DE33A107367}">
      <dgm:prSet/>
      <dgm:spPr/>
      <dgm:t>
        <a:bodyPr/>
        <a:lstStyle/>
        <a:p>
          <a:endParaRPr lang="es-CO">
            <a:latin typeface="+mn-lt"/>
            <a:cs typeface="Estrangelo Edessa" pitchFamily="66" charset="0"/>
          </a:endParaRPr>
        </a:p>
      </dgm:t>
    </dgm:pt>
    <dgm:pt modelId="{9C90B263-CED2-4866-BBC5-4992D5696201}" type="sibTrans" cxnId="{8839A83B-7766-4F92-A79D-7DE33A107367}">
      <dgm:prSet/>
      <dgm:spPr/>
      <dgm:t>
        <a:bodyPr/>
        <a:lstStyle/>
        <a:p>
          <a:endParaRPr lang="es-CO">
            <a:latin typeface="+mn-lt"/>
            <a:cs typeface="Estrangelo Edessa" pitchFamily="66" charset="0"/>
          </a:endParaRPr>
        </a:p>
      </dgm:t>
    </dgm:pt>
    <dgm:pt modelId="{2E7224AA-98C5-49F9-A6BF-94C365C271C3}">
      <dgm:prSet phldrT="[Texto]" custT="1"/>
      <dgm:spPr/>
      <dgm:t>
        <a:bodyPr/>
        <a:lstStyle/>
        <a:p>
          <a:pPr algn="just"/>
          <a:r>
            <a:rPr lang="es-CO" sz="1600" dirty="0" smtClean="0">
              <a:latin typeface="+mn-lt"/>
              <a:ea typeface="ＭＳ Ｐゴシック" pitchFamily="34" charset="-128"/>
              <a:cs typeface="Estrangelo Edessa" pitchFamily="66" charset="0"/>
            </a:rPr>
            <a:t>Consultoría para la fusión fue post decreto.</a:t>
          </a:r>
          <a:endParaRPr lang="es-CO" sz="1600" dirty="0">
            <a:latin typeface="+mn-lt"/>
            <a:cs typeface="Estrangelo Edessa" pitchFamily="66" charset="0"/>
          </a:endParaRPr>
        </a:p>
      </dgm:t>
    </dgm:pt>
    <dgm:pt modelId="{CA5F7512-F3B3-46DD-9FDF-775F5A50F49D}" type="parTrans" cxnId="{BDFE4739-FA1B-4287-AF30-1D450BA7C45C}">
      <dgm:prSet/>
      <dgm:spPr/>
      <dgm:t>
        <a:bodyPr/>
        <a:lstStyle/>
        <a:p>
          <a:endParaRPr lang="es-CO"/>
        </a:p>
      </dgm:t>
    </dgm:pt>
    <dgm:pt modelId="{4E586F34-C3C1-4751-ACA4-C21525A090D7}" type="sibTrans" cxnId="{BDFE4739-FA1B-4287-AF30-1D450BA7C45C}">
      <dgm:prSet/>
      <dgm:spPr/>
      <dgm:t>
        <a:bodyPr/>
        <a:lstStyle/>
        <a:p>
          <a:endParaRPr lang="es-CO"/>
        </a:p>
      </dgm:t>
    </dgm:pt>
    <dgm:pt modelId="{A6E4D307-1E60-4BA2-8676-A27300DEC1F8}">
      <dgm:prSet phldrT="[Texto]" custT="1"/>
      <dgm:spPr/>
      <dgm:t>
        <a:bodyPr/>
        <a:lstStyle/>
        <a:p>
          <a:pPr algn="just"/>
          <a:r>
            <a:rPr lang="es-CO" sz="1600" dirty="0" smtClean="0">
              <a:latin typeface="+mn-lt"/>
              <a:ea typeface="ＭＳ Ｐゴシック" pitchFamily="34" charset="-128"/>
              <a:cs typeface="Estrangelo Edessa" pitchFamily="66" charset="0"/>
            </a:rPr>
            <a:t>Se encuentra en el puesto No. 174 dentro de las 1.000 más grandes y en el puesto 15 de 350 empresas en el índice de trasparencia nacional. </a:t>
          </a:r>
          <a:endParaRPr lang="es-CO" sz="1600" dirty="0">
            <a:latin typeface="+mn-lt"/>
            <a:cs typeface="Estrangelo Edessa" pitchFamily="66" charset="0"/>
          </a:endParaRPr>
        </a:p>
      </dgm:t>
    </dgm:pt>
    <dgm:pt modelId="{9510114B-D489-4BED-9A95-AF97945E0DA8}" type="parTrans" cxnId="{28131494-2D62-4987-8BDF-2DA17EF60D15}">
      <dgm:prSet/>
      <dgm:spPr/>
      <dgm:t>
        <a:bodyPr/>
        <a:lstStyle/>
        <a:p>
          <a:endParaRPr lang="es-CO"/>
        </a:p>
      </dgm:t>
    </dgm:pt>
    <dgm:pt modelId="{334074E8-0970-4960-BD8C-5EBA1412642F}" type="sibTrans" cxnId="{28131494-2D62-4987-8BDF-2DA17EF60D15}">
      <dgm:prSet/>
      <dgm:spPr/>
      <dgm:t>
        <a:bodyPr/>
        <a:lstStyle/>
        <a:p>
          <a:endParaRPr lang="es-CO"/>
        </a:p>
      </dgm:t>
    </dgm:pt>
    <dgm:pt modelId="{2E55DCA3-419B-4924-BE32-A835B43A737A}">
      <dgm:prSet phldrT="[Texto]" custT="1"/>
      <dgm:spPr/>
      <dgm:t>
        <a:bodyPr/>
        <a:lstStyle/>
        <a:p>
          <a:pPr algn="l"/>
          <a:r>
            <a:rPr lang="es-CO" sz="1600" b="0" dirty="0" smtClean="0">
              <a:latin typeface="+mn-lt"/>
              <a:cs typeface="Estrangelo Edessa" pitchFamily="66" charset="0"/>
            </a:rPr>
            <a:t>Adquirió los fuertes logísticos de cada fondo rotatorio: alimentación en el caso del ejército, contratación de la armada y la administración de aeronaves de la fuerza aérea.  </a:t>
          </a:r>
          <a:endParaRPr lang="es-CO" sz="1600" dirty="0">
            <a:latin typeface="+mn-lt"/>
            <a:cs typeface="Estrangelo Edessa" pitchFamily="66" charset="0"/>
          </a:endParaRPr>
        </a:p>
      </dgm:t>
    </dgm:pt>
    <dgm:pt modelId="{7D56F71B-1E25-4EA2-A690-0DF6B5590F3B}" type="parTrans" cxnId="{0913040B-699C-4D0C-BC29-DB9CF1EBFDCE}">
      <dgm:prSet/>
      <dgm:spPr/>
      <dgm:t>
        <a:bodyPr/>
        <a:lstStyle/>
        <a:p>
          <a:endParaRPr lang="es-CO"/>
        </a:p>
      </dgm:t>
    </dgm:pt>
    <dgm:pt modelId="{5A780BE4-CA10-44BC-86A9-236A29BAF3F4}" type="sibTrans" cxnId="{0913040B-699C-4D0C-BC29-DB9CF1EBFDCE}">
      <dgm:prSet/>
      <dgm:spPr/>
      <dgm:t>
        <a:bodyPr/>
        <a:lstStyle/>
        <a:p>
          <a:endParaRPr lang="es-CO"/>
        </a:p>
      </dgm:t>
    </dgm:pt>
    <dgm:pt modelId="{5D4516A6-956F-4B4C-8D29-5131888BF5E6}" type="pres">
      <dgm:prSet presAssocID="{B8285FCF-C576-4215-9A21-00EF67036E94}" presName="Name0" presStyleCnt="0">
        <dgm:presLayoutVars>
          <dgm:chMax val="7"/>
          <dgm:dir/>
          <dgm:animLvl val="lvl"/>
          <dgm:resizeHandles val="exact"/>
        </dgm:presLayoutVars>
      </dgm:prSet>
      <dgm:spPr/>
      <dgm:t>
        <a:bodyPr/>
        <a:lstStyle/>
        <a:p>
          <a:endParaRPr lang="es-CO"/>
        </a:p>
      </dgm:t>
    </dgm:pt>
    <dgm:pt modelId="{FF7BED67-B74E-4AE6-A1E7-303CB1D85E66}" type="pres">
      <dgm:prSet presAssocID="{CEA9D1B1-CF9F-40A7-8C8B-911B377A0531}" presName="circle1" presStyleLbl="node1" presStyleIdx="0" presStyleCnt="2"/>
      <dgm:spPr/>
    </dgm:pt>
    <dgm:pt modelId="{F2EF296C-137E-4035-A898-73031A9C91E6}" type="pres">
      <dgm:prSet presAssocID="{CEA9D1B1-CF9F-40A7-8C8B-911B377A0531}" presName="space" presStyleCnt="0"/>
      <dgm:spPr/>
    </dgm:pt>
    <dgm:pt modelId="{D093706F-5619-4976-AADB-6501A5686A8C}" type="pres">
      <dgm:prSet presAssocID="{CEA9D1B1-CF9F-40A7-8C8B-911B377A0531}" presName="rect1" presStyleLbl="alignAcc1" presStyleIdx="0" presStyleCnt="2" custScaleX="104006"/>
      <dgm:spPr/>
      <dgm:t>
        <a:bodyPr/>
        <a:lstStyle/>
        <a:p>
          <a:endParaRPr lang="es-CO"/>
        </a:p>
      </dgm:t>
    </dgm:pt>
    <dgm:pt modelId="{5811176D-0AA3-4A25-A7D7-527819511C26}" type="pres">
      <dgm:prSet presAssocID="{BCF74DFD-3A1B-4556-B29D-9A401F86CFB3}" presName="vertSpace2" presStyleLbl="node1" presStyleIdx="0" presStyleCnt="2"/>
      <dgm:spPr/>
    </dgm:pt>
    <dgm:pt modelId="{82CF2404-7025-49AF-8734-E8772513263F}" type="pres">
      <dgm:prSet presAssocID="{BCF74DFD-3A1B-4556-B29D-9A401F86CFB3}" presName="circle2" presStyleLbl="node1" presStyleIdx="1" presStyleCnt="2"/>
      <dgm:spPr/>
    </dgm:pt>
    <dgm:pt modelId="{E91AF453-C755-4FC8-92B1-8F26E617D4A0}" type="pres">
      <dgm:prSet presAssocID="{BCF74DFD-3A1B-4556-B29D-9A401F86CFB3}" presName="rect2" presStyleLbl="alignAcc1" presStyleIdx="1" presStyleCnt="2" custScaleX="104006"/>
      <dgm:spPr/>
      <dgm:t>
        <a:bodyPr/>
        <a:lstStyle/>
        <a:p>
          <a:endParaRPr lang="es-CO"/>
        </a:p>
      </dgm:t>
    </dgm:pt>
    <dgm:pt modelId="{38DBEB7B-1234-429C-8681-C5A4670BB5D8}" type="pres">
      <dgm:prSet presAssocID="{CEA9D1B1-CF9F-40A7-8C8B-911B377A0531}" presName="rect1ParTx" presStyleLbl="alignAcc1" presStyleIdx="1" presStyleCnt="2">
        <dgm:presLayoutVars>
          <dgm:chMax val="1"/>
          <dgm:bulletEnabled val="1"/>
        </dgm:presLayoutVars>
      </dgm:prSet>
      <dgm:spPr/>
      <dgm:t>
        <a:bodyPr/>
        <a:lstStyle/>
        <a:p>
          <a:endParaRPr lang="es-CO"/>
        </a:p>
      </dgm:t>
    </dgm:pt>
    <dgm:pt modelId="{501D8888-75D7-4138-8C10-24DD8C444589}" type="pres">
      <dgm:prSet presAssocID="{CEA9D1B1-CF9F-40A7-8C8B-911B377A0531}" presName="rect1ChTx" presStyleLbl="alignAcc1" presStyleIdx="1" presStyleCnt="2" custScaleX="116024">
        <dgm:presLayoutVars>
          <dgm:bulletEnabled val="1"/>
        </dgm:presLayoutVars>
      </dgm:prSet>
      <dgm:spPr/>
      <dgm:t>
        <a:bodyPr/>
        <a:lstStyle/>
        <a:p>
          <a:endParaRPr lang="es-CO"/>
        </a:p>
      </dgm:t>
    </dgm:pt>
    <dgm:pt modelId="{2E04D176-8BE7-4169-AE63-12F6D9801CC7}" type="pres">
      <dgm:prSet presAssocID="{BCF74DFD-3A1B-4556-B29D-9A401F86CFB3}" presName="rect2ParTx" presStyleLbl="alignAcc1" presStyleIdx="1" presStyleCnt="2">
        <dgm:presLayoutVars>
          <dgm:chMax val="1"/>
          <dgm:bulletEnabled val="1"/>
        </dgm:presLayoutVars>
      </dgm:prSet>
      <dgm:spPr/>
      <dgm:t>
        <a:bodyPr/>
        <a:lstStyle/>
        <a:p>
          <a:endParaRPr lang="es-CO"/>
        </a:p>
      </dgm:t>
    </dgm:pt>
    <dgm:pt modelId="{2B1084AA-89C2-4AC7-9E71-16D05F692F1B}" type="pres">
      <dgm:prSet presAssocID="{BCF74DFD-3A1B-4556-B29D-9A401F86CFB3}" presName="rect2ChTx" presStyleLbl="alignAcc1" presStyleIdx="1" presStyleCnt="2" custScaleX="114693">
        <dgm:presLayoutVars>
          <dgm:bulletEnabled val="1"/>
        </dgm:presLayoutVars>
      </dgm:prSet>
      <dgm:spPr/>
      <dgm:t>
        <a:bodyPr/>
        <a:lstStyle/>
        <a:p>
          <a:endParaRPr lang="es-CO"/>
        </a:p>
      </dgm:t>
    </dgm:pt>
  </dgm:ptLst>
  <dgm:cxnLst>
    <dgm:cxn modelId="{AEF88922-AD92-4B64-BCF2-1FE7BA5A09F4}" type="presOf" srcId="{A6E4D307-1E60-4BA2-8676-A27300DEC1F8}" destId="{2B1084AA-89C2-4AC7-9E71-16D05F692F1B}" srcOrd="0" destOrd="2" presId="urn:microsoft.com/office/officeart/2005/8/layout/target3"/>
    <dgm:cxn modelId="{AE08A1B4-3367-4A6B-8D08-7A2BE1C48309}" type="presOf" srcId="{CEA9D1B1-CF9F-40A7-8C8B-911B377A0531}" destId="{38DBEB7B-1234-429C-8681-C5A4670BB5D8}" srcOrd="1" destOrd="0" presId="urn:microsoft.com/office/officeart/2005/8/layout/target3"/>
    <dgm:cxn modelId="{0913040B-699C-4D0C-BC29-DB9CF1EBFDCE}" srcId="{CEA9D1B1-CF9F-40A7-8C8B-911B377A0531}" destId="{2E55DCA3-419B-4924-BE32-A835B43A737A}" srcOrd="2" destOrd="0" parTransId="{7D56F71B-1E25-4EA2-A690-0DF6B5590F3B}" sibTransId="{5A780BE4-CA10-44BC-86A9-236A29BAF3F4}"/>
    <dgm:cxn modelId="{DDDA0552-12BB-40AD-BB2F-5A887E11DFB9}" type="presOf" srcId="{2E55DCA3-419B-4924-BE32-A835B43A737A}" destId="{501D8888-75D7-4138-8C10-24DD8C444589}" srcOrd="0" destOrd="2" presId="urn:microsoft.com/office/officeart/2005/8/layout/target3"/>
    <dgm:cxn modelId="{B707E175-FDD7-44B5-825E-7163D42B6317}" type="presOf" srcId="{5E39B255-D335-4ED5-8085-10F0B34F2EF9}" destId="{501D8888-75D7-4138-8C10-24DD8C444589}" srcOrd="0" destOrd="0" presId="urn:microsoft.com/office/officeart/2005/8/layout/target3"/>
    <dgm:cxn modelId="{A9194C20-E69E-4B75-A888-F4D25264841D}" type="presOf" srcId="{BCF74DFD-3A1B-4556-B29D-9A401F86CFB3}" destId="{E91AF453-C755-4FC8-92B1-8F26E617D4A0}" srcOrd="0" destOrd="0" presId="urn:microsoft.com/office/officeart/2005/8/layout/target3"/>
    <dgm:cxn modelId="{41592149-CC6F-477A-B448-CB0130CCC7F8}" type="presOf" srcId="{B8285FCF-C576-4215-9A21-00EF67036E94}" destId="{5D4516A6-956F-4B4C-8D29-5131888BF5E6}" srcOrd="0" destOrd="0" presId="urn:microsoft.com/office/officeart/2005/8/layout/target3"/>
    <dgm:cxn modelId="{8DDF2607-5376-4AB7-A40E-AC382E0F81CF}" srcId="{CEA9D1B1-CF9F-40A7-8C8B-911B377A0531}" destId="{E8DC1495-2E44-4D6B-80C3-F0EEB96CE44D}" srcOrd="1" destOrd="0" parTransId="{D86AB63E-DE2F-455D-B987-B51CD4AACD4A}" sibTransId="{E9189865-CD12-47D1-9B81-DEA6B3A1A9E7}"/>
    <dgm:cxn modelId="{42257DCA-F46C-423E-863D-D59EA1545A2D}" srcId="{CEA9D1B1-CF9F-40A7-8C8B-911B377A0531}" destId="{5E39B255-D335-4ED5-8085-10F0B34F2EF9}" srcOrd="0" destOrd="0" parTransId="{05A8F39D-1293-40CA-8498-7B0CEE6907D3}" sibTransId="{2EF4E505-6E24-4E91-A95F-F768FC537753}"/>
    <dgm:cxn modelId="{4D8A8E58-C122-433D-BEC5-42AD13703FFA}" srcId="{B8285FCF-C576-4215-9A21-00EF67036E94}" destId="{BCF74DFD-3A1B-4556-B29D-9A401F86CFB3}" srcOrd="1" destOrd="0" parTransId="{1920F77F-9697-4284-927E-CB7472A3D738}" sibTransId="{F1B5545A-62FE-4BA7-BC09-82D8B72C5852}"/>
    <dgm:cxn modelId="{28131494-2D62-4987-8BDF-2DA17EF60D15}" srcId="{BCF74DFD-3A1B-4556-B29D-9A401F86CFB3}" destId="{A6E4D307-1E60-4BA2-8676-A27300DEC1F8}" srcOrd="2" destOrd="0" parTransId="{9510114B-D489-4BED-9A95-AF97945E0DA8}" sibTransId="{334074E8-0970-4960-BD8C-5EBA1412642F}"/>
    <dgm:cxn modelId="{4640C45B-EAF6-414F-B360-6269B86FA7C0}" type="presOf" srcId="{2E7224AA-98C5-49F9-A6BF-94C365C271C3}" destId="{501D8888-75D7-4138-8C10-24DD8C444589}" srcOrd="0" destOrd="3" presId="urn:microsoft.com/office/officeart/2005/8/layout/target3"/>
    <dgm:cxn modelId="{AC2378C0-AD64-43F0-A2C7-940D4F43BE04}" type="presOf" srcId="{E8DC1495-2E44-4D6B-80C3-F0EEB96CE44D}" destId="{501D8888-75D7-4138-8C10-24DD8C444589}" srcOrd="0" destOrd="1" presId="urn:microsoft.com/office/officeart/2005/8/layout/target3"/>
    <dgm:cxn modelId="{91829685-01AB-40A5-928A-9B83BDFA52D8}" srcId="{B8285FCF-C576-4215-9A21-00EF67036E94}" destId="{CEA9D1B1-CF9F-40A7-8C8B-911B377A0531}" srcOrd="0" destOrd="0" parTransId="{F40A7570-61A0-4C1D-830E-679A4E4D6BB9}" sibTransId="{B459ADED-80F4-4133-88ED-6231FD19D61F}"/>
    <dgm:cxn modelId="{8839A83B-7766-4F92-A79D-7DE33A107367}" srcId="{BCF74DFD-3A1B-4556-B29D-9A401F86CFB3}" destId="{5EAA34FB-F76A-48F7-BF80-419585C54C71}" srcOrd="1" destOrd="0" parTransId="{F13378E9-4E52-4DD1-A709-F3E74B9C4CC3}" sibTransId="{9C90B263-CED2-4866-BBC5-4992D5696201}"/>
    <dgm:cxn modelId="{EB59C42A-B0F1-4599-8166-8AD079031A96}" type="presOf" srcId="{CEA9D1B1-CF9F-40A7-8C8B-911B377A0531}" destId="{D093706F-5619-4976-AADB-6501A5686A8C}" srcOrd="0" destOrd="0" presId="urn:microsoft.com/office/officeart/2005/8/layout/target3"/>
    <dgm:cxn modelId="{CA0CE7FD-3DA2-40A8-82AC-42059A8834E9}" srcId="{BCF74DFD-3A1B-4556-B29D-9A401F86CFB3}" destId="{C664F678-AB2D-4B00-9721-91BF99392740}" srcOrd="0" destOrd="0" parTransId="{B3328D40-332F-4894-8E75-33096906AAA3}" sibTransId="{3844916F-F27A-468F-ADC4-E2D88CABAE3C}"/>
    <dgm:cxn modelId="{F51D80FB-6DBA-40C5-96C2-4179A2AC557A}" type="presOf" srcId="{5EAA34FB-F76A-48F7-BF80-419585C54C71}" destId="{2B1084AA-89C2-4AC7-9E71-16D05F692F1B}" srcOrd="0" destOrd="1" presId="urn:microsoft.com/office/officeart/2005/8/layout/target3"/>
    <dgm:cxn modelId="{378EC362-754E-411E-9471-5D8C602245D7}" type="presOf" srcId="{C664F678-AB2D-4B00-9721-91BF99392740}" destId="{2B1084AA-89C2-4AC7-9E71-16D05F692F1B}" srcOrd="0" destOrd="0" presId="urn:microsoft.com/office/officeart/2005/8/layout/target3"/>
    <dgm:cxn modelId="{63CDE042-0BCA-4240-9809-3BA488B0A344}" type="presOf" srcId="{BCF74DFD-3A1B-4556-B29D-9A401F86CFB3}" destId="{2E04D176-8BE7-4169-AE63-12F6D9801CC7}" srcOrd="1" destOrd="0" presId="urn:microsoft.com/office/officeart/2005/8/layout/target3"/>
    <dgm:cxn modelId="{BDFE4739-FA1B-4287-AF30-1D450BA7C45C}" srcId="{CEA9D1B1-CF9F-40A7-8C8B-911B377A0531}" destId="{2E7224AA-98C5-49F9-A6BF-94C365C271C3}" srcOrd="3" destOrd="0" parTransId="{CA5F7512-F3B3-46DD-9FDF-775F5A50F49D}" sibTransId="{4E586F34-C3C1-4751-ACA4-C21525A090D7}"/>
    <dgm:cxn modelId="{73906CA9-A873-40D0-B58F-B47F5CAB9066}" type="presParOf" srcId="{5D4516A6-956F-4B4C-8D29-5131888BF5E6}" destId="{FF7BED67-B74E-4AE6-A1E7-303CB1D85E66}" srcOrd="0" destOrd="0" presId="urn:microsoft.com/office/officeart/2005/8/layout/target3"/>
    <dgm:cxn modelId="{2444B595-1AC0-4D45-A7B8-36BAD84B0610}" type="presParOf" srcId="{5D4516A6-956F-4B4C-8D29-5131888BF5E6}" destId="{F2EF296C-137E-4035-A898-73031A9C91E6}" srcOrd="1" destOrd="0" presId="urn:microsoft.com/office/officeart/2005/8/layout/target3"/>
    <dgm:cxn modelId="{B759C2F6-87AE-4F9D-97BC-48CA03818447}" type="presParOf" srcId="{5D4516A6-956F-4B4C-8D29-5131888BF5E6}" destId="{D093706F-5619-4976-AADB-6501A5686A8C}" srcOrd="2" destOrd="0" presId="urn:microsoft.com/office/officeart/2005/8/layout/target3"/>
    <dgm:cxn modelId="{F4253C2C-45BD-4D42-993D-990AEAFEC1FB}" type="presParOf" srcId="{5D4516A6-956F-4B4C-8D29-5131888BF5E6}" destId="{5811176D-0AA3-4A25-A7D7-527819511C26}" srcOrd="3" destOrd="0" presId="urn:microsoft.com/office/officeart/2005/8/layout/target3"/>
    <dgm:cxn modelId="{EDF2FBA0-5D05-49CD-87EE-005CF9796F1A}" type="presParOf" srcId="{5D4516A6-956F-4B4C-8D29-5131888BF5E6}" destId="{82CF2404-7025-49AF-8734-E8772513263F}" srcOrd="4" destOrd="0" presId="urn:microsoft.com/office/officeart/2005/8/layout/target3"/>
    <dgm:cxn modelId="{6ED88035-3237-4BA1-B375-8D4271EA6967}" type="presParOf" srcId="{5D4516A6-956F-4B4C-8D29-5131888BF5E6}" destId="{E91AF453-C755-4FC8-92B1-8F26E617D4A0}" srcOrd="5" destOrd="0" presId="urn:microsoft.com/office/officeart/2005/8/layout/target3"/>
    <dgm:cxn modelId="{5705E08C-007C-4FE6-B5AE-D89C4028E0C8}" type="presParOf" srcId="{5D4516A6-956F-4B4C-8D29-5131888BF5E6}" destId="{38DBEB7B-1234-429C-8681-C5A4670BB5D8}" srcOrd="6" destOrd="0" presId="urn:microsoft.com/office/officeart/2005/8/layout/target3"/>
    <dgm:cxn modelId="{B9EBAC75-A63D-4F33-97A7-3406531F32F6}" type="presParOf" srcId="{5D4516A6-956F-4B4C-8D29-5131888BF5E6}" destId="{501D8888-75D7-4138-8C10-24DD8C444589}" srcOrd="7" destOrd="0" presId="urn:microsoft.com/office/officeart/2005/8/layout/target3"/>
    <dgm:cxn modelId="{2027003A-A4D4-4783-A26D-9F5D9CB391C9}" type="presParOf" srcId="{5D4516A6-956F-4B4C-8D29-5131888BF5E6}" destId="{2E04D176-8BE7-4169-AE63-12F6D9801CC7}" srcOrd="8" destOrd="0" presId="urn:microsoft.com/office/officeart/2005/8/layout/target3"/>
    <dgm:cxn modelId="{D1CAB8CF-2239-4A32-B4ED-FD06E2B38DCD}" type="presParOf" srcId="{5D4516A6-956F-4B4C-8D29-5131888BF5E6}" destId="{2B1084AA-89C2-4AC7-9E71-16D05F692F1B}" srcOrd="9"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8285FCF-C576-4215-9A21-00EF67036E94}" type="doc">
      <dgm:prSet loTypeId="urn:microsoft.com/office/officeart/2005/8/layout/target3" loCatId="list" qsTypeId="urn:microsoft.com/office/officeart/2005/8/quickstyle/simple1" qsCatId="simple" csTypeId="urn:microsoft.com/office/officeart/2005/8/colors/colorful3" csCatId="colorful" phldr="1"/>
      <dgm:spPr/>
      <dgm:t>
        <a:bodyPr/>
        <a:lstStyle/>
        <a:p>
          <a:endParaRPr lang="es-CO"/>
        </a:p>
      </dgm:t>
    </dgm:pt>
    <dgm:pt modelId="{CEA9D1B1-CF9F-40A7-8C8B-911B377A0531}">
      <dgm:prSet phldrT="[Texto]"/>
      <dgm:spPr/>
      <dgm:t>
        <a:bodyPr/>
        <a:lstStyle/>
        <a:p>
          <a:r>
            <a:rPr lang="es-CO" b="1" dirty="0" smtClean="0">
              <a:latin typeface="+mn-lt"/>
              <a:cs typeface="Estrangelo Edessa" pitchFamily="66" charset="0"/>
            </a:rPr>
            <a:t>Características Estratégicas</a:t>
          </a:r>
          <a:endParaRPr lang="es-CO" b="1" dirty="0">
            <a:latin typeface="+mn-lt"/>
            <a:cs typeface="Estrangelo Edessa" pitchFamily="66" charset="0"/>
          </a:endParaRPr>
        </a:p>
      </dgm:t>
    </dgm:pt>
    <dgm:pt modelId="{F40A7570-61A0-4C1D-830E-679A4E4D6BB9}" type="parTrans" cxnId="{91829685-01AB-40A5-928A-9B83BDFA52D8}">
      <dgm:prSet/>
      <dgm:spPr/>
      <dgm:t>
        <a:bodyPr/>
        <a:lstStyle/>
        <a:p>
          <a:endParaRPr lang="es-CO">
            <a:latin typeface="Estrangelo Edessa" pitchFamily="66" charset="0"/>
            <a:cs typeface="Estrangelo Edessa" pitchFamily="66" charset="0"/>
          </a:endParaRPr>
        </a:p>
      </dgm:t>
    </dgm:pt>
    <dgm:pt modelId="{B459ADED-80F4-4133-88ED-6231FD19D61F}" type="sibTrans" cxnId="{91829685-01AB-40A5-928A-9B83BDFA52D8}">
      <dgm:prSet/>
      <dgm:spPr/>
      <dgm:t>
        <a:bodyPr/>
        <a:lstStyle/>
        <a:p>
          <a:endParaRPr lang="es-CO">
            <a:latin typeface="Estrangelo Edessa" pitchFamily="66" charset="0"/>
            <a:cs typeface="Estrangelo Edessa" pitchFamily="66" charset="0"/>
          </a:endParaRPr>
        </a:p>
      </dgm:t>
    </dgm:pt>
    <dgm:pt modelId="{5E39B255-D335-4ED5-8085-10F0B34F2EF9}">
      <dgm:prSet phldrT="[Texto]" custT="1"/>
      <dgm:spPr/>
      <dgm:t>
        <a:bodyPr/>
        <a:lstStyle/>
        <a:p>
          <a:pPr algn="just"/>
          <a:r>
            <a:rPr lang="es-CO" sz="1600" dirty="0" smtClean="0">
              <a:latin typeface="+mn-lt"/>
              <a:ea typeface="ＭＳ Ｐゴシック" pitchFamily="34" charset="-128"/>
              <a:cs typeface="Estrangelo Edessa" pitchFamily="66" charset="0"/>
            </a:rPr>
            <a:t>El GSED es posterior a la Agencia.</a:t>
          </a:r>
          <a:endParaRPr lang="es-CO" sz="1600" dirty="0">
            <a:latin typeface="+mn-lt"/>
            <a:cs typeface="Estrangelo Edessa" pitchFamily="66" charset="0"/>
          </a:endParaRPr>
        </a:p>
      </dgm:t>
    </dgm:pt>
    <dgm:pt modelId="{05A8F39D-1293-40CA-8498-7B0CEE6907D3}" type="parTrans" cxnId="{42257DCA-F46C-423E-863D-D59EA1545A2D}">
      <dgm:prSet/>
      <dgm:spPr/>
      <dgm:t>
        <a:bodyPr/>
        <a:lstStyle/>
        <a:p>
          <a:endParaRPr lang="es-CO">
            <a:latin typeface="Estrangelo Edessa" pitchFamily="66" charset="0"/>
            <a:cs typeface="Estrangelo Edessa" pitchFamily="66" charset="0"/>
          </a:endParaRPr>
        </a:p>
      </dgm:t>
    </dgm:pt>
    <dgm:pt modelId="{2EF4E505-6E24-4E91-A95F-F768FC537753}" type="sibTrans" cxnId="{42257DCA-F46C-423E-863D-D59EA1545A2D}">
      <dgm:prSet/>
      <dgm:spPr/>
      <dgm:t>
        <a:bodyPr/>
        <a:lstStyle/>
        <a:p>
          <a:endParaRPr lang="es-CO">
            <a:latin typeface="Estrangelo Edessa" pitchFamily="66" charset="0"/>
            <a:cs typeface="Estrangelo Edessa" pitchFamily="66" charset="0"/>
          </a:endParaRPr>
        </a:p>
      </dgm:t>
    </dgm:pt>
    <dgm:pt modelId="{BCF74DFD-3A1B-4556-B29D-9A401F86CFB3}">
      <dgm:prSet phldrT="[Texto]"/>
      <dgm:spPr/>
      <dgm:t>
        <a:bodyPr/>
        <a:lstStyle/>
        <a:p>
          <a:r>
            <a:rPr lang="es-CO" b="1" dirty="0" smtClean="0">
              <a:latin typeface="+mn-lt"/>
              <a:cs typeface="Estrangelo Edessa" pitchFamily="66" charset="0"/>
            </a:rPr>
            <a:t>Avances</a:t>
          </a:r>
          <a:endParaRPr lang="es-CO" b="1" dirty="0">
            <a:latin typeface="+mn-lt"/>
            <a:cs typeface="Estrangelo Edessa" pitchFamily="66" charset="0"/>
          </a:endParaRPr>
        </a:p>
      </dgm:t>
    </dgm:pt>
    <dgm:pt modelId="{1920F77F-9697-4284-927E-CB7472A3D738}" type="parTrans" cxnId="{4D8A8E58-C122-433D-BEC5-42AD13703FFA}">
      <dgm:prSet/>
      <dgm:spPr/>
      <dgm:t>
        <a:bodyPr/>
        <a:lstStyle/>
        <a:p>
          <a:endParaRPr lang="es-CO">
            <a:latin typeface="Estrangelo Edessa" pitchFamily="66" charset="0"/>
            <a:cs typeface="Estrangelo Edessa" pitchFamily="66" charset="0"/>
          </a:endParaRPr>
        </a:p>
      </dgm:t>
    </dgm:pt>
    <dgm:pt modelId="{F1B5545A-62FE-4BA7-BC09-82D8B72C5852}" type="sibTrans" cxnId="{4D8A8E58-C122-433D-BEC5-42AD13703FFA}">
      <dgm:prSet/>
      <dgm:spPr/>
      <dgm:t>
        <a:bodyPr/>
        <a:lstStyle/>
        <a:p>
          <a:endParaRPr lang="es-CO">
            <a:latin typeface="Estrangelo Edessa" pitchFamily="66" charset="0"/>
            <a:cs typeface="Estrangelo Edessa" pitchFamily="66" charset="0"/>
          </a:endParaRPr>
        </a:p>
      </dgm:t>
    </dgm:pt>
    <dgm:pt modelId="{C664F678-AB2D-4B00-9721-91BF99392740}">
      <dgm:prSet phldrT="[Texto]"/>
      <dgm:spPr/>
      <dgm:t>
        <a:bodyPr/>
        <a:lstStyle/>
        <a:p>
          <a:pPr algn="just"/>
          <a:r>
            <a:rPr lang="es-CO" dirty="0" smtClean="0">
              <a:latin typeface="+mn-lt"/>
              <a:ea typeface="ＭＳ Ｐゴシック" pitchFamily="34" charset="-128"/>
              <a:cs typeface="Estrangelo Edessa" pitchFamily="66" charset="0"/>
            </a:rPr>
            <a:t>En cuanto a cobertura se ha ampliado en temas: alimentación y combustible. </a:t>
          </a:r>
          <a:endParaRPr lang="es-CO" dirty="0">
            <a:latin typeface="+mn-lt"/>
            <a:cs typeface="Estrangelo Edessa" pitchFamily="66" charset="0"/>
          </a:endParaRPr>
        </a:p>
      </dgm:t>
    </dgm:pt>
    <dgm:pt modelId="{B3328D40-332F-4894-8E75-33096906AAA3}" type="parTrans" cxnId="{CA0CE7FD-3DA2-40A8-82AC-42059A8834E9}">
      <dgm:prSet/>
      <dgm:spPr/>
      <dgm:t>
        <a:bodyPr/>
        <a:lstStyle/>
        <a:p>
          <a:endParaRPr lang="es-CO">
            <a:latin typeface="Estrangelo Edessa" pitchFamily="66" charset="0"/>
            <a:cs typeface="Estrangelo Edessa" pitchFamily="66" charset="0"/>
          </a:endParaRPr>
        </a:p>
      </dgm:t>
    </dgm:pt>
    <dgm:pt modelId="{3844916F-F27A-468F-ADC4-E2D88CABAE3C}" type="sibTrans" cxnId="{CA0CE7FD-3DA2-40A8-82AC-42059A8834E9}">
      <dgm:prSet/>
      <dgm:spPr/>
      <dgm:t>
        <a:bodyPr/>
        <a:lstStyle/>
        <a:p>
          <a:endParaRPr lang="es-CO">
            <a:latin typeface="Estrangelo Edessa" pitchFamily="66" charset="0"/>
            <a:cs typeface="Estrangelo Edessa" pitchFamily="66" charset="0"/>
          </a:endParaRPr>
        </a:p>
      </dgm:t>
    </dgm:pt>
    <dgm:pt modelId="{9B2C5ED5-6DD2-4EBD-9729-43C7772713A6}">
      <dgm:prSet phldrT="[Texto]"/>
      <dgm:spPr/>
      <dgm:t>
        <a:bodyPr/>
        <a:lstStyle/>
        <a:p>
          <a:pPr algn="ctr"/>
          <a:r>
            <a:rPr lang="es-CO" b="1" dirty="0" smtClean="0">
              <a:latin typeface="+mn-lt"/>
              <a:cs typeface="Estrangelo Edessa" pitchFamily="66" charset="0"/>
            </a:rPr>
            <a:t>Puntos</a:t>
          </a:r>
          <a:r>
            <a:rPr lang="es-CO" b="1" baseline="0" dirty="0" smtClean="0">
              <a:latin typeface="+mn-lt"/>
              <a:cs typeface="Estrangelo Edessa" pitchFamily="66" charset="0"/>
            </a:rPr>
            <a:t> destacados</a:t>
          </a:r>
          <a:endParaRPr lang="es-CO" b="1" dirty="0">
            <a:latin typeface="+mn-lt"/>
            <a:cs typeface="Estrangelo Edessa" pitchFamily="66" charset="0"/>
          </a:endParaRPr>
        </a:p>
      </dgm:t>
    </dgm:pt>
    <dgm:pt modelId="{D0D33858-3EF3-416D-B2D4-BA2C208AA9E0}" type="parTrans" cxnId="{534D1136-9CED-4D09-ABDE-D2B9D36CF419}">
      <dgm:prSet/>
      <dgm:spPr/>
      <dgm:t>
        <a:bodyPr/>
        <a:lstStyle/>
        <a:p>
          <a:endParaRPr lang="es-CO">
            <a:latin typeface="Estrangelo Edessa" pitchFamily="66" charset="0"/>
            <a:cs typeface="Estrangelo Edessa" pitchFamily="66" charset="0"/>
          </a:endParaRPr>
        </a:p>
      </dgm:t>
    </dgm:pt>
    <dgm:pt modelId="{0D9C0148-9640-49AB-8CD9-C68DC125C39F}" type="sibTrans" cxnId="{534D1136-9CED-4D09-ABDE-D2B9D36CF419}">
      <dgm:prSet/>
      <dgm:spPr/>
      <dgm:t>
        <a:bodyPr/>
        <a:lstStyle/>
        <a:p>
          <a:endParaRPr lang="es-CO">
            <a:latin typeface="Estrangelo Edessa" pitchFamily="66" charset="0"/>
            <a:cs typeface="Estrangelo Edessa" pitchFamily="66" charset="0"/>
          </a:endParaRPr>
        </a:p>
      </dgm:t>
    </dgm:pt>
    <dgm:pt modelId="{65D9BCDE-1CA5-4320-9EA2-36BFB1952A6A}">
      <dgm:prSet phldrT="[Texto]"/>
      <dgm:spPr/>
      <dgm:t>
        <a:bodyPr/>
        <a:lstStyle/>
        <a:p>
          <a:pPr algn="just"/>
          <a:r>
            <a:rPr lang="es-CO" dirty="0" smtClean="0">
              <a:latin typeface="+mn-lt"/>
              <a:ea typeface="ＭＳ Ｐゴシック" pitchFamily="34" charset="-128"/>
              <a:cs typeface="Estrangelo Edessa" pitchFamily="66" charset="0"/>
            </a:rPr>
            <a:t>Se comentó que irónicamente en Colombia se alimenta mejor un preso que un soldado, sin querer decir que el preso desmerece. </a:t>
          </a:r>
          <a:endParaRPr lang="es-CO" dirty="0">
            <a:latin typeface="+mn-lt"/>
            <a:cs typeface="Estrangelo Edessa" pitchFamily="66" charset="0"/>
          </a:endParaRPr>
        </a:p>
      </dgm:t>
    </dgm:pt>
    <dgm:pt modelId="{CD07AD06-F143-4033-9248-9E413D4583B6}" type="parTrans" cxnId="{3171E9C4-B09A-4BDB-9DA3-62D9A7CB15FA}">
      <dgm:prSet/>
      <dgm:spPr/>
      <dgm:t>
        <a:bodyPr/>
        <a:lstStyle/>
        <a:p>
          <a:endParaRPr lang="es-CO">
            <a:latin typeface="Estrangelo Edessa" pitchFamily="66" charset="0"/>
            <a:cs typeface="Estrangelo Edessa" pitchFamily="66" charset="0"/>
          </a:endParaRPr>
        </a:p>
      </dgm:t>
    </dgm:pt>
    <dgm:pt modelId="{F2FB7AB8-D712-4CC6-B347-60F679D1D177}" type="sibTrans" cxnId="{3171E9C4-B09A-4BDB-9DA3-62D9A7CB15FA}">
      <dgm:prSet/>
      <dgm:spPr/>
      <dgm:t>
        <a:bodyPr/>
        <a:lstStyle/>
        <a:p>
          <a:endParaRPr lang="es-CO">
            <a:latin typeface="Estrangelo Edessa" pitchFamily="66" charset="0"/>
            <a:cs typeface="Estrangelo Edessa" pitchFamily="66" charset="0"/>
          </a:endParaRPr>
        </a:p>
      </dgm:t>
    </dgm:pt>
    <dgm:pt modelId="{CC65F60C-1A34-4038-AA42-0D7E895D9C4B}">
      <dgm:prSet phldrT="[Texto]"/>
      <dgm:spPr/>
      <dgm:t>
        <a:bodyPr/>
        <a:lstStyle/>
        <a:p>
          <a:pPr algn="just"/>
          <a:r>
            <a:rPr lang="es-CO" dirty="0" smtClean="0">
              <a:latin typeface="+mn-lt"/>
              <a:ea typeface="ＭＳ Ｐゴシック" pitchFamily="34" charset="-128"/>
              <a:cs typeface="Estrangelo Edessa" pitchFamily="66" charset="0"/>
            </a:rPr>
            <a:t>Se logró la certificación de calidad y se quiere avanzar a la certificación ambiental. </a:t>
          </a:r>
          <a:endParaRPr lang="es-CO" dirty="0">
            <a:latin typeface="+mn-lt"/>
            <a:cs typeface="Estrangelo Edessa" pitchFamily="66" charset="0"/>
          </a:endParaRPr>
        </a:p>
      </dgm:t>
    </dgm:pt>
    <dgm:pt modelId="{48621AD3-C3F2-4001-9C91-9D6F78A015B5}" type="parTrans" cxnId="{AED5D79E-BABF-4A45-92DC-5E1C63CC3559}">
      <dgm:prSet/>
      <dgm:spPr/>
      <dgm:t>
        <a:bodyPr/>
        <a:lstStyle/>
        <a:p>
          <a:endParaRPr lang="es-CO">
            <a:latin typeface="Estrangelo Edessa" pitchFamily="66" charset="0"/>
            <a:cs typeface="Estrangelo Edessa" pitchFamily="66" charset="0"/>
          </a:endParaRPr>
        </a:p>
      </dgm:t>
    </dgm:pt>
    <dgm:pt modelId="{9EA4F187-2071-4562-ABAB-C022F3408A45}" type="sibTrans" cxnId="{AED5D79E-BABF-4A45-92DC-5E1C63CC3559}">
      <dgm:prSet/>
      <dgm:spPr/>
      <dgm:t>
        <a:bodyPr/>
        <a:lstStyle/>
        <a:p>
          <a:endParaRPr lang="es-CO">
            <a:latin typeface="Estrangelo Edessa" pitchFamily="66" charset="0"/>
            <a:cs typeface="Estrangelo Edessa" pitchFamily="66" charset="0"/>
          </a:endParaRPr>
        </a:p>
      </dgm:t>
    </dgm:pt>
    <dgm:pt modelId="{FD7BCEFB-94CA-49A8-8836-532A2306E935}">
      <dgm:prSet custT="1"/>
      <dgm:spPr/>
      <dgm:t>
        <a:bodyPr/>
        <a:lstStyle/>
        <a:p>
          <a:pPr algn="just"/>
          <a:r>
            <a:rPr lang="es-CO" sz="1600" dirty="0" smtClean="0">
              <a:latin typeface="+mn-lt"/>
              <a:ea typeface="ＭＳ Ｐゴシック" pitchFamily="34" charset="-128"/>
              <a:cs typeface="Estrangelo Edessa" pitchFamily="66" charset="0"/>
            </a:rPr>
            <a:t>La política de calidad y los objetivos estratégicos son formulados por la Agencia buscando generar credibilidad y confianza.</a:t>
          </a:r>
        </a:p>
      </dgm:t>
    </dgm:pt>
    <dgm:pt modelId="{EFAA5DBE-E697-4448-8C01-ABB760E2C5D4}" type="parTrans" cxnId="{04849B56-267B-48FA-BF59-AF5FD564C3F2}">
      <dgm:prSet/>
      <dgm:spPr/>
      <dgm:t>
        <a:bodyPr/>
        <a:lstStyle/>
        <a:p>
          <a:endParaRPr lang="es-CO">
            <a:latin typeface="Estrangelo Edessa" pitchFamily="66" charset="0"/>
            <a:cs typeface="Estrangelo Edessa" pitchFamily="66" charset="0"/>
          </a:endParaRPr>
        </a:p>
      </dgm:t>
    </dgm:pt>
    <dgm:pt modelId="{39ABF84D-72AF-4531-9703-97A21747637D}" type="sibTrans" cxnId="{04849B56-267B-48FA-BF59-AF5FD564C3F2}">
      <dgm:prSet/>
      <dgm:spPr/>
      <dgm:t>
        <a:bodyPr/>
        <a:lstStyle/>
        <a:p>
          <a:endParaRPr lang="es-CO">
            <a:latin typeface="Estrangelo Edessa" pitchFamily="66" charset="0"/>
            <a:cs typeface="Estrangelo Edessa" pitchFamily="66" charset="0"/>
          </a:endParaRPr>
        </a:p>
      </dgm:t>
    </dgm:pt>
    <dgm:pt modelId="{F3D03020-5B7E-434C-A10A-5C75C2F7F974}">
      <dgm:prSet phldrT="[Texto]"/>
      <dgm:spPr/>
      <dgm:t>
        <a:bodyPr/>
        <a:lstStyle/>
        <a:p>
          <a:pPr algn="just"/>
          <a:r>
            <a:rPr lang="es-CO" dirty="0" smtClean="0">
              <a:solidFill>
                <a:schemeClr val="tx1"/>
              </a:solidFill>
              <a:latin typeface="+mn-lt"/>
              <a:ea typeface="ＭＳ Ｐゴシック" pitchFamily="34" charset="-128"/>
              <a:cs typeface="Estrangelo Edessa" pitchFamily="66" charset="0"/>
            </a:rPr>
            <a:t>La Agencia tiene que ser muy eficiente en la compra. </a:t>
          </a:r>
          <a:endParaRPr lang="es-CO" dirty="0">
            <a:latin typeface="+mn-lt"/>
            <a:cs typeface="Estrangelo Edessa" pitchFamily="66" charset="0"/>
          </a:endParaRPr>
        </a:p>
      </dgm:t>
    </dgm:pt>
    <dgm:pt modelId="{3912ABDD-F777-4ECD-B1A1-97E428DA114E}" type="parTrans" cxnId="{2CDF9F8C-3E32-4DE6-A409-30CC42CB224F}">
      <dgm:prSet/>
      <dgm:spPr/>
      <dgm:t>
        <a:bodyPr/>
        <a:lstStyle/>
        <a:p>
          <a:endParaRPr lang="es-CO"/>
        </a:p>
      </dgm:t>
    </dgm:pt>
    <dgm:pt modelId="{58310ABA-4831-489F-B419-9693BC26FB19}" type="sibTrans" cxnId="{2CDF9F8C-3E32-4DE6-A409-30CC42CB224F}">
      <dgm:prSet/>
      <dgm:spPr/>
      <dgm:t>
        <a:bodyPr/>
        <a:lstStyle/>
        <a:p>
          <a:endParaRPr lang="es-CO"/>
        </a:p>
      </dgm:t>
    </dgm:pt>
    <dgm:pt modelId="{5D4516A6-956F-4B4C-8D29-5131888BF5E6}" type="pres">
      <dgm:prSet presAssocID="{B8285FCF-C576-4215-9A21-00EF67036E94}" presName="Name0" presStyleCnt="0">
        <dgm:presLayoutVars>
          <dgm:chMax val="7"/>
          <dgm:dir/>
          <dgm:animLvl val="lvl"/>
          <dgm:resizeHandles val="exact"/>
        </dgm:presLayoutVars>
      </dgm:prSet>
      <dgm:spPr/>
      <dgm:t>
        <a:bodyPr/>
        <a:lstStyle/>
        <a:p>
          <a:endParaRPr lang="es-CO"/>
        </a:p>
      </dgm:t>
    </dgm:pt>
    <dgm:pt modelId="{FF7BED67-B74E-4AE6-A1E7-303CB1D85E66}" type="pres">
      <dgm:prSet presAssocID="{CEA9D1B1-CF9F-40A7-8C8B-911B377A0531}" presName="circle1" presStyleLbl="node1" presStyleIdx="0" presStyleCnt="3"/>
      <dgm:spPr/>
    </dgm:pt>
    <dgm:pt modelId="{F2EF296C-137E-4035-A898-73031A9C91E6}" type="pres">
      <dgm:prSet presAssocID="{CEA9D1B1-CF9F-40A7-8C8B-911B377A0531}" presName="space" presStyleCnt="0"/>
      <dgm:spPr/>
    </dgm:pt>
    <dgm:pt modelId="{D093706F-5619-4976-AADB-6501A5686A8C}" type="pres">
      <dgm:prSet presAssocID="{CEA9D1B1-CF9F-40A7-8C8B-911B377A0531}" presName="rect1" presStyleLbl="alignAcc1" presStyleIdx="0" presStyleCnt="3"/>
      <dgm:spPr/>
      <dgm:t>
        <a:bodyPr/>
        <a:lstStyle/>
        <a:p>
          <a:endParaRPr lang="es-CO"/>
        </a:p>
      </dgm:t>
    </dgm:pt>
    <dgm:pt modelId="{5811176D-0AA3-4A25-A7D7-527819511C26}" type="pres">
      <dgm:prSet presAssocID="{BCF74DFD-3A1B-4556-B29D-9A401F86CFB3}" presName="vertSpace2" presStyleLbl="node1" presStyleIdx="0" presStyleCnt="3"/>
      <dgm:spPr/>
    </dgm:pt>
    <dgm:pt modelId="{82CF2404-7025-49AF-8734-E8772513263F}" type="pres">
      <dgm:prSet presAssocID="{BCF74DFD-3A1B-4556-B29D-9A401F86CFB3}" presName="circle2" presStyleLbl="node1" presStyleIdx="1" presStyleCnt="3"/>
      <dgm:spPr/>
    </dgm:pt>
    <dgm:pt modelId="{E91AF453-C755-4FC8-92B1-8F26E617D4A0}" type="pres">
      <dgm:prSet presAssocID="{BCF74DFD-3A1B-4556-B29D-9A401F86CFB3}" presName="rect2" presStyleLbl="alignAcc1" presStyleIdx="1" presStyleCnt="3"/>
      <dgm:spPr/>
      <dgm:t>
        <a:bodyPr/>
        <a:lstStyle/>
        <a:p>
          <a:endParaRPr lang="es-CO"/>
        </a:p>
      </dgm:t>
    </dgm:pt>
    <dgm:pt modelId="{E58056D5-972F-4249-A66F-54596009EE37}" type="pres">
      <dgm:prSet presAssocID="{9B2C5ED5-6DD2-4EBD-9729-43C7772713A6}" presName="vertSpace3" presStyleLbl="node1" presStyleIdx="1" presStyleCnt="3"/>
      <dgm:spPr/>
    </dgm:pt>
    <dgm:pt modelId="{2A7D9C07-8569-440E-99B6-AA027EACBB47}" type="pres">
      <dgm:prSet presAssocID="{9B2C5ED5-6DD2-4EBD-9729-43C7772713A6}" presName="circle3" presStyleLbl="node1" presStyleIdx="2" presStyleCnt="3"/>
      <dgm:spPr/>
    </dgm:pt>
    <dgm:pt modelId="{3828A693-433F-46D2-BAFF-EB517D8B303A}" type="pres">
      <dgm:prSet presAssocID="{9B2C5ED5-6DD2-4EBD-9729-43C7772713A6}" presName="rect3" presStyleLbl="alignAcc1" presStyleIdx="2" presStyleCnt="3"/>
      <dgm:spPr/>
      <dgm:t>
        <a:bodyPr/>
        <a:lstStyle/>
        <a:p>
          <a:endParaRPr lang="es-CO"/>
        </a:p>
      </dgm:t>
    </dgm:pt>
    <dgm:pt modelId="{38DBEB7B-1234-429C-8681-C5A4670BB5D8}" type="pres">
      <dgm:prSet presAssocID="{CEA9D1B1-CF9F-40A7-8C8B-911B377A0531}" presName="rect1ParTx" presStyleLbl="alignAcc1" presStyleIdx="2" presStyleCnt="3">
        <dgm:presLayoutVars>
          <dgm:chMax val="1"/>
          <dgm:bulletEnabled val="1"/>
        </dgm:presLayoutVars>
      </dgm:prSet>
      <dgm:spPr/>
      <dgm:t>
        <a:bodyPr/>
        <a:lstStyle/>
        <a:p>
          <a:endParaRPr lang="es-CO"/>
        </a:p>
      </dgm:t>
    </dgm:pt>
    <dgm:pt modelId="{501D8888-75D7-4138-8C10-24DD8C444589}" type="pres">
      <dgm:prSet presAssocID="{CEA9D1B1-CF9F-40A7-8C8B-911B377A0531}" presName="rect1ChTx" presStyleLbl="alignAcc1" presStyleIdx="2" presStyleCnt="3">
        <dgm:presLayoutVars>
          <dgm:bulletEnabled val="1"/>
        </dgm:presLayoutVars>
      </dgm:prSet>
      <dgm:spPr/>
      <dgm:t>
        <a:bodyPr/>
        <a:lstStyle/>
        <a:p>
          <a:endParaRPr lang="es-CO"/>
        </a:p>
      </dgm:t>
    </dgm:pt>
    <dgm:pt modelId="{2E04D176-8BE7-4169-AE63-12F6D9801CC7}" type="pres">
      <dgm:prSet presAssocID="{BCF74DFD-3A1B-4556-B29D-9A401F86CFB3}" presName="rect2ParTx" presStyleLbl="alignAcc1" presStyleIdx="2" presStyleCnt="3">
        <dgm:presLayoutVars>
          <dgm:chMax val="1"/>
          <dgm:bulletEnabled val="1"/>
        </dgm:presLayoutVars>
      </dgm:prSet>
      <dgm:spPr/>
      <dgm:t>
        <a:bodyPr/>
        <a:lstStyle/>
        <a:p>
          <a:endParaRPr lang="es-CO"/>
        </a:p>
      </dgm:t>
    </dgm:pt>
    <dgm:pt modelId="{2B1084AA-89C2-4AC7-9E71-16D05F692F1B}" type="pres">
      <dgm:prSet presAssocID="{BCF74DFD-3A1B-4556-B29D-9A401F86CFB3}" presName="rect2ChTx" presStyleLbl="alignAcc1" presStyleIdx="2" presStyleCnt="3">
        <dgm:presLayoutVars>
          <dgm:bulletEnabled val="1"/>
        </dgm:presLayoutVars>
      </dgm:prSet>
      <dgm:spPr/>
      <dgm:t>
        <a:bodyPr/>
        <a:lstStyle/>
        <a:p>
          <a:endParaRPr lang="es-CO"/>
        </a:p>
      </dgm:t>
    </dgm:pt>
    <dgm:pt modelId="{4E4F82DE-98FF-4CB4-8C46-4539B7DA04B4}" type="pres">
      <dgm:prSet presAssocID="{9B2C5ED5-6DD2-4EBD-9729-43C7772713A6}" presName="rect3ParTx" presStyleLbl="alignAcc1" presStyleIdx="2" presStyleCnt="3">
        <dgm:presLayoutVars>
          <dgm:chMax val="1"/>
          <dgm:bulletEnabled val="1"/>
        </dgm:presLayoutVars>
      </dgm:prSet>
      <dgm:spPr/>
      <dgm:t>
        <a:bodyPr/>
        <a:lstStyle/>
        <a:p>
          <a:endParaRPr lang="es-CO"/>
        </a:p>
      </dgm:t>
    </dgm:pt>
    <dgm:pt modelId="{25D65190-FCCE-4762-A19A-D2F107AAC7BF}" type="pres">
      <dgm:prSet presAssocID="{9B2C5ED5-6DD2-4EBD-9729-43C7772713A6}" presName="rect3ChTx" presStyleLbl="alignAcc1" presStyleIdx="2" presStyleCnt="3">
        <dgm:presLayoutVars>
          <dgm:bulletEnabled val="1"/>
        </dgm:presLayoutVars>
      </dgm:prSet>
      <dgm:spPr/>
      <dgm:t>
        <a:bodyPr/>
        <a:lstStyle/>
        <a:p>
          <a:endParaRPr lang="es-CO"/>
        </a:p>
      </dgm:t>
    </dgm:pt>
  </dgm:ptLst>
  <dgm:cxnLst>
    <dgm:cxn modelId="{468B5030-03CA-4587-A0AD-40B40D3950C8}" type="presOf" srcId="{BCF74DFD-3A1B-4556-B29D-9A401F86CFB3}" destId="{2E04D176-8BE7-4169-AE63-12F6D9801CC7}" srcOrd="1" destOrd="0" presId="urn:microsoft.com/office/officeart/2005/8/layout/target3"/>
    <dgm:cxn modelId="{D7FD5C94-85BD-47D8-B3EC-5DFE5A2B59D3}" type="presOf" srcId="{CC65F60C-1A34-4038-AA42-0D7E895D9C4B}" destId="{2B1084AA-89C2-4AC7-9E71-16D05F692F1B}" srcOrd="0" destOrd="1" presId="urn:microsoft.com/office/officeart/2005/8/layout/target3"/>
    <dgm:cxn modelId="{3687A966-22CE-42C9-85F2-8A8B669A4F49}" type="presOf" srcId="{65D9BCDE-1CA5-4320-9EA2-36BFB1952A6A}" destId="{25D65190-FCCE-4762-A19A-D2F107AAC7BF}" srcOrd="0" destOrd="0" presId="urn:microsoft.com/office/officeart/2005/8/layout/target3"/>
    <dgm:cxn modelId="{2CDF9F8C-3E32-4DE6-A409-30CC42CB224F}" srcId="{9B2C5ED5-6DD2-4EBD-9729-43C7772713A6}" destId="{F3D03020-5B7E-434C-A10A-5C75C2F7F974}" srcOrd="1" destOrd="0" parTransId="{3912ABDD-F777-4ECD-B1A1-97E428DA114E}" sibTransId="{58310ABA-4831-489F-B419-9693BC26FB19}"/>
    <dgm:cxn modelId="{3171E9C4-B09A-4BDB-9DA3-62D9A7CB15FA}" srcId="{9B2C5ED5-6DD2-4EBD-9729-43C7772713A6}" destId="{65D9BCDE-1CA5-4320-9EA2-36BFB1952A6A}" srcOrd="0" destOrd="0" parTransId="{CD07AD06-F143-4033-9248-9E413D4583B6}" sibTransId="{F2FB7AB8-D712-4CC6-B347-60F679D1D177}"/>
    <dgm:cxn modelId="{EE0D9682-45F7-4909-96D3-1C03C68148FF}" type="presOf" srcId="{9B2C5ED5-6DD2-4EBD-9729-43C7772713A6}" destId="{4E4F82DE-98FF-4CB4-8C46-4539B7DA04B4}" srcOrd="1" destOrd="0" presId="urn:microsoft.com/office/officeart/2005/8/layout/target3"/>
    <dgm:cxn modelId="{A6504C27-F121-490F-A641-06469384753A}" type="presOf" srcId="{FD7BCEFB-94CA-49A8-8836-532A2306E935}" destId="{501D8888-75D7-4138-8C10-24DD8C444589}" srcOrd="0" destOrd="1" presId="urn:microsoft.com/office/officeart/2005/8/layout/target3"/>
    <dgm:cxn modelId="{42257DCA-F46C-423E-863D-D59EA1545A2D}" srcId="{CEA9D1B1-CF9F-40A7-8C8B-911B377A0531}" destId="{5E39B255-D335-4ED5-8085-10F0B34F2EF9}" srcOrd="0" destOrd="0" parTransId="{05A8F39D-1293-40CA-8498-7B0CEE6907D3}" sibTransId="{2EF4E505-6E24-4E91-A95F-F768FC537753}"/>
    <dgm:cxn modelId="{4D8A8E58-C122-433D-BEC5-42AD13703FFA}" srcId="{B8285FCF-C576-4215-9A21-00EF67036E94}" destId="{BCF74DFD-3A1B-4556-B29D-9A401F86CFB3}" srcOrd="1" destOrd="0" parTransId="{1920F77F-9697-4284-927E-CB7472A3D738}" sibTransId="{F1B5545A-62FE-4BA7-BC09-82D8B72C5852}"/>
    <dgm:cxn modelId="{04849B56-267B-48FA-BF59-AF5FD564C3F2}" srcId="{CEA9D1B1-CF9F-40A7-8C8B-911B377A0531}" destId="{FD7BCEFB-94CA-49A8-8836-532A2306E935}" srcOrd="1" destOrd="0" parTransId="{EFAA5DBE-E697-4448-8C01-ABB760E2C5D4}" sibTransId="{39ABF84D-72AF-4531-9703-97A21747637D}"/>
    <dgm:cxn modelId="{BB822AD3-C2DB-44A6-8EC9-78A021A391A8}" type="presOf" srcId="{5E39B255-D335-4ED5-8085-10F0B34F2EF9}" destId="{501D8888-75D7-4138-8C10-24DD8C444589}" srcOrd="0" destOrd="0" presId="urn:microsoft.com/office/officeart/2005/8/layout/target3"/>
    <dgm:cxn modelId="{A0A206DF-FDF4-42CF-92B6-C7460A646E5C}" type="presOf" srcId="{CEA9D1B1-CF9F-40A7-8C8B-911B377A0531}" destId="{38DBEB7B-1234-429C-8681-C5A4670BB5D8}" srcOrd="1" destOrd="0" presId="urn:microsoft.com/office/officeart/2005/8/layout/target3"/>
    <dgm:cxn modelId="{91829685-01AB-40A5-928A-9B83BDFA52D8}" srcId="{B8285FCF-C576-4215-9A21-00EF67036E94}" destId="{CEA9D1B1-CF9F-40A7-8C8B-911B377A0531}" srcOrd="0" destOrd="0" parTransId="{F40A7570-61A0-4C1D-830E-679A4E4D6BB9}" sibTransId="{B459ADED-80F4-4133-88ED-6231FD19D61F}"/>
    <dgm:cxn modelId="{EEE583FF-44AC-4134-B5CB-3AEFD7EEEF53}" type="presOf" srcId="{CEA9D1B1-CF9F-40A7-8C8B-911B377A0531}" destId="{D093706F-5619-4976-AADB-6501A5686A8C}" srcOrd="0" destOrd="0" presId="urn:microsoft.com/office/officeart/2005/8/layout/target3"/>
    <dgm:cxn modelId="{CA0CE7FD-3DA2-40A8-82AC-42059A8834E9}" srcId="{BCF74DFD-3A1B-4556-B29D-9A401F86CFB3}" destId="{C664F678-AB2D-4B00-9721-91BF99392740}" srcOrd="0" destOrd="0" parTransId="{B3328D40-332F-4894-8E75-33096906AAA3}" sibTransId="{3844916F-F27A-468F-ADC4-E2D88CABAE3C}"/>
    <dgm:cxn modelId="{534D1136-9CED-4D09-ABDE-D2B9D36CF419}" srcId="{B8285FCF-C576-4215-9A21-00EF67036E94}" destId="{9B2C5ED5-6DD2-4EBD-9729-43C7772713A6}" srcOrd="2" destOrd="0" parTransId="{D0D33858-3EF3-416D-B2D4-BA2C208AA9E0}" sibTransId="{0D9C0148-9640-49AB-8CD9-C68DC125C39F}"/>
    <dgm:cxn modelId="{51ED5EA7-5D5F-4852-AEF2-86F22A310A9B}" type="presOf" srcId="{BCF74DFD-3A1B-4556-B29D-9A401F86CFB3}" destId="{E91AF453-C755-4FC8-92B1-8F26E617D4A0}" srcOrd="0" destOrd="0" presId="urn:microsoft.com/office/officeart/2005/8/layout/target3"/>
    <dgm:cxn modelId="{AED5D79E-BABF-4A45-92DC-5E1C63CC3559}" srcId="{BCF74DFD-3A1B-4556-B29D-9A401F86CFB3}" destId="{CC65F60C-1A34-4038-AA42-0D7E895D9C4B}" srcOrd="1" destOrd="0" parTransId="{48621AD3-C3F2-4001-9C91-9D6F78A015B5}" sibTransId="{9EA4F187-2071-4562-ABAB-C022F3408A45}"/>
    <dgm:cxn modelId="{559FA84B-BAF5-483E-AD89-753C897819F8}" type="presOf" srcId="{F3D03020-5B7E-434C-A10A-5C75C2F7F974}" destId="{25D65190-FCCE-4762-A19A-D2F107AAC7BF}" srcOrd="0" destOrd="1" presId="urn:microsoft.com/office/officeart/2005/8/layout/target3"/>
    <dgm:cxn modelId="{EA9B599A-7000-4D9D-8D9D-89DBAFB1B54A}" type="presOf" srcId="{B8285FCF-C576-4215-9A21-00EF67036E94}" destId="{5D4516A6-956F-4B4C-8D29-5131888BF5E6}" srcOrd="0" destOrd="0" presId="urn:microsoft.com/office/officeart/2005/8/layout/target3"/>
    <dgm:cxn modelId="{8BEB8C8A-ED8C-400D-A411-A40C70AF7A1C}" type="presOf" srcId="{9B2C5ED5-6DD2-4EBD-9729-43C7772713A6}" destId="{3828A693-433F-46D2-BAFF-EB517D8B303A}" srcOrd="0" destOrd="0" presId="urn:microsoft.com/office/officeart/2005/8/layout/target3"/>
    <dgm:cxn modelId="{553F3EA5-1986-46EE-AE92-5CE4467A509E}" type="presOf" srcId="{C664F678-AB2D-4B00-9721-91BF99392740}" destId="{2B1084AA-89C2-4AC7-9E71-16D05F692F1B}" srcOrd="0" destOrd="0" presId="urn:microsoft.com/office/officeart/2005/8/layout/target3"/>
    <dgm:cxn modelId="{81D67188-81BE-4757-8929-5789761E2D29}" type="presParOf" srcId="{5D4516A6-956F-4B4C-8D29-5131888BF5E6}" destId="{FF7BED67-B74E-4AE6-A1E7-303CB1D85E66}" srcOrd="0" destOrd="0" presId="urn:microsoft.com/office/officeart/2005/8/layout/target3"/>
    <dgm:cxn modelId="{0C5ED6DF-B13B-45C9-B409-12A999B3B665}" type="presParOf" srcId="{5D4516A6-956F-4B4C-8D29-5131888BF5E6}" destId="{F2EF296C-137E-4035-A898-73031A9C91E6}" srcOrd="1" destOrd="0" presId="urn:microsoft.com/office/officeart/2005/8/layout/target3"/>
    <dgm:cxn modelId="{296CF177-E570-44C7-A1F6-D74A4B34F838}" type="presParOf" srcId="{5D4516A6-956F-4B4C-8D29-5131888BF5E6}" destId="{D093706F-5619-4976-AADB-6501A5686A8C}" srcOrd="2" destOrd="0" presId="urn:microsoft.com/office/officeart/2005/8/layout/target3"/>
    <dgm:cxn modelId="{DE40C023-1585-4BC2-9387-F1132CC81A96}" type="presParOf" srcId="{5D4516A6-956F-4B4C-8D29-5131888BF5E6}" destId="{5811176D-0AA3-4A25-A7D7-527819511C26}" srcOrd="3" destOrd="0" presId="urn:microsoft.com/office/officeart/2005/8/layout/target3"/>
    <dgm:cxn modelId="{3EE700AE-A2BB-4940-B2FD-77050CF2BD61}" type="presParOf" srcId="{5D4516A6-956F-4B4C-8D29-5131888BF5E6}" destId="{82CF2404-7025-49AF-8734-E8772513263F}" srcOrd="4" destOrd="0" presId="urn:microsoft.com/office/officeart/2005/8/layout/target3"/>
    <dgm:cxn modelId="{EC9CEF61-CAB3-4631-8CB7-5C87C9EF1735}" type="presParOf" srcId="{5D4516A6-956F-4B4C-8D29-5131888BF5E6}" destId="{E91AF453-C755-4FC8-92B1-8F26E617D4A0}" srcOrd="5" destOrd="0" presId="urn:microsoft.com/office/officeart/2005/8/layout/target3"/>
    <dgm:cxn modelId="{88E94145-B342-4A74-983D-19FD513A6F94}" type="presParOf" srcId="{5D4516A6-956F-4B4C-8D29-5131888BF5E6}" destId="{E58056D5-972F-4249-A66F-54596009EE37}" srcOrd="6" destOrd="0" presId="urn:microsoft.com/office/officeart/2005/8/layout/target3"/>
    <dgm:cxn modelId="{ECBB57AB-0C77-424F-B043-143A14AA366C}" type="presParOf" srcId="{5D4516A6-956F-4B4C-8D29-5131888BF5E6}" destId="{2A7D9C07-8569-440E-99B6-AA027EACBB47}" srcOrd="7" destOrd="0" presId="urn:microsoft.com/office/officeart/2005/8/layout/target3"/>
    <dgm:cxn modelId="{7875FB46-283A-419A-A317-E87BC597B95C}" type="presParOf" srcId="{5D4516A6-956F-4B4C-8D29-5131888BF5E6}" destId="{3828A693-433F-46D2-BAFF-EB517D8B303A}" srcOrd="8" destOrd="0" presId="urn:microsoft.com/office/officeart/2005/8/layout/target3"/>
    <dgm:cxn modelId="{9BDB8134-6A13-4AD7-A6CD-25AF1325C859}" type="presParOf" srcId="{5D4516A6-956F-4B4C-8D29-5131888BF5E6}" destId="{38DBEB7B-1234-429C-8681-C5A4670BB5D8}" srcOrd="9" destOrd="0" presId="urn:microsoft.com/office/officeart/2005/8/layout/target3"/>
    <dgm:cxn modelId="{56EDA68A-2390-43AB-BB22-9D763E1F060A}" type="presParOf" srcId="{5D4516A6-956F-4B4C-8D29-5131888BF5E6}" destId="{501D8888-75D7-4138-8C10-24DD8C444589}" srcOrd="10" destOrd="0" presId="urn:microsoft.com/office/officeart/2005/8/layout/target3"/>
    <dgm:cxn modelId="{53590E44-1C28-45CF-A1B9-6C8F893C74C1}" type="presParOf" srcId="{5D4516A6-956F-4B4C-8D29-5131888BF5E6}" destId="{2E04D176-8BE7-4169-AE63-12F6D9801CC7}" srcOrd="11" destOrd="0" presId="urn:microsoft.com/office/officeart/2005/8/layout/target3"/>
    <dgm:cxn modelId="{D62DC300-D212-44E1-A019-5AF1CD742AE9}" type="presParOf" srcId="{5D4516A6-956F-4B4C-8D29-5131888BF5E6}" destId="{2B1084AA-89C2-4AC7-9E71-16D05F692F1B}" srcOrd="12" destOrd="0" presId="urn:microsoft.com/office/officeart/2005/8/layout/target3"/>
    <dgm:cxn modelId="{15FF5E84-F67B-473A-8CE4-7305EA5B212A}" type="presParOf" srcId="{5D4516A6-956F-4B4C-8D29-5131888BF5E6}" destId="{4E4F82DE-98FF-4CB4-8C46-4539B7DA04B4}" srcOrd="13" destOrd="0" presId="urn:microsoft.com/office/officeart/2005/8/layout/target3"/>
    <dgm:cxn modelId="{3647A8FA-D317-47AA-8CD9-7CC30D6388F6}" type="presParOf" srcId="{5D4516A6-956F-4B4C-8D29-5131888BF5E6}" destId="{25D65190-FCCE-4762-A19A-D2F107AAC7BF}" srcOrd="14"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53EF44-FF8F-4023-ABB2-9187D3436FC3}"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s-CO"/>
        </a:p>
      </dgm:t>
    </dgm:pt>
    <dgm:pt modelId="{D872C2A3-78E3-4DA8-9331-019A45C859C4}">
      <dgm:prSet phldrT="[Texto]" custT="1"/>
      <dgm:spPr/>
      <dgm:t>
        <a:bodyPr/>
        <a:lstStyle/>
        <a:p>
          <a:r>
            <a:rPr lang="es-ES" sz="2800" dirty="0" smtClean="0"/>
            <a:t>Analizar las dinámicas de los sistemas de control de gestión en las empresas del GSED a la luz de la teoría existente.</a:t>
          </a:r>
          <a:endParaRPr lang="es-CO" sz="2800" dirty="0"/>
        </a:p>
      </dgm:t>
    </dgm:pt>
    <dgm:pt modelId="{ED9F9DA4-48F8-475B-ADFC-B07CBD2DDBBA}" type="parTrans" cxnId="{CF822169-0F22-4B08-AA25-5EDAC73A88A1}">
      <dgm:prSet/>
      <dgm:spPr/>
      <dgm:t>
        <a:bodyPr/>
        <a:lstStyle/>
        <a:p>
          <a:endParaRPr lang="es-CO"/>
        </a:p>
      </dgm:t>
    </dgm:pt>
    <dgm:pt modelId="{E8A65ED6-2E50-4BEF-AB16-B81FA9516197}" type="sibTrans" cxnId="{CF822169-0F22-4B08-AA25-5EDAC73A88A1}">
      <dgm:prSet/>
      <dgm:spPr/>
      <dgm:t>
        <a:bodyPr/>
        <a:lstStyle/>
        <a:p>
          <a:endParaRPr lang="es-CO"/>
        </a:p>
      </dgm:t>
    </dgm:pt>
    <dgm:pt modelId="{8C47B69B-A9F7-4068-BF7C-D9E1E0A44FC3}" type="pres">
      <dgm:prSet presAssocID="{5C53EF44-FF8F-4023-ABB2-9187D3436FC3}" presName="linear" presStyleCnt="0">
        <dgm:presLayoutVars>
          <dgm:dir/>
          <dgm:animLvl val="lvl"/>
          <dgm:resizeHandles val="exact"/>
        </dgm:presLayoutVars>
      </dgm:prSet>
      <dgm:spPr/>
      <dgm:t>
        <a:bodyPr/>
        <a:lstStyle/>
        <a:p>
          <a:endParaRPr lang="es-CO"/>
        </a:p>
      </dgm:t>
    </dgm:pt>
    <dgm:pt modelId="{44035841-B44B-463A-8A52-DE4EBC0E6ECF}" type="pres">
      <dgm:prSet presAssocID="{D872C2A3-78E3-4DA8-9331-019A45C859C4}" presName="parentLin" presStyleCnt="0"/>
      <dgm:spPr/>
      <dgm:t>
        <a:bodyPr/>
        <a:lstStyle/>
        <a:p>
          <a:endParaRPr lang="es-CO"/>
        </a:p>
      </dgm:t>
    </dgm:pt>
    <dgm:pt modelId="{BC694178-86EA-44C7-B664-D18DCF8F0FF8}" type="pres">
      <dgm:prSet presAssocID="{D872C2A3-78E3-4DA8-9331-019A45C859C4}" presName="parentLeftMargin" presStyleLbl="node1" presStyleIdx="0" presStyleCnt="1"/>
      <dgm:spPr/>
      <dgm:t>
        <a:bodyPr/>
        <a:lstStyle/>
        <a:p>
          <a:endParaRPr lang="es-CO"/>
        </a:p>
      </dgm:t>
    </dgm:pt>
    <dgm:pt modelId="{8CC76B2D-9CD5-4780-82A2-E3D34FA9E806}" type="pres">
      <dgm:prSet presAssocID="{D872C2A3-78E3-4DA8-9331-019A45C859C4}" presName="parentText" presStyleLbl="node1" presStyleIdx="0" presStyleCnt="1" custScaleX="125805" custLinFactNeighborX="-9987" custLinFactNeighborY="5797">
        <dgm:presLayoutVars>
          <dgm:chMax val="0"/>
          <dgm:bulletEnabled val="1"/>
        </dgm:presLayoutVars>
      </dgm:prSet>
      <dgm:spPr/>
      <dgm:t>
        <a:bodyPr/>
        <a:lstStyle/>
        <a:p>
          <a:endParaRPr lang="es-CO"/>
        </a:p>
      </dgm:t>
    </dgm:pt>
    <dgm:pt modelId="{7A272E00-CA76-4724-81A4-CA53786DD78F}" type="pres">
      <dgm:prSet presAssocID="{D872C2A3-78E3-4DA8-9331-019A45C859C4}" presName="negativeSpace" presStyleCnt="0"/>
      <dgm:spPr/>
      <dgm:t>
        <a:bodyPr/>
        <a:lstStyle/>
        <a:p>
          <a:endParaRPr lang="es-CO"/>
        </a:p>
      </dgm:t>
    </dgm:pt>
    <dgm:pt modelId="{FEDAF6EB-3EC9-4247-AAE6-D77FF561CB33}" type="pres">
      <dgm:prSet presAssocID="{D872C2A3-78E3-4DA8-9331-019A45C859C4}" presName="childText" presStyleLbl="conFgAcc1" presStyleIdx="0" presStyleCnt="1">
        <dgm:presLayoutVars>
          <dgm:bulletEnabled val="1"/>
        </dgm:presLayoutVars>
      </dgm:prSet>
      <dgm:spPr/>
      <dgm:t>
        <a:bodyPr/>
        <a:lstStyle/>
        <a:p>
          <a:endParaRPr lang="es-CO"/>
        </a:p>
      </dgm:t>
    </dgm:pt>
  </dgm:ptLst>
  <dgm:cxnLst>
    <dgm:cxn modelId="{6B0C2F26-BEE7-499B-9ABC-A587C2ADAAFA}" type="presOf" srcId="{5C53EF44-FF8F-4023-ABB2-9187D3436FC3}" destId="{8C47B69B-A9F7-4068-BF7C-D9E1E0A44FC3}" srcOrd="0" destOrd="0" presId="urn:microsoft.com/office/officeart/2005/8/layout/list1"/>
    <dgm:cxn modelId="{2426FE09-A0D3-4F9E-915E-83419D819109}" type="presOf" srcId="{D872C2A3-78E3-4DA8-9331-019A45C859C4}" destId="{BC694178-86EA-44C7-B664-D18DCF8F0FF8}" srcOrd="0" destOrd="0" presId="urn:microsoft.com/office/officeart/2005/8/layout/list1"/>
    <dgm:cxn modelId="{CF822169-0F22-4B08-AA25-5EDAC73A88A1}" srcId="{5C53EF44-FF8F-4023-ABB2-9187D3436FC3}" destId="{D872C2A3-78E3-4DA8-9331-019A45C859C4}" srcOrd="0" destOrd="0" parTransId="{ED9F9DA4-48F8-475B-ADFC-B07CBD2DDBBA}" sibTransId="{E8A65ED6-2E50-4BEF-AB16-B81FA9516197}"/>
    <dgm:cxn modelId="{9F821C1B-66C4-4688-A507-12B991ACAB00}" type="presOf" srcId="{D872C2A3-78E3-4DA8-9331-019A45C859C4}" destId="{8CC76B2D-9CD5-4780-82A2-E3D34FA9E806}" srcOrd="1" destOrd="0" presId="urn:microsoft.com/office/officeart/2005/8/layout/list1"/>
    <dgm:cxn modelId="{1CAAB1E8-6E33-43CE-9B6A-61CCDD722F95}" type="presParOf" srcId="{8C47B69B-A9F7-4068-BF7C-D9E1E0A44FC3}" destId="{44035841-B44B-463A-8A52-DE4EBC0E6ECF}" srcOrd="0" destOrd="0" presId="urn:microsoft.com/office/officeart/2005/8/layout/list1"/>
    <dgm:cxn modelId="{0E6437DB-F717-4C23-BE44-A974FA6299F5}" type="presParOf" srcId="{44035841-B44B-463A-8A52-DE4EBC0E6ECF}" destId="{BC694178-86EA-44C7-B664-D18DCF8F0FF8}" srcOrd="0" destOrd="0" presId="urn:microsoft.com/office/officeart/2005/8/layout/list1"/>
    <dgm:cxn modelId="{08F2F51B-73FB-4881-87DF-3DF20E4777EB}" type="presParOf" srcId="{44035841-B44B-463A-8A52-DE4EBC0E6ECF}" destId="{8CC76B2D-9CD5-4780-82A2-E3D34FA9E806}" srcOrd="1" destOrd="0" presId="urn:microsoft.com/office/officeart/2005/8/layout/list1"/>
    <dgm:cxn modelId="{BB2B3E23-A3F3-4997-B8F5-62E13423BB77}" type="presParOf" srcId="{8C47B69B-A9F7-4068-BF7C-D9E1E0A44FC3}" destId="{7A272E00-CA76-4724-81A4-CA53786DD78F}" srcOrd="1" destOrd="0" presId="urn:microsoft.com/office/officeart/2005/8/layout/list1"/>
    <dgm:cxn modelId="{CD4DEF67-5B90-475D-B0BF-A2C480350142}" type="presParOf" srcId="{8C47B69B-A9F7-4068-BF7C-D9E1E0A44FC3}" destId="{FEDAF6EB-3EC9-4247-AAE6-D77FF561CB33}"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8285FCF-C576-4215-9A21-00EF67036E94}" type="doc">
      <dgm:prSet loTypeId="urn:microsoft.com/office/officeart/2005/8/layout/target3" loCatId="list" qsTypeId="urn:microsoft.com/office/officeart/2005/8/quickstyle/simple1" qsCatId="simple" csTypeId="urn:microsoft.com/office/officeart/2005/8/colors/colorful3" csCatId="colorful" phldr="1"/>
      <dgm:spPr/>
      <dgm:t>
        <a:bodyPr/>
        <a:lstStyle/>
        <a:p>
          <a:endParaRPr lang="es-CO"/>
        </a:p>
      </dgm:t>
    </dgm:pt>
    <dgm:pt modelId="{CEA9D1B1-CF9F-40A7-8C8B-911B377A0531}">
      <dgm:prSet phldrT="[Texto]"/>
      <dgm:spPr/>
      <dgm:t>
        <a:bodyPr/>
        <a:lstStyle/>
        <a:p>
          <a:r>
            <a:rPr lang="es-CO" b="1" dirty="0" smtClean="0">
              <a:latin typeface="+mn-lt"/>
              <a:cs typeface="Estrangelo Edessa" pitchFamily="66" charset="0"/>
            </a:rPr>
            <a:t>Sostenibilidad Financiera</a:t>
          </a:r>
          <a:endParaRPr lang="es-CO" b="1" dirty="0">
            <a:latin typeface="+mn-lt"/>
            <a:cs typeface="Estrangelo Edessa" pitchFamily="66" charset="0"/>
          </a:endParaRPr>
        </a:p>
      </dgm:t>
    </dgm:pt>
    <dgm:pt modelId="{F40A7570-61A0-4C1D-830E-679A4E4D6BB9}" type="parTrans" cxnId="{91829685-01AB-40A5-928A-9B83BDFA52D8}">
      <dgm:prSet/>
      <dgm:spPr/>
      <dgm:t>
        <a:bodyPr/>
        <a:lstStyle/>
        <a:p>
          <a:endParaRPr lang="es-CO">
            <a:latin typeface="Estrangelo Edessa" pitchFamily="66" charset="0"/>
            <a:cs typeface="Estrangelo Edessa" pitchFamily="66" charset="0"/>
          </a:endParaRPr>
        </a:p>
      </dgm:t>
    </dgm:pt>
    <dgm:pt modelId="{B459ADED-80F4-4133-88ED-6231FD19D61F}" type="sibTrans" cxnId="{91829685-01AB-40A5-928A-9B83BDFA52D8}">
      <dgm:prSet/>
      <dgm:spPr/>
      <dgm:t>
        <a:bodyPr/>
        <a:lstStyle/>
        <a:p>
          <a:endParaRPr lang="es-CO">
            <a:latin typeface="Estrangelo Edessa" pitchFamily="66" charset="0"/>
            <a:cs typeface="Estrangelo Edessa" pitchFamily="66" charset="0"/>
          </a:endParaRPr>
        </a:p>
      </dgm:t>
    </dgm:pt>
    <dgm:pt modelId="{5E39B255-D335-4ED5-8085-10F0B34F2EF9}">
      <dgm:prSet phldrT="[Texto]" custT="1"/>
      <dgm:spPr/>
      <dgm:t>
        <a:bodyPr/>
        <a:lstStyle/>
        <a:p>
          <a:pPr algn="just"/>
          <a:r>
            <a:rPr lang="es-CO" sz="1600" dirty="0" smtClean="0">
              <a:latin typeface="+mn-lt"/>
              <a:ea typeface="ＭＳ Ｐゴシック" pitchFamily="34" charset="-128"/>
              <a:cs typeface="Estrangelo Edessa" pitchFamily="66" charset="0"/>
            </a:rPr>
            <a:t>Se busca generar negocios alternos para garantizar la viabilidad.</a:t>
          </a:r>
          <a:endParaRPr lang="es-CO" sz="1600" dirty="0">
            <a:latin typeface="+mn-lt"/>
            <a:cs typeface="Estrangelo Edessa" pitchFamily="66" charset="0"/>
          </a:endParaRPr>
        </a:p>
      </dgm:t>
    </dgm:pt>
    <dgm:pt modelId="{05A8F39D-1293-40CA-8498-7B0CEE6907D3}" type="parTrans" cxnId="{42257DCA-F46C-423E-863D-D59EA1545A2D}">
      <dgm:prSet/>
      <dgm:spPr/>
      <dgm:t>
        <a:bodyPr/>
        <a:lstStyle/>
        <a:p>
          <a:endParaRPr lang="es-CO">
            <a:latin typeface="Estrangelo Edessa" pitchFamily="66" charset="0"/>
            <a:cs typeface="Estrangelo Edessa" pitchFamily="66" charset="0"/>
          </a:endParaRPr>
        </a:p>
      </dgm:t>
    </dgm:pt>
    <dgm:pt modelId="{2EF4E505-6E24-4E91-A95F-F768FC537753}" type="sibTrans" cxnId="{42257DCA-F46C-423E-863D-D59EA1545A2D}">
      <dgm:prSet/>
      <dgm:spPr/>
      <dgm:t>
        <a:bodyPr/>
        <a:lstStyle/>
        <a:p>
          <a:endParaRPr lang="es-CO">
            <a:latin typeface="Estrangelo Edessa" pitchFamily="66" charset="0"/>
            <a:cs typeface="Estrangelo Edessa" pitchFamily="66" charset="0"/>
          </a:endParaRPr>
        </a:p>
      </dgm:t>
    </dgm:pt>
    <dgm:pt modelId="{9B2C5ED5-6DD2-4EBD-9729-43C7772713A6}">
      <dgm:prSet phldrT="[Texto]"/>
      <dgm:spPr/>
      <dgm:t>
        <a:bodyPr/>
        <a:lstStyle/>
        <a:p>
          <a:pPr algn="ctr"/>
          <a:r>
            <a:rPr lang="es-CO" b="1" dirty="0" smtClean="0">
              <a:latin typeface="+mn-lt"/>
              <a:cs typeface="Estrangelo Edessa" pitchFamily="66" charset="0"/>
            </a:rPr>
            <a:t>Sistemas de Control de Gestión</a:t>
          </a:r>
          <a:endParaRPr lang="es-CO" b="1" dirty="0">
            <a:latin typeface="+mn-lt"/>
            <a:cs typeface="Estrangelo Edessa" pitchFamily="66" charset="0"/>
          </a:endParaRPr>
        </a:p>
      </dgm:t>
    </dgm:pt>
    <dgm:pt modelId="{D0D33858-3EF3-416D-B2D4-BA2C208AA9E0}" type="parTrans" cxnId="{534D1136-9CED-4D09-ABDE-D2B9D36CF419}">
      <dgm:prSet/>
      <dgm:spPr/>
      <dgm:t>
        <a:bodyPr/>
        <a:lstStyle/>
        <a:p>
          <a:endParaRPr lang="es-CO">
            <a:latin typeface="Estrangelo Edessa" pitchFamily="66" charset="0"/>
            <a:cs typeface="Estrangelo Edessa" pitchFamily="66" charset="0"/>
          </a:endParaRPr>
        </a:p>
      </dgm:t>
    </dgm:pt>
    <dgm:pt modelId="{0D9C0148-9640-49AB-8CD9-C68DC125C39F}" type="sibTrans" cxnId="{534D1136-9CED-4D09-ABDE-D2B9D36CF419}">
      <dgm:prSet/>
      <dgm:spPr/>
      <dgm:t>
        <a:bodyPr/>
        <a:lstStyle/>
        <a:p>
          <a:endParaRPr lang="es-CO">
            <a:latin typeface="Estrangelo Edessa" pitchFamily="66" charset="0"/>
            <a:cs typeface="Estrangelo Edessa" pitchFamily="66" charset="0"/>
          </a:endParaRPr>
        </a:p>
      </dgm:t>
    </dgm:pt>
    <dgm:pt modelId="{65D9BCDE-1CA5-4320-9EA2-36BFB1952A6A}">
      <dgm:prSet phldrT="[Texto]"/>
      <dgm:spPr/>
      <dgm:t>
        <a:bodyPr/>
        <a:lstStyle/>
        <a:p>
          <a:pPr algn="just"/>
          <a:r>
            <a:rPr lang="es-CO" dirty="0" smtClean="0">
              <a:latin typeface="+mn-lt"/>
              <a:ea typeface="ＭＳ Ｐゴシック" pitchFamily="34" charset="-128"/>
              <a:cs typeface="Estrangelo Edessa" pitchFamily="66" charset="0"/>
            </a:rPr>
            <a:t>Se trato implementar SAP pero fracaso porque se tienen 14 diferentes plataformas y falta de un integrador </a:t>
          </a:r>
          <a:r>
            <a:rPr lang="es-CO" dirty="0" smtClean="0">
              <a:latin typeface="+mn-lt"/>
              <a:ea typeface="ＭＳ Ｐゴシック" pitchFamily="34" charset="-128"/>
              <a:cs typeface="Estrangelo Edessa" pitchFamily="66" charset="0"/>
            </a:rPr>
            <a:t>ERP-SAP</a:t>
          </a:r>
          <a:r>
            <a:rPr lang="es-CO" dirty="0" smtClean="0">
              <a:latin typeface="+mn-lt"/>
              <a:ea typeface="ＭＳ Ｐゴシック" pitchFamily="34" charset="-128"/>
              <a:cs typeface="Estrangelo Edessa" pitchFamily="66" charset="0"/>
            </a:rPr>
            <a:t>, costoso y cerrado en licencias. MDN – SAP.</a:t>
          </a:r>
          <a:endParaRPr lang="es-CO" dirty="0">
            <a:latin typeface="+mn-lt"/>
            <a:cs typeface="Estrangelo Edessa" pitchFamily="66" charset="0"/>
          </a:endParaRPr>
        </a:p>
      </dgm:t>
    </dgm:pt>
    <dgm:pt modelId="{CD07AD06-F143-4033-9248-9E413D4583B6}" type="parTrans" cxnId="{3171E9C4-B09A-4BDB-9DA3-62D9A7CB15FA}">
      <dgm:prSet/>
      <dgm:spPr/>
      <dgm:t>
        <a:bodyPr/>
        <a:lstStyle/>
        <a:p>
          <a:endParaRPr lang="es-CO">
            <a:latin typeface="Estrangelo Edessa" pitchFamily="66" charset="0"/>
            <a:cs typeface="Estrangelo Edessa" pitchFamily="66" charset="0"/>
          </a:endParaRPr>
        </a:p>
      </dgm:t>
    </dgm:pt>
    <dgm:pt modelId="{F2FB7AB8-D712-4CC6-B347-60F679D1D177}" type="sibTrans" cxnId="{3171E9C4-B09A-4BDB-9DA3-62D9A7CB15FA}">
      <dgm:prSet/>
      <dgm:spPr/>
      <dgm:t>
        <a:bodyPr/>
        <a:lstStyle/>
        <a:p>
          <a:endParaRPr lang="es-CO">
            <a:latin typeface="Estrangelo Edessa" pitchFamily="66" charset="0"/>
            <a:cs typeface="Estrangelo Edessa" pitchFamily="66" charset="0"/>
          </a:endParaRPr>
        </a:p>
      </dgm:t>
    </dgm:pt>
    <dgm:pt modelId="{62A47CE9-F05A-4B35-BBC3-A3B671E55A36}">
      <dgm:prSet phldrT="[Texto]" custT="1"/>
      <dgm:spPr/>
      <dgm:t>
        <a:bodyPr/>
        <a:lstStyle/>
        <a:p>
          <a:pPr algn="just"/>
          <a:r>
            <a:rPr lang="es-CO" sz="1600" dirty="0" smtClean="0">
              <a:latin typeface="+mn-lt"/>
              <a:ea typeface="ＭＳ Ｐゴシック" pitchFamily="34" charset="-128"/>
              <a:cs typeface="Estrangelo Edessa" pitchFamily="66" charset="0"/>
            </a:rPr>
            <a:t>No es bien visto en el sector que la Agencia genere utilidades en sus operaciones de carácter misional.</a:t>
          </a:r>
          <a:endParaRPr lang="es-CO" sz="1600" dirty="0">
            <a:latin typeface="+mn-lt"/>
            <a:cs typeface="Estrangelo Edessa" pitchFamily="66" charset="0"/>
          </a:endParaRPr>
        </a:p>
      </dgm:t>
    </dgm:pt>
    <dgm:pt modelId="{1A97B8D8-D222-402B-9F22-73CDF6D4688E}" type="parTrans" cxnId="{9C90A342-DA7B-47D7-95DB-71DD950D48B6}">
      <dgm:prSet/>
      <dgm:spPr/>
      <dgm:t>
        <a:bodyPr/>
        <a:lstStyle/>
        <a:p>
          <a:endParaRPr lang="es-CO"/>
        </a:p>
      </dgm:t>
    </dgm:pt>
    <dgm:pt modelId="{1B89E486-95D5-4892-ADB3-1C03EAA72FFD}" type="sibTrans" cxnId="{9C90A342-DA7B-47D7-95DB-71DD950D48B6}">
      <dgm:prSet/>
      <dgm:spPr/>
      <dgm:t>
        <a:bodyPr/>
        <a:lstStyle/>
        <a:p>
          <a:endParaRPr lang="es-CO"/>
        </a:p>
      </dgm:t>
    </dgm:pt>
    <dgm:pt modelId="{516C7C43-BF1C-4471-B291-18F635C460D2}">
      <dgm:prSet/>
      <dgm:spPr/>
      <dgm:t>
        <a:bodyPr/>
        <a:lstStyle/>
        <a:p>
          <a:pPr algn="just"/>
          <a:r>
            <a:rPr lang="es-CO" dirty="0" smtClean="0">
              <a:latin typeface="+mn-lt"/>
              <a:ea typeface="ＭＳ Ｐゴシック" pitchFamily="34" charset="-128"/>
              <a:cs typeface="Estrangelo Edessa" pitchFamily="66" charset="0"/>
            </a:rPr>
            <a:t>No existe una plataforma de control de gestión para la toma de decisiones. La cadena de suministro y el seguimiento a la contratación. </a:t>
          </a:r>
        </a:p>
      </dgm:t>
    </dgm:pt>
    <dgm:pt modelId="{1E1E4A32-47DB-4EFF-8F48-CC108AC74D1C}" type="parTrans" cxnId="{40284599-EB02-4D88-98DF-264DA8365B68}">
      <dgm:prSet/>
      <dgm:spPr/>
      <dgm:t>
        <a:bodyPr/>
        <a:lstStyle/>
        <a:p>
          <a:endParaRPr lang="es-CO"/>
        </a:p>
      </dgm:t>
    </dgm:pt>
    <dgm:pt modelId="{4517334B-F371-4C2F-9BAF-83A8C2CAAAC2}" type="sibTrans" cxnId="{40284599-EB02-4D88-98DF-264DA8365B68}">
      <dgm:prSet/>
      <dgm:spPr/>
      <dgm:t>
        <a:bodyPr/>
        <a:lstStyle/>
        <a:p>
          <a:endParaRPr lang="es-CO"/>
        </a:p>
      </dgm:t>
    </dgm:pt>
    <dgm:pt modelId="{A8CAAE31-01B5-4A1F-AE37-AB17B8BA492C}">
      <dgm:prSet phldrT="[Texto]" custT="1"/>
      <dgm:spPr/>
      <dgm:t>
        <a:bodyPr/>
        <a:lstStyle/>
        <a:p>
          <a:pPr algn="just"/>
          <a:r>
            <a:rPr lang="es-CO" sz="1600" dirty="0" smtClean="0">
              <a:latin typeface="+mn-lt"/>
              <a:cs typeface="Estrangelo Edessa" pitchFamily="66" charset="0"/>
            </a:rPr>
            <a:t>Las fuerzas se han dado cuenta que les cuesta más asumir los gastos.</a:t>
          </a:r>
          <a:endParaRPr lang="es-CO" sz="1600" dirty="0">
            <a:latin typeface="+mn-lt"/>
            <a:cs typeface="Estrangelo Edessa" pitchFamily="66" charset="0"/>
          </a:endParaRPr>
        </a:p>
      </dgm:t>
    </dgm:pt>
    <dgm:pt modelId="{441CCE1A-AB6B-4059-AB24-C587FC9C0861}" type="parTrans" cxnId="{E2F6E39F-40B2-4A07-9303-0298CAAAE3C2}">
      <dgm:prSet/>
      <dgm:spPr/>
      <dgm:t>
        <a:bodyPr/>
        <a:lstStyle/>
        <a:p>
          <a:endParaRPr lang="es-CO"/>
        </a:p>
      </dgm:t>
    </dgm:pt>
    <dgm:pt modelId="{FFEB8B87-A5B2-497C-9F06-9220C86AA9FE}" type="sibTrans" cxnId="{E2F6E39F-40B2-4A07-9303-0298CAAAE3C2}">
      <dgm:prSet/>
      <dgm:spPr/>
      <dgm:t>
        <a:bodyPr/>
        <a:lstStyle/>
        <a:p>
          <a:endParaRPr lang="es-CO"/>
        </a:p>
      </dgm:t>
    </dgm:pt>
    <dgm:pt modelId="{5D4516A6-956F-4B4C-8D29-5131888BF5E6}" type="pres">
      <dgm:prSet presAssocID="{B8285FCF-C576-4215-9A21-00EF67036E94}" presName="Name0" presStyleCnt="0">
        <dgm:presLayoutVars>
          <dgm:chMax val="7"/>
          <dgm:dir/>
          <dgm:animLvl val="lvl"/>
          <dgm:resizeHandles val="exact"/>
        </dgm:presLayoutVars>
      </dgm:prSet>
      <dgm:spPr/>
      <dgm:t>
        <a:bodyPr/>
        <a:lstStyle/>
        <a:p>
          <a:endParaRPr lang="es-CO"/>
        </a:p>
      </dgm:t>
    </dgm:pt>
    <dgm:pt modelId="{FF7BED67-B74E-4AE6-A1E7-303CB1D85E66}" type="pres">
      <dgm:prSet presAssocID="{CEA9D1B1-CF9F-40A7-8C8B-911B377A0531}" presName="circle1" presStyleLbl="node1" presStyleIdx="0" presStyleCnt="2"/>
      <dgm:spPr/>
    </dgm:pt>
    <dgm:pt modelId="{F2EF296C-137E-4035-A898-73031A9C91E6}" type="pres">
      <dgm:prSet presAssocID="{CEA9D1B1-CF9F-40A7-8C8B-911B377A0531}" presName="space" presStyleCnt="0"/>
      <dgm:spPr/>
    </dgm:pt>
    <dgm:pt modelId="{D093706F-5619-4976-AADB-6501A5686A8C}" type="pres">
      <dgm:prSet presAssocID="{CEA9D1B1-CF9F-40A7-8C8B-911B377A0531}" presName="rect1" presStyleLbl="alignAcc1" presStyleIdx="0" presStyleCnt="2"/>
      <dgm:spPr/>
      <dgm:t>
        <a:bodyPr/>
        <a:lstStyle/>
        <a:p>
          <a:endParaRPr lang="es-CO"/>
        </a:p>
      </dgm:t>
    </dgm:pt>
    <dgm:pt modelId="{4CA6F39C-EC5B-4125-A68A-A66E40EFD244}" type="pres">
      <dgm:prSet presAssocID="{9B2C5ED5-6DD2-4EBD-9729-43C7772713A6}" presName="vertSpace2" presStyleLbl="node1" presStyleIdx="0" presStyleCnt="2"/>
      <dgm:spPr/>
    </dgm:pt>
    <dgm:pt modelId="{5C2280F9-1482-447F-880D-7AFD08C544CC}" type="pres">
      <dgm:prSet presAssocID="{9B2C5ED5-6DD2-4EBD-9729-43C7772713A6}" presName="circle2" presStyleLbl="node1" presStyleIdx="1" presStyleCnt="2"/>
      <dgm:spPr/>
    </dgm:pt>
    <dgm:pt modelId="{3DB92726-6C1E-4B6E-8FF6-C187EB629AF1}" type="pres">
      <dgm:prSet presAssocID="{9B2C5ED5-6DD2-4EBD-9729-43C7772713A6}" presName="rect2" presStyleLbl="alignAcc1" presStyleIdx="1" presStyleCnt="2"/>
      <dgm:spPr/>
      <dgm:t>
        <a:bodyPr/>
        <a:lstStyle/>
        <a:p>
          <a:endParaRPr lang="es-CO"/>
        </a:p>
      </dgm:t>
    </dgm:pt>
    <dgm:pt modelId="{38DBEB7B-1234-429C-8681-C5A4670BB5D8}" type="pres">
      <dgm:prSet presAssocID="{CEA9D1B1-CF9F-40A7-8C8B-911B377A0531}" presName="rect1ParTx" presStyleLbl="alignAcc1" presStyleIdx="1" presStyleCnt="2">
        <dgm:presLayoutVars>
          <dgm:chMax val="1"/>
          <dgm:bulletEnabled val="1"/>
        </dgm:presLayoutVars>
      </dgm:prSet>
      <dgm:spPr/>
      <dgm:t>
        <a:bodyPr/>
        <a:lstStyle/>
        <a:p>
          <a:endParaRPr lang="es-CO"/>
        </a:p>
      </dgm:t>
    </dgm:pt>
    <dgm:pt modelId="{501D8888-75D7-4138-8C10-24DD8C444589}" type="pres">
      <dgm:prSet presAssocID="{CEA9D1B1-CF9F-40A7-8C8B-911B377A0531}" presName="rect1ChTx" presStyleLbl="alignAcc1" presStyleIdx="1" presStyleCnt="2">
        <dgm:presLayoutVars>
          <dgm:bulletEnabled val="1"/>
        </dgm:presLayoutVars>
      </dgm:prSet>
      <dgm:spPr/>
      <dgm:t>
        <a:bodyPr/>
        <a:lstStyle/>
        <a:p>
          <a:endParaRPr lang="es-CO"/>
        </a:p>
      </dgm:t>
    </dgm:pt>
    <dgm:pt modelId="{AC0B3FD1-EC75-48B7-BE88-378521D6965E}" type="pres">
      <dgm:prSet presAssocID="{9B2C5ED5-6DD2-4EBD-9729-43C7772713A6}" presName="rect2ParTx" presStyleLbl="alignAcc1" presStyleIdx="1" presStyleCnt="2">
        <dgm:presLayoutVars>
          <dgm:chMax val="1"/>
          <dgm:bulletEnabled val="1"/>
        </dgm:presLayoutVars>
      </dgm:prSet>
      <dgm:spPr/>
      <dgm:t>
        <a:bodyPr/>
        <a:lstStyle/>
        <a:p>
          <a:endParaRPr lang="es-CO"/>
        </a:p>
      </dgm:t>
    </dgm:pt>
    <dgm:pt modelId="{1032CA00-D4E1-4F50-BC5B-B599EB325EE0}" type="pres">
      <dgm:prSet presAssocID="{9B2C5ED5-6DD2-4EBD-9729-43C7772713A6}" presName="rect2ChTx" presStyleLbl="alignAcc1" presStyleIdx="1" presStyleCnt="2">
        <dgm:presLayoutVars>
          <dgm:bulletEnabled val="1"/>
        </dgm:presLayoutVars>
      </dgm:prSet>
      <dgm:spPr/>
      <dgm:t>
        <a:bodyPr/>
        <a:lstStyle/>
        <a:p>
          <a:endParaRPr lang="es-CO"/>
        </a:p>
      </dgm:t>
    </dgm:pt>
  </dgm:ptLst>
  <dgm:cxnLst>
    <dgm:cxn modelId="{6D9821ED-3BD6-4A31-994D-1ED6B591942D}" type="presOf" srcId="{9B2C5ED5-6DD2-4EBD-9729-43C7772713A6}" destId="{3DB92726-6C1E-4B6E-8FF6-C187EB629AF1}" srcOrd="0" destOrd="0" presId="urn:microsoft.com/office/officeart/2005/8/layout/target3"/>
    <dgm:cxn modelId="{40284599-EB02-4D88-98DF-264DA8365B68}" srcId="{9B2C5ED5-6DD2-4EBD-9729-43C7772713A6}" destId="{516C7C43-BF1C-4471-B291-18F635C460D2}" srcOrd="1" destOrd="0" parTransId="{1E1E4A32-47DB-4EFF-8F48-CC108AC74D1C}" sibTransId="{4517334B-F371-4C2F-9BAF-83A8C2CAAAC2}"/>
    <dgm:cxn modelId="{666B9DD2-9A6A-4AFA-B543-BE159AFC2811}" type="presOf" srcId="{A8CAAE31-01B5-4A1F-AE37-AB17B8BA492C}" destId="{501D8888-75D7-4138-8C10-24DD8C444589}" srcOrd="0" destOrd="2" presId="urn:microsoft.com/office/officeart/2005/8/layout/target3"/>
    <dgm:cxn modelId="{B4E8CE23-B4F7-49E1-B029-615A91DF191B}" type="presOf" srcId="{CEA9D1B1-CF9F-40A7-8C8B-911B377A0531}" destId="{38DBEB7B-1234-429C-8681-C5A4670BB5D8}" srcOrd="1" destOrd="0" presId="urn:microsoft.com/office/officeart/2005/8/layout/target3"/>
    <dgm:cxn modelId="{256B1BAD-F3E4-44FE-A64B-FE5BA03CAABA}" type="presOf" srcId="{CEA9D1B1-CF9F-40A7-8C8B-911B377A0531}" destId="{D093706F-5619-4976-AADB-6501A5686A8C}" srcOrd="0" destOrd="0" presId="urn:microsoft.com/office/officeart/2005/8/layout/target3"/>
    <dgm:cxn modelId="{7E0A4A6E-518A-484D-B8F2-354EF90750EA}" type="presOf" srcId="{9B2C5ED5-6DD2-4EBD-9729-43C7772713A6}" destId="{AC0B3FD1-EC75-48B7-BE88-378521D6965E}" srcOrd="1" destOrd="0" presId="urn:microsoft.com/office/officeart/2005/8/layout/target3"/>
    <dgm:cxn modelId="{3171E9C4-B09A-4BDB-9DA3-62D9A7CB15FA}" srcId="{9B2C5ED5-6DD2-4EBD-9729-43C7772713A6}" destId="{65D9BCDE-1CA5-4320-9EA2-36BFB1952A6A}" srcOrd="0" destOrd="0" parTransId="{CD07AD06-F143-4033-9248-9E413D4583B6}" sibTransId="{F2FB7AB8-D712-4CC6-B347-60F679D1D177}"/>
    <dgm:cxn modelId="{A96C8C76-77F6-418D-B5E4-CF0C24F36553}" type="presOf" srcId="{65D9BCDE-1CA5-4320-9EA2-36BFB1952A6A}" destId="{1032CA00-D4E1-4F50-BC5B-B599EB325EE0}" srcOrd="0" destOrd="0" presId="urn:microsoft.com/office/officeart/2005/8/layout/target3"/>
    <dgm:cxn modelId="{42257DCA-F46C-423E-863D-D59EA1545A2D}" srcId="{CEA9D1B1-CF9F-40A7-8C8B-911B377A0531}" destId="{5E39B255-D335-4ED5-8085-10F0B34F2EF9}" srcOrd="0" destOrd="0" parTransId="{05A8F39D-1293-40CA-8498-7B0CEE6907D3}" sibTransId="{2EF4E505-6E24-4E91-A95F-F768FC537753}"/>
    <dgm:cxn modelId="{E2F6E39F-40B2-4A07-9303-0298CAAAE3C2}" srcId="{CEA9D1B1-CF9F-40A7-8C8B-911B377A0531}" destId="{A8CAAE31-01B5-4A1F-AE37-AB17B8BA492C}" srcOrd="2" destOrd="0" parTransId="{441CCE1A-AB6B-4059-AB24-C587FC9C0861}" sibTransId="{FFEB8B87-A5B2-497C-9F06-9220C86AA9FE}"/>
    <dgm:cxn modelId="{0EB0F431-4A89-4261-AF4A-06A3B4C50E20}" type="presOf" srcId="{516C7C43-BF1C-4471-B291-18F635C460D2}" destId="{1032CA00-D4E1-4F50-BC5B-B599EB325EE0}" srcOrd="0" destOrd="1" presId="urn:microsoft.com/office/officeart/2005/8/layout/target3"/>
    <dgm:cxn modelId="{9C90A342-DA7B-47D7-95DB-71DD950D48B6}" srcId="{CEA9D1B1-CF9F-40A7-8C8B-911B377A0531}" destId="{62A47CE9-F05A-4B35-BBC3-A3B671E55A36}" srcOrd="1" destOrd="0" parTransId="{1A97B8D8-D222-402B-9F22-73CDF6D4688E}" sibTransId="{1B89E486-95D5-4892-ADB3-1C03EAA72FFD}"/>
    <dgm:cxn modelId="{D09EE392-AEB8-419B-B827-BC435761B8AE}" type="presOf" srcId="{5E39B255-D335-4ED5-8085-10F0B34F2EF9}" destId="{501D8888-75D7-4138-8C10-24DD8C444589}" srcOrd="0" destOrd="0" presId="urn:microsoft.com/office/officeart/2005/8/layout/target3"/>
    <dgm:cxn modelId="{91829685-01AB-40A5-928A-9B83BDFA52D8}" srcId="{B8285FCF-C576-4215-9A21-00EF67036E94}" destId="{CEA9D1B1-CF9F-40A7-8C8B-911B377A0531}" srcOrd="0" destOrd="0" parTransId="{F40A7570-61A0-4C1D-830E-679A4E4D6BB9}" sibTransId="{B459ADED-80F4-4133-88ED-6231FD19D61F}"/>
    <dgm:cxn modelId="{534D1136-9CED-4D09-ABDE-D2B9D36CF419}" srcId="{B8285FCF-C576-4215-9A21-00EF67036E94}" destId="{9B2C5ED5-6DD2-4EBD-9729-43C7772713A6}" srcOrd="1" destOrd="0" parTransId="{D0D33858-3EF3-416D-B2D4-BA2C208AA9E0}" sibTransId="{0D9C0148-9640-49AB-8CD9-C68DC125C39F}"/>
    <dgm:cxn modelId="{36CB83C1-3CA0-40A0-840B-9A3AD18999ED}" type="presOf" srcId="{62A47CE9-F05A-4B35-BBC3-A3B671E55A36}" destId="{501D8888-75D7-4138-8C10-24DD8C444589}" srcOrd="0" destOrd="1" presId="urn:microsoft.com/office/officeart/2005/8/layout/target3"/>
    <dgm:cxn modelId="{0E765BE1-F26C-409B-AA15-2E031C9EF3D9}" type="presOf" srcId="{B8285FCF-C576-4215-9A21-00EF67036E94}" destId="{5D4516A6-956F-4B4C-8D29-5131888BF5E6}" srcOrd="0" destOrd="0" presId="urn:microsoft.com/office/officeart/2005/8/layout/target3"/>
    <dgm:cxn modelId="{9F9D98DA-A80B-461A-9F9C-E31DF32449EE}" type="presParOf" srcId="{5D4516A6-956F-4B4C-8D29-5131888BF5E6}" destId="{FF7BED67-B74E-4AE6-A1E7-303CB1D85E66}" srcOrd="0" destOrd="0" presId="urn:microsoft.com/office/officeart/2005/8/layout/target3"/>
    <dgm:cxn modelId="{566FB9E8-E575-40A8-A991-6691CB50DFCC}" type="presParOf" srcId="{5D4516A6-956F-4B4C-8D29-5131888BF5E6}" destId="{F2EF296C-137E-4035-A898-73031A9C91E6}" srcOrd="1" destOrd="0" presId="urn:microsoft.com/office/officeart/2005/8/layout/target3"/>
    <dgm:cxn modelId="{CF2230B0-8320-4B89-AB50-28B3B8FC9E00}" type="presParOf" srcId="{5D4516A6-956F-4B4C-8D29-5131888BF5E6}" destId="{D093706F-5619-4976-AADB-6501A5686A8C}" srcOrd="2" destOrd="0" presId="urn:microsoft.com/office/officeart/2005/8/layout/target3"/>
    <dgm:cxn modelId="{AB921F77-B744-4A32-9AF6-54899E6E9D36}" type="presParOf" srcId="{5D4516A6-956F-4B4C-8D29-5131888BF5E6}" destId="{4CA6F39C-EC5B-4125-A68A-A66E40EFD244}" srcOrd="3" destOrd="0" presId="urn:microsoft.com/office/officeart/2005/8/layout/target3"/>
    <dgm:cxn modelId="{13700817-29A7-4374-B6AC-F2453DDFCB28}" type="presParOf" srcId="{5D4516A6-956F-4B4C-8D29-5131888BF5E6}" destId="{5C2280F9-1482-447F-880D-7AFD08C544CC}" srcOrd="4" destOrd="0" presId="urn:microsoft.com/office/officeart/2005/8/layout/target3"/>
    <dgm:cxn modelId="{60B9A42E-EA41-46BF-AE14-055451FB2376}" type="presParOf" srcId="{5D4516A6-956F-4B4C-8D29-5131888BF5E6}" destId="{3DB92726-6C1E-4B6E-8FF6-C187EB629AF1}" srcOrd="5" destOrd="0" presId="urn:microsoft.com/office/officeart/2005/8/layout/target3"/>
    <dgm:cxn modelId="{A93BC317-B774-4425-8E70-8A2970B4A616}" type="presParOf" srcId="{5D4516A6-956F-4B4C-8D29-5131888BF5E6}" destId="{38DBEB7B-1234-429C-8681-C5A4670BB5D8}" srcOrd="6" destOrd="0" presId="urn:microsoft.com/office/officeart/2005/8/layout/target3"/>
    <dgm:cxn modelId="{6677447E-BE18-4E2E-B4CD-2594E04392F2}" type="presParOf" srcId="{5D4516A6-956F-4B4C-8D29-5131888BF5E6}" destId="{501D8888-75D7-4138-8C10-24DD8C444589}" srcOrd="7" destOrd="0" presId="urn:microsoft.com/office/officeart/2005/8/layout/target3"/>
    <dgm:cxn modelId="{E14D1D6B-B047-4BE0-B0B3-481F2B538728}" type="presParOf" srcId="{5D4516A6-956F-4B4C-8D29-5131888BF5E6}" destId="{AC0B3FD1-EC75-48B7-BE88-378521D6965E}" srcOrd="8" destOrd="0" presId="urn:microsoft.com/office/officeart/2005/8/layout/target3"/>
    <dgm:cxn modelId="{2AA2D3D7-599B-4009-8548-B244728D7C22}" type="presParOf" srcId="{5D4516A6-956F-4B4C-8D29-5131888BF5E6}" destId="{1032CA00-D4E1-4F50-BC5B-B599EB325EE0}" srcOrd="9"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1C19201-CE29-4476-8715-DFD47A3C420C}" type="doc">
      <dgm:prSet loTypeId="urn:microsoft.com/office/officeart/2005/8/layout/list1" loCatId="list" qsTypeId="urn:microsoft.com/office/officeart/2005/8/quickstyle/simple2" qsCatId="simple" csTypeId="urn:microsoft.com/office/officeart/2005/8/colors/colorful3" csCatId="colorful" phldr="1"/>
      <dgm:spPr/>
      <dgm:t>
        <a:bodyPr/>
        <a:lstStyle/>
        <a:p>
          <a:endParaRPr lang="es-CO"/>
        </a:p>
      </dgm:t>
    </dgm:pt>
    <dgm:pt modelId="{32E82F1F-09A5-400E-8187-0F84E05A3838}">
      <dgm:prSet phldrT="[Texto]" custT="1"/>
      <dgm:spPr/>
      <dgm:t>
        <a:bodyPr/>
        <a:lstStyle/>
        <a:p>
          <a:r>
            <a:rPr lang="es-CO" sz="1700" b="1" dirty="0" smtClean="0">
              <a:latin typeface="+mn-lt"/>
              <a:cs typeface="Estrangelo Edessa" pitchFamily="66" charset="0"/>
            </a:rPr>
            <a:t>Unidades de Negocios Especiales</a:t>
          </a:r>
          <a:endParaRPr lang="es-CO" sz="1700" b="1" dirty="0">
            <a:latin typeface="+mn-lt"/>
            <a:cs typeface="Estrangelo Edessa" pitchFamily="66" charset="0"/>
          </a:endParaRPr>
        </a:p>
      </dgm:t>
    </dgm:pt>
    <dgm:pt modelId="{522256CE-A8C5-49D7-8559-9A388035EF5F}" type="parTrans" cxnId="{FED43EE3-4886-46D8-BF42-736AE19123CD}">
      <dgm:prSet/>
      <dgm:spPr/>
      <dgm:t>
        <a:bodyPr/>
        <a:lstStyle/>
        <a:p>
          <a:endParaRPr lang="es-CO" sz="1700" b="0">
            <a:solidFill>
              <a:schemeClr val="tx1"/>
            </a:solidFill>
            <a:latin typeface="+mn-lt"/>
            <a:cs typeface="Estrangelo Edessa" pitchFamily="66" charset="0"/>
          </a:endParaRPr>
        </a:p>
      </dgm:t>
    </dgm:pt>
    <dgm:pt modelId="{FBF34369-9B06-4C38-938A-53506ADA0A71}" type="sibTrans" cxnId="{FED43EE3-4886-46D8-BF42-736AE19123CD}">
      <dgm:prSet/>
      <dgm:spPr/>
      <dgm:t>
        <a:bodyPr/>
        <a:lstStyle/>
        <a:p>
          <a:endParaRPr lang="es-CO" sz="1700" b="0">
            <a:solidFill>
              <a:schemeClr val="tx1"/>
            </a:solidFill>
            <a:latin typeface="+mn-lt"/>
            <a:cs typeface="Estrangelo Edessa" pitchFamily="66" charset="0"/>
          </a:endParaRPr>
        </a:p>
      </dgm:t>
    </dgm:pt>
    <dgm:pt modelId="{887CAB06-DF63-49E0-B2BD-CB76ED2A313C}">
      <dgm:prSet phldrT="[Texto]" custT="1"/>
      <dgm:spPr/>
      <dgm:t>
        <a:bodyPr/>
        <a:lstStyle/>
        <a:p>
          <a:pPr algn="just"/>
          <a:r>
            <a:rPr lang="es-CO" sz="1700" b="0" dirty="0" smtClean="0">
              <a:latin typeface="+mn-lt"/>
              <a:cs typeface="Estrangelo Edessa" pitchFamily="66" charset="0"/>
            </a:rPr>
            <a:t>Esta dirección pertenece a un proceso misional y su objetivo es diseñar estrategias de mercado y lograr  comercializar  los bienes y servicios producidos.</a:t>
          </a:r>
          <a:endParaRPr lang="es-CO" sz="1700" b="0" dirty="0">
            <a:latin typeface="+mn-lt"/>
            <a:cs typeface="Estrangelo Edessa" pitchFamily="66" charset="0"/>
          </a:endParaRPr>
        </a:p>
      </dgm:t>
    </dgm:pt>
    <dgm:pt modelId="{46A9E2A8-E1D1-4ED1-A16D-DE1C1F113C87}" type="parTrans" cxnId="{EA54984D-4A8B-41B4-8423-248B135DAF85}">
      <dgm:prSet/>
      <dgm:spPr/>
      <dgm:t>
        <a:bodyPr/>
        <a:lstStyle/>
        <a:p>
          <a:endParaRPr lang="es-CO" sz="1700" b="0">
            <a:solidFill>
              <a:schemeClr val="tx1"/>
            </a:solidFill>
            <a:latin typeface="+mn-lt"/>
            <a:cs typeface="Estrangelo Edessa" pitchFamily="66" charset="0"/>
          </a:endParaRPr>
        </a:p>
      </dgm:t>
    </dgm:pt>
    <dgm:pt modelId="{7DB217A0-A2CE-4271-AB2A-A9BB64A2286E}" type="sibTrans" cxnId="{EA54984D-4A8B-41B4-8423-248B135DAF85}">
      <dgm:prSet/>
      <dgm:spPr/>
      <dgm:t>
        <a:bodyPr/>
        <a:lstStyle/>
        <a:p>
          <a:endParaRPr lang="es-CO" sz="1700" b="0">
            <a:solidFill>
              <a:schemeClr val="tx1"/>
            </a:solidFill>
            <a:latin typeface="+mn-lt"/>
            <a:cs typeface="Estrangelo Edessa" pitchFamily="66" charset="0"/>
          </a:endParaRPr>
        </a:p>
      </dgm:t>
    </dgm:pt>
    <dgm:pt modelId="{A988AB9E-9F38-4BAA-82C9-10700CAC7F91}">
      <dgm:prSet phldrT="[Texto]" custT="1"/>
      <dgm:spPr/>
      <dgm:t>
        <a:bodyPr/>
        <a:lstStyle/>
        <a:p>
          <a:pPr algn="just"/>
          <a:r>
            <a:rPr lang="es-CO" sz="1700" b="0" dirty="0" smtClean="0">
              <a:latin typeface="+mn-lt"/>
              <a:cs typeface="Estrangelo Edessa" pitchFamily="66" charset="0"/>
            </a:rPr>
            <a:t>Las unidades de negocios especiales están dirigidas a lograr bienestar y a generar recursos financieros para el sostenimiento de la Agencia.</a:t>
          </a:r>
          <a:endParaRPr lang="es-CO" sz="1700" b="0" dirty="0">
            <a:latin typeface="+mn-lt"/>
            <a:cs typeface="Estrangelo Edessa" pitchFamily="66" charset="0"/>
          </a:endParaRPr>
        </a:p>
      </dgm:t>
    </dgm:pt>
    <dgm:pt modelId="{6DB21FF7-2826-4DF9-9549-5CA946A2F82D}" type="parTrans" cxnId="{1E7E613E-3973-45B9-8123-2B249E103290}">
      <dgm:prSet/>
      <dgm:spPr/>
      <dgm:t>
        <a:bodyPr/>
        <a:lstStyle/>
        <a:p>
          <a:endParaRPr lang="es-CO" b="0"/>
        </a:p>
      </dgm:t>
    </dgm:pt>
    <dgm:pt modelId="{A39D53D0-BB04-4128-ADAE-EE65F2E71D72}" type="sibTrans" cxnId="{1E7E613E-3973-45B9-8123-2B249E103290}">
      <dgm:prSet/>
      <dgm:spPr/>
      <dgm:t>
        <a:bodyPr/>
        <a:lstStyle/>
        <a:p>
          <a:endParaRPr lang="es-CO" b="0"/>
        </a:p>
      </dgm:t>
    </dgm:pt>
    <dgm:pt modelId="{A039416D-CCC1-4124-BF0A-5786EE0A32D8}" type="pres">
      <dgm:prSet presAssocID="{D1C19201-CE29-4476-8715-DFD47A3C420C}" presName="linear" presStyleCnt="0">
        <dgm:presLayoutVars>
          <dgm:dir/>
          <dgm:animLvl val="lvl"/>
          <dgm:resizeHandles val="exact"/>
        </dgm:presLayoutVars>
      </dgm:prSet>
      <dgm:spPr/>
      <dgm:t>
        <a:bodyPr/>
        <a:lstStyle/>
        <a:p>
          <a:endParaRPr lang="es-CO"/>
        </a:p>
      </dgm:t>
    </dgm:pt>
    <dgm:pt modelId="{54E340DD-3DF0-423D-99D4-EDEE30C9F413}" type="pres">
      <dgm:prSet presAssocID="{32E82F1F-09A5-400E-8187-0F84E05A3838}" presName="parentLin" presStyleCnt="0"/>
      <dgm:spPr/>
    </dgm:pt>
    <dgm:pt modelId="{04928588-DCE4-4439-88CF-CA8AE47471EC}" type="pres">
      <dgm:prSet presAssocID="{32E82F1F-09A5-400E-8187-0F84E05A3838}" presName="parentLeftMargin" presStyleLbl="node1" presStyleIdx="0" presStyleCnt="1"/>
      <dgm:spPr/>
      <dgm:t>
        <a:bodyPr/>
        <a:lstStyle/>
        <a:p>
          <a:endParaRPr lang="es-CO"/>
        </a:p>
      </dgm:t>
    </dgm:pt>
    <dgm:pt modelId="{053CB0EB-D717-47B4-9B73-A5DCFA2374FF}" type="pres">
      <dgm:prSet presAssocID="{32E82F1F-09A5-400E-8187-0F84E05A3838}" presName="parentText" presStyleLbl="node1" presStyleIdx="0" presStyleCnt="1">
        <dgm:presLayoutVars>
          <dgm:chMax val="0"/>
          <dgm:bulletEnabled val="1"/>
        </dgm:presLayoutVars>
      </dgm:prSet>
      <dgm:spPr/>
      <dgm:t>
        <a:bodyPr/>
        <a:lstStyle/>
        <a:p>
          <a:endParaRPr lang="es-CO"/>
        </a:p>
      </dgm:t>
    </dgm:pt>
    <dgm:pt modelId="{1B8BD6EB-BA2C-4EC9-9CFD-199FD1248282}" type="pres">
      <dgm:prSet presAssocID="{32E82F1F-09A5-400E-8187-0F84E05A3838}" presName="negativeSpace" presStyleCnt="0"/>
      <dgm:spPr/>
    </dgm:pt>
    <dgm:pt modelId="{DAA3A4E9-476B-4FD3-A033-B3E1B025C812}" type="pres">
      <dgm:prSet presAssocID="{32E82F1F-09A5-400E-8187-0F84E05A3838}" presName="childText" presStyleLbl="conFgAcc1" presStyleIdx="0" presStyleCnt="1">
        <dgm:presLayoutVars>
          <dgm:bulletEnabled val="1"/>
        </dgm:presLayoutVars>
      </dgm:prSet>
      <dgm:spPr/>
      <dgm:t>
        <a:bodyPr/>
        <a:lstStyle/>
        <a:p>
          <a:endParaRPr lang="es-CO"/>
        </a:p>
      </dgm:t>
    </dgm:pt>
  </dgm:ptLst>
  <dgm:cxnLst>
    <dgm:cxn modelId="{E6A62EFE-7A33-4C15-A496-0C79574A714C}" type="presOf" srcId="{32E82F1F-09A5-400E-8187-0F84E05A3838}" destId="{053CB0EB-D717-47B4-9B73-A5DCFA2374FF}" srcOrd="1" destOrd="0" presId="urn:microsoft.com/office/officeart/2005/8/layout/list1"/>
    <dgm:cxn modelId="{EBD2CC09-366A-44FC-9A44-87ED123F3C48}" type="presOf" srcId="{887CAB06-DF63-49E0-B2BD-CB76ED2A313C}" destId="{DAA3A4E9-476B-4FD3-A033-B3E1B025C812}" srcOrd="0" destOrd="1" presId="urn:microsoft.com/office/officeart/2005/8/layout/list1"/>
    <dgm:cxn modelId="{FED43EE3-4886-46D8-BF42-736AE19123CD}" srcId="{D1C19201-CE29-4476-8715-DFD47A3C420C}" destId="{32E82F1F-09A5-400E-8187-0F84E05A3838}" srcOrd="0" destOrd="0" parTransId="{522256CE-A8C5-49D7-8559-9A388035EF5F}" sibTransId="{FBF34369-9B06-4C38-938A-53506ADA0A71}"/>
    <dgm:cxn modelId="{0F58DB23-F884-4F01-AD2D-4C4975F72223}" type="presOf" srcId="{D1C19201-CE29-4476-8715-DFD47A3C420C}" destId="{A039416D-CCC1-4124-BF0A-5786EE0A32D8}" srcOrd="0" destOrd="0" presId="urn:microsoft.com/office/officeart/2005/8/layout/list1"/>
    <dgm:cxn modelId="{BB0F68BE-6DB8-464A-8BB1-B3BC46DC7694}" type="presOf" srcId="{A988AB9E-9F38-4BAA-82C9-10700CAC7F91}" destId="{DAA3A4E9-476B-4FD3-A033-B3E1B025C812}" srcOrd="0" destOrd="0" presId="urn:microsoft.com/office/officeart/2005/8/layout/list1"/>
    <dgm:cxn modelId="{205F81FB-2001-4A57-A0F5-61B1CD19E0BD}" type="presOf" srcId="{32E82F1F-09A5-400E-8187-0F84E05A3838}" destId="{04928588-DCE4-4439-88CF-CA8AE47471EC}" srcOrd="0" destOrd="0" presId="urn:microsoft.com/office/officeart/2005/8/layout/list1"/>
    <dgm:cxn modelId="{EA54984D-4A8B-41B4-8423-248B135DAF85}" srcId="{32E82F1F-09A5-400E-8187-0F84E05A3838}" destId="{887CAB06-DF63-49E0-B2BD-CB76ED2A313C}" srcOrd="1" destOrd="0" parTransId="{46A9E2A8-E1D1-4ED1-A16D-DE1C1F113C87}" sibTransId="{7DB217A0-A2CE-4271-AB2A-A9BB64A2286E}"/>
    <dgm:cxn modelId="{1E7E613E-3973-45B9-8123-2B249E103290}" srcId="{32E82F1F-09A5-400E-8187-0F84E05A3838}" destId="{A988AB9E-9F38-4BAA-82C9-10700CAC7F91}" srcOrd="0" destOrd="0" parTransId="{6DB21FF7-2826-4DF9-9549-5CA946A2F82D}" sibTransId="{A39D53D0-BB04-4128-ADAE-EE65F2E71D72}"/>
    <dgm:cxn modelId="{368C5D2B-FCD6-4EB0-8B8A-841A5EA3BF46}" type="presParOf" srcId="{A039416D-CCC1-4124-BF0A-5786EE0A32D8}" destId="{54E340DD-3DF0-423D-99D4-EDEE30C9F413}" srcOrd="0" destOrd="0" presId="urn:microsoft.com/office/officeart/2005/8/layout/list1"/>
    <dgm:cxn modelId="{8D6362D9-1D76-46B6-ADA1-FFEFADDCE1D2}" type="presParOf" srcId="{54E340DD-3DF0-423D-99D4-EDEE30C9F413}" destId="{04928588-DCE4-4439-88CF-CA8AE47471EC}" srcOrd="0" destOrd="0" presId="urn:microsoft.com/office/officeart/2005/8/layout/list1"/>
    <dgm:cxn modelId="{B565BFCF-E628-4B94-869A-6A6D5702B59F}" type="presParOf" srcId="{54E340DD-3DF0-423D-99D4-EDEE30C9F413}" destId="{053CB0EB-D717-47B4-9B73-A5DCFA2374FF}" srcOrd="1" destOrd="0" presId="urn:microsoft.com/office/officeart/2005/8/layout/list1"/>
    <dgm:cxn modelId="{0C5B8BC6-DBC6-438A-90A7-31CF945BCD45}" type="presParOf" srcId="{A039416D-CCC1-4124-BF0A-5786EE0A32D8}" destId="{1B8BD6EB-BA2C-4EC9-9CFD-199FD1248282}" srcOrd="1" destOrd="0" presId="urn:microsoft.com/office/officeart/2005/8/layout/list1"/>
    <dgm:cxn modelId="{08A9F61F-283D-4355-8D0B-8983B5F87C7A}" type="presParOf" srcId="{A039416D-CCC1-4124-BF0A-5786EE0A32D8}" destId="{DAA3A4E9-476B-4FD3-A033-B3E1B025C812}"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47C0F59-23D3-4EE0-A46C-C0BD532A94D2}" type="doc">
      <dgm:prSet loTypeId="urn:microsoft.com/office/officeart/2005/8/layout/venn3" loCatId="relationship" qsTypeId="urn:microsoft.com/office/officeart/2005/8/quickstyle/3d4" qsCatId="3D" csTypeId="urn:microsoft.com/office/officeart/2005/8/colors/colorful3" csCatId="colorful" phldr="1"/>
      <dgm:spPr/>
    </dgm:pt>
    <dgm:pt modelId="{AADB3381-B2DD-412A-92F6-05827E9938BB}">
      <dgm:prSet phldrT="[Texto]" custT="1"/>
      <dgm:spPr/>
      <dgm:t>
        <a:bodyPr/>
        <a:lstStyle/>
        <a:p>
          <a:pPr algn="ctr">
            <a:spcAft>
              <a:spcPts val="0"/>
            </a:spcAft>
          </a:pPr>
          <a:endParaRPr lang="es-CO" sz="1600" dirty="0" smtClean="0">
            <a:latin typeface="+mn-lt"/>
            <a:ea typeface="ＭＳ Ｐゴシック" pitchFamily="34" charset="-128"/>
            <a:cs typeface="Estrangelo Edessa" pitchFamily="66" charset="0"/>
          </a:endParaRPr>
        </a:p>
        <a:p>
          <a:pPr algn="ctr">
            <a:spcAft>
              <a:spcPts val="0"/>
            </a:spcAft>
          </a:pPr>
          <a:r>
            <a:rPr lang="es-CO" sz="1600" dirty="0" smtClean="0">
              <a:latin typeface="+mn-lt"/>
              <a:ea typeface="ＭＳ Ｐゴシック" pitchFamily="34" charset="-128"/>
              <a:cs typeface="Estrangelo Edessa" pitchFamily="66" charset="0"/>
            </a:rPr>
            <a:t>Se necesitan políticas y mecanismos fijos que aseguren la contratación de las fuerzas con la Agencia y no se dependa de los deseos de cada comandante.  </a:t>
          </a:r>
          <a:endParaRPr lang="es-CO" sz="1600" dirty="0">
            <a:latin typeface="+mn-lt"/>
            <a:cs typeface="Estrangelo Edessa" pitchFamily="66" charset="0"/>
          </a:endParaRPr>
        </a:p>
      </dgm:t>
    </dgm:pt>
    <dgm:pt modelId="{2435A7C2-95AC-4F68-AAF8-4A8CA3566DE8}" type="parTrans" cxnId="{7885E639-2095-4046-91D4-48AD708D982C}">
      <dgm:prSet/>
      <dgm:spPr/>
      <dgm:t>
        <a:bodyPr/>
        <a:lstStyle/>
        <a:p>
          <a:endParaRPr lang="es-CO">
            <a:latin typeface="+mn-lt"/>
          </a:endParaRPr>
        </a:p>
      </dgm:t>
    </dgm:pt>
    <dgm:pt modelId="{7DE866E8-EB14-4A87-B679-BF106BC5E81F}" type="sibTrans" cxnId="{7885E639-2095-4046-91D4-48AD708D982C}">
      <dgm:prSet/>
      <dgm:spPr/>
      <dgm:t>
        <a:bodyPr/>
        <a:lstStyle/>
        <a:p>
          <a:endParaRPr lang="es-CO">
            <a:latin typeface="+mn-lt"/>
          </a:endParaRPr>
        </a:p>
      </dgm:t>
    </dgm:pt>
    <dgm:pt modelId="{67928F9F-A98C-452B-9A33-F206832FD946}">
      <dgm:prSet phldrT="[Texto]" custT="1"/>
      <dgm:spPr/>
      <dgm:t>
        <a:bodyPr/>
        <a:lstStyle/>
        <a:p>
          <a:r>
            <a:rPr lang="es-CO" sz="1600" dirty="0" smtClean="0">
              <a:solidFill>
                <a:schemeClr val="tx1"/>
              </a:solidFill>
              <a:latin typeface="+mn-lt"/>
              <a:ea typeface="ＭＳ Ｐゴシック" pitchFamily="34" charset="-128"/>
              <a:cs typeface="Estrangelo Edessa" pitchFamily="66" charset="0"/>
            </a:rPr>
            <a:t>Al fusionar los fondos se perdió identidad y cultura de permitir administrar actividades a terceros.</a:t>
          </a:r>
          <a:endParaRPr lang="es-CO" sz="1600" dirty="0">
            <a:latin typeface="+mn-lt"/>
            <a:cs typeface="Estrangelo Edessa" pitchFamily="66" charset="0"/>
          </a:endParaRPr>
        </a:p>
      </dgm:t>
    </dgm:pt>
    <dgm:pt modelId="{7C4F2023-1E17-455E-A83B-67C4235F8329}" type="parTrans" cxnId="{034C96D2-F35C-4092-B302-6FB40ED9B4FF}">
      <dgm:prSet/>
      <dgm:spPr/>
      <dgm:t>
        <a:bodyPr/>
        <a:lstStyle/>
        <a:p>
          <a:endParaRPr lang="es-CO">
            <a:latin typeface="+mn-lt"/>
          </a:endParaRPr>
        </a:p>
      </dgm:t>
    </dgm:pt>
    <dgm:pt modelId="{5A45C65E-0391-4F08-9F46-05835EEA3A6B}" type="sibTrans" cxnId="{034C96D2-F35C-4092-B302-6FB40ED9B4FF}">
      <dgm:prSet/>
      <dgm:spPr/>
      <dgm:t>
        <a:bodyPr/>
        <a:lstStyle/>
        <a:p>
          <a:endParaRPr lang="es-CO">
            <a:latin typeface="+mn-lt"/>
          </a:endParaRPr>
        </a:p>
      </dgm:t>
    </dgm:pt>
    <dgm:pt modelId="{3ECB1A8B-0BDB-4CB4-B88C-77B0A261E7CA}">
      <dgm:prSet phldrT="[Texto]" custT="1"/>
      <dgm:spPr/>
      <dgm:t>
        <a:bodyPr/>
        <a:lstStyle/>
        <a:p>
          <a:r>
            <a:rPr lang="es-CO" sz="1600" dirty="0" smtClean="0">
              <a:latin typeface="+mn-lt"/>
              <a:ea typeface="ＭＳ Ｐゴシック" pitchFamily="34" charset="-128"/>
              <a:cs typeface="Estrangelo Edessa" pitchFamily="66" charset="0"/>
            </a:rPr>
            <a:t>Las dificultades del entorno se basan en la cultura del sector  pues las fuerzas son reacias a pagar los gastos administrativos, (ingreso real ) y no son consecuentes con la misión de la Agencia.</a:t>
          </a:r>
          <a:endParaRPr lang="es-CO" sz="1600" dirty="0">
            <a:latin typeface="+mn-lt"/>
            <a:cs typeface="Estrangelo Edessa" pitchFamily="66" charset="0"/>
          </a:endParaRPr>
        </a:p>
      </dgm:t>
    </dgm:pt>
    <dgm:pt modelId="{1B09CF93-2D7C-42B1-8DFD-BC25350A952E}" type="parTrans" cxnId="{0FC659B0-011E-4576-BDE2-398F2F403CFC}">
      <dgm:prSet/>
      <dgm:spPr/>
      <dgm:t>
        <a:bodyPr/>
        <a:lstStyle/>
        <a:p>
          <a:endParaRPr lang="es-CO">
            <a:latin typeface="+mn-lt"/>
          </a:endParaRPr>
        </a:p>
      </dgm:t>
    </dgm:pt>
    <dgm:pt modelId="{A7C5C2FF-463F-44DC-9F0C-CA19B4C02292}" type="sibTrans" cxnId="{0FC659B0-011E-4576-BDE2-398F2F403CFC}">
      <dgm:prSet/>
      <dgm:spPr/>
      <dgm:t>
        <a:bodyPr/>
        <a:lstStyle/>
        <a:p>
          <a:endParaRPr lang="es-CO">
            <a:latin typeface="+mn-lt"/>
          </a:endParaRPr>
        </a:p>
      </dgm:t>
    </dgm:pt>
    <dgm:pt modelId="{1FE742FA-AE44-4CB6-993D-6F9B18B8BADE}" type="pres">
      <dgm:prSet presAssocID="{B47C0F59-23D3-4EE0-A46C-C0BD532A94D2}" presName="Name0" presStyleCnt="0">
        <dgm:presLayoutVars>
          <dgm:dir/>
          <dgm:resizeHandles val="exact"/>
        </dgm:presLayoutVars>
      </dgm:prSet>
      <dgm:spPr/>
    </dgm:pt>
    <dgm:pt modelId="{B6A99297-CF07-4C26-A681-77A007263883}" type="pres">
      <dgm:prSet presAssocID="{AADB3381-B2DD-412A-92F6-05827E9938BB}" presName="Name5" presStyleLbl="vennNode1" presStyleIdx="0" presStyleCnt="3">
        <dgm:presLayoutVars>
          <dgm:bulletEnabled val="1"/>
        </dgm:presLayoutVars>
      </dgm:prSet>
      <dgm:spPr/>
      <dgm:t>
        <a:bodyPr/>
        <a:lstStyle/>
        <a:p>
          <a:endParaRPr lang="es-CO"/>
        </a:p>
      </dgm:t>
    </dgm:pt>
    <dgm:pt modelId="{11005C9E-D159-42EE-BFEE-9D64B1FAB978}" type="pres">
      <dgm:prSet presAssocID="{7DE866E8-EB14-4A87-B679-BF106BC5E81F}" presName="space" presStyleCnt="0"/>
      <dgm:spPr/>
    </dgm:pt>
    <dgm:pt modelId="{66DEDC44-CF77-4015-9B9B-1098D17A2591}" type="pres">
      <dgm:prSet presAssocID="{67928F9F-A98C-452B-9A33-F206832FD946}" presName="Name5" presStyleLbl="vennNode1" presStyleIdx="1" presStyleCnt="3">
        <dgm:presLayoutVars>
          <dgm:bulletEnabled val="1"/>
        </dgm:presLayoutVars>
      </dgm:prSet>
      <dgm:spPr/>
      <dgm:t>
        <a:bodyPr/>
        <a:lstStyle/>
        <a:p>
          <a:endParaRPr lang="es-CO"/>
        </a:p>
      </dgm:t>
    </dgm:pt>
    <dgm:pt modelId="{AAB7BEA2-C88E-432B-A6F2-8260EC9B47A4}" type="pres">
      <dgm:prSet presAssocID="{5A45C65E-0391-4F08-9F46-05835EEA3A6B}" presName="space" presStyleCnt="0"/>
      <dgm:spPr/>
    </dgm:pt>
    <dgm:pt modelId="{F0BA1B0A-3C47-4D49-A1E9-968E0378E404}" type="pres">
      <dgm:prSet presAssocID="{3ECB1A8B-0BDB-4CB4-B88C-77B0A261E7CA}" presName="Name5" presStyleLbl="vennNode1" presStyleIdx="2" presStyleCnt="3">
        <dgm:presLayoutVars>
          <dgm:bulletEnabled val="1"/>
        </dgm:presLayoutVars>
      </dgm:prSet>
      <dgm:spPr/>
      <dgm:t>
        <a:bodyPr/>
        <a:lstStyle/>
        <a:p>
          <a:endParaRPr lang="es-CO"/>
        </a:p>
      </dgm:t>
    </dgm:pt>
  </dgm:ptLst>
  <dgm:cxnLst>
    <dgm:cxn modelId="{CC5C6AE0-5C29-4891-B8B1-BD10D2A4FC63}" type="presOf" srcId="{67928F9F-A98C-452B-9A33-F206832FD946}" destId="{66DEDC44-CF77-4015-9B9B-1098D17A2591}" srcOrd="0" destOrd="0" presId="urn:microsoft.com/office/officeart/2005/8/layout/venn3"/>
    <dgm:cxn modelId="{77F37460-04E6-42B8-9DD7-258FC3F1B201}" type="presOf" srcId="{3ECB1A8B-0BDB-4CB4-B88C-77B0A261E7CA}" destId="{F0BA1B0A-3C47-4D49-A1E9-968E0378E404}" srcOrd="0" destOrd="0" presId="urn:microsoft.com/office/officeart/2005/8/layout/venn3"/>
    <dgm:cxn modelId="{0FC659B0-011E-4576-BDE2-398F2F403CFC}" srcId="{B47C0F59-23D3-4EE0-A46C-C0BD532A94D2}" destId="{3ECB1A8B-0BDB-4CB4-B88C-77B0A261E7CA}" srcOrd="2" destOrd="0" parTransId="{1B09CF93-2D7C-42B1-8DFD-BC25350A952E}" sibTransId="{A7C5C2FF-463F-44DC-9F0C-CA19B4C02292}"/>
    <dgm:cxn modelId="{78DDC5ED-4484-4017-A2B2-C07044303E97}" type="presOf" srcId="{AADB3381-B2DD-412A-92F6-05827E9938BB}" destId="{B6A99297-CF07-4C26-A681-77A007263883}" srcOrd="0" destOrd="0" presId="urn:microsoft.com/office/officeart/2005/8/layout/venn3"/>
    <dgm:cxn modelId="{7885E639-2095-4046-91D4-48AD708D982C}" srcId="{B47C0F59-23D3-4EE0-A46C-C0BD532A94D2}" destId="{AADB3381-B2DD-412A-92F6-05827E9938BB}" srcOrd="0" destOrd="0" parTransId="{2435A7C2-95AC-4F68-AAF8-4A8CA3566DE8}" sibTransId="{7DE866E8-EB14-4A87-B679-BF106BC5E81F}"/>
    <dgm:cxn modelId="{3E5B3B09-057E-492D-ACA8-4AF81698B811}" type="presOf" srcId="{B47C0F59-23D3-4EE0-A46C-C0BD532A94D2}" destId="{1FE742FA-AE44-4CB6-993D-6F9B18B8BADE}" srcOrd="0" destOrd="0" presId="urn:microsoft.com/office/officeart/2005/8/layout/venn3"/>
    <dgm:cxn modelId="{034C96D2-F35C-4092-B302-6FB40ED9B4FF}" srcId="{B47C0F59-23D3-4EE0-A46C-C0BD532A94D2}" destId="{67928F9F-A98C-452B-9A33-F206832FD946}" srcOrd="1" destOrd="0" parTransId="{7C4F2023-1E17-455E-A83B-67C4235F8329}" sibTransId="{5A45C65E-0391-4F08-9F46-05835EEA3A6B}"/>
    <dgm:cxn modelId="{2CF5A165-F088-41AE-8E6D-D8AFDB19E584}" type="presParOf" srcId="{1FE742FA-AE44-4CB6-993D-6F9B18B8BADE}" destId="{B6A99297-CF07-4C26-A681-77A007263883}" srcOrd="0" destOrd="0" presId="urn:microsoft.com/office/officeart/2005/8/layout/venn3"/>
    <dgm:cxn modelId="{80F9D50F-B0AF-40E8-A8BE-D2CEA47A3B3A}" type="presParOf" srcId="{1FE742FA-AE44-4CB6-993D-6F9B18B8BADE}" destId="{11005C9E-D159-42EE-BFEE-9D64B1FAB978}" srcOrd="1" destOrd="0" presId="urn:microsoft.com/office/officeart/2005/8/layout/venn3"/>
    <dgm:cxn modelId="{89DF316A-E9C9-4CCF-9968-3AF934B49387}" type="presParOf" srcId="{1FE742FA-AE44-4CB6-993D-6F9B18B8BADE}" destId="{66DEDC44-CF77-4015-9B9B-1098D17A2591}" srcOrd="2" destOrd="0" presId="urn:microsoft.com/office/officeart/2005/8/layout/venn3"/>
    <dgm:cxn modelId="{0AFDB7A4-7253-48A5-8C88-033B0F6C2E7C}" type="presParOf" srcId="{1FE742FA-AE44-4CB6-993D-6F9B18B8BADE}" destId="{AAB7BEA2-C88E-432B-A6F2-8260EC9B47A4}" srcOrd="3" destOrd="0" presId="urn:microsoft.com/office/officeart/2005/8/layout/venn3"/>
    <dgm:cxn modelId="{03C51E37-8E88-4456-BF05-E75989503E50}" type="presParOf" srcId="{1FE742FA-AE44-4CB6-993D-6F9B18B8BADE}" destId="{F0BA1B0A-3C47-4D49-A1E9-968E0378E404}" srcOrd="4" destOrd="0" presId="urn:microsoft.com/office/officeart/2005/8/layout/venn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47C0F59-23D3-4EE0-A46C-C0BD532A94D2}" type="doc">
      <dgm:prSet loTypeId="urn:microsoft.com/office/officeart/2005/8/layout/list1" loCatId="list" qsTypeId="urn:microsoft.com/office/officeart/2005/8/quickstyle/3d4" qsCatId="3D" csTypeId="urn:microsoft.com/office/officeart/2005/8/colors/accent1_1" csCatId="accent1" phldr="1"/>
      <dgm:spPr/>
    </dgm:pt>
    <dgm:pt modelId="{AADB3381-B2DD-412A-92F6-05827E9938BB}">
      <dgm:prSet phldrT="[Texto]" custT="1"/>
      <dgm:spPr/>
      <dgm:t>
        <a:bodyPr/>
        <a:lstStyle/>
        <a:p>
          <a:pPr algn="ctr">
            <a:spcAft>
              <a:spcPts val="0"/>
            </a:spcAft>
          </a:pPr>
          <a:r>
            <a:rPr lang="es-CO" sz="1600" dirty="0" smtClean="0">
              <a:latin typeface="+mn-lt"/>
              <a:cs typeface="Estrangelo Edessa" pitchFamily="66" charset="0"/>
            </a:rPr>
            <a:t>Inconformidad  al presentar informes a distintas entidades cada una de forma diferente. Se propone que se unifique la forma de presentar estos informes. </a:t>
          </a:r>
          <a:endParaRPr lang="es-CO" sz="1600" b="0" dirty="0" smtClean="0">
            <a:latin typeface="+mn-lt"/>
            <a:ea typeface="ＭＳ Ｐゴシック" pitchFamily="34" charset="-128"/>
            <a:cs typeface="Estrangelo Edessa" pitchFamily="66" charset="0"/>
          </a:endParaRPr>
        </a:p>
      </dgm:t>
    </dgm:pt>
    <dgm:pt modelId="{2435A7C2-95AC-4F68-AAF8-4A8CA3566DE8}" type="parTrans" cxnId="{7885E639-2095-4046-91D4-48AD708D982C}">
      <dgm:prSet/>
      <dgm:spPr/>
      <dgm:t>
        <a:bodyPr/>
        <a:lstStyle/>
        <a:p>
          <a:endParaRPr lang="es-CO" b="0">
            <a:latin typeface="+mn-lt"/>
          </a:endParaRPr>
        </a:p>
      </dgm:t>
    </dgm:pt>
    <dgm:pt modelId="{7DE866E8-EB14-4A87-B679-BF106BC5E81F}" type="sibTrans" cxnId="{7885E639-2095-4046-91D4-48AD708D982C}">
      <dgm:prSet/>
      <dgm:spPr/>
      <dgm:t>
        <a:bodyPr/>
        <a:lstStyle/>
        <a:p>
          <a:endParaRPr lang="es-CO" b="0">
            <a:latin typeface="+mn-lt"/>
          </a:endParaRPr>
        </a:p>
      </dgm:t>
    </dgm:pt>
    <dgm:pt modelId="{67928F9F-A98C-452B-9A33-F206832FD946}">
      <dgm:prSet phldrT="[Texto]" custT="1"/>
      <dgm:spPr/>
      <dgm:t>
        <a:bodyPr/>
        <a:lstStyle/>
        <a:p>
          <a:r>
            <a:rPr lang="es-CO" sz="1600" dirty="0" smtClean="0">
              <a:latin typeface="+mn-lt"/>
            </a:rPr>
            <a:t>Los procesos de comunicación pueden ser limitados y eso provoca una baja integración entre áreas, lo que se puede derivar en complicaciones que impactan incluso en el clima organizacional. </a:t>
          </a:r>
          <a:endParaRPr lang="es-CO" sz="1600" b="0" dirty="0">
            <a:latin typeface="+mn-lt"/>
            <a:cs typeface="Estrangelo Edessa" pitchFamily="66" charset="0"/>
          </a:endParaRPr>
        </a:p>
      </dgm:t>
    </dgm:pt>
    <dgm:pt modelId="{7C4F2023-1E17-455E-A83B-67C4235F8329}" type="parTrans" cxnId="{034C96D2-F35C-4092-B302-6FB40ED9B4FF}">
      <dgm:prSet/>
      <dgm:spPr/>
      <dgm:t>
        <a:bodyPr/>
        <a:lstStyle/>
        <a:p>
          <a:endParaRPr lang="es-CO" b="0">
            <a:latin typeface="+mn-lt"/>
          </a:endParaRPr>
        </a:p>
      </dgm:t>
    </dgm:pt>
    <dgm:pt modelId="{5A45C65E-0391-4F08-9F46-05835EEA3A6B}" type="sibTrans" cxnId="{034C96D2-F35C-4092-B302-6FB40ED9B4FF}">
      <dgm:prSet/>
      <dgm:spPr/>
      <dgm:t>
        <a:bodyPr/>
        <a:lstStyle/>
        <a:p>
          <a:endParaRPr lang="es-CO" b="0">
            <a:latin typeface="+mn-lt"/>
          </a:endParaRPr>
        </a:p>
      </dgm:t>
    </dgm:pt>
    <dgm:pt modelId="{ECB226E0-73F9-441A-B5F3-43FC06C58BEA}">
      <dgm:prSet phldrT="[Texto]" custT="1"/>
      <dgm:spPr/>
      <dgm:t>
        <a:bodyPr/>
        <a:lstStyle/>
        <a:p>
          <a:pPr algn="ctr">
            <a:spcAft>
              <a:spcPts val="0"/>
            </a:spcAft>
          </a:pPr>
          <a:r>
            <a:rPr lang="es-ES" sz="1600" dirty="0" smtClean="0">
              <a:latin typeface="+mn-lt"/>
              <a:cs typeface="Estrangelo Edessa" pitchFamily="66" charset="0"/>
            </a:rPr>
            <a:t>Consolidación de la información: restringida por la ubicación geográfica de las unidades militares y las redes de comunicación dificultan la recopilación de la información. </a:t>
          </a:r>
          <a:endParaRPr lang="es-CO" sz="1600" b="0" dirty="0" smtClean="0">
            <a:latin typeface="+mn-lt"/>
            <a:ea typeface="ＭＳ Ｐゴシック" pitchFamily="34" charset="-128"/>
            <a:cs typeface="Estrangelo Edessa" pitchFamily="66" charset="0"/>
          </a:endParaRPr>
        </a:p>
      </dgm:t>
    </dgm:pt>
    <dgm:pt modelId="{D50E2AF8-0FA0-4802-B9DC-203A90905793}" type="parTrans" cxnId="{8276AD48-E52E-424C-9AF8-F2C33BE6AE91}">
      <dgm:prSet/>
      <dgm:spPr/>
      <dgm:t>
        <a:bodyPr/>
        <a:lstStyle/>
        <a:p>
          <a:endParaRPr lang="es-CO"/>
        </a:p>
      </dgm:t>
    </dgm:pt>
    <dgm:pt modelId="{67D81EA7-6178-4995-AB08-431682F3E477}" type="sibTrans" cxnId="{8276AD48-E52E-424C-9AF8-F2C33BE6AE91}">
      <dgm:prSet/>
      <dgm:spPr/>
      <dgm:t>
        <a:bodyPr/>
        <a:lstStyle/>
        <a:p>
          <a:endParaRPr lang="es-CO"/>
        </a:p>
      </dgm:t>
    </dgm:pt>
    <dgm:pt modelId="{447AB814-6AE6-40A6-ACB7-2B85310F9094}">
      <dgm:prSet phldrT="[Texto]" custT="1"/>
      <dgm:spPr/>
      <dgm:t>
        <a:bodyPr/>
        <a:lstStyle/>
        <a:p>
          <a:pPr algn="ctr">
            <a:spcAft>
              <a:spcPts val="0"/>
            </a:spcAft>
          </a:pPr>
          <a:r>
            <a:rPr lang="es-ES" sz="1600" dirty="0" smtClean="0">
              <a:latin typeface="+mn-lt"/>
              <a:cs typeface="Estrangelo Edessa" pitchFamily="66" charset="0"/>
            </a:rPr>
            <a:t>Los tiempos de respuesta en las comunicaciones en las distintas regionales, los cuales llevan, en buena parte, al incumplimiento de los términos</a:t>
          </a:r>
          <a:endParaRPr lang="es-CO" sz="1600" b="0" dirty="0" smtClean="0">
            <a:latin typeface="+mn-lt"/>
            <a:ea typeface="ＭＳ Ｐゴシック" pitchFamily="34" charset="-128"/>
            <a:cs typeface="Estrangelo Edessa" pitchFamily="66" charset="0"/>
          </a:endParaRPr>
        </a:p>
      </dgm:t>
    </dgm:pt>
    <dgm:pt modelId="{66CD177D-6F9F-4DFD-A812-87C0E7D7269A}" type="parTrans" cxnId="{5F371CB2-E6DE-47C2-9CBA-5EB808322D88}">
      <dgm:prSet/>
      <dgm:spPr/>
      <dgm:t>
        <a:bodyPr/>
        <a:lstStyle/>
        <a:p>
          <a:endParaRPr lang="es-CO"/>
        </a:p>
      </dgm:t>
    </dgm:pt>
    <dgm:pt modelId="{578DEE03-EF9B-4A1D-B330-0E6F3ECA232F}" type="sibTrans" cxnId="{5F371CB2-E6DE-47C2-9CBA-5EB808322D88}">
      <dgm:prSet/>
      <dgm:spPr/>
      <dgm:t>
        <a:bodyPr/>
        <a:lstStyle/>
        <a:p>
          <a:endParaRPr lang="es-CO"/>
        </a:p>
      </dgm:t>
    </dgm:pt>
    <dgm:pt modelId="{EFB6CADB-B31F-402C-AAA8-6676BCEDD285}" type="pres">
      <dgm:prSet presAssocID="{B47C0F59-23D3-4EE0-A46C-C0BD532A94D2}" presName="linear" presStyleCnt="0">
        <dgm:presLayoutVars>
          <dgm:dir/>
          <dgm:animLvl val="lvl"/>
          <dgm:resizeHandles val="exact"/>
        </dgm:presLayoutVars>
      </dgm:prSet>
      <dgm:spPr/>
    </dgm:pt>
    <dgm:pt modelId="{1DE66E97-E7CF-47F0-A3EA-B6889B721748}" type="pres">
      <dgm:prSet presAssocID="{AADB3381-B2DD-412A-92F6-05827E9938BB}" presName="parentLin" presStyleCnt="0"/>
      <dgm:spPr/>
    </dgm:pt>
    <dgm:pt modelId="{4ECF0C41-9C54-44AE-AA9F-9229DEEB505C}" type="pres">
      <dgm:prSet presAssocID="{AADB3381-B2DD-412A-92F6-05827E9938BB}" presName="parentLeftMargin" presStyleLbl="node1" presStyleIdx="0" presStyleCnt="4"/>
      <dgm:spPr/>
      <dgm:t>
        <a:bodyPr/>
        <a:lstStyle/>
        <a:p>
          <a:endParaRPr lang="es-CO"/>
        </a:p>
      </dgm:t>
    </dgm:pt>
    <dgm:pt modelId="{37931C67-F925-40AD-8B79-DAFFF9D960C2}" type="pres">
      <dgm:prSet presAssocID="{AADB3381-B2DD-412A-92F6-05827E9938BB}" presName="parentText" presStyleLbl="node1" presStyleIdx="0" presStyleCnt="4">
        <dgm:presLayoutVars>
          <dgm:chMax val="0"/>
          <dgm:bulletEnabled val="1"/>
        </dgm:presLayoutVars>
      </dgm:prSet>
      <dgm:spPr/>
      <dgm:t>
        <a:bodyPr/>
        <a:lstStyle/>
        <a:p>
          <a:endParaRPr lang="es-CO"/>
        </a:p>
      </dgm:t>
    </dgm:pt>
    <dgm:pt modelId="{8DB078F4-79A8-401B-B603-2459B0A535BC}" type="pres">
      <dgm:prSet presAssocID="{AADB3381-B2DD-412A-92F6-05827E9938BB}" presName="negativeSpace" presStyleCnt="0"/>
      <dgm:spPr/>
    </dgm:pt>
    <dgm:pt modelId="{263E3771-8BAA-4BA0-A0ED-1DA553C3C78A}" type="pres">
      <dgm:prSet presAssocID="{AADB3381-B2DD-412A-92F6-05827E9938BB}" presName="childText" presStyleLbl="conFgAcc1" presStyleIdx="0" presStyleCnt="4">
        <dgm:presLayoutVars>
          <dgm:bulletEnabled val="1"/>
        </dgm:presLayoutVars>
      </dgm:prSet>
      <dgm:spPr/>
    </dgm:pt>
    <dgm:pt modelId="{D4D092FE-2FA5-4E81-BCFB-326BE2557C7A}" type="pres">
      <dgm:prSet presAssocID="{7DE866E8-EB14-4A87-B679-BF106BC5E81F}" presName="spaceBetweenRectangles" presStyleCnt="0"/>
      <dgm:spPr/>
    </dgm:pt>
    <dgm:pt modelId="{1458BCBD-0782-4B41-A20F-435F3C2D8193}" type="pres">
      <dgm:prSet presAssocID="{ECB226E0-73F9-441A-B5F3-43FC06C58BEA}" presName="parentLin" presStyleCnt="0"/>
      <dgm:spPr/>
    </dgm:pt>
    <dgm:pt modelId="{4964A46C-6814-43E5-A202-5BC373C36D62}" type="pres">
      <dgm:prSet presAssocID="{ECB226E0-73F9-441A-B5F3-43FC06C58BEA}" presName="parentLeftMargin" presStyleLbl="node1" presStyleIdx="0" presStyleCnt="4"/>
      <dgm:spPr/>
      <dgm:t>
        <a:bodyPr/>
        <a:lstStyle/>
        <a:p>
          <a:endParaRPr lang="es-CO"/>
        </a:p>
      </dgm:t>
    </dgm:pt>
    <dgm:pt modelId="{28DA0588-84AA-4E8F-B112-41371767356A}" type="pres">
      <dgm:prSet presAssocID="{ECB226E0-73F9-441A-B5F3-43FC06C58BEA}" presName="parentText" presStyleLbl="node1" presStyleIdx="1" presStyleCnt="4">
        <dgm:presLayoutVars>
          <dgm:chMax val="0"/>
          <dgm:bulletEnabled val="1"/>
        </dgm:presLayoutVars>
      </dgm:prSet>
      <dgm:spPr/>
      <dgm:t>
        <a:bodyPr/>
        <a:lstStyle/>
        <a:p>
          <a:endParaRPr lang="es-CO"/>
        </a:p>
      </dgm:t>
    </dgm:pt>
    <dgm:pt modelId="{99492D81-6A00-4841-847D-CA7E5120A3F2}" type="pres">
      <dgm:prSet presAssocID="{ECB226E0-73F9-441A-B5F3-43FC06C58BEA}" presName="negativeSpace" presStyleCnt="0"/>
      <dgm:spPr/>
    </dgm:pt>
    <dgm:pt modelId="{277B2DD8-2A21-456C-8766-226B8CC86EAF}" type="pres">
      <dgm:prSet presAssocID="{ECB226E0-73F9-441A-B5F3-43FC06C58BEA}" presName="childText" presStyleLbl="conFgAcc1" presStyleIdx="1" presStyleCnt="4">
        <dgm:presLayoutVars>
          <dgm:bulletEnabled val="1"/>
        </dgm:presLayoutVars>
      </dgm:prSet>
      <dgm:spPr/>
    </dgm:pt>
    <dgm:pt modelId="{5E723766-8908-4CA1-96A2-22B63EF0C4D7}" type="pres">
      <dgm:prSet presAssocID="{67D81EA7-6178-4995-AB08-431682F3E477}" presName="spaceBetweenRectangles" presStyleCnt="0"/>
      <dgm:spPr/>
    </dgm:pt>
    <dgm:pt modelId="{EA302996-6E91-408F-B47B-CB4D43A93B2E}" type="pres">
      <dgm:prSet presAssocID="{447AB814-6AE6-40A6-ACB7-2B85310F9094}" presName="parentLin" presStyleCnt="0"/>
      <dgm:spPr/>
    </dgm:pt>
    <dgm:pt modelId="{85DE0C1A-02AE-4E32-A770-E64A63263E98}" type="pres">
      <dgm:prSet presAssocID="{447AB814-6AE6-40A6-ACB7-2B85310F9094}" presName="parentLeftMargin" presStyleLbl="node1" presStyleIdx="1" presStyleCnt="4"/>
      <dgm:spPr/>
      <dgm:t>
        <a:bodyPr/>
        <a:lstStyle/>
        <a:p>
          <a:endParaRPr lang="es-CO"/>
        </a:p>
      </dgm:t>
    </dgm:pt>
    <dgm:pt modelId="{FA6513EA-CDC3-4421-82A8-09B6B5E53A71}" type="pres">
      <dgm:prSet presAssocID="{447AB814-6AE6-40A6-ACB7-2B85310F9094}" presName="parentText" presStyleLbl="node1" presStyleIdx="2" presStyleCnt="4">
        <dgm:presLayoutVars>
          <dgm:chMax val="0"/>
          <dgm:bulletEnabled val="1"/>
        </dgm:presLayoutVars>
      </dgm:prSet>
      <dgm:spPr/>
      <dgm:t>
        <a:bodyPr/>
        <a:lstStyle/>
        <a:p>
          <a:endParaRPr lang="es-CO"/>
        </a:p>
      </dgm:t>
    </dgm:pt>
    <dgm:pt modelId="{BD393D4C-84C5-4349-B35A-CCE1FDDB37A2}" type="pres">
      <dgm:prSet presAssocID="{447AB814-6AE6-40A6-ACB7-2B85310F9094}" presName="negativeSpace" presStyleCnt="0"/>
      <dgm:spPr/>
    </dgm:pt>
    <dgm:pt modelId="{37C23EF3-D4B5-4D29-AF0C-07009EFD09FD}" type="pres">
      <dgm:prSet presAssocID="{447AB814-6AE6-40A6-ACB7-2B85310F9094}" presName="childText" presStyleLbl="conFgAcc1" presStyleIdx="2" presStyleCnt="4">
        <dgm:presLayoutVars>
          <dgm:bulletEnabled val="1"/>
        </dgm:presLayoutVars>
      </dgm:prSet>
      <dgm:spPr/>
    </dgm:pt>
    <dgm:pt modelId="{A5EFB23A-B5D8-4276-A8ED-597A52C61275}" type="pres">
      <dgm:prSet presAssocID="{578DEE03-EF9B-4A1D-B330-0E6F3ECA232F}" presName="spaceBetweenRectangles" presStyleCnt="0"/>
      <dgm:spPr/>
    </dgm:pt>
    <dgm:pt modelId="{CD770D1F-C2FD-4012-A73D-727A4CC88B87}" type="pres">
      <dgm:prSet presAssocID="{67928F9F-A98C-452B-9A33-F206832FD946}" presName="parentLin" presStyleCnt="0"/>
      <dgm:spPr/>
    </dgm:pt>
    <dgm:pt modelId="{2450AC58-2FF4-403B-AF2B-21FAD7B2D62B}" type="pres">
      <dgm:prSet presAssocID="{67928F9F-A98C-452B-9A33-F206832FD946}" presName="parentLeftMargin" presStyleLbl="node1" presStyleIdx="2" presStyleCnt="4"/>
      <dgm:spPr/>
      <dgm:t>
        <a:bodyPr/>
        <a:lstStyle/>
        <a:p>
          <a:endParaRPr lang="es-CO"/>
        </a:p>
      </dgm:t>
    </dgm:pt>
    <dgm:pt modelId="{150D432E-1166-4E92-990B-2057BF88DAEB}" type="pres">
      <dgm:prSet presAssocID="{67928F9F-A98C-452B-9A33-F206832FD946}" presName="parentText" presStyleLbl="node1" presStyleIdx="3" presStyleCnt="4">
        <dgm:presLayoutVars>
          <dgm:chMax val="0"/>
          <dgm:bulletEnabled val="1"/>
        </dgm:presLayoutVars>
      </dgm:prSet>
      <dgm:spPr/>
      <dgm:t>
        <a:bodyPr/>
        <a:lstStyle/>
        <a:p>
          <a:endParaRPr lang="es-CO"/>
        </a:p>
      </dgm:t>
    </dgm:pt>
    <dgm:pt modelId="{6AB3BA2B-137E-4828-B7C6-FDEFA7BB2C6C}" type="pres">
      <dgm:prSet presAssocID="{67928F9F-A98C-452B-9A33-F206832FD946}" presName="negativeSpace" presStyleCnt="0"/>
      <dgm:spPr/>
    </dgm:pt>
    <dgm:pt modelId="{427880FB-C6BC-4F33-A667-0BBD6274EDC9}" type="pres">
      <dgm:prSet presAssocID="{67928F9F-A98C-452B-9A33-F206832FD946}" presName="childText" presStyleLbl="conFgAcc1" presStyleIdx="3" presStyleCnt="4">
        <dgm:presLayoutVars>
          <dgm:bulletEnabled val="1"/>
        </dgm:presLayoutVars>
      </dgm:prSet>
      <dgm:spPr/>
    </dgm:pt>
  </dgm:ptLst>
  <dgm:cxnLst>
    <dgm:cxn modelId="{F83A4C5C-347C-4248-9F54-793B79831317}" type="presOf" srcId="{447AB814-6AE6-40A6-ACB7-2B85310F9094}" destId="{85DE0C1A-02AE-4E32-A770-E64A63263E98}" srcOrd="0" destOrd="0" presId="urn:microsoft.com/office/officeart/2005/8/layout/list1"/>
    <dgm:cxn modelId="{034C96D2-F35C-4092-B302-6FB40ED9B4FF}" srcId="{B47C0F59-23D3-4EE0-A46C-C0BD532A94D2}" destId="{67928F9F-A98C-452B-9A33-F206832FD946}" srcOrd="3" destOrd="0" parTransId="{7C4F2023-1E17-455E-A83B-67C4235F8329}" sibTransId="{5A45C65E-0391-4F08-9F46-05835EEA3A6B}"/>
    <dgm:cxn modelId="{5F2C7DB7-533D-4149-9626-958E830814A7}" type="presOf" srcId="{447AB814-6AE6-40A6-ACB7-2B85310F9094}" destId="{FA6513EA-CDC3-4421-82A8-09B6B5E53A71}" srcOrd="1" destOrd="0" presId="urn:microsoft.com/office/officeart/2005/8/layout/list1"/>
    <dgm:cxn modelId="{4CD1CA96-A0AB-4002-9658-468BC175D3E0}" type="presOf" srcId="{B47C0F59-23D3-4EE0-A46C-C0BD532A94D2}" destId="{EFB6CADB-B31F-402C-AAA8-6676BCEDD285}" srcOrd="0" destOrd="0" presId="urn:microsoft.com/office/officeart/2005/8/layout/list1"/>
    <dgm:cxn modelId="{0F31DFE6-9751-45CA-9A69-55437B5DA422}" type="presOf" srcId="{ECB226E0-73F9-441A-B5F3-43FC06C58BEA}" destId="{28DA0588-84AA-4E8F-B112-41371767356A}" srcOrd="1" destOrd="0" presId="urn:microsoft.com/office/officeart/2005/8/layout/list1"/>
    <dgm:cxn modelId="{5F371CB2-E6DE-47C2-9CBA-5EB808322D88}" srcId="{B47C0F59-23D3-4EE0-A46C-C0BD532A94D2}" destId="{447AB814-6AE6-40A6-ACB7-2B85310F9094}" srcOrd="2" destOrd="0" parTransId="{66CD177D-6F9F-4DFD-A812-87C0E7D7269A}" sibTransId="{578DEE03-EF9B-4A1D-B330-0E6F3ECA232F}"/>
    <dgm:cxn modelId="{6B12538F-29C9-45CA-98E7-737391EFCDCE}" type="presOf" srcId="{67928F9F-A98C-452B-9A33-F206832FD946}" destId="{150D432E-1166-4E92-990B-2057BF88DAEB}" srcOrd="1" destOrd="0" presId="urn:microsoft.com/office/officeart/2005/8/layout/list1"/>
    <dgm:cxn modelId="{F9F4F5B2-B878-4740-8E29-7F844F69246F}" type="presOf" srcId="{AADB3381-B2DD-412A-92F6-05827E9938BB}" destId="{37931C67-F925-40AD-8B79-DAFFF9D960C2}" srcOrd="1" destOrd="0" presId="urn:microsoft.com/office/officeart/2005/8/layout/list1"/>
    <dgm:cxn modelId="{8276AD48-E52E-424C-9AF8-F2C33BE6AE91}" srcId="{B47C0F59-23D3-4EE0-A46C-C0BD532A94D2}" destId="{ECB226E0-73F9-441A-B5F3-43FC06C58BEA}" srcOrd="1" destOrd="0" parTransId="{D50E2AF8-0FA0-4802-B9DC-203A90905793}" sibTransId="{67D81EA7-6178-4995-AB08-431682F3E477}"/>
    <dgm:cxn modelId="{44B41B60-934B-4699-9C2C-56C52A938A76}" type="presOf" srcId="{AADB3381-B2DD-412A-92F6-05827E9938BB}" destId="{4ECF0C41-9C54-44AE-AA9F-9229DEEB505C}" srcOrd="0" destOrd="0" presId="urn:microsoft.com/office/officeart/2005/8/layout/list1"/>
    <dgm:cxn modelId="{FFD87FDC-4F92-4CBF-91F9-F1594FF8D386}" type="presOf" srcId="{ECB226E0-73F9-441A-B5F3-43FC06C58BEA}" destId="{4964A46C-6814-43E5-A202-5BC373C36D62}" srcOrd="0" destOrd="0" presId="urn:microsoft.com/office/officeart/2005/8/layout/list1"/>
    <dgm:cxn modelId="{7885E639-2095-4046-91D4-48AD708D982C}" srcId="{B47C0F59-23D3-4EE0-A46C-C0BD532A94D2}" destId="{AADB3381-B2DD-412A-92F6-05827E9938BB}" srcOrd="0" destOrd="0" parTransId="{2435A7C2-95AC-4F68-AAF8-4A8CA3566DE8}" sibTransId="{7DE866E8-EB14-4A87-B679-BF106BC5E81F}"/>
    <dgm:cxn modelId="{EEC29D18-953B-4AA8-800A-BFC639AC4F2D}" type="presOf" srcId="{67928F9F-A98C-452B-9A33-F206832FD946}" destId="{2450AC58-2FF4-403B-AF2B-21FAD7B2D62B}" srcOrd="0" destOrd="0" presId="urn:microsoft.com/office/officeart/2005/8/layout/list1"/>
    <dgm:cxn modelId="{9E409D58-7E4A-4D71-9436-95857B2668CC}" type="presParOf" srcId="{EFB6CADB-B31F-402C-AAA8-6676BCEDD285}" destId="{1DE66E97-E7CF-47F0-A3EA-B6889B721748}" srcOrd="0" destOrd="0" presId="urn:microsoft.com/office/officeart/2005/8/layout/list1"/>
    <dgm:cxn modelId="{DE163576-6D2F-46CD-9657-AB8B1A8B770E}" type="presParOf" srcId="{1DE66E97-E7CF-47F0-A3EA-B6889B721748}" destId="{4ECF0C41-9C54-44AE-AA9F-9229DEEB505C}" srcOrd="0" destOrd="0" presId="urn:microsoft.com/office/officeart/2005/8/layout/list1"/>
    <dgm:cxn modelId="{ABA14012-C217-4872-833F-4BEFEC71DEC4}" type="presParOf" srcId="{1DE66E97-E7CF-47F0-A3EA-B6889B721748}" destId="{37931C67-F925-40AD-8B79-DAFFF9D960C2}" srcOrd="1" destOrd="0" presId="urn:microsoft.com/office/officeart/2005/8/layout/list1"/>
    <dgm:cxn modelId="{8358A86F-56F7-4A6F-BF23-C130E60D16DB}" type="presParOf" srcId="{EFB6CADB-B31F-402C-AAA8-6676BCEDD285}" destId="{8DB078F4-79A8-401B-B603-2459B0A535BC}" srcOrd="1" destOrd="0" presId="urn:microsoft.com/office/officeart/2005/8/layout/list1"/>
    <dgm:cxn modelId="{9448940F-745C-49F6-87D3-6F094B654B26}" type="presParOf" srcId="{EFB6CADB-B31F-402C-AAA8-6676BCEDD285}" destId="{263E3771-8BAA-4BA0-A0ED-1DA553C3C78A}" srcOrd="2" destOrd="0" presId="urn:microsoft.com/office/officeart/2005/8/layout/list1"/>
    <dgm:cxn modelId="{A506F4C1-BC1E-46E4-981A-FD8F4B8201A9}" type="presParOf" srcId="{EFB6CADB-B31F-402C-AAA8-6676BCEDD285}" destId="{D4D092FE-2FA5-4E81-BCFB-326BE2557C7A}" srcOrd="3" destOrd="0" presId="urn:microsoft.com/office/officeart/2005/8/layout/list1"/>
    <dgm:cxn modelId="{DEBBB7BD-DB4E-4D6D-8220-8D9AF4A8752B}" type="presParOf" srcId="{EFB6CADB-B31F-402C-AAA8-6676BCEDD285}" destId="{1458BCBD-0782-4B41-A20F-435F3C2D8193}" srcOrd="4" destOrd="0" presId="urn:microsoft.com/office/officeart/2005/8/layout/list1"/>
    <dgm:cxn modelId="{E7E02F4B-C2F1-4033-9006-066CB8CED9D6}" type="presParOf" srcId="{1458BCBD-0782-4B41-A20F-435F3C2D8193}" destId="{4964A46C-6814-43E5-A202-5BC373C36D62}" srcOrd="0" destOrd="0" presId="urn:microsoft.com/office/officeart/2005/8/layout/list1"/>
    <dgm:cxn modelId="{F62771E9-E29F-4C78-BFC8-11EF48AB5491}" type="presParOf" srcId="{1458BCBD-0782-4B41-A20F-435F3C2D8193}" destId="{28DA0588-84AA-4E8F-B112-41371767356A}" srcOrd="1" destOrd="0" presId="urn:microsoft.com/office/officeart/2005/8/layout/list1"/>
    <dgm:cxn modelId="{4C610873-9AB0-4768-97A6-CEEDCF0DA444}" type="presParOf" srcId="{EFB6CADB-B31F-402C-AAA8-6676BCEDD285}" destId="{99492D81-6A00-4841-847D-CA7E5120A3F2}" srcOrd="5" destOrd="0" presId="urn:microsoft.com/office/officeart/2005/8/layout/list1"/>
    <dgm:cxn modelId="{C5C54159-86F6-4E34-985E-2566D9E0994C}" type="presParOf" srcId="{EFB6CADB-B31F-402C-AAA8-6676BCEDD285}" destId="{277B2DD8-2A21-456C-8766-226B8CC86EAF}" srcOrd="6" destOrd="0" presId="urn:microsoft.com/office/officeart/2005/8/layout/list1"/>
    <dgm:cxn modelId="{074EA757-C992-487B-977E-C149ABF476B9}" type="presParOf" srcId="{EFB6CADB-B31F-402C-AAA8-6676BCEDD285}" destId="{5E723766-8908-4CA1-96A2-22B63EF0C4D7}" srcOrd="7" destOrd="0" presId="urn:microsoft.com/office/officeart/2005/8/layout/list1"/>
    <dgm:cxn modelId="{36A74008-C4A3-433A-A023-C3F671008699}" type="presParOf" srcId="{EFB6CADB-B31F-402C-AAA8-6676BCEDD285}" destId="{EA302996-6E91-408F-B47B-CB4D43A93B2E}" srcOrd="8" destOrd="0" presId="urn:microsoft.com/office/officeart/2005/8/layout/list1"/>
    <dgm:cxn modelId="{F59DA372-E304-45CF-82B6-9B814DC3C1F1}" type="presParOf" srcId="{EA302996-6E91-408F-B47B-CB4D43A93B2E}" destId="{85DE0C1A-02AE-4E32-A770-E64A63263E98}" srcOrd="0" destOrd="0" presId="urn:microsoft.com/office/officeart/2005/8/layout/list1"/>
    <dgm:cxn modelId="{78983EBD-0BED-4027-9421-93B657FA4BB1}" type="presParOf" srcId="{EA302996-6E91-408F-B47B-CB4D43A93B2E}" destId="{FA6513EA-CDC3-4421-82A8-09B6B5E53A71}" srcOrd="1" destOrd="0" presId="urn:microsoft.com/office/officeart/2005/8/layout/list1"/>
    <dgm:cxn modelId="{5643BFB5-C73B-4B50-BF05-BFD8F54CCD98}" type="presParOf" srcId="{EFB6CADB-B31F-402C-AAA8-6676BCEDD285}" destId="{BD393D4C-84C5-4349-B35A-CCE1FDDB37A2}" srcOrd="9" destOrd="0" presId="urn:microsoft.com/office/officeart/2005/8/layout/list1"/>
    <dgm:cxn modelId="{77E5550E-0746-4CF9-8522-8F8643AD9F02}" type="presParOf" srcId="{EFB6CADB-B31F-402C-AAA8-6676BCEDD285}" destId="{37C23EF3-D4B5-4D29-AF0C-07009EFD09FD}" srcOrd="10" destOrd="0" presId="urn:microsoft.com/office/officeart/2005/8/layout/list1"/>
    <dgm:cxn modelId="{AFCC6DAD-1720-44F8-9D25-26ACCE7A3E93}" type="presParOf" srcId="{EFB6CADB-B31F-402C-AAA8-6676BCEDD285}" destId="{A5EFB23A-B5D8-4276-A8ED-597A52C61275}" srcOrd="11" destOrd="0" presId="urn:microsoft.com/office/officeart/2005/8/layout/list1"/>
    <dgm:cxn modelId="{CB8FFF04-FB89-48AA-B915-DE17D0683BE7}" type="presParOf" srcId="{EFB6CADB-B31F-402C-AAA8-6676BCEDD285}" destId="{CD770D1F-C2FD-4012-A73D-727A4CC88B87}" srcOrd="12" destOrd="0" presId="urn:microsoft.com/office/officeart/2005/8/layout/list1"/>
    <dgm:cxn modelId="{56571E23-8571-4B2C-82AC-A23357EFB1F1}" type="presParOf" srcId="{CD770D1F-C2FD-4012-A73D-727A4CC88B87}" destId="{2450AC58-2FF4-403B-AF2B-21FAD7B2D62B}" srcOrd="0" destOrd="0" presId="urn:microsoft.com/office/officeart/2005/8/layout/list1"/>
    <dgm:cxn modelId="{AAA196C1-1B1D-46A9-A573-31DB5726D426}" type="presParOf" srcId="{CD770D1F-C2FD-4012-A73D-727A4CC88B87}" destId="{150D432E-1166-4E92-990B-2057BF88DAEB}" srcOrd="1" destOrd="0" presId="urn:microsoft.com/office/officeart/2005/8/layout/list1"/>
    <dgm:cxn modelId="{8BDFF71A-2C4A-4009-906F-38AB275029E1}" type="presParOf" srcId="{EFB6CADB-B31F-402C-AAA8-6676BCEDD285}" destId="{6AB3BA2B-137E-4828-B7C6-FDEFA7BB2C6C}" srcOrd="13" destOrd="0" presId="urn:microsoft.com/office/officeart/2005/8/layout/list1"/>
    <dgm:cxn modelId="{3494F677-6F8A-47C1-8887-B013CBD37944}" type="presParOf" srcId="{EFB6CADB-B31F-402C-AAA8-6676BCEDD285}" destId="{427880FB-C6BC-4F33-A667-0BBD6274EDC9}" srcOrd="14"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47C0F59-23D3-4EE0-A46C-C0BD532A94D2}" type="doc">
      <dgm:prSet loTypeId="urn:microsoft.com/office/officeart/2005/8/layout/list1" loCatId="list" qsTypeId="urn:microsoft.com/office/officeart/2005/8/quickstyle/3d4" qsCatId="3D" csTypeId="urn:microsoft.com/office/officeart/2005/8/colors/accent0_3" csCatId="mainScheme" phldr="1"/>
      <dgm:spPr/>
    </dgm:pt>
    <dgm:pt modelId="{67928F9F-A98C-452B-9A33-F206832FD946}">
      <dgm:prSet phldrT="[Texto]" custT="1"/>
      <dgm:spPr/>
      <dgm:t>
        <a:bodyPr/>
        <a:lstStyle/>
        <a:p>
          <a:r>
            <a:rPr lang="es-ES" sz="2000" dirty="0" smtClean="0">
              <a:latin typeface="+mn-lt"/>
            </a:rPr>
            <a:t>Comenta que ellos tienen una meta muy retadora, que les han sugerido cambiarla o reformularla, pero en el GSED se considera que no deben hacerlo.</a:t>
          </a:r>
          <a:endParaRPr lang="es-CO" sz="2000" b="0" dirty="0">
            <a:latin typeface="+mn-lt"/>
            <a:cs typeface="Estrangelo Edessa" pitchFamily="66" charset="0"/>
          </a:endParaRPr>
        </a:p>
      </dgm:t>
    </dgm:pt>
    <dgm:pt modelId="{7C4F2023-1E17-455E-A83B-67C4235F8329}" type="parTrans" cxnId="{034C96D2-F35C-4092-B302-6FB40ED9B4FF}">
      <dgm:prSet/>
      <dgm:spPr/>
      <dgm:t>
        <a:bodyPr/>
        <a:lstStyle/>
        <a:p>
          <a:endParaRPr lang="es-CO" sz="2000" b="0">
            <a:latin typeface="+mn-lt"/>
          </a:endParaRPr>
        </a:p>
      </dgm:t>
    </dgm:pt>
    <dgm:pt modelId="{5A45C65E-0391-4F08-9F46-05835EEA3A6B}" type="sibTrans" cxnId="{034C96D2-F35C-4092-B302-6FB40ED9B4FF}">
      <dgm:prSet/>
      <dgm:spPr/>
      <dgm:t>
        <a:bodyPr/>
        <a:lstStyle/>
        <a:p>
          <a:endParaRPr lang="es-CO" sz="2000" b="0">
            <a:latin typeface="+mn-lt"/>
          </a:endParaRPr>
        </a:p>
      </dgm:t>
    </dgm:pt>
    <dgm:pt modelId="{3ECB1A8B-0BDB-4CB4-B88C-77B0A261E7CA}">
      <dgm:prSet phldrT="[Texto]" custT="1"/>
      <dgm:spPr/>
      <dgm:t>
        <a:bodyPr/>
        <a:lstStyle/>
        <a:p>
          <a:r>
            <a:rPr lang="es-ES" sz="2000" dirty="0" smtClean="0">
              <a:latin typeface="+mn-lt"/>
              <a:cs typeface="Estrangelo Edessa" pitchFamily="66" charset="0"/>
            </a:rPr>
            <a:t>Cultura del autocontrol: no se visibiliza en mayor medida en el personal de la Agencia que labora en las regionales, el cual no asume su rol de prevención en la ejecución de los procesos. </a:t>
          </a:r>
          <a:endParaRPr lang="es-CO" sz="2000" b="0" dirty="0">
            <a:latin typeface="+mn-lt"/>
            <a:cs typeface="Estrangelo Edessa" pitchFamily="66" charset="0"/>
          </a:endParaRPr>
        </a:p>
      </dgm:t>
    </dgm:pt>
    <dgm:pt modelId="{1B09CF93-2D7C-42B1-8DFD-BC25350A952E}" type="parTrans" cxnId="{0FC659B0-011E-4576-BDE2-398F2F403CFC}">
      <dgm:prSet/>
      <dgm:spPr/>
      <dgm:t>
        <a:bodyPr/>
        <a:lstStyle/>
        <a:p>
          <a:endParaRPr lang="es-CO" sz="2000" b="0">
            <a:latin typeface="+mn-lt"/>
          </a:endParaRPr>
        </a:p>
      </dgm:t>
    </dgm:pt>
    <dgm:pt modelId="{A7C5C2FF-463F-44DC-9F0C-CA19B4C02292}" type="sibTrans" cxnId="{0FC659B0-011E-4576-BDE2-398F2F403CFC}">
      <dgm:prSet/>
      <dgm:spPr/>
      <dgm:t>
        <a:bodyPr/>
        <a:lstStyle/>
        <a:p>
          <a:endParaRPr lang="es-CO" sz="2000" b="0">
            <a:latin typeface="+mn-lt"/>
          </a:endParaRPr>
        </a:p>
      </dgm:t>
    </dgm:pt>
    <dgm:pt modelId="{E42932A9-B217-45D2-A86E-B249F9D5BCB9}">
      <dgm:prSet phldrT="[Texto]" custT="1"/>
      <dgm:spPr/>
      <dgm:t>
        <a:bodyPr/>
        <a:lstStyle/>
        <a:p>
          <a:r>
            <a:rPr lang="es-ES" sz="2000" dirty="0" smtClean="0">
              <a:latin typeface="+mn-lt"/>
              <a:cs typeface="Estrangelo Edessa" pitchFamily="66" charset="0"/>
            </a:rPr>
            <a:t>La falta de control sobre el personal asociado pues no existe forma más allá del control que ejercen los funcionarios de planta sobre ellos, debido a que la responsabilidad disciplinaria recae en el trabajador de planta. </a:t>
          </a:r>
          <a:endParaRPr lang="es-CO" sz="2000" b="0" dirty="0">
            <a:latin typeface="+mn-lt"/>
            <a:cs typeface="Estrangelo Edessa" pitchFamily="66" charset="0"/>
          </a:endParaRPr>
        </a:p>
      </dgm:t>
    </dgm:pt>
    <dgm:pt modelId="{0925E1A6-6435-4EF8-AF8D-72DC5B9D80C3}" type="parTrans" cxnId="{680C0C31-F663-4C80-84D2-4CAED107980D}">
      <dgm:prSet/>
      <dgm:spPr/>
      <dgm:t>
        <a:bodyPr/>
        <a:lstStyle/>
        <a:p>
          <a:endParaRPr lang="es-CO" sz="2000"/>
        </a:p>
      </dgm:t>
    </dgm:pt>
    <dgm:pt modelId="{4F42134A-0FC2-4509-9D89-8C0B94A43999}" type="sibTrans" cxnId="{680C0C31-F663-4C80-84D2-4CAED107980D}">
      <dgm:prSet/>
      <dgm:spPr/>
      <dgm:t>
        <a:bodyPr/>
        <a:lstStyle/>
        <a:p>
          <a:endParaRPr lang="es-CO" sz="2000"/>
        </a:p>
      </dgm:t>
    </dgm:pt>
    <dgm:pt modelId="{377C1C4C-F43C-4FD6-B3FC-3F6D6D97EBC4}">
      <dgm:prSet phldrT="[Texto]" custT="1"/>
      <dgm:spPr/>
      <dgm:t>
        <a:bodyPr/>
        <a:lstStyle/>
        <a:p>
          <a:r>
            <a:rPr lang="es-CO" sz="2000" dirty="0" smtClean="0">
              <a:latin typeface="+mn-lt"/>
              <a:cs typeface="Estrangelo Edessa" pitchFamily="66" charset="0"/>
            </a:rPr>
            <a:t>Se considera que no se ha cumplido con todos los objetivos que se pretendían con el GSED y se ha desperdiciado la oportunidad de generar sinergias y conocimientos. (Reuniones dependencias similares)</a:t>
          </a:r>
          <a:endParaRPr lang="es-CO" sz="2000" b="0" dirty="0">
            <a:latin typeface="+mn-lt"/>
            <a:cs typeface="Estrangelo Edessa" pitchFamily="66" charset="0"/>
          </a:endParaRPr>
        </a:p>
      </dgm:t>
    </dgm:pt>
    <dgm:pt modelId="{1480C7EF-3C37-44AB-8463-09749144486F}" type="parTrans" cxnId="{FB21F855-F383-41F4-B258-9F569ECCC91B}">
      <dgm:prSet/>
      <dgm:spPr/>
      <dgm:t>
        <a:bodyPr/>
        <a:lstStyle/>
        <a:p>
          <a:endParaRPr lang="es-CO" sz="2000"/>
        </a:p>
      </dgm:t>
    </dgm:pt>
    <dgm:pt modelId="{FDB40B05-3227-40C9-A68E-E65E8C677322}" type="sibTrans" cxnId="{FB21F855-F383-41F4-B258-9F569ECCC91B}">
      <dgm:prSet/>
      <dgm:spPr/>
      <dgm:t>
        <a:bodyPr/>
        <a:lstStyle/>
        <a:p>
          <a:endParaRPr lang="es-CO" sz="2000"/>
        </a:p>
      </dgm:t>
    </dgm:pt>
    <dgm:pt modelId="{9294F866-4950-4CE2-BCE6-2CE622D52877}" type="pres">
      <dgm:prSet presAssocID="{B47C0F59-23D3-4EE0-A46C-C0BD532A94D2}" presName="linear" presStyleCnt="0">
        <dgm:presLayoutVars>
          <dgm:dir/>
          <dgm:animLvl val="lvl"/>
          <dgm:resizeHandles val="exact"/>
        </dgm:presLayoutVars>
      </dgm:prSet>
      <dgm:spPr/>
    </dgm:pt>
    <dgm:pt modelId="{7A2059AA-627C-4DCF-BA8A-E54F2336186E}" type="pres">
      <dgm:prSet presAssocID="{67928F9F-A98C-452B-9A33-F206832FD946}" presName="parentLin" presStyleCnt="0"/>
      <dgm:spPr/>
    </dgm:pt>
    <dgm:pt modelId="{6B505F59-95F4-49D9-9ED8-A358EE8A95A5}" type="pres">
      <dgm:prSet presAssocID="{67928F9F-A98C-452B-9A33-F206832FD946}" presName="parentLeftMargin" presStyleLbl="node1" presStyleIdx="0" presStyleCnt="4"/>
      <dgm:spPr/>
      <dgm:t>
        <a:bodyPr/>
        <a:lstStyle/>
        <a:p>
          <a:endParaRPr lang="es-CO"/>
        </a:p>
      </dgm:t>
    </dgm:pt>
    <dgm:pt modelId="{E17CC1E0-444A-456C-9823-80DAD2861654}" type="pres">
      <dgm:prSet presAssocID="{67928F9F-A98C-452B-9A33-F206832FD946}" presName="parentText" presStyleLbl="node1" presStyleIdx="0" presStyleCnt="4" custScaleX="142857">
        <dgm:presLayoutVars>
          <dgm:chMax val="0"/>
          <dgm:bulletEnabled val="1"/>
        </dgm:presLayoutVars>
      </dgm:prSet>
      <dgm:spPr/>
      <dgm:t>
        <a:bodyPr/>
        <a:lstStyle/>
        <a:p>
          <a:endParaRPr lang="es-CO"/>
        </a:p>
      </dgm:t>
    </dgm:pt>
    <dgm:pt modelId="{42D49442-7CA8-4BA9-A19B-A100EBE67F3C}" type="pres">
      <dgm:prSet presAssocID="{67928F9F-A98C-452B-9A33-F206832FD946}" presName="negativeSpace" presStyleCnt="0"/>
      <dgm:spPr/>
    </dgm:pt>
    <dgm:pt modelId="{A04BCC1E-0413-42EF-8AC8-B077FCFDB8A6}" type="pres">
      <dgm:prSet presAssocID="{67928F9F-A98C-452B-9A33-F206832FD946}" presName="childText" presStyleLbl="conFgAcc1" presStyleIdx="0" presStyleCnt="4">
        <dgm:presLayoutVars>
          <dgm:bulletEnabled val="1"/>
        </dgm:presLayoutVars>
      </dgm:prSet>
      <dgm:spPr/>
    </dgm:pt>
    <dgm:pt modelId="{11762037-DA93-427B-BA3E-907E48E2BBAB}" type="pres">
      <dgm:prSet presAssocID="{5A45C65E-0391-4F08-9F46-05835EEA3A6B}" presName="spaceBetweenRectangles" presStyleCnt="0"/>
      <dgm:spPr/>
    </dgm:pt>
    <dgm:pt modelId="{49ED9FE5-DB5C-4BF9-A71B-CF6505C89402}" type="pres">
      <dgm:prSet presAssocID="{3ECB1A8B-0BDB-4CB4-B88C-77B0A261E7CA}" presName="parentLin" presStyleCnt="0"/>
      <dgm:spPr/>
    </dgm:pt>
    <dgm:pt modelId="{9FCBDC19-08C0-428C-8E3F-13B0EBB656CC}" type="pres">
      <dgm:prSet presAssocID="{3ECB1A8B-0BDB-4CB4-B88C-77B0A261E7CA}" presName="parentLeftMargin" presStyleLbl="node1" presStyleIdx="0" presStyleCnt="4"/>
      <dgm:spPr/>
      <dgm:t>
        <a:bodyPr/>
        <a:lstStyle/>
        <a:p>
          <a:endParaRPr lang="es-CO"/>
        </a:p>
      </dgm:t>
    </dgm:pt>
    <dgm:pt modelId="{E52BD3D2-2FE7-40D3-AA82-10ED07B834E5}" type="pres">
      <dgm:prSet presAssocID="{3ECB1A8B-0BDB-4CB4-B88C-77B0A261E7CA}" presName="parentText" presStyleLbl="node1" presStyleIdx="1" presStyleCnt="4" custScaleX="142857">
        <dgm:presLayoutVars>
          <dgm:chMax val="0"/>
          <dgm:bulletEnabled val="1"/>
        </dgm:presLayoutVars>
      </dgm:prSet>
      <dgm:spPr/>
      <dgm:t>
        <a:bodyPr/>
        <a:lstStyle/>
        <a:p>
          <a:endParaRPr lang="es-CO"/>
        </a:p>
      </dgm:t>
    </dgm:pt>
    <dgm:pt modelId="{CBC0A0D5-4513-431E-8006-D85712FD003C}" type="pres">
      <dgm:prSet presAssocID="{3ECB1A8B-0BDB-4CB4-B88C-77B0A261E7CA}" presName="negativeSpace" presStyleCnt="0"/>
      <dgm:spPr/>
    </dgm:pt>
    <dgm:pt modelId="{D7E154B4-25D8-4DA6-88C9-6D633AB5202B}" type="pres">
      <dgm:prSet presAssocID="{3ECB1A8B-0BDB-4CB4-B88C-77B0A261E7CA}" presName="childText" presStyleLbl="conFgAcc1" presStyleIdx="1" presStyleCnt="4">
        <dgm:presLayoutVars>
          <dgm:bulletEnabled val="1"/>
        </dgm:presLayoutVars>
      </dgm:prSet>
      <dgm:spPr/>
    </dgm:pt>
    <dgm:pt modelId="{19D0571C-A61A-44DA-8EE1-C1A1DE2118DE}" type="pres">
      <dgm:prSet presAssocID="{A7C5C2FF-463F-44DC-9F0C-CA19B4C02292}" presName="spaceBetweenRectangles" presStyleCnt="0"/>
      <dgm:spPr/>
    </dgm:pt>
    <dgm:pt modelId="{23CB65E5-F4D6-4F96-BA19-923927013DBD}" type="pres">
      <dgm:prSet presAssocID="{E42932A9-B217-45D2-A86E-B249F9D5BCB9}" presName="parentLin" presStyleCnt="0"/>
      <dgm:spPr/>
    </dgm:pt>
    <dgm:pt modelId="{59C04F95-CC75-4EDA-8FA6-20DA3EAF1666}" type="pres">
      <dgm:prSet presAssocID="{E42932A9-B217-45D2-A86E-B249F9D5BCB9}" presName="parentLeftMargin" presStyleLbl="node1" presStyleIdx="1" presStyleCnt="4"/>
      <dgm:spPr/>
      <dgm:t>
        <a:bodyPr/>
        <a:lstStyle/>
        <a:p>
          <a:endParaRPr lang="es-CO"/>
        </a:p>
      </dgm:t>
    </dgm:pt>
    <dgm:pt modelId="{D25CF639-AFC8-442A-BBDB-F64743F7D869}" type="pres">
      <dgm:prSet presAssocID="{E42932A9-B217-45D2-A86E-B249F9D5BCB9}" presName="parentText" presStyleLbl="node1" presStyleIdx="2" presStyleCnt="4" custScaleX="142857">
        <dgm:presLayoutVars>
          <dgm:chMax val="0"/>
          <dgm:bulletEnabled val="1"/>
        </dgm:presLayoutVars>
      </dgm:prSet>
      <dgm:spPr/>
      <dgm:t>
        <a:bodyPr/>
        <a:lstStyle/>
        <a:p>
          <a:endParaRPr lang="es-CO"/>
        </a:p>
      </dgm:t>
    </dgm:pt>
    <dgm:pt modelId="{E3406F25-536C-459C-ABAB-59535179BEDD}" type="pres">
      <dgm:prSet presAssocID="{E42932A9-B217-45D2-A86E-B249F9D5BCB9}" presName="negativeSpace" presStyleCnt="0"/>
      <dgm:spPr/>
    </dgm:pt>
    <dgm:pt modelId="{E4E034A6-ABCA-476B-8C65-A3A1CAE399C8}" type="pres">
      <dgm:prSet presAssocID="{E42932A9-B217-45D2-A86E-B249F9D5BCB9}" presName="childText" presStyleLbl="conFgAcc1" presStyleIdx="2" presStyleCnt="4">
        <dgm:presLayoutVars>
          <dgm:bulletEnabled val="1"/>
        </dgm:presLayoutVars>
      </dgm:prSet>
      <dgm:spPr/>
    </dgm:pt>
    <dgm:pt modelId="{20E985E9-1B73-4E6B-871E-EB502A04B751}" type="pres">
      <dgm:prSet presAssocID="{4F42134A-0FC2-4509-9D89-8C0B94A43999}" presName="spaceBetweenRectangles" presStyleCnt="0"/>
      <dgm:spPr/>
    </dgm:pt>
    <dgm:pt modelId="{56A417E9-CF19-4886-8040-41EBF50497E3}" type="pres">
      <dgm:prSet presAssocID="{377C1C4C-F43C-4FD6-B3FC-3F6D6D97EBC4}" presName="parentLin" presStyleCnt="0"/>
      <dgm:spPr/>
    </dgm:pt>
    <dgm:pt modelId="{F84C1805-0EEF-4A0C-9D94-44D3FE958A40}" type="pres">
      <dgm:prSet presAssocID="{377C1C4C-F43C-4FD6-B3FC-3F6D6D97EBC4}" presName="parentLeftMargin" presStyleLbl="node1" presStyleIdx="2" presStyleCnt="4"/>
      <dgm:spPr/>
      <dgm:t>
        <a:bodyPr/>
        <a:lstStyle/>
        <a:p>
          <a:endParaRPr lang="es-CO"/>
        </a:p>
      </dgm:t>
    </dgm:pt>
    <dgm:pt modelId="{D8DC6BDD-CD77-4905-BB01-8035561231AC}" type="pres">
      <dgm:prSet presAssocID="{377C1C4C-F43C-4FD6-B3FC-3F6D6D97EBC4}" presName="parentText" presStyleLbl="node1" presStyleIdx="3" presStyleCnt="4" custScaleX="142857">
        <dgm:presLayoutVars>
          <dgm:chMax val="0"/>
          <dgm:bulletEnabled val="1"/>
        </dgm:presLayoutVars>
      </dgm:prSet>
      <dgm:spPr/>
      <dgm:t>
        <a:bodyPr/>
        <a:lstStyle/>
        <a:p>
          <a:endParaRPr lang="es-CO"/>
        </a:p>
      </dgm:t>
    </dgm:pt>
    <dgm:pt modelId="{AB9E11CC-9462-4D4C-970F-6B489CE83E7A}" type="pres">
      <dgm:prSet presAssocID="{377C1C4C-F43C-4FD6-B3FC-3F6D6D97EBC4}" presName="negativeSpace" presStyleCnt="0"/>
      <dgm:spPr/>
    </dgm:pt>
    <dgm:pt modelId="{3EED7D61-92A8-4BA3-8751-A48D38262421}" type="pres">
      <dgm:prSet presAssocID="{377C1C4C-F43C-4FD6-B3FC-3F6D6D97EBC4}" presName="childText" presStyleLbl="conFgAcc1" presStyleIdx="3" presStyleCnt="4">
        <dgm:presLayoutVars>
          <dgm:bulletEnabled val="1"/>
        </dgm:presLayoutVars>
      </dgm:prSet>
      <dgm:spPr/>
    </dgm:pt>
  </dgm:ptLst>
  <dgm:cxnLst>
    <dgm:cxn modelId="{FB21F855-F383-41F4-B258-9F569ECCC91B}" srcId="{B47C0F59-23D3-4EE0-A46C-C0BD532A94D2}" destId="{377C1C4C-F43C-4FD6-B3FC-3F6D6D97EBC4}" srcOrd="3" destOrd="0" parTransId="{1480C7EF-3C37-44AB-8463-09749144486F}" sibTransId="{FDB40B05-3227-40C9-A68E-E65E8C677322}"/>
    <dgm:cxn modelId="{FAD5DA24-1308-4E30-8F59-1999BF875F89}" type="presOf" srcId="{B47C0F59-23D3-4EE0-A46C-C0BD532A94D2}" destId="{9294F866-4950-4CE2-BCE6-2CE622D52877}" srcOrd="0" destOrd="0" presId="urn:microsoft.com/office/officeart/2005/8/layout/list1"/>
    <dgm:cxn modelId="{034C96D2-F35C-4092-B302-6FB40ED9B4FF}" srcId="{B47C0F59-23D3-4EE0-A46C-C0BD532A94D2}" destId="{67928F9F-A98C-452B-9A33-F206832FD946}" srcOrd="0" destOrd="0" parTransId="{7C4F2023-1E17-455E-A83B-67C4235F8329}" sibTransId="{5A45C65E-0391-4F08-9F46-05835EEA3A6B}"/>
    <dgm:cxn modelId="{9F52DD0F-826C-4811-A504-1DB0B123C745}" type="presOf" srcId="{67928F9F-A98C-452B-9A33-F206832FD946}" destId="{6B505F59-95F4-49D9-9ED8-A358EE8A95A5}" srcOrd="0" destOrd="0" presId="urn:microsoft.com/office/officeart/2005/8/layout/list1"/>
    <dgm:cxn modelId="{B3485E00-6C57-4077-A9F8-1EC6288B9F37}" type="presOf" srcId="{67928F9F-A98C-452B-9A33-F206832FD946}" destId="{E17CC1E0-444A-456C-9823-80DAD2861654}" srcOrd="1" destOrd="0" presId="urn:microsoft.com/office/officeart/2005/8/layout/list1"/>
    <dgm:cxn modelId="{D032F381-5E4E-4A9B-A148-4D39B3E49E6C}" type="presOf" srcId="{3ECB1A8B-0BDB-4CB4-B88C-77B0A261E7CA}" destId="{E52BD3D2-2FE7-40D3-AA82-10ED07B834E5}" srcOrd="1" destOrd="0" presId="urn:microsoft.com/office/officeart/2005/8/layout/list1"/>
    <dgm:cxn modelId="{C80E8D00-A0D5-4C82-B74E-99DD30DAE9D8}" type="presOf" srcId="{377C1C4C-F43C-4FD6-B3FC-3F6D6D97EBC4}" destId="{D8DC6BDD-CD77-4905-BB01-8035561231AC}" srcOrd="1" destOrd="0" presId="urn:microsoft.com/office/officeart/2005/8/layout/list1"/>
    <dgm:cxn modelId="{D8F16B40-1EC1-4B97-A8BB-110F0A189849}" type="presOf" srcId="{3ECB1A8B-0BDB-4CB4-B88C-77B0A261E7CA}" destId="{9FCBDC19-08C0-428C-8E3F-13B0EBB656CC}" srcOrd="0" destOrd="0" presId="urn:microsoft.com/office/officeart/2005/8/layout/list1"/>
    <dgm:cxn modelId="{8D9C95A1-185A-4445-BB22-0BC0E0CDE812}" type="presOf" srcId="{377C1C4C-F43C-4FD6-B3FC-3F6D6D97EBC4}" destId="{F84C1805-0EEF-4A0C-9D94-44D3FE958A40}" srcOrd="0" destOrd="0" presId="urn:microsoft.com/office/officeart/2005/8/layout/list1"/>
    <dgm:cxn modelId="{0FC659B0-011E-4576-BDE2-398F2F403CFC}" srcId="{B47C0F59-23D3-4EE0-A46C-C0BD532A94D2}" destId="{3ECB1A8B-0BDB-4CB4-B88C-77B0A261E7CA}" srcOrd="1" destOrd="0" parTransId="{1B09CF93-2D7C-42B1-8DFD-BC25350A952E}" sibTransId="{A7C5C2FF-463F-44DC-9F0C-CA19B4C02292}"/>
    <dgm:cxn modelId="{533669D3-3883-4FA6-97AD-DE0A067CFC20}" type="presOf" srcId="{E42932A9-B217-45D2-A86E-B249F9D5BCB9}" destId="{D25CF639-AFC8-442A-BBDB-F64743F7D869}" srcOrd="1" destOrd="0" presId="urn:microsoft.com/office/officeart/2005/8/layout/list1"/>
    <dgm:cxn modelId="{951E475E-AB0E-47D4-9523-76FDBF42B7DA}" type="presOf" srcId="{E42932A9-B217-45D2-A86E-B249F9D5BCB9}" destId="{59C04F95-CC75-4EDA-8FA6-20DA3EAF1666}" srcOrd="0" destOrd="0" presId="urn:microsoft.com/office/officeart/2005/8/layout/list1"/>
    <dgm:cxn modelId="{680C0C31-F663-4C80-84D2-4CAED107980D}" srcId="{B47C0F59-23D3-4EE0-A46C-C0BD532A94D2}" destId="{E42932A9-B217-45D2-A86E-B249F9D5BCB9}" srcOrd="2" destOrd="0" parTransId="{0925E1A6-6435-4EF8-AF8D-72DC5B9D80C3}" sibTransId="{4F42134A-0FC2-4509-9D89-8C0B94A43999}"/>
    <dgm:cxn modelId="{EF562BEF-06F1-4C83-8206-7B504A987516}" type="presParOf" srcId="{9294F866-4950-4CE2-BCE6-2CE622D52877}" destId="{7A2059AA-627C-4DCF-BA8A-E54F2336186E}" srcOrd="0" destOrd="0" presId="urn:microsoft.com/office/officeart/2005/8/layout/list1"/>
    <dgm:cxn modelId="{9B7BD7A3-DBA6-47CE-9376-C371587B148C}" type="presParOf" srcId="{7A2059AA-627C-4DCF-BA8A-E54F2336186E}" destId="{6B505F59-95F4-49D9-9ED8-A358EE8A95A5}" srcOrd="0" destOrd="0" presId="urn:microsoft.com/office/officeart/2005/8/layout/list1"/>
    <dgm:cxn modelId="{FF7DF4E7-B8C7-407A-84A0-AFE735990C62}" type="presParOf" srcId="{7A2059AA-627C-4DCF-BA8A-E54F2336186E}" destId="{E17CC1E0-444A-456C-9823-80DAD2861654}" srcOrd="1" destOrd="0" presId="urn:microsoft.com/office/officeart/2005/8/layout/list1"/>
    <dgm:cxn modelId="{3E41F5D0-3AF2-47D6-A8EC-1E9BEAD240E8}" type="presParOf" srcId="{9294F866-4950-4CE2-BCE6-2CE622D52877}" destId="{42D49442-7CA8-4BA9-A19B-A100EBE67F3C}" srcOrd="1" destOrd="0" presId="urn:microsoft.com/office/officeart/2005/8/layout/list1"/>
    <dgm:cxn modelId="{458A20FD-9CE3-47FE-9656-65C787F749EF}" type="presParOf" srcId="{9294F866-4950-4CE2-BCE6-2CE622D52877}" destId="{A04BCC1E-0413-42EF-8AC8-B077FCFDB8A6}" srcOrd="2" destOrd="0" presId="urn:microsoft.com/office/officeart/2005/8/layout/list1"/>
    <dgm:cxn modelId="{CE86005C-8DEE-49A1-8968-F4E0E4FA7EBB}" type="presParOf" srcId="{9294F866-4950-4CE2-BCE6-2CE622D52877}" destId="{11762037-DA93-427B-BA3E-907E48E2BBAB}" srcOrd="3" destOrd="0" presId="urn:microsoft.com/office/officeart/2005/8/layout/list1"/>
    <dgm:cxn modelId="{DA23746D-EC9C-44F9-9859-B58FA7FA092E}" type="presParOf" srcId="{9294F866-4950-4CE2-BCE6-2CE622D52877}" destId="{49ED9FE5-DB5C-4BF9-A71B-CF6505C89402}" srcOrd="4" destOrd="0" presId="urn:microsoft.com/office/officeart/2005/8/layout/list1"/>
    <dgm:cxn modelId="{785A4F22-61C6-4FCE-8774-862D7778E2D7}" type="presParOf" srcId="{49ED9FE5-DB5C-4BF9-A71B-CF6505C89402}" destId="{9FCBDC19-08C0-428C-8E3F-13B0EBB656CC}" srcOrd="0" destOrd="0" presId="urn:microsoft.com/office/officeart/2005/8/layout/list1"/>
    <dgm:cxn modelId="{F9E9072E-446A-471D-BBF2-A775DFF6D2E6}" type="presParOf" srcId="{49ED9FE5-DB5C-4BF9-A71B-CF6505C89402}" destId="{E52BD3D2-2FE7-40D3-AA82-10ED07B834E5}" srcOrd="1" destOrd="0" presId="urn:microsoft.com/office/officeart/2005/8/layout/list1"/>
    <dgm:cxn modelId="{A676A72D-4495-424C-BFDF-51D6BA066B4F}" type="presParOf" srcId="{9294F866-4950-4CE2-BCE6-2CE622D52877}" destId="{CBC0A0D5-4513-431E-8006-D85712FD003C}" srcOrd="5" destOrd="0" presId="urn:microsoft.com/office/officeart/2005/8/layout/list1"/>
    <dgm:cxn modelId="{32DAC4FF-2210-42EA-B7E9-4D997D1F7CD8}" type="presParOf" srcId="{9294F866-4950-4CE2-BCE6-2CE622D52877}" destId="{D7E154B4-25D8-4DA6-88C9-6D633AB5202B}" srcOrd="6" destOrd="0" presId="urn:microsoft.com/office/officeart/2005/8/layout/list1"/>
    <dgm:cxn modelId="{7C92717A-6B41-4F2A-8897-8BC77242040D}" type="presParOf" srcId="{9294F866-4950-4CE2-BCE6-2CE622D52877}" destId="{19D0571C-A61A-44DA-8EE1-C1A1DE2118DE}" srcOrd="7" destOrd="0" presId="urn:microsoft.com/office/officeart/2005/8/layout/list1"/>
    <dgm:cxn modelId="{A9A85DB3-F372-49CC-A64B-D728B6E61557}" type="presParOf" srcId="{9294F866-4950-4CE2-BCE6-2CE622D52877}" destId="{23CB65E5-F4D6-4F96-BA19-923927013DBD}" srcOrd="8" destOrd="0" presId="urn:microsoft.com/office/officeart/2005/8/layout/list1"/>
    <dgm:cxn modelId="{A2FDE4FD-97ED-498B-B99B-75AB45913225}" type="presParOf" srcId="{23CB65E5-F4D6-4F96-BA19-923927013DBD}" destId="{59C04F95-CC75-4EDA-8FA6-20DA3EAF1666}" srcOrd="0" destOrd="0" presId="urn:microsoft.com/office/officeart/2005/8/layout/list1"/>
    <dgm:cxn modelId="{7DDD3A74-8C4F-4C22-9E5C-EE2DE6871F7D}" type="presParOf" srcId="{23CB65E5-F4D6-4F96-BA19-923927013DBD}" destId="{D25CF639-AFC8-442A-BBDB-F64743F7D869}" srcOrd="1" destOrd="0" presId="urn:microsoft.com/office/officeart/2005/8/layout/list1"/>
    <dgm:cxn modelId="{7F76D928-5330-45AF-8B7B-3EBB2A8DE845}" type="presParOf" srcId="{9294F866-4950-4CE2-BCE6-2CE622D52877}" destId="{E3406F25-536C-459C-ABAB-59535179BEDD}" srcOrd="9" destOrd="0" presId="urn:microsoft.com/office/officeart/2005/8/layout/list1"/>
    <dgm:cxn modelId="{D18EAA36-6A7F-46F0-97E1-232C270E5F47}" type="presParOf" srcId="{9294F866-4950-4CE2-BCE6-2CE622D52877}" destId="{E4E034A6-ABCA-476B-8C65-A3A1CAE399C8}" srcOrd="10" destOrd="0" presId="urn:microsoft.com/office/officeart/2005/8/layout/list1"/>
    <dgm:cxn modelId="{BAEEAD11-B8A7-4754-8628-21475B6F25EA}" type="presParOf" srcId="{9294F866-4950-4CE2-BCE6-2CE622D52877}" destId="{20E985E9-1B73-4E6B-871E-EB502A04B751}" srcOrd="11" destOrd="0" presId="urn:microsoft.com/office/officeart/2005/8/layout/list1"/>
    <dgm:cxn modelId="{48901890-B130-4A01-B7BC-10A94A9E57E4}" type="presParOf" srcId="{9294F866-4950-4CE2-BCE6-2CE622D52877}" destId="{56A417E9-CF19-4886-8040-41EBF50497E3}" srcOrd="12" destOrd="0" presId="urn:microsoft.com/office/officeart/2005/8/layout/list1"/>
    <dgm:cxn modelId="{810D5D5D-5B32-4803-AA0D-2A09A2CB5A6C}" type="presParOf" srcId="{56A417E9-CF19-4886-8040-41EBF50497E3}" destId="{F84C1805-0EEF-4A0C-9D94-44D3FE958A40}" srcOrd="0" destOrd="0" presId="urn:microsoft.com/office/officeart/2005/8/layout/list1"/>
    <dgm:cxn modelId="{F0B549DC-1478-484D-BD8A-F197F52D66CD}" type="presParOf" srcId="{56A417E9-CF19-4886-8040-41EBF50497E3}" destId="{D8DC6BDD-CD77-4905-BB01-8035561231AC}" srcOrd="1" destOrd="0" presId="urn:microsoft.com/office/officeart/2005/8/layout/list1"/>
    <dgm:cxn modelId="{0F304BD6-71A7-4F2C-9EBB-46BAB4FA6657}" type="presParOf" srcId="{9294F866-4950-4CE2-BCE6-2CE622D52877}" destId="{AB9E11CC-9462-4D4C-970F-6B489CE83E7A}" srcOrd="13" destOrd="0" presId="urn:microsoft.com/office/officeart/2005/8/layout/list1"/>
    <dgm:cxn modelId="{4128649C-14CC-4E88-B917-62FC8746FADE}" type="presParOf" srcId="{9294F866-4950-4CE2-BCE6-2CE622D52877}" destId="{3EED7D61-92A8-4BA3-8751-A48D38262421}" srcOrd="14"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0CEF7A5A-EE67-4D2A-BAF5-5E3D4653BA4B}" type="doc">
      <dgm:prSet loTypeId="urn:microsoft.com/office/officeart/2005/8/layout/target2" loCatId="relationship" qsTypeId="urn:microsoft.com/office/officeart/2005/8/quickstyle/3d2" qsCatId="3D" csTypeId="urn:microsoft.com/office/officeart/2005/8/colors/accent5_1" csCatId="accent5" phldr="1"/>
      <dgm:spPr/>
      <dgm:t>
        <a:bodyPr/>
        <a:lstStyle/>
        <a:p>
          <a:endParaRPr lang="es-CO"/>
        </a:p>
      </dgm:t>
    </dgm:pt>
    <dgm:pt modelId="{57F24723-EF0F-4CA0-926B-4B2BA85EF053}">
      <dgm:prSet phldrT="[Texto]" custT="1"/>
      <dgm:spPr/>
      <dgm:t>
        <a:bodyPr/>
        <a:lstStyle/>
        <a:p>
          <a:pPr algn="ctr"/>
          <a:endParaRPr lang="es-CO" sz="2800" b="1" dirty="0">
            <a:latin typeface="+mn-lt"/>
            <a:cs typeface="Estrangelo Edessa" pitchFamily="66" charset="0"/>
          </a:endParaRPr>
        </a:p>
      </dgm:t>
    </dgm:pt>
    <dgm:pt modelId="{4D30EB22-0469-48E8-82B2-8D9F3FB3B6EC}" type="parTrans" cxnId="{E5C260F1-FCED-47B5-878C-FC6B90CD02A0}">
      <dgm:prSet/>
      <dgm:spPr/>
      <dgm:t>
        <a:bodyPr/>
        <a:lstStyle/>
        <a:p>
          <a:endParaRPr lang="es-CO" sz="1800">
            <a:latin typeface="Estrangelo Edessa" pitchFamily="66" charset="0"/>
            <a:cs typeface="Estrangelo Edessa" pitchFamily="66" charset="0"/>
          </a:endParaRPr>
        </a:p>
      </dgm:t>
    </dgm:pt>
    <dgm:pt modelId="{4F43D966-B99F-426E-B988-637129D86E86}" type="sibTrans" cxnId="{E5C260F1-FCED-47B5-878C-FC6B90CD02A0}">
      <dgm:prSet/>
      <dgm:spPr/>
      <dgm:t>
        <a:bodyPr/>
        <a:lstStyle/>
        <a:p>
          <a:endParaRPr lang="es-CO" sz="1800">
            <a:latin typeface="Estrangelo Edessa" pitchFamily="66" charset="0"/>
            <a:cs typeface="Estrangelo Edessa" pitchFamily="66" charset="0"/>
          </a:endParaRPr>
        </a:p>
      </dgm:t>
    </dgm:pt>
    <dgm:pt modelId="{BAF3B7A2-E3FE-427D-AC89-FCAB9A6CCF51}">
      <dgm:prSet phldrT="[Texto]" custT="1"/>
      <dgm:spPr/>
      <dgm:t>
        <a:bodyPr/>
        <a:lstStyle/>
        <a:p>
          <a:r>
            <a:rPr lang="es-CO" sz="1800" dirty="0" smtClean="0">
              <a:latin typeface="+mn-lt"/>
              <a:cs typeface="Estrangelo Edessa" pitchFamily="66" charset="0"/>
            </a:rPr>
            <a:t>Construcción de plantas de comidas listas con el fin de reducir costos de intermediación, la consolidación de la marca AGLO para lograr la trazabilidad, posicionamiento y reducción de costos. </a:t>
          </a:r>
          <a:endParaRPr lang="es-CO" sz="1800" dirty="0">
            <a:latin typeface="+mn-lt"/>
            <a:cs typeface="Estrangelo Edessa" pitchFamily="66" charset="0"/>
          </a:endParaRPr>
        </a:p>
      </dgm:t>
    </dgm:pt>
    <dgm:pt modelId="{5358810E-63E4-49BC-BF61-00D84F986971}" type="parTrans" cxnId="{839C8767-0A30-47FA-85D4-6A9F3E797C23}">
      <dgm:prSet/>
      <dgm:spPr/>
      <dgm:t>
        <a:bodyPr/>
        <a:lstStyle/>
        <a:p>
          <a:endParaRPr lang="es-CO" sz="1800">
            <a:latin typeface="Estrangelo Edessa" pitchFamily="66" charset="0"/>
            <a:cs typeface="Estrangelo Edessa" pitchFamily="66" charset="0"/>
          </a:endParaRPr>
        </a:p>
      </dgm:t>
    </dgm:pt>
    <dgm:pt modelId="{B2737A69-2485-48DC-82DD-FF7D8CDF282E}" type="sibTrans" cxnId="{839C8767-0A30-47FA-85D4-6A9F3E797C23}">
      <dgm:prSet/>
      <dgm:spPr/>
      <dgm:t>
        <a:bodyPr/>
        <a:lstStyle/>
        <a:p>
          <a:endParaRPr lang="es-CO" sz="1800">
            <a:latin typeface="Estrangelo Edessa" pitchFamily="66" charset="0"/>
            <a:cs typeface="Estrangelo Edessa" pitchFamily="66" charset="0"/>
          </a:endParaRPr>
        </a:p>
      </dgm:t>
    </dgm:pt>
    <dgm:pt modelId="{345CD103-02C8-4F18-A709-064B79A90980}">
      <dgm:prSet phldrT="[Texto]" custT="1"/>
      <dgm:spPr/>
      <dgm:t>
        <a:bodyPr/>
        <a:lstStyle/>
        <a:p>
          <a:r>
            <a:rPr lang="es-CO" sz="1800" dirty="0" smtClean="0">
              <a:latin typeface="+mn-lt"/>
              <a:cs typeface="Estrangelo Edessa" pitchFamily="66" charset="0"/>
            </a:rPr>
            <a:t>Se  piensa  lograr liderar  el  suministro en combustibles en todas las FF.MM para el año 2012. </a:t>
          </a:r>
          <a:endParaRPr lang="es-CO" sz="1800" dirty="0">
            <a:latin typeface="+mn-lt"/>
            <a:cs typeface="Estrangelo Edessa" pitchFamily="66" charset="0"/>
          </a:endParaRPr>
        </a:p>
      </dgm:t>
    </dgm:pt>
    <dgm:pt modelId="{968C3D97-654A-44AE-8246-809FCACBCB3F}" type="parTrans" cxnId="{B794B37D-3470-49D0-B442-E41782A2CCFB}">
      <dgm:prSet/>
      <dgm:spPr/>
      <dgm:t>
        <a:bodyPr/>
        <a:lstStyle/>
        <a:p>
          <a:endParaRPr lang="es-CO" sz="1800">
            <a:latin typeface="Estrangelo Edessa" pitchFamily="66" charset="0"/>
            <a:cs typeface="Estrangelo Edessa" pitchFamily="66" charset="0"/>
          </a:endParaRPr>
        </a:p>
      </dgm:t>
    </dgm:pt>
    <dgm:pt modelId="{442F13F4-4947-4043-B5B9-5285F68B8E60}" type="sibTrans" cxnId="{B794B37D-3470-49D0-B442-E41782A2CCFB}">
      <dgm:prSet/>
      <dgm:spPr/>
      <dgm:t>
        <a:bodyPr/>
        <a:lstStyle/>
        <a:p>
          <a:endParaRPr lang="es-CO" sz="1800">
            <a:latin typeface="Estrangelo Edessa" pitchFamily="66" charset="0"/>
            <a:cs typeface="Estrangelo Edessa" pitchFamily="66" charset="0"/>
          </a:endParaRPr>
        </a:p>
      </dgm:t>
    </dgm:pt>
    <dgm:pt modelId="{99938C04-FCC0-40AD-AF23-1E4E8D946CA9}">
      <dgm:prSet phldrT="[Texto]" custT="1"/>
      <dgm:spPr/>
      <dgm:t>
        <a:bodyPr/>
        <a:lstStyle/>
        <a:p>
          <a:r>
            <a:rPr lang="es-CO" sz="1800" b="0" dirty="0" smtClean="0">
              <a:latin typeface="+mn-lt"/>
              <a:cs typeface="Estrangelo Edessa" pitchFamily="66" charset="0"/>
            </a:rPr>
            <a:t>Pasajes AGLO que incluye planes turísticos para miembros de las fuerzas militares. </a:t>
          </a:r>
          <a:endParaRPr lang="es-CO" sz="1800" dirty="0">
            <a:latin typeface="+mn-lt"/>
            <a:cs typeface="Estrangelo Edessa" pitchFamily="66" charset="0"/>
          </a:endParaRPr>
        </a:p>
      </dgm:t>
    </dgm:pt>
    <dgm:pt modelId="{BB5D2493-38D1-475F-B7BD-77278DF4010D}" type="parTrans" cxnId="{B4C88F66-B2D7-497F-A153-22EA075399C5}">
      <dgm:prSet/>
      <dgm:spPr/>
      <dgm:t>
        <a:bodyPr/>
        <a:lstStyle/>
        <a:p>
          <a:endParaRPr lang="es-CO" sz="1800">
            <a:latin typeface="Estrangelo Edessa" pitchFamily="66" charset="0"/>
            <a:cs typeface="Estrangelo Edessa" pitchFamily="66" charset="0"/>
          </a:endParaRPr>
        </a:p>
      </dgm:t>
    </dgm:pt>
    <dgm:pt modelId="{14E6C03E-5840-4EEB-A0AF-A1E0C4BAC3DC}" type="sibTrans" cxnId="{B4C88F66-B2D7-497F-A153-22EA075399C5}">
      <dgm:prSet/>
      <dgm:spPr/>
      <dgm:t>
        <a:bodyPr/>
        <a:lstStyle/>
        <a:p>
          <a:endParaRPr lang="es-CO" sz="1800">
            <a:latin typeface="Estrangelo Edessa" pitchFamily="66" charset="0"/>
            <a:cs typeface="Estrangelo Edessa" pitchFamily="66" charset="0"/>
          </a:endParaRPr>
        </a:p>
      </dgm:t>
    </dgm:pt>
    <dgm:pt modelId="{7E7161DF-123D-4ED0-B54C-CC85B24E6EC0}">
      <dgm:prSet phldrT="[Texto]" custT="1"/>
      <dgm:spPr/>
      <dgm:t>
        <a:bodyPr/>
        <a:lstStyle/>
        <a:p>
          <a:r>
            <a:rPr lang="es-CO" sz="1800" dirty="0" smtClean="0">
              <a:latin typeface="+mn-lt"/>
              <a:cs typeface="Estrangelo Edessa" pitchFamily="66" charset="0"/>
            </a:rPr>
            <a:t>Se pretende implantar un sistema de administración electrónico de combustibles a nivel nacional para el control del recurso y de las flotas por medio satelital.</a:t>
          </a:r>
          <a:endParaRPr lang="es-CO" sz="1800" dirty="0">
            <a:latin typeface="+mn-lt"/>
            <a:cs typeface="Estrangelo Edessa" pitchFamily="66" charset="0"/>
          </a:endParaRPr>
        </a:p>
      </dgm:t>
    </dgm:pt>
    <dgm:pt modelId="{CDA3ACCE-4960-403E-9F4B-13830B946CA2}" type="parTrans" cxnId="{69685F5D-F5A7-487F-A13A-15C696DEF678}">
      <dgm:prSet/>
      <dgm:spPr/>
      <dgm:t>
        <a:bodyPr/>
        <a:lstStyle/>
        <a:p>
          <a:endParaRPr lang="es-CO" sz="1800">
            <a:latin typeface="Estrangelo Edessa" pitchFamily="66" charset="0"/>
            <a:cs typeface="Estrangelo Edessa" pitchFamily="66" charset="0"/>
          </a:endParaRPr>
        </a:p>
      </dgm:t>
    </dgm:pt>
    <dgm:pt modelId="{EA3CC1BB-AED4-4B5F-9E1E-0815105018BF}" type="sibTrans" cxnId="{69685F5D-F5A7-487F-A13A-15C696DEF678}">
      <dgm:prSet/>
      <dgm:spPr/>
      <dgm:t>
        <a:bodyPr/>
        <a:lstStyle/>
        <a:p>
          <a:endParaRPr lang="es-CO" sz="1800">
            <a:latin typeface="Estrangelo Edessa" pitchFamily="66" charset="0"/>
            <a:cs typeface="Estrangelo Edessa" pitchFamily="66" charset="0"/>
          </a:endParaRPr>
        </a:p>
      </dgm:t>
    </dgm:pt>
    <dgm:pt modelId="{06CBFA1A-A505-4959-90FD-855BBE79295E}">
      <dgm:prSet phldrT="[Texto]" custT="1"/>
      <dgm:spPr/>
      <dgm:t>
        <a:bodyPr/>
        <a:lstStyle/>
        <a:p>
          <a:r>
            <a:rPr lang="es-CO" sz="1800" b="0" dirty="0" smtClean="0">
              <a:latin typeface="+mn-lt"/>
              <a:cs typeface="Estrangelo Edessa" pitchFamily="66" charset="0"/>
            </a:rPr>
            <a:t>Créditos para vivienda no en UVR pero sin competir con CAPROVIMPO.</a:t>
          </a:r>
          <a:endParaRPr lang="es-CO" sz="1800" dirty="0">
            <a:latin typeface="+mn-lt"/>
            <a:cs typeface="Estrangelo Edessa" pitchFamily="66" charset="0"/>
          </a:endParaRPr>
        </a:p>
      </dgm:t>
    </dgm:pt>
    <dgm:pt modelId="{14728E06-7C12-4D7B-A694-AACE2DBBE371}" type="parTrans" cxnId="{405E4B4D-B14B-46AA-BB80-D4E834DA26CC}">
      <dgm:prSet/>
      <dgm:spPr/>
      <dgm:t>
        <a:bodyPr/>
        <a:lstStyle/>
        <a:p>
          <a:endParaRPr lang="es-CO" sz="1800">
            <a:latin typeface="Estrangelo Edessa" pitchFamily="66" charset="0"/>
            <a:cs typeface="Estrangelo Edessa" pitchFamily="66" charset="0"/>
          </a:endParaRPr>
        </a:p>
      </dgm:t>
    </dgm:pt>
    <dgm:pt modelId="{ACD6630B-6116-47B2-9E0D-2D7D28552153}" type="sibTrans" cxnId="{405E4B4D-B14B-46AA-BB80-D4E834DA26CC}">
      <dgm:prSet/>
      <dgm:spPr/>
      <dgm:t>
        <a:bodyPr/>
        <a:lstStyle/>
        <a:p>
          <a:endParaRPr lang="es-CO" sz="1800">
            <a:latin typeface="Estrangelo Edessa" pitchFamily="66" charset="0"/>
            <a:cs typeface="Estrangelo Edessa" pitchFamily="66" charset="0"/>
          </a:endParaRPr>
        </a:p>
      </dgm:t>
    </dgm:pt>
    <dgm:pt modelId="{49643D52-3085-4FBB-9C7E-D20803A5B169}">
      <dgm:prSet phldrT="[Texto]" custT="1"/>
      <dgm:spPr/>
      <dgm:t>
        <a:bodyPr/>
        <a:lstStyle/>
        <a:p>
          <a:pPr algn="just"/>
          <a:endParaRPr lang="es-CO" sz="1800" b="0" dirty="0" smtClean="0">
            <a:latin typeface="+mn-lt"/>
            <a:cs typeface="Estrangelo Edessa" pitchFamily="66" charset="0"/>
          </a:endParaRPr>
        </a:p>
        <a:p>
          <a:pPr algn="just"/>
          <a:r>
            <a:rPr lang="es-CO" sz="1800" b="0" dirty="0" smtClean="0">
              <a:latin typeface="+mn-lt"/>
              <a:cs typeface="Estrangelo Edessa" pitchFamily="66" charset="0"/>
            </a:rPr>
            <a:t>Nuevo formato de las servitiendas (Aguachica y Quibdó) que pretende incluir diferentes servicios: comidas rápidas, servicio de internet, teléfono.</a:t>
          </a:r>
          <a:endParaRPr lang="es-CO" sz="1800" dirty="0" smtClean="0">
            <a:latin typeface="+mn-lt"/>
            <a:cs typeface="Estrangelo Edessa" pitchFamily="66" charset="0"/>
          </a:endParaRPr>
        </a:p>
      </dgm:t>
    </dgm:pt>
    <dgm:pt modelId="{FEA3826C-77A4-4D92-B3BA-342AAAEDF515}" type="sibTrans" cxnId="{D565631F-5F64-48D6-AEF5-CEAF86B3D18A}">
      <dgm:prSet/>
      <dgm:spPr/>
      <dgm:t>
        <a:bodyPr/>
        <a:lstStyle/>
        <a:p>
          <a:endParaRPr lang="es-CO" sz="1800">
            <a:latin typeface="Estrangelo Edessa" pitchFamily="66" charset="0"/>
            <a:cs typeface="Estrangelo Edessa" pitchFamily="66" charset="0"/>
          </a:endParaRPr>
        </a:p>
      </dgm:t>
    </dgm:pt>
    <dgm:pt modelId="{99608C34-3930-4FDD-8673-CA10A51CA1E2}" type="parTrans" cxnId="{D565631F-5F64-48D6-AEF5-CEAF86B3D18A}">
      <dgm:prSet/>
      <dgm:spPr/>
      <dgm:t>
        <a:bodyPr/>
        <a:lstStyle/>
        <a:p>
          <a:endParaRPr lang="es-CO" sz="1800">
            <a:latin typeface="Estrangelo Edessa" pitchFamily="66" charset="0"/>
            <a:cs typeface="Estrangelo Edessa" pitchFamily="66" charset="0"/>
          </a:endParaRPr>
        </a:p>
      </dgm:t>
    </dgm:pt>
    <dgm:pt modelId="{6F3969D0-87EF-4161-9FD4-F5E838305B98}" type="pres">
      <dgm:prSet presAssocID="{0CEF7A5A-EE67-4D2A-BAF5-5E3D4653BA4B}" presName="Name0" presStyleCnt="0">
        <dgm:presLayoutVars>
          <dgm:chMax val="3"/>
          <dgm:chPref val="1"/>
          <dgm:dir/>
          <dgm:animLvl val="lvl"/>
          <dgm:resizeHandles/>
        </dgm:presLayoutVars>
      </dgm:prSet>
      <dgm:spPr/>
      <dgm:t>
        <a:bodyPr/>
        <a:lstStyle/>
        <a:p>
          <a:endParaRPr lang="es-CO"/>
        </a:p>
      </dgm:t>
    </dgm:pt>
    <dgm:pt modelId="{25B35A3A-7F91-4C21-82B1-19971E569B62}" type="pres">
      <dgm:prSet presAssocID="{0CEF7A5A-EE67-4D2A-BAF5-5E3D4653BA4B}" presName="outerBox" presStyleCnt="0"/>
      <dgm:spPr/>
    </dgm:pt>
    <dgm:pt modelId="{2AB1C0F3-78ED-4960-B602-33285184BE41}" type="pres">
      <dgm:prSet presAssocID="{0CEF7A5A-EE67-4D2A-BAF5-5E3D4653BA4B}" presName="outerBoxParent" presStyleLbl="node1" presStyleIdx="0" presStyleCnt="2"/>
      <dgm:spPr/>
      <dgm:t>
        <a:bodyPr/>
        <a:lstStyle/>
        <a:p>
          <a:endParaRPr lang="es-CO"/>
        </a:p>
      </dgm:t>
    </dgm:pt>
    <dgm:pt modelId="{8752DD35-BA6D-4DAB-B41C-2B078EBB80FE}" type="pres">
      <dgm:prSet presAssocID="{0CEF7A5A-EE67-4D2A-BAF5-5E3D4653BA4B}" presName="outerBoxChildren" presStyleCnt="0"/>
      <dgm:spPr/>
    </dgm:pt>
    <dgm:pt modelId="{6005C51B-245F-47CA-BD14-EB143F05F6C7}" type="pres">
      <dgm:prSet presAssocID="{BAF3B7A2-E3FE-427D-AC89-FCAB9A6CCF51}" presName="oChild" presStyleLbl="fgAcc1" presStyleIdx="0" presStyleCnt="5" custScaleX="176912" custScaleY="1240619" custLinFactY="-336313" custLinFactNeighborX="35133" custLinFactNeighborY="-400000">
        <dgm:presLayoutVars>
          <dgm:bulletEnabled val="1"/>
        </dgm:presLayoutVars>
      </dgm:prSet>
      <dgm:spPr/>
      <dgm:t>
        <a:bodyPr/>
        <a:lstStyle/>
        <a:p>
          <a:endParaRPr lang="es-CO"/>
        </a:p>
      </dgm:t>
    </dgm:pt>
    <dgm:pt modelId="{CB6172B3-8336-4C1C-8C52-89F7F7B0A53C}" type="pres">
      <dgm:prSet presAssocID="{B2737A69-2485-48DC-82DD-FF7D8CDF282E}" presName="outerSibTrans" presStyleCnt="0"/>
      <dgm:spPr/>
    </dgm:pt>
    <dgm:pt modelId="{A48AD48C-258D-4352-A124-2923AA7232E4}" type="pres">
      <dgm:prSet presAssocID="{345CD103-02C8-4F18-A709-064B79A90980}" presName="oChild" presStyleLbl="fgAcc1" presStyleIdx="1" presStyleCnt="5" custScaleX="176911" custScaleY="561701" custLinFactY="-176178" custLinFactNeighborX="35094" custLinFactNeighborY="-200000">
        <dgm:presLayoutVars>
          <dgm:bulletEnabled val="1"/>
        </dgm:presLayoutVars>
      </dgm:prSet>
      <dgm:spPr/>
      <dgm:t>
        <a:bodyPr/>
        <a:lstStyle/>
        <a:p>
          <a:endParaRPr lang="es-CO"/>
        </a:p>
      </dgm:t>
    </dgm:pt>
    <dgm:pt modelId="{B3DAB9BC-F82A-42A2-9FCE-F368DCF437FA}" type="pres">
      <dgm:prSet presAssocID="{0CEF7A5A-EE67-4D2A-BAF5-5E3D4653BA4B}" presName="middleBox" presStyleCnt="0"/>
      <dgm:spPr/>
    </dgm:pt>
    <dgm:pt modelId="{FEF11D57-F536-4196-B47D-87408C4ADBF6}" type="pres">
      <dgm:prSet presAssocID="{0CEF7A5A-EE67-4D2A-BAF5-5E3D4653BA4B}" presName="middleBoxParent" presStyleLbl="node1" presStyleIdx="1" presStyleCnt="2" custScaleX="87522" custScaleY="51643" custLinFactNeighborX="8310" custLinFactNeighborY="3668"/>
      <dgm:spPr/>
      <dgm:t>
        <a:bodyPr/>
        <a:lstStyle/>
        <a:p>
          <a:endParaRPr lang="es-CO"/>
        </a:p>
      </dgm:t>
    </dgm:pt>
    <dgm:pt modelId="{196D2E84-D03B-40E8-BA30-13DEF7E35325}" type="pres">
      <dgm:prSet presAssocID="{0CEF7A5A-EE67-4D2A-BAF5-5E3D4653BA4B}" presName="middleBoxChildren" presStyleCnt="0"/>
      <dgm:spPr/>
    </dgm:pt>
    <dgm:pt modelId="{CF81F42F-0512-46D4-A274-ADC410393AF8}" type="pres">
      <dgm:prSet presAssocID="{99938C04-FCC0-40AD-AF23-1E4E8D946CA9}" presName="mChild" presStyleLbl="fgAcc1" presStyleIdx="2" presStyleCnt="5" custScaleX="167967" custScaleY="111638" custLinFactX="136703" custLinFactNeighborX="200000" custLinFactNeighborY="22821">
        <dgm:presLayoutVars>
          <dgm:bulletEnabled val="1"/>
        </dgm:presLayoutVars>
      </dgm:prSet>
      <dgm:spPr/>
      <dgm:t>
        <a:bodyPr/>
        <a:lstStyle/>
        <a:p>
          <a:endParaRPr lang="es-CO"/>
        </a:p>
      </dgm:t>
    </dgm:pt>
    <dgm:pt modelId="{BF2F26F4-934A-4B91-802C-AE275D72001E}" type="pres">
      <dgm:prSet presAssocID="{14E6C03E-5840-4EEB-A0AF-A1E0C4BAC3DC}" presName="middleSibTrans" presStyleCnt="0"/>
      <dgm:spPr/>
    </dgm:pt>
    <dgm:pt modelId="{20B79831-B6F7-4514-9CC5-02DFC34FDFA0}" type="pres">
      <dgm:prSet presAssocID="{06CBFA1A-A505-4959-90FD-855BBE79295E}" presName="mChild" presStyleLbl="fgAcc1" presStyleIdx="3" presStyleCnt="5" custScaleX="162336" custScaleY="111728" custLinFactX="220305" custLinFactNeighborX="300000" custLinFactNeighborY="22005">
        <dgm:presLayoutVars>
          <dgm:bulletEnabled val="1"/>
        </dgm:presLayoutVars>
      </dgm:prSet>
      <dgm:spPr/>
      <dgm:t>
        <a:bodyPr/>
        <a:lstStyle/>
        <a:p>
          <a:endParaRPr lang="es-CO"/>
        </a:p>
      </dgm:t>
    </dgm:pt>
    <dgm:pt modelId="{5B7BCCA1-2276-495A-83AC-86624798CFE7}" type="pres">
      <dgm:prSet presAssocID="{ACD6630B-6116-47B2-9E0D-2D7D28552153}" presName="middleSibTrans" presStyleCnt="0"/>
      <dgm:spPr/>
    </dgm:pt>
    <dgm:pt modelId="{C34A8ABE-4EF6-4055-8464-9F19B5935416}" type="pres">
      <dgm:prSet presAssocID="{7E7161DF-123D-4ED0-B54C-CC85B24E6EC0}" presName="mChild" presStyleLbl="fgAcc1" presStyleIdx="4" presStyleCnt="5" custScaleX="285693" custScaleY="86275" custLinFactX="6551" custLinFactY="-44889" custLinFactNeighborX="100000" custLinFactNeighborY="-100000">
        <dgm:presLayoutVars>
          <dgm:bulletEnabled val="1"/>
        </dgm:presLayoutVars>
      </dgm:prSet>
      <dgm:spPr/>
      <dgm:t>
        <a:bodyPr/>
        <a:lstStyle/>
        <a:p>
          <a:endParaRPr lang="es-CO"/>
        </a:p>
      </dgm:t>
    </dgm:pt>
  </dgm:ptLst>
  <dgm:cxnLst>
    <dgm:cxn modelId="{FF7246B4-33A8-4675-9B24-F6228FC89066}" type="presOf" srcId="{57F24723-EF0F-4CA0-926B-4B2BA85EF053}" destId="{2AB1C0F3-78ED-4960-B602-33285184BE41}" srcOrd="0" destOrd="0" presId="urn:microsoft.com/office/officeart/2005/8/layout/target2"/>
    <dgm:cxn modelId="{839C8767-0A30-47FA-85D4-6A9F3E797C23}" srcId="{57F24723-EF0F-4CA0-926B-4B2BA85EF053}" destId="{BAF3B7A2-E3FE-427D-AC89-FCAB9A6CCF51}" srcOrd="0" destOrd="0" parTransId="{5358810E-63E4-49BC-BF61-00D84F986971}" sibTransId="{B2737A69-2485-48DC-82DD-FF7D8CDF282E}"/>
    <dgm:cxn modelId="{69685F5D-F5A7-487F-A13A-15C696DEF678}" srcId="{49643D52-3085-4FBB-9C7E-D20803A5B169}" destId="{7E7161DF-123D-4ED0-B54C-CC85B24E6EC0}" srcOrd="2" destOrd="0" parTransId="{CDA3ACCE-4960-403E-9F4B-13830B946CA2}" sibTransId="{EA3CC1BB-AED4-4B5F-9E1E-0815105018BF}"/>
    <dgm:cxn modelId="{B794B37D-3470-49D0-B442-E41782A2CCFB}" srcId="{57F24723-EF0F-4CA0-926B-4B2BA85EF053}" destId="{345CD103-02C8-4F18-A709-064B79A90980}" srcOrd="1" destOrd="0" parTransId="{968C3D97-654A-44AE-8246-809FCACBCB3F}" sibTransId="{442F13F4-4947-4043-B5B9-5285F68B8E60}"/>
    <dgm:cxn modelId="{FEBF6665-025B-4D4D-BB24-766BB215E1EB}" type="presOf" srcId="{7E7161DF-123D-4ED0-B54C-CC85B24E6EC0}" destId="{C34A8ABE-4EF6-4055-8464-9F19B5935416}" srcOrd="0" destOrd="0" presId="urn:microsoft.com/office/officeart/2005/8/layout/target2"/>
    <dgm:cxn modelId="{B1F3800F-1CD5-4058-BAB3-D47A41BEB3D9}" type="presOf" srcId="{BAF3B7A2-E3FE-427D-AC89-FCAB9A6CCF51}" destId="{6005C51B-245F-47CA-BD14-EB143F05F6C7}" srcOrd="0" destOrd="0" presId="urn:microsoft.com/office/officeart/2005/8/layout/target2"/>
    <dgm:cxn modelId="{D565631F-5F64-48D6-AEF5-CEAF86B3D18A}" srcId="{0CEF7A5A-EE67-4D2A-BAF5-5E3D4653BA4B}" destId="{49643D52-3085-4FBB-9C7E-D20803A5B169}" srcOrd="1" destOrd="0" parTransId="{99608C34-3930-4FDD-8673-CA10A51CA1E2}" sibTransId="{FEA3826C-77A4-4D92-B3BA-342AAAEDF515}"/>
    <dgm:cxn modelId="{405E4B4D-B14B-46AA-BB80-D4E834DA26CC}" srcId="{49643D52-3085-4FBB-9C7E-D20803A5B169}" destId="{06CBFA1A-A505-4959-90FD-855BBE79295E}" srcOrd="1" destOrd="0" parTransId="{14728E06-7C12-4D7B-A694-AACE2DBBE371}" sibTransId="{ACD6630B-6116-47B2-9E0D-2D7D28552153}"/>
    <dgm:cxn modelId="{B4C88F66-B2D7-497F-A153-22EA075399C5}" srcId="{49643D52-3085-4FBB-9C7E-D20803A5B169}" destId="{99938C04-FCC0-40AD-AF23-1E4E8D946CA9}" srcOrd="0" destOrd="0" parTransId="{BB5D2493-38D1-475F-B7BD-77278DF4010D}" sibTransId="{14E6C03E-5840-4EEB-A0AF-A1E0C4BAC3DC}"/>
    <dgm:cxn modelId="{147C2AA3-6E91-4686-BBB2-ECBDFD7FE981}" type="presOf" srcId="{49643D52-3085-4FBB-9C7E-D20803A5B169}" destId="{FEF11D57-F536-4196-B47D-87408C4ADBF6}" srcOrd="0" destOrd="0" presId="urn:microsoft.com/office/officeart/2005/8/layout/target2"/>
    <dgm:cxn modelId="{6E0DF8BB-AE3D-4A9C-A529-4552082AF481}" type="presOf" srcId="{0CEF7A5A-EE67-4D2A-BAF5-5E3D4653BA4B}" destId="{6F3969D0-87EF-4161-9FD4-F5E838305B98}" srcOrd="0" destOrd="0" presId="urn:microsoft.com/office/officeart/2005/8/layout/target2"/>
    <dgm:cxn modelId="{E5C260F1-FCED-47B5-878C-FC6B90CD02A0}" srcId="{0CEF7A5A-EE67-4D2A-BAF5-5E3D4653BA4B}" destId="{57F24723-EF0F-4CA0-926B-4B2BA85EF053}" srcOrd="0" destOrd="0" parTransId="{4D30EB22-0469-48E8-82B2-8D9F3FB3B6EC}" sibTransId="{4F43D966-B99F-426E-B988-637129D86E86}"/>
    <dgm:cxn modelId="{0AB3279E-4885-4007-83F8-C906F20FBD10}" type="presOf" srcId="{06CBFA1A-A505-4959-90FD-855BBE79295E}" destId="{20B79831-B6F7-4514-9CC5-02DFC34FDFA0}" srcOrd="0" destOrd="0" presId="urn:microsoft.com/office/officeart/2005/8/layout/target2"/>
    <dgm:cxn modelId="{E80DA9E1-AA19-49E1-92D8-8510ED0D5A61}" type="presOf" srcId="{99938C04-FCC0-40AD-AF23-1E4E8D946CA9}" destId="{CF81F42F-0512-46D4-A274-ADC410393AF8}" srcOrd="0" destOrd="0" presId="urn:microsoft.com/office/officeart/2005/8/layout/target2"/>
    <dgm:cxn modelId="{B3D1E41E-0491-42BD-8FC1-FC60E752050A}" type="presOf" srcId="{345CD103-02C8-4F18-A709-064B79A90980}" destId="{A48AD48C-258D-4352-A124-2923AA7232E4}" srcOrd="0" destOrd="0" presId="urn:microsoft.com/office/officeart/2005/8/layout/target2"/>
    <dgm:cxn modelId="{CA647D2D-0E2F-4ADE-B02A-14CCE9C7119A}" type="presParOf" srcId="{6F3969D0-87EF-4161-9FD4-F5E838305B98}" destId="{25B35A3A-7F91-4C21-82B1-19971E569B62}" srcOrd="0" destOrd="0" presId="urn:microsoft.com/office/officeart/2005/8/layout/target2"/>
    <dgm:cxn modelId="{0DA360AB-BC77-404F-9E7E-ED2CBBC133DD}" type="presParOf" srcId="{25B35A3A-7F91-4C21-82B1-19971E569B62}" destId="{2AB1C0F3-78ED-4960-B602-33285184BE41}" srcOrd="0" destOrd="0" presId="urn:microsoft.com/office/officeart/2005/8/layout/target2"/>
    <dgm:cxn modelId="{29AA83B3-5D96-4D72-8A9D-FE17E9E12323}" type="presParOf" srcId="{25B35A3A-7F91-4C21-82B1-19971E569B62}" destId="{8752DD35-BA6D-4DAB-B41C-2B078EBB80FE}" srcOrd="1" destOrd="0" presId="urn:microsoft.com/office/officeart/2005/8/layout/target2"/>
    <dgm:cxn modelId="{A8B19B08-EF13-4D8C-AD3D-18C248E94252}" type="presParOf" srcId="{8752DD35-BA6D-4DAB-B41C-2B078EBB80FE}" destId="{6005C51B-245F-47CA-BD14-EB143F05F6C7}" srcOrd="0" destOrd="0" presId="urn:microsoft.com/office/officeart/2005/8/layout/target2"/>
    <dgm:cxn modelId="{EC4532E2-4946-4ED0-A5FD-F8F312C03B28}" type="presParOf" srcId="{8752DD35-BA6D-4DAB-B41C-2B078EBB80FE}" destId="{CB6172B3-8336-4C1C-8C52-89F7F7B0A53C}" srcOrd="1" destOrd="0" presId="urn:microsoft.com/office/officeart/2005/8/layout/target2"/>
    <dgm:cxn modelId="{D655E3FE-7FCC-4107-B061-06B4964498FE}" type="presParOf" srcId="{8752DD35-BA6D-4DAB-B41C-2B078EBB80FE}" destId="{A48AD48C-258D-4352-A124-2923AA7232E4}" srcOrd="2" destOrd="0" presId="urn:microsoft.com/office/officeart/2005/8/layout/target2"/>
    <dgm:cxn modelId="{DD130E73-B3CB-4DE4-9397-4C0D047D1234}" type="presParOf" srcId="{6F3969D0-87EF-4161-9FD4-F5E838305B98}" destId="{B3DAB9BC-F82A-42A2-9FCE-F368DCF437FA}" srcOrd="1" destOrd="0" presId="urn:microsoft.com/office/officeart/2005/8/layout/target2"/>
    <dgm:cxn modelId="{A13A0CF5-D3E0-4AC9-BA74-61EFCE19ABD3}" type="presParOf" srcId="{B3DAB9BC-F82A-42A2-9FCE-F368DCF437FA}" destId="{FEF11D57-F536-4196-B47D-87408C4ADBF6}" srcOrd="0" destOrd="0" presId="urn:microsoft.com/office/officeart/2005/8/layout/target2"/>
    <dgm:cxn modelId="{42A3BABD-BEFB-4983-AB7B-FBB694922AE4}" type="presParOf" srcId="{B3DAB9BC-F82A-42A2-9FCE-F368DCF437FA}" destId="{196D2E84-D03B-40E8-BA30-13DEF7E35325}" srcOrd="1" destOrd="0" presId="urn:microsoft.com/office/officeart/2005/8/layout/target2"/>
    <dgm:cxn modelId="{21ADB6F5-7988-4999-8CEC-0C292E4DD0CF}" type="presParOf" srcId="{196D2E84-D03B-40E8-BA30-13DEF7E35325}" destId="{CF81F42F-0512-46D4-A274-ADC410393AF8}" srcOrd="0" destOrd="0" presId="urn:microsoft.com/office/officeart/2005/8/layout/target2"/>
    <dgm:cxn modelId="{AF315798-65FB-4CE0-8D5B-71B712A77457}" type="presParOf" srcId="{196D2E84-D03B-40E8-BA30-13DEF7E35325}" destId="{BF2F26F4-934A-4B91-802C-AE275D72001E}" srcOrd="1" destOrd="0" presId="urn:microsoft.com/office/officeart/2005/8/layout/target2"/>
    <dgm:cxn modelId="{BA684974-5150-4BEC-A627-F9F8B60D10F4}" type="presParOf" srcId="{196D2E84-D03B-40E8-BA30-13DEF7E35325}" destId="{20B79831-B6F7-4514-9CC5-02DFC34FDFA0}" srcOrd="2" destOrd="0" presId="urn:microsoft.com/office/officeart/2005/8/layout/target2"/>
    <dgm:cxn modelId="{6711A593-67CC-47A4-9B48-9674618FE814}" type="presParOf" srcId="{196D2E84-D03B-40E8-BA30-13DEF7E35325}" destId="{5B7BCCA1-2276-495A-83AC-86624798CFE7}" srcOrd="3" destOrd="0" presId="urn:microsoft.com/office/officeart/2005/8/layout/target2"/>
    <dgm:cxn modelId="{EE32D22E-9BBF-4FFC-BFCD-2CED1CD62DF5}" type="presParOf" srcId="{196D2E84-D03B-40E8-BA30-13DEF7E35325}" destId="{C34A8ABE-4EF6-4055-8464-9F19B5935416}" srcOrd="4" destOrd="0" presId="urn:microsoft.com/office/officeart/2005/8/layout/targe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962F393-A772-4249-9D6F-C21EDB4DB74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O"/>
        </a:p>
      </dgm:t>
    </dgm:pt>
    <dgm:pt modelId="{1915EC70-78E7-4B27-8E8E-F6FDE3B43FC6}">
      <dgm:prSet phldrT="[Texto]" custT="1"/>
      <dgm:spPr/>
      <dgm:t>
        <a:bodyPr/>
        <a:lstStyle/>
        <a:p>
          <a:r>
            <a:rPr lang="es-CO" sz="2000" dirty="0" smtClean="0"/>
            <a:t>Reglamentación de las sinergias en aspectos contractuales de las empresas del Grupo y las Fuerzas Armadas.</a:t>
          </a:r>
        </a:p>
      </dgm:t>
    </dgm:pt>
    <dgm:pt modelId="{BD2B58F2-63D0-4B60-8C3B-8E58047A18B2}" type="parTrans" cxnId="{A5DF1650-03A5-4AAC-9BED-23AA728AC77E}">
      <dgm:prSet/>
      <dgm:spPr/>
      <dgm:t>
        <a:bodyPr/>
        <a:lstStyle/>
        <a:p>
          <a:endParaRPr lang="es-CO" sz="2000"/>
        </a:p>
      </dgm:t>
    </dgm:pt>
    <dgm:pt modelId="{50801B97-F21F-4F56-B304-8DF13FCDBC19}" type="sibTrans" cxnId="{A5DF1650-03A5-4AAC-9BED-23AA728AC77E}">
      <dgm:prSet/>
      <dgm:spPr/>
      <dgm:t>
        <a:bodyPr/>
        <a:lstStyle/>
        <a:p>
          <a:endParaRPr lang="es-CO" sz="2000"/>
        </a:p>
      </dgm:t>
    </dgm:pt>
    <dgm:pt modelId="{83EF3F12-0445-41F9-B62F-1BDB4A788D51}">
      <dgm:prSet phldrT="[Texto]" custT="1"/>
      <dgm:spPr/>
      <dgm:t>
        <a:bodyPr/>
        <a:lstStyle/>
        <a:p>
          <a:r>
            <a:rPr lang="es-CO" sz="2000" dirty="0" smtClean="0"/>
            <a:t>Asumir el papel del Viceministerio como Centro Corporativo como </a:t>
          </a:r>
          <a:r>
            <a:rPr lang="es-CO" sz="2000" smtClean="0"/>
            <a:t>asesor permanente </a:t>
          </a:r>
          <a:r>
            <a:rPr lang="es-CO" sz="2000" dirty="0" smtClean="0"/>
            <a:t>a partir del seguimiento y diagnóstico del desempeño del Grupo ejerza el liderazgo en el cumplimiento de los objetivos. </a:t>
          </a:r>
        </a:p>
      </dgm:t>
    </dgm:pt>
    <dgm:pt modelId="{9F45C2C4-7B9F-42A5-96A8-5A02AF10BE3C}" type="parTrans" cxnId="{25D82F03-357B-49CB-BD87-44CE0F180991}">
      <dgm:prSet/>
      <dgm:spPr/>
      <dgm:t>
        <a:bodyPr/>
        <a:lstStyle/>
        <a:p>
          <a:endParaRPr lang="es-CO" sz="2000"/>
        </a:p>
      </dgm:t>
    </dgm:pt>
    <dgm:pt modelId="{39236F13-A33F-457B-8A58-210D52095ED2}" type="sibTrans" cxnId="{25D82F03-357B-49CB-BD87-44CE0F180991}">
      <dgm:prSet/>
      <dgm:spPr/>
      <dgm:t>
        <a:bodyPr/>
        <a:lstStyle/>
        <a:p>
          <a:endParaRPr lang="es-CO" sz="2000"/>
        </a:p>
      </dgm:t>
    </dgm:pt>
    <dgm:pt modelId="{D7240A92-9A9C-4672-9995-35AF7F3E9DD3}">
      <dgm:prSet phldrT="[Texto]" custT="1"/>
      <dgm:spPr/>
      <dgm:t>
        <a:bodyPr/>
        <a:lstStyle/>
        <a:p>
          <a:r>
            <a:rPr lang="es-CO" sz="2000" dirty="0" smtClean="0"/>
            <a:t>Definir el perfil de los cargos directivos, partiendo del nivel de competencias administrativas y gerenciales necesarias en cada organización.</a:t>
          </a:r>
        </a:p>
      </dgm:t>
    </dgm:pt>
    <dgm:pt modelId="{AA755C3A-52D0-4E32-A379-8A0083253959}" type="parTrans" cxnId="{EF7548D8-CA70-4F70-B715-C17BAE99F133}">
      <dgm:prSet/>
      <dgm:spPr/>
      <dgm:t>
        <a:bodyPr/>
        <a:lstStyle/>
        <a:p>
          <a:endParaRPr lang="es-CO" sz="2000"/>
        </a:p>
      </dgm:t>
    </dgm:pt>
    <dgm:pt modelId="{D0B5212A-5D7C-41E8-B1C3-2D47AE029318}" type="sibTrans" cxnId="{EF7548D8-CA70-4F70-B715-C17BAE99F133}">
      <dgm:prSet/>
      <dgm:spPr/>
      <dgm:t>
        <a:bodyPr/>
        <a:lstStyle/>
        <a:p>
          <a:endParaRPr lang="es-CO" sz="2000"/>
        </a:p>
      </dgm:t>
    </dgm:pt>
    <dgm:pt modelId="{3AFFCF2E-D29F-437D-9883-8D96BE51F83A}">
      <dgm:prSet phldrT="[Texto]" custT="1"/>
      <dgm:spPr/>
      <dgm:t>
        <a:bodyPr/>
        <a:lstStyle/>
        <a:p>
          <a:r>
            <a:rPr lang="es-CO" sz="2000" dirty="0" smtClean="0"/>
            <a:t>Consolidar el manejo de herramientas y técnicas de gestión estratégica como el Cuadro de Mando Integral, evolucionando su función de simple valoración y monitoreo. </a:t>
          </a:r>
        </a:p>
      </dgm:t>
    </dgm:pt>
    <dgm:pt modelId="{537D256C-A20E-430F-96AB-961041D5A30C}" type="parTrans" cxnId="{BD4C3177-BE01-45F3-BED1-55142200989B}">
      <dgm:prSet/>
      <dgm:spPr/>
      <dgm:t>
        <a:bodyPr/>
        <a:lstStyle/>
        <a:p>
          <a:endParaRPr lang="es-CO" sz="2000"/>
        </a:p>
      </dgm:t>
    </dgm:pt>
    <dgm:pt modelId="{F097278B-1FA6-4E5C-A994-0FBDB1502B40}" type="sibTrans" cxnId="{BD4C3177-BE01-45F3-BED1-55142200989B}">
      <dgm:prSet/>
      <dgm:spPr/>
      <dgm:t>
        <a:bodyPr/>
        <a:lstStyle/>
        <a:p>
          <a:endParaRPr lang="es-CO" sz="2000"/>
        </a:p>
      </dgm:t>
    </dgm:pt>
    <dgm:pt modelId="{A1CCCBD2-2435-44EE-A035-3BBB22022B45}" type="pres">
      <dgm:prSet presAssocID="{0962F393-A772-4249-9D6F-C21EDB4DB746}" presName="linear" presStyleCnt="0">
        <dgm:presLayoutVars>
          <dgm:dir/>
          <dgm:animLvl val="lvl"/>
          <dgm:resizeHandles val="exact"/>
        </dgm:presLayoutVars>
      </dgm:prSet>
      <dgm:spPr/>
      <dgm:t>
        <a:bodyPr/>
        <a:lstStyle/>
        <a:p>
          <a:endParaRPr lang="es-CO"/>
        </a:p>
      </dgm:t>
    </dgm:pt>
    <dgm:pt modelId="{54B05DD0-3377-4C4E-8327-89AF89711EB3}" type="pres">
      <dgm:prSet presAssocID="{1915EC70-78E7-4B27-8E8E-F6FDE3B43FC6}" presName="parentLin" presStyleCnt="0"/>
      <dgm:spPr/>
    </dgm:pt>
    <dgm:pt modelId="{EC9AB0CA-699D-4FCF-942A-CDF968FEE8AB}" type="pres">
      <dgm:prSet presAssocID="{1915EC70-78E7-4B27-8E8E-F6FDE3B43FC6}" presName="parentLeftMargin" presStyleLbl="node1" presStyleIdx="0" presStyleCnt="4"/>
      <dgm:spPr/>
      <dgm:t>
        <a:bodyPr/>
        <a:lstStyle/>
        <a:p>
          <a:endParaRPr lang="es-CO"/>
        </a:p>
      </dgm:t>
    </dgm:pt>
    <dgm:pt modelId="{C2820BE1-67EB-4B1D-8DB3-F21808A98277}" type="pres">
      <dgm:prSet presAssocID="{1915EC70-78E7-4B27-8E8E-F6FDE3B43FC6}" presName="parentText" presStyleLbl="node1" presStyleIdx="0" presStyleCnt="4" custScaleX="142857" custScaleY="126920">
        <dgm:presLayoutVars>
          <dgm:chMax val="0"/>
          <dgm:bulletEnabled val="1"/>
        </dgm:presLayoutVars>
      </dgm:prSet>
      <dgm:spPr/>
      <dgm:t>
        <a:bodyPr/>
        <a:lstStyle/>
        <a:p>
          <a:endParaRPr lang="es-CO"/>
        </a:p>
      </dgm:t>
    </dgm:pt>
    <dgm:pt modelId="{71EBE0BA-361E-4B8E-A249-00E7888B7CF3}" type="pres">
      <dgm:prSet presAssocID="{1915EC70-78E7-4B27-8E8E-F6FDE3B43FC6}" presName="negativeSpace" presStyleCnt="0"/>
      <dgm:spPr/>
    </dgm:pt>
    <dgm:pt modelId="{5E6B12F8-6B65-4036-990B-F17B902444C2}" type="pres">
      <dgm:prSet presAssocID="{1915EC70-78E7-4B27-8E8E-F6FDE3B43FC6}" presName="childText" presStyleLbl="conFgAcc1" presStyleIdx="0" presStyleCnt="4">
        <dgm:presLayoutVars>
          <dgm:bulletEnabled val="1"/>
        </dgm:presLayoutVars>
      </dgm:prSet>
      <dgm:spPr/>
    </dgm:pt>
    <dgm:pt modelId="{9B980A06-E8FB-4BF3-BA72-C084291E58BC}" type="pres">
      <dgm:prSet presAssocID="{50801B97-F21F-4F56-B304-8DF13FCDBC19}" presName="spaceBetweenRectangles" presStyleCnt="0"/>
      <dgm:spPr/>
    </dgm:pt>
    <dgm:pt modelId="{94E1E353-239E-4874-8259-72F8BD43F1EB}" type="pres">
      <dgm:prSet presAssocID="{83EF3F12-0445-41F9-B62F-1BDB4A788D51}" presName="parentLin" presStyleCnt="0"/>
      <dgm:spPr/>
    </dgm:pt>
    <dgm:pt modelId="{FE57E121-7C42-4F74-8BE9-9D15895D3898}" type="pres">
      <dgm:prSet presAssocID="{83EF3F12-0445-41F9-B62F-1BDB4A788D51}" presName="parentLeftMargin" presStyleLbl="node1" presStyleIdx="0" presStyleCnt="4"/>
      <dgm:spPr/>
      <dgm:t>
        <a:bodyPr/>
        <a:lstStyle/>
        <a:p>
          <a:endParaRPr lang="es-CO"/>
        </a:p>
      </dgm:t>
    </dgm:pt>
    <dgm:pt modelId="{E7EBBE69-F6F3-4D30-8D73-3453565DF687}" type="pres">
      <dgm:prSet presAssocID="{83EF3F12-0445-41F9-B62F-1BDB4A788D51}" presName="parentText" presStyleLbl="node1" presStyleIdx="1" presStyleCnt="4" custScaleX="142857" custScaleY="126920">
        <dgm:presLayoutVars>
          <dgm:chMax val="0"/>
          <dgm:bulletEnabled val="1"/>
        </dgm:presLayoutVars>
      </dgm:prSet>
      <dgm:spPr/>
      <dgm:t>
        <a:bodyPr/>
        <a:lstStyle/>
        <a:p>
          <a:endParaRPr lang="es-CO"/>
        </a:p>
      </dgm:t>
    </dgm:pt>
    <dgm:pt modelId="{C7175899-B1C7-4AD4-81CF-2DF788E94E2A}" type="pres">
      <dgm:prSet presAssocID="{83EF3F12-0445-41F9-B62F-1BDB4A788D51}" presName="negativeSpace" presStyleCnt="0"/>
      <dgm:spPr/>
    </dgm:pt>
    <dgm:pt modelId="{46A63013-B74A-45BF-9F37-BCEFAD33C8FD}" type="pres">
      <dgm:prSet presAssocID="{83EF3F12-0445-41F9-B62F-1BDB4A788D51}" presName="childText" presStyleLbl="conFgAcc1" presStyleIdx="1" presStyleCnt="4">
        <dgm:presLayoutVars>
          <dgm:bulletEnabled val="1"/>
        </dgm:presLayoutVars>
      </dgm:prSet>
      <dgm:spPr/>
    </dgm:pt>
    <dgm:pt modelId="{10F61529-C7B5-440F-8F6A-1D92829198F5}" type="pres">
      <dgm:prSet presAssocID="{39236F13-A33F-457B-8A58-210D52095ED2}" presName="spaceBetweenRectangles" presStyleCnt="0"/>
      <dgm:spPr/>
    </dgm:pt>
    <dgm:pt modelId="{41CD640A-E329-4460-BF28-5DC4ACE943B6}" type="pres">
      <dgm:prSet presAssocID="{D7240A92-9A9C-4672-9995-35AF7F3E9DD3}" presName="parentLin" presStyleCnt="0"/>
      <dgm:spPr/>
    </dgm:pt>
    <dgm:pt modelId="{73878BD8-DF3E-41EF-AC5E-607DB6428D47}" type="pres">
      <dgm:prSet presAssocID="{D7240A92-9A9C-4672-9995-35AF7F3E9DD3}" presName="parentLeftMargin" presStyleLbl="node1" presStyleIdx="1" presStyleCnt="4"/>
      <dgm:spPr/>
      <dgm:t>
        <a:bodyPr/>
        <a:lstStyle/>
        <a:p>
          <a:endParaRPr lang="es-CO"/>
        </a:p>
      </dgm:t>
    </dgm:pt>
    <dgm:pt modelId="{0EEE5155-B1B1-42BB-B0D6-5ECE422BDC10}" type="pres">
      <dgm:prSet presAssocID="{D7240A92-9A9C-4672-9995-35AF7F3E9DD3}" presName="parentText" presStyleLbl="node1" presStyleIdx="2" presStyleCnt="4" custScaleX="142857" custScaleY="126920">
        <dgm:presLayoutVars>
          <dgm:chMax val="0"/>
          <dgm:bulletEnabled val="1"/>
        </dgm:presLayoutVars>
      </dgm:prSet>
      <dgm:spPr/>
      <dgm:t>
        <a:bodyPr/>
        <a:lstStyle/>
        <a:p>
          <a:endParaRPr lang="es-CO"/>
        </a:p>
      </dgm:t>
    </dgm:pt>
    <dgm:pt modelId="{198D0F41-0E0C-42CE-9C8C-A4195500E6B7}" type="pres">
      <dgm:prSet presAssocID="{D7240A92-9A9C-4672-9995-35AF7F3E9DD3}" presName="negativeSpace" presStyleCnt="0"/>
      <dgm:spPr/>
    </dgm:pt>
    <dgm:pt modelId="{D301C46C-F134-4A24-BC28-2C72E9421235}" type="pres">
      <dgm:prSet presAssocID="{D7240A92-9A9C-4672-9995-35AF7F3E9DD3}" presName="childText" presStyleLbl="conFgAcc1" presStyleIdx="2" presStyleCnt="4">
        <dgm:presLayoutVars>
          <dgm:bulletEnabled val="1"/>
        </dgm:presLayoutVars>
      </dgm:prSet>
      <dgm:spPr/>
    </dgm:pt>
    <dgm:pt modelId="{B66A867F-DF00-4F5A-B5C7-0912982F6E6F}" type="pres">
      <dgm:prSet presAssocID="{D0B5212A-5D7C-41E8-B1C3-2D47AE029318}" presName="spaceBetweenRectangles" presStyleCnt="0"/>
      <dgm:spPr/>
    </dgm:pt>
    <dgm:pt modelId="{B64C8C2F-2CB4-4BC6-87B1-B46A36CAE33A}" type="pres">
      <dgm:prSet presAssocID="{3AFFCF2E-D29F-437D-9883-8D96BE51F83A}" presName="parentLin" presStyleCnt="0"/>
      <dgm:spPr/>
    </dgm:pt>
    <dgm:pt modelId="{9280E809-5CDB-412E-A0D8-A180A514179E}" type="pres">
      <dgm:prSet presAssocID="{3AFFCF2E-D29F-437D-9883-8D96BE51F83A}" presName="parentLeftMargin" presStyleLbl="node1" presStyleIdx="2" presStyleCnt="4"/>
      <dgm:spPr/>
      <dgm:t>
        <a:bodyPr/>
        <a:lstStyle/>
        <a:p>
          <a:endParaRPr lang="es-CO"/>
        </a:p>
      </dgm:t>
    </dgm:pt>
    <dgm:pt modelId="{ED56ED52-C43B-4F5A-A59A-65629DFE277B}" type="pres">
      <dgm:prSet presAssocID="{3AFFCF2E-D29F-437D-9883-8D96BE51F83A}" presName="parentText" presStyleLbl="node1" presStyleIdx="3" presStyleCnt="4" custScaleX="142857" custScaleY="126920">
        <dgm:presLayoutVars>
          <dgm:chMax val="0"/>
          <dgm:bulletEnabled val="1"/>
        </dgm:presLayoutVars>
      </dgm:prSet>
      <dgm:spPr/>
      <dgm:t>
        <a:bodyPr/>
        <a:lstStyle/>
        <a:p>
          <a:endParaRPr lang="es-CO"/>
        </a:p>
      </dgm:t>
    </dgm:pt>
    <dgm:pt modelId="{4BE143CD-F1F7-4DE8-AD31-784397695BE2}" type="pres">
      <dgm:prSet presAssocID="{3AFFCF2E-D29F-437D-9883-8D96BE51F83A}" presName="negativeSpace" presStyleCnt="0"/>
      <dgm:spPr/>
    </dgm:pt>
    <dgm:pt modelId="{D81E347C-DD97-4C5F-9480-7668A13B2E9F}" type="pres">
      <dgm:prSet presAssocID="{3AFFCF2E-D29F-437D-9883-8D96BE51F83A}" presName="childText" presStyleLbl="conFgAcc1" presStyleIdx="3" presStyleCnt="4">
        <dgm:presLayoutVars>
          <dgm:bulletEnabled val="1"/>
        </dgm:presLayoutVars>
      </dgm:prSet>
      <dgm:spPr/>
    </dgm:pt>
  </dgm:ptLst>
  <dgm:cxnLst>
    <dgm:cxn modelId="{A93F22A9-FE92-4010-8B48-794EFC373754}" type="presOf" srcId="{D7240A92-9A9C-4672-9995-35AF7F3E9DD3}" destId="{73878BD8-DF3E-41EF-AC5E-607DB6428D47}" srcOrd="0" destOrd="0" presId="urn:microsoft.com/office/officeart/2005/8/layout/list1"/>
    <dgm:cxn modelId="{18990025-5724-4035-9601-EB1CCE9283AB}" type="presOf" srcId="{0962F393-A772-4249-9D6F-C21EDB4DB746}" destId="{A1CCCBD2-2435-44EE-A035-3BBB22022B45}" srcOrd="0" destOrd="0" presId="urn:microsoft.com/office/officeart/2005/8/layout/list1"/>
    <dgm:cxn modelId="{898FA766-8C27-49C1-BEB2-F981FC16EEB4}" type="presOf" srcId="{1915EC70-78E7-4B27-8E8E-F6FDE3B43FC6}" destId="{C2820BE1-67EB-4B1D-8DB3-F21808A98277}" srcOrd="1" destOrd="0" presId="urn:microsoft.com/office/officeart/2005/8/layout/list1"/>
    <dgm:cxn modelId="{EF7548D8-CA70-4F70-B715-C17BAE99F133}" srcId="{0962F393-A772-4249-9D6F-C21EDB4DB746}" destId="{D7240A92-9A9C-4672-9995-35AF7F3E9DD3}" srcOrd="2" destOrd="0" parTransId="{AA755C3A-52D0-4E32-A379-8A0083253959}" sibTransId="{D0B5212A-5D7C-41E8-B1C3-2D47AE029318}"/>
    <dgm:cxn modelId="{A5DF1650-03A5-4AAC-9BED-23AA728AC77E}" srcId="{0962F393-A772-4249-9D6F-C21EDB4DB746}" destId="{1915EC70-78E7-4B27-8E8E-F6FDE3B43FC6}" srcOrd="0" destOrd="0" parTransId="{BD2B58F2-63D0-4B60-8C3B-8E58047A18B2}" sibTransId="{50801B97-F21F-4F56-B304-8DF13FCDBC19}"/>
    <dgm:cxn modelId="{A95DB382-799B-4D0A-B06C-27B64205717A}" type="presOf" srcId="{3AFFCF2E-D29F-437D-9883-8D96BE51F83A}" destId="{9280E809-5CDB-412E-A0D8-A180A514179E}" srcOrd="0" destOrd="0" presId="urn:microsoft.com/office/officeart/2005/8/layout/list1"/>
    <dgm:cxn modelId="{25D82F03-357B-49CB-BD87-44CE0F180991}" srcId="{0962F393-A772-4249-9D6F-C21EDB4DB746}" destId="{83EF3F12-0445-41F9-B62F-1BDB4A788D51}" srcOrd="1" destOrd="0" parTransId="{9F45C2C4-7B9F-42A5-96A8-5A02AF10BE3C}" sibTransId="{39236F13-A33F-457B-8A58-210D52095ED2}"/>
    <dgm:cxn modelId="{C4C2BA9D-C956-49E3-87AC-A3C6D7A2CC34}" type="presOf" srcId="{83EF3F12-0445-41F9-B62F-1BDB4A788D51}" destId="{E7EBBE69-F6F3-4D30-8D73-3453565DF687}" srcOrd="1" destOrd="0" presId="urn:microsoft.com/office/officeart/2005/8/layout/list1"/>
    <dgm:cxn modelId="{51F4D063-C158-4E72-9CEB-D15EA3BF48A9}" type="presOf" srcId="{D7240A92-9A9C-4672-9995-35AF7F3E9DD3}" destId="{0EEE5155-B1B1-42BB-B0D6-5ECE422BDC10}" srcOrd="1" destOrd="0" presId="urn:microsoft.com/office/officeart/2005/8/layout/list1"/>
    <dgm:cxn modelId="{FA841399-3442-4274-B989-A04853432412}" type="presOf" srcId="{1915EC70-78E7-4B27-8E8E-F6FDE3B43FC6}" destId="{EC9AB0CA-699D-4FCF-942A-CDF968FEE8AB}" srcOrd="0" destOrd="0" presId="urn:microsoft.com/office/officeart/2005/8/layout/list1"/>
    <dgm:cxn modelId="{0501F7AE-14FE-49DF-A358-FB4FB0841424}" type="presOf" srcId="{83EF3F12-0445-41F9-B62F-1BDB4A788D51}" destId="{FE57E121-7C42-4F74-8BE9-9D15895D3898}" srcOrd="0" destOrd="0" presId="urn:microsoft.com/office/officeart/2005/8/layout/list1"/>
    <dgm:cxn modelId="{F4841304-A6D3-495A-9051-A980DA99174C}" type="presOf" srcId="{3AFFCF2E-D29F-437D-9883-8D96BE51F83A}" destId="{ED56ED52-C43B-4F5A-A59A-65629DFE277B}" srcOrd="1" destOrd="0" presId="urn:microsoft.com/office/officeart/2005/8/layout/list1"/>
    <dgm:cxn modelId="{BD4C3177-BE01-45F3-BED1-55142200989B}" srcId="{0962F393-A772-4249-9D6F-C21EDB4DB746}" destId="{3AFFCF2E-D29F-437D-9883-8D96BE51F83A}" srcOrd="3" destOrd="0" parTransId="{537D256C-A20E-430F-96AB-961041D5A30C}" sibTransId="{F097278B-1FA6-4E5C-A994-0FBDB1502B40}"/>
    <dgm:cxn modelId="{FA181876-1284-4477-BA7F-5CA53B16116F}" type="presParOf" srcId="{A1CCCBD2-2435-44EE-A035-3BBB22022B45}" destId="{54B05DD0-3377-4C4E-8327-89AF89711EB3}" srcOrd="0" destOrd="0" presId="urn:microsoft.com/office/officeart/2005/8/layout/list1"/>
    <dgm:cxn modelId="{1BAD53F0-2A23-4FCC-A7FC-87A4398109D4}" type="presParOf" srcId="{54B05DD0-3377-4C4E-8327-89AF89711EB3}" destId="{EC9AB0CA-699D-4FCF-942A-CDF968FEE8AB}" srcOrd="0" destOrd="0" presId="urn:microsoft.com/office/officeart/2005/8/layout/list1"/>
    <dgm:cxn modelId="{7970F3CC-7C4B-4D28-B988-EE25ECF5AE0E}" type="presParOf" srcId="{54B05DD0-3377-4C4E-8327-89AF89711EB3}" destId="{C2820BE1-67EB-4B1D-8DB3-F21808A98277}" srcOrd="1" destOrd="0" presId="urn:microsoft.com/office/officeart/2005/8/layout/list1"/>
    <dgm:cxn modelId="{943AA201-E550-4962-8F90-4B61F7243885}" type="presParOf" srcId="{A1CCCBD2-2435-44EE-A035-3BBB22022B45}" destId="{71EBE0BA-361E-4B8E-A249-00E7888B7CF3}" srcOrd="1" destOrd="0" presId="urn:microsoft.com/office/officeart/2005/8/layout/list1"/>
    <dgm:cxn modelId="{88BB4049-3A11-4CBA-91B2-037A97A3E422}" type="presParOf" srcId="{A1CCCBD2-2435-44EE-A035-3BBB22022B45}" destId="{5E6B12F8-6B65-4036-990B-F17B902444C2}" srcOrd="2" destOrd="0" presId="urn:microsoft.com/office/officeart/2005/8/layout/list1"/>
    <dgm:cxn modelId="{BC2F6D06-2C08-4432-813D-B8B68055747D}" type="presParOf" srcId="{A1CCCBD2-2435-44EE-A035-3BBB22022B45}" destId="{9B980A06-E8FB-4BF3-BA72-C084291E58BC}" srcOrd="3" destOrd="0" presId="urn:microsoft.com/office/officeart/2005/8/layout/list1"/>
    <dgm:cxn modelId="{F08A156C-C7AF-4E68-B1B2-F9C6DF8291C0}" type="presParOf" srcId="{A1CCCBD2-2435-44EE-A035-3BBB22022B45}" destId="{94E1E353-239E-4874-8259-72F8BD43F1EB}" srcOrd="4" destOrd="0" presId="urn:microsoft.com/office/officeart/2005/8/layout/list1"/>
    <dgm:cxn modelId="{D8B50CBF-A65A-42E7-926C-B0509F3AEA6E}" type="presParOf" srcId="{94E1E353-239E-4874-8259-72F8BD43F1EB}" destId="{FE57E121-7C42-4F74-8BE9-9D15895D3898}" srcOrd="0" destOrd="0" presId="urn:microsoft.com/office/officeart/2005/8/layout/list1"/>
    <dgm:cxn modelId="{925D6BFC-6E1E-4091-874B-DF2EB61D4745}" type="presParOf" srcId="{94E1E353-239E-4874-8259-72F8BD43F1EB}" destId="{E7EBBE69-F6F3-4D30-8D73-3453565DF687}" srcOrd="1" destOrd="0" presId="urn:microsoft.com/office/officeart/2005/8/layout/list1"/>
    <dgm:cxn modelId="{570AC91A-9E1F-42FC-B20A-D28C3A83B7DE}" type="presParOf" srcId="{A1CCCBD2-2435-44EE-A035-3BBB22022B45}" destId="{C7175899-B1C7-4AD4-81CF-2DF788E94E2A}" srcOrd="5" destOrd="0" presId="urn:microsoft.com/office/officeart/2005/8/layout/list1"/>
    <dgm:cxn modelId="{CA70584E-C833-447C-B987-FF5D59FEEB86}" type="presParOf" srcId="{A1CCCBD2-2435-44EE-A035-3BBB22022B45}" destId="{46A63013-B74A-45BF-9F37-BCEFAD33C8FD}" srcOrd="6" destOrd="0" presId="urn:microsoft.com/office/officeart/2005/8/layout/list1"/>
    <dgm:cxn modelId="{AED67DD3-1C53-47CA-BE98-AC6327F911DD}" type="presParOf" srcId="{A1CCCBD2-2435-44EE-A035-3BBB22022B45}" destId="{10F61529-C7B5-440F-8F6A-1D92829198F5}" srcOrd="7" destOrd="0" presId="urn:microsoft.com/office/officeart/2005/8/layout/list1"/>
    <dgm:cxn modelId="{25E9CD32-D0B5-48D0-A590-131531288366}" type="presParOf" srcId="{A1CCCBD2-2435-44EE-A035-3BBB22022B45}" destId="{41CD640A-E329-4460-BF28-5DC4ACE943B6}" srcOrd="8" destOrd="0" presId="urn:microsoft.com/office/officeart/2005/8/layout/list1"/>
    <dgm:cxn modelId="{209A9A17-DF05-49D5-AA18-230E3715D2DF}" type="presParOf" srcId="{41CD640A-E329-4460-BF28-5DC4ACE943B6}" destId="{73878BD8-DF3E-41EF-AC5E-607DB6428D47}" srcOrd="0" destOrd="0" presId="urn:microsoft.com/office/officeart/2005/8/layout/list1"/>
    <dgm:cxn modelId="{0B84B42B-3A16-4C6E-8B55-07F3EC7965FF}" type="presParOf" srcId="{41CD640A-E329-4460-BF28-5DC4ACE943B6}" destId="{0EEE5155-B1B1-42BB-B0D6-5ECE422BDC10}" srcOrd="1" destOrd="0" presId="urn:microsoft.com/office/officeart/2005/8/layout/list1"/>
    <dgm:cxn modelId="{E3983B42-95CF-4B16-B44F-CBA4354FACD0}" type="presParOf" srcId="{A1CCCBD2-2435-44EE-A035-3BBB22022B45}" destId="{198D0F41-0E0C-42CE-9C8C-A4195500E6B7}" srcOrd="9" destOrd="0" presId="urn:microsoft.com/office/officeart/2005/8/layout/list1"/>
    <dgm:cxn modelId="{3B801494-303A-499A-BE5D-14B6C5F2E33A}" type="presParOf" srcId="{A1CCCBD2-2435-44EE-A035-3BBB22022B45}" destId="{D301C46C-F134-4A24-BC28-2C72E9421235}" srcOrd="10" destOrd="0" presId="urn:microsoft.com/office/officeart/2005/8/layout/list1"/>
    <dgm:cxn modelId="{17D53856-38AF-44F8-AA6B-3918EDF52721}" type="presParOf" srcId="{A1CCCBD2-2435-44EE-A035-3BBB22022B45}" destId="{B66A867F-DF00-4F5A-B5C7-0912982F6E6F}" srcOrd="11" destOrd="0" presId="urn:microsoft.com/office/officeart/2005/8/layout/list1"/>
    <dgm:cxn modelId="{166C5E03-C820-45EE-9AC5-45F82E666A32}" type="presParOf" srcId="{A1CCCBD2-2435-44EE-A035-3BBB22022B45}" destId="{B64C8C2F-2CB4-4BC6-87B1-B46A36CAE33A}" srcOrd="12" destOrd="0" presId="urn:microsoft.com/office/officeart/2005/8/layout/list1"/>
    <dgm:cxn modelId="{5991064A-6139-4A87-A191-32B51BFBCE41}" type="presParOf" srcId="{B64C8C2F-2CB4-4BC6-87B1-B46A36CAE33A}" destId="{9280E809-5CDB-412E-A0D8-A180A514179E}" srcOrd="0" destOrd="0" presId="urn:microsoft.com/office/officeart/2005/8/layout/list1"/>
    <dgm:cxn modelId="{803489A8-C433-462C-9915-55E83C78CA7A}" type="presParOf" srcId="{B64C8C2F-2CB4-4BC6-87B1-B46A36CAE33A}" destId="{ED56ED52-C43B-4F5A-A59A-65629DFE277B}" srcOrd="1" destOrd="0" presId="urn:microsoft.com/office/officeart/2005/8/layout/list1"/>
    <dgm:cxn modelId="{C4D47E05-2877-4BD5-B7F8-79489A70BF95}" type="presParOf" srcId="{A1CCCBD2-2435-44EE-A035-3BBB22022B45}" destId="{4BE143CD-F1F7-4DE8-AD31-784397695BE2}" srcOrd="13" destOrd="0" presId="urn:microsoft.com/office/officeart/2005/8/layout/list1"/>
    <dgm:cxn modelId="{35CEDF1E-B4F4-48A9-9F08-5243BC2333CC}" type="presParOf" srcId="{A1CCCBD2-2435-44EE-A035-3BBB22022B45}" destId="{D81E347C-DD97-4C5F-9480-7668A13B2E9F}" srcOrd="14"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962F393-A772-4249-9D6F-C21EDB4DB74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O"/>
        </a:p>
      </dgm:t>
    </dgm:pt>
    <dgm:pt modelId="{1915EC70-78E7-4B27-8E8E-F6FDE3B43FC6}">
      <dgm:prSet phldrT="[Texto]" custT="1"/>
      <dgm:spPr/>
      <dgm:t>
        <a:bodyPr/>
        <a:lstStyle/>
        <a:p>
          <a:r>
            <a:rPr lang="es-CO" sz="2000" dirty="0" smtClean="0">
              <a:latin typeface="+mn-lt"/>
              <a:cs typeface="Estrangelo Edessa" pitchFamily="66" charset="0"/>
            </a:rPr>
            <a:t>Se debería implantar un sistema que unifique la información para facilitar la generación de informes (flujo de información) y la evaluación de la gestión.</a:t>
          </a:r>
          <a:endParaRPr lang="es-CO" sz="2000" dirty="0" smtClean="0"/>
        </a:p>
      </dgm:t>
    </dgm:pt>
    <dgm:pt modelId="{BD2B58F2-63D0-4B60-8C3B-8E58047A18B2}" type="parTrans" cxnId="{A5DF1650-03A5-4AAC-9BED-23AA728AC77E}">
      <dgm:prSet/>
      <dgm:spPr/>
      <dgm:t>
        <a:bodyPr/>
        <a:lstStyle/>
        <a:p>
          <a:endParaRPr lang="es-CO"/>
        </a:p>
      </dgm:t>
    </dgm:pt>
    <dgm:pt modelId="{50801B97-F21F-4F56-B304-8DF13FCDBC19}" type="sibTrans" cxnId="{A5DF1650-03A5-4AAC-9BED-23AA728AC77E}">
      <dgm:prSet/>
      <dgm:spPr/>
      <dgm:t>
        <a:bodyPr/>
        <a:lstStyle/>
        <a:p>
          <a:endParaRPr lang="es-CO"/>
        </a:p>
      </dgm:t>
    </dgm:pt>
    <dgm:pt modelId="{83EF3F12-0445-41F9-B62F-1BDB4A788D51}">
      <dgm:prSet phldrT="[Texto]" custT="1"/>
      <dgm:spPr/>
      <dgm:t>
        <a:bodyPr/>
        <a:lstStyle/>
        <a:p>
          <a:r>
            <a:rPr lang="es-CO" sz="2000" dirty="0" smtClean="0"/>
            <a:t>Transformar </a:t>
          </a:r>
          <a:r>
            <a:rPr lang="es-CO" sz="2000" dirty="0" smtClean="0"/>
            <a:t>la cultura dentro de las organizaciones que conforman el GSED  y crear más conciencia de trabajo en equipo frente al propósito superior del Grupo.  Verificar que todos estén encaminados hacia el.  </a:t>
          </a:r>
        </a:p>
      </dgm:t>
    </dgm:pt>
    <dgm:pt modelId="{9F45C2C4-7B9F-42A5-96A8-5A02AF10BE3C}" type="parTrans" cxnId="{25D82F03-357B-49CB-BD87-44CE0F180991}">
      <dgm:prSet/>
      <dgm:spPr/>
      <dgm:t>
        <a:bodyPr/>
        <a:lstStyle/>
        <a:p>
          <a:endParaRPr lang="es-CO"/>
        </a:p>
      </dgm:t>
    </dgm:pt>
    <dgm:pt modelId="{39236F13-A33F-457B-8A58-210D52095ED2}" type="sibTrans" cxnId="{25D82F03-357B-49CB-BD87-44CE0F180991}">
      <dgm:prSet/>
      <dgm:spPr/>
      <dgm:t>
        <a:bodyPr/>
        <a:lstStyle/>
        <a:p>
          <a:endParaRPr lang="es-CO"/>
        </a:p>
      </dgm:t>
    </dgm:pt>
    <dgm:pt modelId="{D7240A92-9A9C-4672-9995-35AF7F3E9DD3}">
      <dgm:prSet phldrT="[Texto]" custT="1"/>
      <dgm:spPr/>
      <dgm:t>
        <a:bodyPr/>
        <a:lstStyle/>
        <a:p>
          <a:r>
            <a:rPr lang="es-CO" sz="2000" dirty="0" smtClean="0"/>
            <a:t>Se debe analizar el verdadero papel de la ALFM  frente al apoyo que presta a las Fuerzas Militares.</a:t>
          </a:r>
        </a:p>
      </dgm:t>
    </dgm:pt>
    <dgm:pt modelId="{AA755C3A-52D0-4E32-A379-8A0083253959}" type="parTrans" cxnId="{EF7548D8-CA70-4F70-B715-C17BAE99F133}">
      <dgm:prSet/>
      <dgm:spPr/>
      <dgm:t>
        <a:bodyPr/>
        <a:lstStyle/>
        <a:p>
          <a:endParaRPr lang="es-CO"/>
        </a:p>
      </dgm:t>
    </dgm:pt>
    <dgm:pt modelId="{D0B5212A-5D7C-41E8-B1C3-2D47AE029318}" type="sibTrans" cxnId="{EF7548D8-CA70-4F70-B715-C17BAE99F133}">
      <dgm:prSet/>
      <dgm:spPr/>
      <dgm:t>
        <a:bodyPr/>
        <a:lstStyle/>
        <a:p>
          <a:endParaRPr lang="es-CO"/>
        </a:p>
      </dgm:t>
    </dgm:pt>
    <dgm:pt modelId="{3AFFCF2E-D29F-437D-9883-8D96BE51F83A}">
      <dgm:prSet phldrT="[Texto]" custT="1"/>
      <dgm:spPr/>
      <dgm:t>
        <a:bodyPr/>
        <a:lstStyle/>
        <a:p>
          <a:r>
            <a:rPr lang="es-CO" sz="2000" dirty="0" smtClean="0"/>
            <a:t>Identificar los problemas claves en la planeación y ejecución de las estratégicas tanto del GSED como en sus organizaciones . Construir una verdadera visión colectiva.</a:t>
          </a:r>
        </a:p>
      </dgm:t>
    </dgm:pt>
    <dgm:pt modelId="{537D256C-A20E-430F-96AB-961041D5A30C}" type="parTrans" cxnId="{BD4C3177-BE01-45F3-BED1-55142200989B}">
      <dgm:prSet/>
      <dgm:spPr/>
      <dgm:t>
        <a:bodyPr/>
        <a:lstStyle/>
        <a:p>
          <a:endParaRPr lang="es-CO"/>
        </a:p>
      </dgm:t>
    </dgm:pt>
    <dgm:pt modelId="{F097278B-1FA6-4E5C-A994-0FBDB1502B40}" type="sibTrans" cxnId="{BD4C3177-BE01-45F3-BED1-55142200989B}">
      <dgm:prSet/>
      <dgm:spPr/>
      <dgm:t>
        <a:bodyPr/>
        <a:lstStyle/>
        <a:p>
          <a:endParaRPr lang="es-CO"/>
        </a:p>
      </dgm:t>
    </dgm:pt>
    <dgm:pt modelId="{A1CCCBD2-2435-44EE-A035-3BBB22022B45}" type="pres">
      <dgm:prSet presAssocID="{0962F393-A772-4249-9D6F-C21EDB4DB746}" presName="linear" presStyleCnt="0">
        <dgm:presLayoutVars>
          <dgm:dir/>
          <dgm:animLvl val="lvl"/>
          <dgm:resizeHandles val="exact"/>
        </dgm:presLayoutVars>
      </dgm:prSet>
      <dgm:spPr/>
      <dgm:t>
        <a:bodyPr/>
        <a:lstStyle/>
        <a:p>
          <a:endParaRPr lang="es-CO"/>
        </a:p>
      </dgm:t>
    </dgm:pt>
    <dgm:pt modelId="{54B05DD0-3377-4C4E-8327-89AF89711EB3}" type="pres">
      <dgm:prSet presAssocID="{1915EC70-78E7-4B27-8E8E-F6FDE3B43FC6}" presName="parentLin" presStyleCnt="0"/>
      <dgm:spPr/>
    </dgm:pt>
    <dgm:pt modelId="{EC9AB0CA-699D-4FCF-942A-CDF968FEE8AB}" type="pres">
      <dgm:prSet presAssocID="{1915EC70-78E7-4B27-8E8E-F6FDE3B43FC6}" presName="parentLeftMargin" presStyleLbl="node1" presStyleIdx="0" presStyleCnt="4"/>
      <dgm:spPr/>
      <dgm:t>
        <a:bodyPr/>
        <a:lstStyle/>
        <a:p>
          <a:endParaRPr lang="es-CO"/>
        </a:p>
      </dgm:t>
    </dgm:pt>
    <dgm:pt modelId="{C2820BE1-67EB-4B1D-8DB3-F21808A98277}" type="pres">
      <dgm:prSet presAssocID="{1915EC70-78E7-4B27-8E8E-F6FDE3B43FC6}" presName="parentText" presStyleLbl="node1" presStyleIdx="0" presStyleCnt="4" custScaleX="142857">
        <dgm:presLayoutVars>
          <dgm:chMax val="0"/>
          <dgm:bulletEnabled val="1"/>
        </dgm:presLayoutVars>
      </dgm:prSet>
      <dgm:spPr/>
      <dgm:t>
        <a:bodyPr/>
        <a:lstStyle/>
        <a:p>
          <a:endParaRPr lang="es-CO"/>
        </a:p>
      </dgm:t>
    </dgm:pt>
    <dgm:pt modelId="{71EBE0BA-361E-4B8E-A249-00E7888B7CF3}" type="pres">
      <dgm:prSet presAssocID="{1915EC70-78E7-4B27-8E8E-F6FDE3B43FC6}" presName="negativeSpace" presStyleCnt="0"/>
      <dgm:spPr/>
    </dgm:pt>
    <dgm:pt modelId="{5E6B12F8-6B65-4036-990B-F17B902444C2}" type="pres">
      <dgm:prSet presAssocID="{1915EC70-78E7-4B27-8E8E-F6FDE3B43FC6}" presName="childText" presStyleLbl="conFgAcc1" presStyleIdx="0" presStyleCnt="4">
        <dgm:presLayoutVars>
          <dgm:bulletEnabled val="1"/>
        </dgm:presLayoutVars>
      </dgm:prSet>
      <dgm:spPr/>
    </dgm:pt>
    <dgm:pt modelId="{9B980A06-E8FB-4BF3-BA72-C084291E58BC}" type="pres">
      <dgm:prSet presAssocID="{50801B97-F21F-4F56-B304-8DF13FCDBC19}" presName="spaceBetweenRectangles" presStyleCnt="0"/>
      <dgm:spPr/>
    </dgm:pt>
    <dgm:pt modelId="{94E1E353-239E-4874-8259-72F8BD43F1EB}" type="pres">
      <dgm:prSet presAssocID="{83EF3F12-0445-41F9-B62F-1BDB4A788D51}" presName="parentLin" presStyleCnt="0"/>
      <dgm:spPr/>
    </dgm:pt>
    <dgm:pt modelId="{FE57E121-7C42-4F74-8BE9-9D15895D3898}" type="pres">
      <dgm:prSet presAssocID="{83EF3F12-0445-41F9-B62F-1BDB4A788D51}" presName="parentLeftMargin" presStyleLbl="node1" presStyleIdx="0" presStyleCnt="4"/>
      <dgm:spPr/>
      <dgm:t>
        <a:bodyPr/>
        <a:lstStyle/>
        <a:p>
          <a:endParaRPr lang="es-CO"/>
        </a:p>
      </dgm:t>
    </dgm:pt>
    <dgm:pt modelId="{E7EBBE69-F6F3-4D30-8D73-3453565DF687}" type="pres">
      <dgm:prSet presAssocID="{83EF3F12-0445-41F9-B62F-1BDB4A788D51}" presName="parentText" presStyleLbl="node1" presStyleIdx="1" presStyleCnt="4" custScaleX="142857" custScaleY="126681">
        <dgm:presLayoutVars>
          <dgm:chMax val="0"/>
          <dgm:bulletEnabled val="1"/>
        </dgm:presLayoutVars>
      </dgm:prSet>
      <dgm:spPr/>
      <dgm:t>
        <a:bodyPr/>
        <a:lstStyle/>
        <a:p>
          <a:endParaRPr lang="es-CO"/>
        </a:p>
      </dgm:t>
    </dgm:pt>
    <dgm:pt modelId="{C7175899-B1C7-4AD4-81CF-2DF788E94E2A}" type="pres">
      <dgm:prSet presAssocID="{83EF3F12-0445-41F9-B62F-1BDB4A788D51}" presName="negativeSpace" presStyleCnt="0"/>
      <dgm:spPr/>
    </dgm:pt>
    <dgm:pt modelId="{46A63013-B74A-45BF-9F37-BCEFAD33C8FD}" type="pres">
      <dgm:prSet presAssocID="{83EF3F12-0445-41F9-B62F-1BDB4A788D51}" presName="childText" presStyleLbl="conFgAcc1" presStyleIdx="1" presStyleCnt="4">
        <dgm:presLayoutVars>
          <dgm:bulletEnabled val="1"/>
        </dgm:presLayoutVars>
      </dgm:prSet>
      <dgm:spPr/>
    </dgm:pt>
    <dgm:pt modelId="{10F61529-C7B5-440F-8F6A-1D92829198F5}" type="pres">
      <dgm:prSet presAssocID="{39236F13-A33F-457B-8A58-210D52095ED2}" presName="spaceBetweenRectangles" presStyleCnt="0"/>
      <dgm:spPr/>
    </dgm:pt>
    <dgm:pt modelId="{41CD640A-E329-4460-BF28-5DC4ACE943B6}" type="pres">
      <dgm:prSet presAssocID="{D7240A92-9A9C-4672-9995-35AF7F3E9DD3}" presName="parentLin" presStyleCnt="0"/>
      <dgm:spPr/>
    </dgm:pt>
    <dgm:pt modelId="{73878BD8-DF3E-41EF-AC5E-607DB6428D47}" type="pres">
      <dgm:prSet presAssocID="{D7240A92-9A9C-4672-9995-35AF7F3E9DD3}" presName="parentLeftMargin" presStyleLbl="node1" presStyleIdx="1" presStyleCnt="4"/>
      <dgm:spPr/>
      <dgm:t>
        <a:bodyPr/>
        <a:lstStyle/>
        <a:p>
          <a:endParaRPr lang="es-CO"/>
        </a:p>
      </dgm:t>
    </dgm:pt>
    <dgm:pt modelId="{0EEE5155-B1B1-42BB-B0D6-5ECE422BDC10}" type="pres">
      <dgm:prSet presAssocID="{D7240A92-9A9C-4672-9995-35AF7F3E9DD3}" presName="parentText" presStyleLbl="node1" presStyleIdx="2" presStyleCnt="4" custScaleX="142857">
        <dgm:presLayoutVars>
          <dgm:chMax val="0"/>
          <dgm:bulletEnabled val="1"/>
        </dgm:presLayoutVars>
      </dgm:prSet>
      <dgm:spPr/>
      <dgm:t>
        <a:bodyPr/>
        <a:lstStyle/>
        <a:p>
          <a:endParaRPr lang="es-CO"/>
        </a:p>
      </dgm:t>
    </dgm:pt>
    <dgm:pt modelId="{198D0F41-0E0C-42CE-9C8C-A4195500E6B7}" type="pres">
      <dgm:prSet presAssocID="{D7240A92-9A9C-4672-9995-35AF7F3E9DD3}" presName="negativeSpace" presStyleCnt="0"/>
      <dgm:spPr/>
    </dgm:pt>
    <dgm:pt modelId="{D301C46C-F134-4A24-BC28-2C72E9421235}" type="pres">
      <dgm:prSet presAssocID="{D7240A92-9A9C-4672-9995-35AF7F3E9DD3}" presName="childText" presStyleLbl="conFgAcc1" presStyleIdx="2" presStyleCnt="4">
        <dgm:presLayoutVars>
          <dgm:bulletEnabled val="1"/>
        </dgm:presLayoutVars>
      </dgm:prSet>
      <dgm:spPr/>
    </dgm:pt>
    <dgm:pt modelId="{B66A867F-DF00-4F5A-B5C7-0912982F6E6F}" type="pres">
      <dgm:prSet presAssocID="{D0B5212A-5D7C-41E8-B1C3-2D47AE029318}" presName="spaceBetweenRectangles" presStyleCnt="0"/>
      <dgm:spPr/>
    </dgm:pt>
    <dgm:pt modelId="{B64C8C2F-2CB4-4BC6-87B1-B46A36CAE33A}" type="pres">
      <dgm:prSet presAssocID="{3AFFCF2E-D29F-437D-9883-8D96BE51F83A}" presName="parentLin" presStyleCnt="0"/>
      <dgm:spPr/>
    </dgm:pt>
    <dgm:pt modelId="{9280E809-5CDB-412E-A0D8-A180A514179E}" type="pres">
      <dgm:prSet presAssocID="{3AFFCF2E-D29F-437D-9883-8D96BE51F83A}" presName="parentLeftMargin" presStyleLbl="node1" presStyleIdx="2" presStyleCnt="4"/>
      <dgm:spPr/>
      <dgm:t>
        <a:bodyPr/>
        <a:lstStyle/>
        <a:p>
          <a:endParaRPr lang="es-CO"/>
        </a:p>
      </dgm:t>
    </dgm:pt>
    <dgm:pt modelId="{ED56ED52-C43B-4F5A-A59A-65629DFE277B}" type="pres">
      <dgm:prSet presAssocID="{3AFFCF2E-D29F-437D-9883-8D96BE51F83A}" presName="parentText" presStyleLbl="node1" presStyleIdx="3" presStyleCnt="4" custScaleX="142857">
        <dgm:presLayoutVars>
          <dgm:chMax val="0"/>
          <dgm:bulletEnabled val="1"/>
        </dgm:presLayoutVars>
      </dgm:prSet>
      <dgm:spPr/>
      <dgm:t>
        <a:bodyPr/>
        <a:lstStyle/>
        <a:p>
          <a:endParaRPr lang="es-CO"/>
        </a:p>
      </dgm:t>
    </dgm:pt>
    <dgm:pt modelId="{4BE143CD-F1F7-4DE8-AD31-784397695BE2}" type="pres">
      <dgm:prSet presAssocID="{3AFFCF2E-D29F-437D-9883-8D96BE51F83A}" presName="negativeSpace" presStyleCnt="0"/>
      <dgm:spPr/>
    </dgm:pt>
    <dgm:pt modelId="{D81E347C-DD97-4C5F-9480-7668A13B2E9F}" type="pres">
      <dgm:prSet presAssocID="{3AFFCF2E-D29F-437D-9883-8D96BE51F83A}" presName="childText" presStyleLbl="conFgAcc1" presStyleIdx="3" presStyleCnt="4">
        <dgm:presLayoutVars>
          <dgm:bulletEnabled val="1"/>
        </dgm:presLayoutVars>
      </dgm:prSet>
      <dgm:spPr/>
    </dgm:pt>
  </dgm:ptLst>
  <dgm:cxnLst>
    <dgm:cxn modelId="{3792BE31-B34A-46D7-BB2A-E9699A5912A1}" type="presOf" srcId="{3AFFCF2E-D29F-437D-9883-8D96BE51F83A}" destId="{9280E809-5CDB-412E-A0D8-A180A514179E}" srcOrd="0" destOrd="0" presId="urn:microsoft.com/office/officeart/2005/8/layout/list1"/>
    <dgm:cxn modelId="{0E911B13-5FC5-49F8-B843-0A8F4BAF8F48}" type="presOf" srcId="{83EF3F12-0445-41F9-B62F-1BDB4A788D51}" destId="{E7EBBE69-F6F3-4D30-8D73-3453565DF687}" srcOrd="1" destOrd="0" presId="urn:microsoft.com/office/officeart/2005/8/layout/list1"/>
    <dgm:cxn modelId="{CF9E152B-8589-4DC7-AD7B-7993970AF9BD}" type="presOf" srcId="{83EF3F12-0445-41F9-B62F-1BDB4A788D51}" destId="{FE57E121-7C42-4F74-8BE9-9D15895D3898}" srcOrd="0" destOrd="0" presId="urn:microsoft.com/office/officeart/2005/8/layout/list1"/>
    <dgm:cxn modelId="{95B53BDE-FD02-4C0A-AB61-094DB06518D7}" type="presOf" srcId="{1915EC70-78E7-4B27-8E8E-F6FDE3B43FC6}" destId="{C2820BE1-67EB-4B1D-8DB3-F21808A98277}" srcOrd="1" destOrd="0" presId="urn:microsoft.com/office/officeart/2005/8/layout/list1"/>
    <dgm:cxn modelId="{EF7548D8-CA70-4F70-B715-C17BAE99F133}" srcId="{0962F393-A772-4249-9D6F-C21EDB4DB746}" destId="{D7240A92-9A9C-4672-9995-35AF7F3E9DD3}" srcOrd="2" destOrd="0" parTransId="{AA755C3A-52D0-4E32-A379-8A0083253959}" sibTransId="{D0B5212A-5D7C-41E8-B1C3-2D47AE029318}"/>
    <dgm:cxn modelId="{66785604-42C2-48E6-8DBF-2AE18263D939}" type="presOf" srcId="{0962F393-A772-4249-9D6F-C21EDB4DB746}" destId="{A1CCCBD2-2435-44EE-A035-3BBB22022B45}" srcOrd="0" destOrd="0" presId="urn:microsoft.com/office/officeart/2005/8/layout/list1"/>
    <dgm:cxn modelId="{4B5FBB00-A62D-41DF-8068-3120D6B912E3}" type="presOf" srcId="{D7240A92-9A9C-4672-9995-35AF7F3E9DD3}" destId="{0EEE5155-B1B1-42BB-B0D6-5ECE422BDC10}" srcOrd="1" destOrd="0" presId="urn:microsoft.com/office/officeart/2005/8/layout/list1"/>
    <dgm:cxn modelId="{A5DF1650-03A5-4AAC-9BED-23AA728AC77E}" srcId="{0962F393-A772-4249-9D6F-C21EDB4DB746}" destId="{1915EC70-78E7-4B27-8E8E-F6FDE3B43FC6}" srcOrd="0" destOrd="0" parTransId="{BD2B58F2-63D0-4B60-8C3B-8E58047A18B2}" sibTransId="{50801B97-F21F-4F56-B304-8DF13FCDBC19}"/>
    <dgm:cxn modelId="{94344A53-8CE3-4C59-BFFC-48E0CF93B302}" type="presOf" srcId="{3AFFCF2E-D29F-437D-9883-8D96BE51F83A}" destId="{ED56ED52-C43B-4F5A-A59A-65629DFE277B}" srcOrd="1" destOrd="0" presId="urn:microsoft.com/office/officeart/2005/8/layout/list1"/>
    <dgm:cxn modelId="{25D82F03-357B-49CB-BD87-44CE0F180991}" srcId="{0962F393-A772-4249-9D6F-C21EDB4DB746}" destId="{83EF3F12-0445-41F9-B62F-1BDB4A788D51}" srcOrd="1" destOrd="0" parTransId="{9F45C2C4-7B9F-42A5-96A8-5A02AF10BE3C}" sibTransId="{39236F13-A33F-457B-8A58-210D52095ED2}"/>
    <dgm:cxn modelId="{46CFD783-DEED-4336-A51E-C7ECF38B13F9}" type="presOf" srcId="{1915EC70-78E7-4B27-8E8E-F6FDE3B43FC6}" destId="{EC9AB0CA-699D-4FCF-942A-CDF968FEE8AB}" srcOrd="0" destOrd="0" presId="urn:microsoft.com/office/officeart/2005/8/layout/list1"/>
    <dgm:cxn modelId="{3A153930-789D-47BF-842F-590180BAB77D}" type="presOf" srcId="{D7240A92-9A9C-4672-9995-35AF7F3E9DD3}" destId="{73878BD8-DF3E-41EF-AC5E-607DB6428D47}" srcOrd="0" destOrd="0" presId="urn:microsoft.com/office/officeart/2005/8/layout/list1"/>
    <dgm:cxn modelId="{BD4C3177-BE01-45F3-BED1-55142200989B}" srcId="{0962F393-A772-4249-9D6F-C21EDB4DB746}" destId="{3AFFCF2E-D29F-437D-9883-8D96BE51F83A}" srcOrd="3" destOrd="0" parTransId="{537D256C-A20E-430F-96AB-961041D5A30C}" sibTransId="{F097278B-1FA6-4E5C-A994-0FBDB1502B40}"/>
    <dgm:cxn modelId="{516C3BA9-D6D9-4454-B206-8588BD71F8E5}" type="presParOf" srcId="{A1CCCBD2-2435-44EE-A035-3BBB22022B45}" destId="{54B05DD0-3377-4C4E-8327-89AF89711EB3}" srcOrd="0" destOrd="0" presId="urn:microsoft.com/office/officeart/2005/8/layout/list1"/>
    <dgm:cxn modelId="{1D175F3C-35AB-4CDE-813D-9562C94EEF74}" type="presParOf" srcId="{54B05DD0-3377-4C4E-8327-89AF89711EB3}" destId="{EC9AB0CA-699D-4FCF-942A-CDF968FEE8AB}" srcOrd="0" destOrd="0" presId="urn:microsoft.com/office/officeart/2005/8/layout/list1"/>
    <dgm:cxn modelId="{F1673411-0F0F-4994-924B-E761FCB7F6CD}" type="presParOf" srcId="{54B05DD0-3377-4C4E-8327-89AF89711EB3}" destId="{C2820BE1-67EB-4B1D-8DB3-F21808A98277}" srcOrd="1" destOrd="0" presId="urn:microsoft.com/office/officeart/2005/8/layout/list1"/>
    <dgm:cxn modelId="{938AB968-EE09-438A-8A69-1ABC7F1EF6C1}" type="presParOf" srcId="{A1CCCBD2-2435-44EE-A035-3BBB22022B45}" destId="{71EBE0BA-361E-4B8E-A249-00E7888B7CF3}" srcOrd="1" destOrd="0" presId="urn:microsoft.com/office/officeart/2005/8/layout/list1"/>
    <dgm:cxn modelId="{79FA0DF2-A3C2-4113-BAD6-8F203057690C}" type="presParOf" srcId="{A1CCCBD2-2435-44EE-A035-3BBB22022B45}" destId="{5E6B12F8-6B65-4036-990B-F17B902444C2}" srcOrd="2" destOrd="0" presId="urn:microsoft.com/office/officeart/2005/8/layout/list1"/>
    <dgm:cxn modelId="{5C3D77FD-E7E6-4E60-8933-066AF97EE2D0}" type="presParOf" srcId="{A1CCCBD2-2435-44EE-A035-3BBB22022B45}" destId="{9B980A06-E8FB-4BF3-BA72-C084291E58BC}" srcOrd="3" destOrd="0" presId="urn:microsoft.com/office/officeart/2005/8/layout/list1"/>
    <dgm:cxn modelId="{0684C612-90B2-4666-BB5A-AC7D0526733B}" type="presParOf" srcId="{A1CCCBD2-2435-44EE-A035-3BBB22022B45}" destId="{94E1E353-239E-4874-8259-72F8BD43F1EB}" srcOrd="4" destOrd="0" presId="urn:microsoft.com/office/officeart/2005/8/layout/list1"/>
    <dgm:cxn modelId="{36DAE688-04D3-409B-B68D-C01060B77D03}" type="presParOf" srcId="{94E1E353-239E-4874-8259-72F8BD43F1EB}" destId="{FE57E121-7C42-4F74-8BE9-9D15895D3898}" srcOrd="0" destOrd="0" presId="urn:microsoft.com/office/officeart/2005/8/layout/list1"/>
    <dgm:cxn modelId="{BCC67870-4382-4562-AFBE-E26D87885442}" type="presParOf" srcId="{94E1E353-239E-4874-8259-72F8BD43F1EB}" destId="{E7EBBE69-F6F3-4D30-8D73-3453565DF687}" srcOrd="1" destOrd="0" presId="urn:microsoft.com/office/officeart/2005/8/layout/list1"/>
    <dgm:cxn modelId="{62ACF1CE-9181-4330-9DA3-A23DB271B2E0}" type="presParOf" srcId="{A1CCCBD2-2435-44EE-A035-3BBB22022B45}" destId="{C7175899-B1C7-4AD4-81CF-2DF788E94E2A}" srcOrd="5" destOrd="0" presId="urn:microsoft.com/office/officeart/2005/8/layout/list1"/>
    <dgm:cxn modelId="{56653155-4B23-4B21-B36E-DFE48367BDEC}" type="presParOf" srcId="{A1CCCBD2-2435-44EE-A035-3BBB22022B45}" destId="{46A63013-B74A-45BF-9F37-BCEFAD33C8FD}" srcOrd="6" destOrd="0" presId="urn:microsoft.com/office/officeart/2005/8/layout/list1"/>
    <dgm:cxn modelId="{00AFDB0D-9DFC-4E67-A7EF-09BE16B8C17F}" type="presParOf" srcId="{A1CCCBD2-2435-44EE-A035-3BBB22022B45}" destId="{10F61529-C7B5-440F-8F6A-1D92829198F5}" srcOrd="7" destOrd="0" presId="urn:microsoft.com/office/officeart/2005/8/layout/list1"/>
    <dgm:cxn modelId="{D1A8E67A-8003-4402-97D9-C0DA85C8EF01}" type="presParOf" srcId="{A1CCCBD2-2435-44EE-A035-3BBB22022B45}" destId="{41CD640A-E329-4460-BF28-5DC4ACE943B6}" srcOrd="8" destOrd="0" presId="urn:microsoft.com/office/officeart/2005/8/layout/list1"/>
    <dgm:cxn modelId="{A48EED54-7140-4784-91AB-8DD4974D8D97}" type="presParOf" srcId="{41CD640A-E329-4460-BF28-5DC4ACE943B6}" destId="{73878BD8-DF3E-41EF-AC5E-607DB6428D47}" srcOrd="0" destOrd="0" presId="urn:microsoft.com/office/officeart/2005/8/layout/list1"/>
    <dgm:cxn modelId="{2B8C42D1-0E93-4EB9-B99A-7185AE0882B6}" type="presParOf" srcId="{41CD640A-E329-4460-BF28-5DC4ACE943B6}" destId="{0EEE5155-B1B1-42BB-B0D6-5ECE422BDC10}" srcOrd="1" destOrd="0" presId="urn:microsoft.com/office/officeart/2005/8/layout/list1"/>
    <dgm:cxn modelId="{697EB397-2CA6-43E6-A5EE-87B3C26F736B}" type="presParOf" srcId="{A1CCCBD2-2435-44EE-A035-3BBB22022B45}" destId="{198D0F41-0E0C-42CE-9C8C-A4195500E6B7}" srcOrd="9" destOrd="0" presId="urn:microsoft.com/office/officeart/2005/8/layout/list1"/>
    <dgm:cxn modelId="{789F7E7D-B04E-470A-BCDD-98316C36624E}" type="presParOf" srcId="{A1CCCBD2-2435-44EE-A035-3BBB22022B45}" destId="{D301C46C-F134-4A24-BC28-2C72E9421235}" srcOrd="10" destOrd="0" presId="urn:microsoft.com/office/officeart/2005/8/layout/list1"/>
    <dgm:cxn modelId="{E8EBD67E-76A1-4F6D-B161-0C51467AD8DD}" type="presParOf" srcId="{A1CCCBD2-2435-44EE-A035-3BBB22022B45}" destId="{B66A867F-DF00-4F5A-B5C7-0912982F6E6F}" srcOrd="11" destOrd="0" presId="urn:microsoft.com/office/officeart/2005/8/layout/list1"/>
    <dgm:cxn modelId="{334BE86E-120B-4FAC-BC1B-778BB7D87BEA}" type="presParOf" srcId="{A1CCCBD2-2435-44EE-A035-3BBB22022B45}" destId="{B64C8C2F-2CB4-4BC6-87B1-B46A36CAE33A}" srcOrd="12" destOrd="0" presId="urn:microsoft.com/office/officeart/2005/8/layout/list1"/>
    <dgm:cxn modelId="{33EC353C-D455-4407-B89C-8A6E6C007985}" type="presParOf" srcId="{B64C8C2F-2CB4-4BC6-87B1-B46A36CAE33A}" destId="{9280E809-5CDB-412E-A0D8-A180A514179E}" srcOrd="0" destOrd="0" presId="urn:microsoft.com/office/officeart/2005/8/layout/list1"/>
    <dgm:cxn modelId="{B2AB0DFA-EE64-4132-8420-9D2951B1A779}" type="presParOf" srcId="{B64C8C2F-2CB4-4BC6-87B1-B46A36CAE33A}" destId="{ED56ED52-C43B-4F5A-A59A-65629DFE277B}" srcOrd="1" destOrd="0" presId="urn:microsoft.com/office/officeart/2005/8/layout/list1"/>
    <dgm:cxn modelId="{2A300C7F-5C60-4623-ACC2-EF066CABE18A}" type="presParOf" srcId="{A1CCCBD2-2435-44EE-A035-3BBB22022B45}" destId="{4BE143CD-F1F7-4DE8-AD31-784397695BE2}" srcOrd="13" destOrd="0" presId="urn:microsoft.com/office/officeart/2005/8/layout/list1"/>
    <dgm:cxn modelId="{0E31CA52-B29D-4EE4-8989-C0C784EDF2F6}" type="presParOf" srcId="{A1CCCBD2-2435-44EE-A035-3BBB22022B45}" destId="{D81E347C-DD97-4C5F-9480-7668A13B2E9F}" srcOrd="14"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19C9C3-4786-44B1-A741-AE1D2C1B3966}" type="doc">
      <dgm:prSet loTypeId="urn:microsoft.com/office/officeart/2005/8/layout/list1" loCatId="list" qsTypeId="urn:microsoft.com/office/officeart/2005/8/quickstyle/simple4" qsCatId="simple" csTypeId="urn:microsoft.com/office/officeart/2005/8/colors/accent0_2" csCatId="mainScheme" phldr="1"/>
      <dgm:spPr/>
      <dgm:t>
        <a:bodyPr/>
        <a:lstStyle/>
        <a:p>
          <a:endParaRPr lang="es-CO"/>
        </a:p>
      </dgm:t>
    </dgm:pt>
    <dgm:pt modelId="{C876D3A4-7683-4FD0-A01A-61711451BC56}">
      <dgm:prSet phldrT="[Texto]" custT="1"/>
      <dgm:spPr/>
      <dgm:t>
        <a:bodyPr/>
        <a:lstStyle/>
        <a:p>
          <a:r>
            <a:rPr lang="es-ES" sz="2000" dirty="0" smtClean="0"/>
            <a:t>Revisar la literatura (contexto internacional) acerca de los Sistemas de Control de gestión. (SCG)</a:t>
          </a:r>
          <a:endParaRPr lang="es-CO" sz="2000" dirty="0"/>
        </a:p>
      </dgm:t>
    </dgm:pt>
    <dgm:pt modelId="{9A7D6297-10A0-4010-9842-3EFB9CB08346}" type="parTrans" cxnId="{D3B9B5E4-8C45-433B-BCF6-F9C19435FC1F}">
      <dgm:prSet/>
      <dgm:spPr/>
      <dgm:t>
        <a:bodyPr/>
        <a:lstStyle/>
        <a:p>
          <a:endParaRPr lang="es-CO"/>
        </a:p>
      </dgm:t>
    </dgm:pt>
    <dgm:pt modelId="{9A314C63-2393-44D9-A042-2454CBEE26B4}" type="sibTrans" cxnId="{D3B9B5E4-8C45-433B-BCF6-F9C19435FC1F}">
      <dgm:prSet/>
      <dgm:spPr/>
      <dgm:t>
        <a:bodyPr/>
        <a:lstStyle/>
        <a:p>
          <a:endParaRPr lang="es-CO"/>
        </a:p>
      </dgm:t>
    </dgm:pt>
    <dgm:pt modelId="{C41F285E-4F73-4C80-868C-6CD9EC7E6B5E}">
      <dgm:prSet phldrT="[Texto]" custT="1"/>
      <dgm:spPr/>
      <dgm:t>
        <a:bodyPr/>
        <a:lstStyle/>
        <a:p>
          <a:r>
            <a:rPr lang="es-ES" sz="2000" dirty="0" smtClean="0"/>
            <a:t>Examinar la aplicación de los SCG por parte de las compañías del GSED mediante la metodología del estudio de caso.</a:t>
          </a:r>
          <a:endParaRPr lang="es-CO" sz="2000" dirty="0"/>
        </a:p>
      </dgm:t>
    </dgm:pt>
    <dgm:pt modelId="{63C0B582-846C-47B0-BC7B-F908DFC036C8}" type="parTrans" cxnId="{BD1BCAA3-F99D-466A-8A0F-FBF139DA3645}">
      <dgm:prSet/>
      <dgm:spPr/>
      <dgm:t>
        <a:bodyPr/>
        <a:lstStyle/>
        <a:p>
          <a:endParaRPr lang="es-CO"/>
        </a:p>
      </dgm:t>
    </dgm:pt>
    <dgm:pt modelId="{CC1DE1C6-DDD1-4903-875D-4EC0E6F7730C}" type="sibTrans" cxnId="{BD1BCAA3-F99D-466A-8A0F-FBF139DA3645}">
      <dgm:prSet/>
      <dgm:spPr/>
      <dgm:t>
        <a:bodyPr/>
        <a:lstStyle/>
        <a:p>
          <a:endParaRPr lang="es-CO"/>
        </a:p>
      </dgm:t>
    </dgm:pt>
    <dgm:pt modelId="{A91131FA-BB26-4FC8-9AF2-C31D1D067420}">
      <dgm:prSet phldrT="[Texto]" custT="1"/>
      <dgm:spPr/>
      <dgm:t>
        <a:bodyPr/>
        <a:lstStyle/>
        <a:p>
          <a:r>
            <a:rPr lang="es-MX" sz="2000" dirty="0" smtClean="0"/>
            <a:t>Identificar las variables que influyen en la aplicación de los SCG para el GSED. </a:t>
          </a:r>
          <a:endParaRPr lang="es-CO" sz="2000" dirty="0"/>
        </a:p>
      </dgm:t>
    </dgm:pt>
    <dgm:pt modelId="{0FA165DD-A800-417B-AA18-61F6C774B38A}" type="parTrans" cxnId="{4A4354FA-0366-4BA1-9706-C1BE46B314AD}">
      <dgm:prSet/>
      <dgm:spPr/>
      <dgm:t>
        <a:bodyPr/>
        <a:lstStyle/>
        <a:p>
          <a:endParaRPr lang="es-CO"/>
        </a:p>
      </dgm:t>
    </dgm:pt>
    <dgm:pt modelId="{77626180-F57A-4AE1-B1E2-7271094C0AC9}" type="sibTrans" cxnId="{4A4354FA-0366-4BA1-9706-C1BE46B314AD}">
      <dgm:prSet/>
      <dgm:spPr/>
      <dgm:t>
        <a:bodyPr/>
        <a:lstStyle/>
        <a:p>
          <a:endParaRPr lang="es-CO"/>
        </a:p>
      </dgm:t>
    </dgm:pt>
    <dgm:pt modelId="{5796D994-7B54-4D71-A1F4-B722E3CD12F7}" type="pres">
      <dgm:prSet presAssocID="{4619C9C3-4786-44B1-A741-AE1D2C1B3966}" presName="linear" presStyleCnt="0">
        <dgm:presLayoutVars>
          <dgm:dir/>
          <dgm:animLvl val="lvl"/>
          <dgm:resizeHandles val="exact"/>
        </dgm:presLayoutVars>
      </dgm:prSet>
      <dgm:spPr/>
      <dgm:t>
        <a:bodyPr/>
        <a:lstStyle/>
        <a:p>
          <a:endParaRPr lang="es-CO"/>
        </a:p>
      </dgm:t>
    </dgm:pt>
    <dgm:pt modelId="{3A8CA20C-CD45-40F7-9417-04C1261E3274}" type="pres">
      <dgm:prSet presAssocID="{C876D3A4-7683-4FD0-A01A-61711451BC56}" presName="parentLin" presStyleCnt="0"/>
      <dgm:spPr/>
      <dgm:t>
        <a:bodyPr/>
        <a:lstStyle/>
        <a:p>
          <a:endParaRPr lang="es-CO"/>
        </a:p>
      </dgm:t>
    </dgm:pt>
    <dgm:pt modelId="{A5FC6A30-3B8C-4A04-88B4-340F817877AC}" type="pres">
      <dgm:prSet presAssocID="{C876D3A4-7683-4FD0-A01A-61711451BC56}" presName="parentLeftMargin" presStyleLbl="node1" presStyleIdx="0" presStyleCnt="3"/>
      <dgm:spPr/>
      <dgm:t>
        <a:bodyPr/>
        <a:lstStyle/>
        <a:p>
          <a:endParaRPr lang="es-CO"/>
        </a:p>
      </dgm:t>
    </dgm:pt>
    <dgm:pt modelId="{0FE7562A-84A6-4913-91B8-F19C5C1AB1AC}" type="pres">
      <dgm:prSet presAssocID="{C876D3A4-7683-4FD0-A01A-61711451BC56}" presName="parentText" presStyleLbl="node1" presStyleIdx="0" presStyleCnt="3">
        <dgm:presLayoutVars>
          <dgm:chMax val="0"/>
          <dgm:bulletEnabled val="1"/>
        </dgm:presLayoutVars>
      </dgm:prSet>
      <dgm:spPr/>
      <dgm:t>
        <a:bodyPr/>
        <a:lstStyle/>
        <a:p>
          <a:endParaRPr lang="es-CO"/>
        </a:p>
      </dgm:t>
    </dgm:pt>
    <dgm:pt modelId="{37BBB9E0-2D80-490F-9499-AA811D4FD88A}" type="pres">
      <dgm:prSet presAssocID="{C876D3A4-7683-4FD0-A01A-61711451BC56}" presName="negativeSpace" presStyleCnt="0"/>
      <dgm:spPr/>
      <dgm:t>
        <a:bodyPr/>
        <a:lstStyle/>
        <a:p>
          <a:endParaRPr lang="es-CO"/>
        </a:p>
      </dgm:t>
    </dgm:pt>
    <dgm:pt modelId="{E6981D70-63F7-4A45-98D0-D27049122FF9}" type="pres">
      <dgm:prSet presAssocID="{C876D3A4-7683-4FD0-A01A-61711451BC56}" presName="childText" presStyleLbl="conFgAcc1" presStyleIdx="0" presStyleCnt="3">
        <dgm:presLayoutVars>
          <dgm:bulletEnabled val="1"/>
        </dgm:presLayoutVars>
      </dgm:prSet>
      <dgm:spPr/>
      <dgm:t>
        <a:bodyPr/>
        <a:lstStyle/>
        <a:p>
          <a:endParaRPr lang="es-CO"/>
        </a:p>
      </dgm:t>
    </dgm:pt>
    <dgm:pt modelId="{A25D40D3-376A-4E77-8918-72718F9C5507}" type="pres">
      <dgm:prSet presAssocID="{9A314C63-2393-44D9-A042-2454CBEE26B4}" presName="spaceBetweenRectangles" presStyleCnt="0"/>
      <dgm:spPr/>
      <dgm:t>
        <a:bodyPr/>
        <a:lstStyle/>
        <a:p>
          <a:endParaRPr lang="es-CO"/>
        </a:p>
      </dgm:t>
    </dgm:pt>
    <dgm:pt modelId="{829C0239-8547-4EC0-A5CC-02C2991A81AC}" type="pres">
      <dgm:prSet presAssocID="{C41F285E-4F73-4C80-868C-6CD9EC7E6B5E}" presName="parentLin" presStyleCnt="0"/>
      <dgm:spPr/>
      <dgm:t>
        <a:bodyPr/>
        <a:lstStyle/>
        <a:p>
          <a:endParaRPr lang="es-CO"/>
        </a:p>
      </dgm:t>
    </dgm:pt>
    <dgm:pt modelId="{620B8622-337B-41C1-BC65-A5F1A3DEF181}" type="pres">
      <dgm:prSet presAssocID="{C41F285E-4F73-4C80-868C-6CD9EC7E6B5E}" presName="parentLeftMargin" presStyleLbl="node1" presStyleIdx="0" presStyleCnt="3"/>
      <dgm:spPr/>
      <dgm:t>
        <a:bodyPr/>
        <a:lstStyle/>
        <a:p>
          <a:endParaRPr lang="es-CO"/>
        </a:p>
      </dgm:t>
    </dgm:pt>
    <dgm:pt modelId="{CEA784C7-8287-453C-B424-01A274DF1E90}" type="pres">
      <dgm:prSet presAssocID="{C41F285E-4F73-4C80-868C-6CD9EC7E6B5E}" presName="parentText" presStyleLbl="node1" presStyleIdx="1" presStyleCnt="3">
        <dgm:presLayoutVars>
          <dgm:chMax val="0"/>
          <dgm:bulletEnabled val="1"/>
        </dgm:presLayoutVars>
      </dgm:prSet>
      <dgm:spPr/>
      <dgm:t>
        <a:bodyPr/>
        <a:lstStyle/>
        <a:p>
          <a:endParaRPr lang="es-CO"/>
        </a:p>
      </dgm:t>
    </dgm:pt>
    <dgm:pt modelId="{9702503A-3BF3-4BD1-8DC9-D295543F3A86}" type="pres">
      <dgm:prSet presAssocID="{C41F285E-4F73-4C80-868C-6CD9EC7E6B5E}" presName="negativeSpace" presStyleCnt="0"/>
      <dgm:spPr/>
      <dgm:t>
        <a:bodyPr/>
        <a:lstStyle/>
        <a:p>
          <a:endParaRPr lang="es-CO"/>
        </a:p>
      </dgm:t>
    </dgm:pt>
    <dgm:pt modelId="{5AAF7B15-C2B1-450D-99A8-044DD15EA9C5}" type="pres">
      <dgm:prSet presAssocID="{C41F285E-4F73-4C80-868C-6CD9EC7E6B5E}" presName="childText" presStyleLbl="conFgAcc1" presStyleIdx="1" presStyleCnt="3">
        <dgm:presLayoutVars>
          <dgm:bulletEnabled val="1"/>
        </dgm:presLayoutVars>
      </dgm:prSet>
      <dgm:spPr/>
      <dgm:t>
        <a:bodyPr/>
        <a:lstStyle/>
        <a:p>
          <a:endParaRPr lang="es-CO"/>
        </a:p>
      </dgm:t>
    </dgm:pt>
    <dgm:pt modelId="{F34BDFF7-2973-4276-B75C-9D23695D1E0F}" type="pres">
      <dgm:prSet presAssocID="{CC1DE1C6-DDD1-4903-875D-4EC0E6F7730C}" presName="spaceBetweenRectangles" presStyleCnt="0"/>
      <dgm:spPr/>
      <dgm:t>
        <a:bodyPr/>
        <a:lstStyle/>
        <a:p>
          <a:endParaRPr lang="es-CO"/>
        </a:p>
      </dgm:t>
    </dgm:pt>
    <dgm:pt modelId="{9BC1F045-CDB5-47EF-A1B5-2725D3792DE9}" type="pres">
      <dgm:prSet presAssocID="{A91131FA-BB26-4FC8-9AF2-C31D1D067420}" presName="parentLin" presStyleCnt="0"/>
      <dgm:spPr/>
      <dgm:t>
        <a:bodyPr/>
        <a:lstStyle/>
        <a:p>
          <a:endParaRPr lang="es-CO"/>
        </a:p>
      </dgm:t>
    </dgm:pt>
    <dgm:pt modelId="{432D1F4F-565F-4C5B-AC7D-4526F62B7278}" type="pres">
      <dgm:prSet presAssocID="{A91131FA-BB26-4FC8-9AF2-C31D1D067420}" presName="parentLeftMargin" presStyleLbl="node1" presStyleIdx="1" presStyleCnt="3"/>
      <dgm:spPr/>
      <dgm:t>
        <a:bodyPr/>
        <a:lstStyle/>
        <a:p>
          <a:endParaRPr lang="es-CO"/>
        </a:p>
      </dgm:t>
    </dgm:pt>
    <dgm:pt modelId="{8616115C-C80A-44F4-AC79-F65A3758C9CA}" type="pres">
      <dgm:prSet presAssocID="{A91131FA-BB26-4FC8-9AF2-C31D1D067420}" presName="parentText" presStyleLbl="node1" presStyleIdx="2" presStyleCnt="3">
        <dgm:presLayoutVars>
          <dgm:chMax val="0"/>
          <dgm:bulletEnabled val="1"/>
        </dgm:presLayoutVars>
      </dgm:prSet>
      <dgm:spPr/>
      <dgm:t>
        <a:bodyPr/>
        <a:lstStyle/>
        <a:p>
          <a:endParaRPr lang="es-CO"/>
        </a:p>
      </dgm:t>
    </dgm:pt>
    <dgm:pt modelId="{DC184C7C-6BE3-48F9-B09B-23B1089A2D1F}" type="pres">
      <dgm:prSet presAssocID="{A91131FA-BB26-4FC8-9AF2-C31D1D067420}" presName="negativeSpace" presStyleCnt="0"/>
      <dgm:spPr/>
      <dgm:t>
        <a:bodyPr/>
        <a:lstStyle/>
        <a:p>
          <a:endParaRPr lang="es-CO"/>
        </a:p>
      </dgm:t>
    </dgm:pt>
    <dgm:pt modelId="{F0BE361B-88BD-4279-A8EA-AFFAEB23F7B0}" type="pres">
      <dgm:prSet presAssocID="{A91131FA-BB26-4FC8-9AF2-C31D1D067420}" presName="childText" presStyleLbl="conFgAcc1" presStyleIdx="2" presStyleCnt="3">
        <dgm:presLayoutVars>
          <dgm:bulletEnabled val="1"/>
        </dgm:presLayoutVars>
      </dgm:prSet>
      <dgm:spPr/>
      <dgm:t>
        <a:bodyPr/>
        <a:lstStyle/>
        <a:p>
          <a:endParaRPr lang="es-CO"/>
        </a:p>
      </dgm:t>
    </dgm:pt>
  </dgm:ptLst>
  <dgm:cxnLst>
    <dgm:cxn modelId="{663E84A0-0D74-43DF-B1A8-4DB1C10CE97D}" type="presOf" srcId="{C876D3A4-7683-4FD0-A01A-61711451BC56}" destId="{0FE7562A-84A6-4913-91B8-F19C5C1AB1AC}" srcOrd="1" destOrd="0" presId="urn:microsoft.com/office/officeart/2005/8/layout/list1"/>
    <dgm:cxn modelId="{CACB6190-52C9-4633-8A0D-8622219812A4}" type="presOf" srcId="{C876D3A4-7683-4FD0-A01A-61711451BC56}" destId="{A5FC6A30-3B8C-4A04-88B4-340F817877AC}" srcOrd="0" destOrd="0" presId="urn:microsoft.com/office/officeart/2005/8/layout/list1"/>
    <dgm:cxn modelId="{D3B9B5E4-8C45-433B-BCF6-F9C19435FC1F}" srcId="{4619C9C3-4786-44B1-A741-AE1D2C1B3966}" destId="{C876D3A4-7683-4FD0-A01A-61711451BC56}" srcOrd="0" destOrd="0" parTransId="{9A7D6297-10A0-4010-9842-3EFB9CB08346}" sibTransId="{9A314C63-2393-44D9-A042-2454CBEE26B4}"/>
    <dgm:cxn modelId="{9A72728D-4B78-4D67-9DB4-B3151881DB37}" type="presOf" srcId="{A91131FA-BB26-4FC8-9AF2-C31D1D067420}" destId="{432D1F4F-565F-4C5B-AC7D-4526F62B7278}" srcOrd="0" destOrd="0" presId="urn:microsoft.com/office/officeart/2005/8/layout/list1"/>
    <dgm:cxn modelId="{99AF0D4A-C9CE-4B85-B417-A209B88E1928}" type="presOf" srcId="{4619C9C3-4786-44B1-A741-AE1D2C1B3966}" destId="{5796D994-7B54-4D71-A1F4-B722E3CD12F7}" srcOrd="0" destOrd="0" presId="urn:microsoft.com/office/officeart/2005/8/layout/list1"/>
    <dgm:cxn modelId="{0718740A-1ABA-4EB7-968B-524BF2A4B8E2}" type="presOf" srcId="{C41F285E-4F73-4C80-868C-6CD9EC7E6B5E}" destId="{620B8622-337B-41C1-BC65-A5F1A3DEF181}" srcOrd="0" destOrd="0" presId="urn:microsoft.com/office/officeart/2005/8/layout/list1"/>
    <dgm:cxn modelId="{BD1BCAA3-F99D-466A-8A0F-FBF139DA3645}" srcId="{4619C9C3-4786-44B1-A741-AE1D2C1B3966}" destId="{C41F285E-4F73-4C80-868C-6CD9EC7E6B5E}" srcOrd="1" destOrd="0" parTransId="{63C0B582-846C-47B0-BC7B-F908DFC036C8}" sibTransId="{CC1DE1C6-DDD1-4903-875D-4EC0E6F7730C}"/>
    <dgm:cxn modelId="{4A37F980-E1B2-46EC-BE9F-90864A30E01C}" type="presOf" srcId="{A91131FA-BB26-4FC8-9AF2-C31D1D067420}" destId="{8616115C-C80A-44F4-AC79-F65A3758C9CA}" srcOrd="1" destOrd="0" presId="urn:microsoft.com/office/officeart/2005/8/layout/list1"/>
    <dgm:cxn modelId="{4A4354FA-0366-4BA1-9706-C1BE46B314AD}" srcId="{4619C9C3-4786-44B1-A741-AE1D2C1B3966}" destId="{A91131FA-BB26-4FC8-9AF2-C31D1D067420}" srcOrd="2" destOrd="0" parTransId="{0FA165DD-A800-417B-AA18-61F6C774B38A}" sibTransId="{77626180-F57A-4AE1-B1E2-7271094C0AC9}"/>
    <dgm:cxn modelId="{0E2A9759-BB87-466E-9C78-F2FA073E5422}" type="presOf" srcId="{C41F285E-4F73-4C80-868C-6CD9EC7E6B5E}" destId="{CEA784C7-8287-453C-B424-01A274DF1E90}" srcOrd="1" destOrd="0" presId="urn:microsoft.com/office/officeart/2005/8/layout/list1"/>
    <dgm:cxn modelId="{2E8B9A54-EA29-46BB-8D7B-9D3C6A9687CA}" type="presParOf" srcId="{5796D994-7B54-4D71-A1F4-B722E3CD12F7}" destId="{3A8CA20C-CD45-40F7-9417-04C1261E3274}" srcOrd="0" destOrd="0" presId="urn:microsoft.com/office/officeart/2005/8/layout/list1"/>
    <dgm:cxn modelId="{ACCA5D81-D154-4E22-BABC-74213D88859C}" type="presParOf" srcId="{3A8CA20C-CD45-40F7-9417-04C1261E3274}" destId="{A5FC6A30-3B8C-4A04-88B4-340F817877AC}" srcOrd="0" destOrd="0" presId="urn:microsoft.com/office/officeart/2005/8/layout/list1"/>
    <dgm:cxn modelId="{5B8BAC4A-0593-4374-885B-2A5FA459FD87}" type="presParOf" srcId="{3A8CA20C-CD45-40F7-9417-04C1261E3274}" destId="{0FE7562A-84A6-4913-91B8-F19C5C1AB1AC}" srcOrd="1" destOrd="0" presId="urn:microsoft.com/office/officeart/2005/8/layout/list1"/>
    <dgm:cxn modelId="{F0757144-69FE-4B63-9363-41FC66BD6A93}" type="presParOf" srcId="{5796D994-7B54-4D71-A1F4-B722E3CD12F7}" destId="{37BBB9E0-2D80-490F-9499-AA811D4FD88A}" srcOrd="1" destOrd="0" presId="urn:microsoft.com/office/officeart/2005/8/layout/list1"/>
    <dgm:cxn modelId="{4BC17737-A815-4D22-AC87-303F7FAF83DA}" type="presParOf" srcId="{5796D994-7B54-4D71-A1F4-B722E3CD12F7}" destId="{E6981D70-63F7-4A45-98D0-D27049122FF9}" srcOrd="2" destOrd="0" presId="urn:microsoft.com/office/officeart/2005/8/layout/list1"/>
    <dgm:cxn modelId="{54792E9C-8C89-461C-9233-13E54C363763}" type="presParOf" srcId="{5796D994-7B54-4D71-A1F4-B722E3CD12F7}" destId="{A25D40D3-376A-4E77-8918-72718F9C5507}" srcOrd="3" destOrd="0" presId="urn:microsoft.com/office/officeart/2005/8/layout/list1"/>
    <dgm:cxn modelId="{91AF10FB-EB07-469B-BC6E-52ABCDFDE7D5}" type="presParOf" srcId="{5796D994-7B54-4D71-A1F4-B722E3CD12F7}" destId="{829C0239-8547-4EC0-A5CC-02C2991A81AC}" srcOrd="4" destOrd="0" presId="urn:microsoft.com/office/officeart/2005/8/layout/list1"/>
    <dgm:cxn modelId="{64890C1F-5B70-463E-81A1-6AC71B5CA8B6}" type="presParOf" srcId="{829C0239-8547-4EC0-A5CC-02C2991A81AC}" destId="{620B8622-337B-41C1-BC65-A5F1A3DEF181}" srcOrd="0" destOrd="0" presId="urn:microsoft.com/office/officeart/2005/8/layout/list1"/>
    <dgm:cxn modelId="{99485407-0547-407A-AE46-8436BFB92A72}" type="presParOf" srcId="{829C0239-8547-4EC0-A5CC-02C2991A81AC}" destId="{CEA784C7-8287-453C-B424-01A274DF1E90}" srcOrd="1" destOrd="0" presId="urn:microsoft.com/office/officeart/2005/8/layout/list1"/>
    <dgm:cxn modelId="{1E1E9D69-8500-42A9-9AD5-DE82F3A7C727}" type="presParOf" srcId="{5796D994-7B54-4D71-A1F4-B722E3CD12F7}" destId="{9702503A-3BF3-4BD1-8DC9-D295543F3A86}" srcOrd="5" destOrd="0" presId="urn:microsoft.com/office/officeart/2005/8/layout/list1"/>
    <dgm:cxn modelId="{F0BFE3BB-A48C-4BD5-94B7-6A9EE742C2CE}" type="presParOf" srcId="{5796D994-7B54-4D71-A1F4-B722E3CD12F7}" destId="{5AAF7B15-C2B1-450D-99A8-044DD15EA9C5}" srcOrd="6" destOrd="0" presId="urn:microsoft.com/office/officeart/2005/8/layout/list1"/>
    <dgm:cxn modelId="{4B809A57-303A-4AEA-942B-D5BE68346189}" type="presParOf" srcId="{5796D994-7B54-4D71-A1F4-B722E3CD12F7}" destId="{F34BDFF7-2973-4276-B75C-9D23695D1E0F}" srcOrd="7" destOrd="0" presId="urn:microsoft.com/office/officeart/2005/8/layout/list1"/>
    <dgm:cxn modelId="{0AFAB94A-A63B-4BAA-9E58-FC9A0590ABBC}" type="presParOf" srcId="{5796D994-7B54-4D71-A1F4-B722E3CD12F7}" destId="{9BC1F045-CDB5-47EF-A1B5-2725D3792DE9}" srcOrd="8" destOrd="0" presId="urn:microsoft.com/office/officeart/2005/8/layout/list1"/>
    <dgm:cxn modelId="{BAA2BA98-A255-4FC1-B73D-F41353391A9D}" type="presParOf" srcId="{9BC1F045-CDB5-47EF-A1B5-2725D3792DE9}" destId="{432D1F4F-565F-4C5B-AC7D-4526F62B7278}" srcOrd="0" destOrd="0" presId="urn:microsoft.com/office/officeart/2005/8/layout/list1"/>
    <dgm:cxn modelId="{E9DE80EA-A472-4587-8962-BCDF6996347C}" type="presParOf" srcId="{9BC1F045-CDB5-47EF-A1B5-2725D3792DE9}" destId="{8616115C-C80A-44F4-AC79-F65A3758C9CA}" srcOrd="1" destOrd="0" presId="urn:microsoft.com/office/officeart/2005/8/layout/list1"/>
    <dgm:cxn modelId="{CE7CC306-910B-4210-B22D-F1B00E0A44CC}" type="presParOf" srcId="{5796D994-7B54-4D71-A1F4-B722E3CD12F7}" destId="{DC184C7C-6BE3-48F9-B09B-23B1089A2D1F}" srcOrd="9" destOrd="0" presId="urn:microsoft.com/office/officeart/2005/8/layout/list1"/>
    <dgm:cxn modelId="{F6E155EE-3DBC-4250-AE61-74FF433FD2AB}" type="presParOf" srcId="{5796D994-7B54-4D71-A1F4-B722E3CD12F7}" destId="{F0BE361B-88BD-4279-A8EA-AFFAEB23F7B0}"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D745B7-52E6-4966-BF9E-80277C5F126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O"/>
        </a:p>
      </dgm:t>
    </dgm:pt>
    <dgm:pt modelId="{AD1D3401-1185-4CA8-B9E9-4B369DAA5DA8}">
      <dgm:prSet phldrT="[Texto]" custT="1"/>
      <dgm:spPr/>
      <dgm:t>
        <a:bodyPr/>
        <a:lstStyle/>
        <a:p>
          <a:pPr algn="just"/>
          <a:r>
            <a:rPr lang="es-CO" sz="2400" dirty="0" smtClean="0"/>
            <a:t>Metodológicamente se plantea realizar una delicada y extensa exploración a las fuentes que permiten entender los sistemas de contabilidad y control de gestión, se trabajará con fuentes consolidadas y permanentes en revistas especializadas, posterior a esta revisión se pretende estudiar en las empresas del GSED las variables de los SCG mediante la metodología del estudio de caso.</a:t>
          </a:r>
          <a:endParaRPr lang="es-CO" sz="2400" dirty="0"/>
        </a:p>
      </dgm:t>
    </dgm:pt>
    <dgm:pt modelId="{8E5CBFB4-2047-4F6C-8183-391BF55981EE}" type="parTrans" cxnId="{C1E3AB8C-03B1-424B-ABFA-C7C659584891}">
      <dgm:prSet/>
      <dgm:spPr/>
      <dgm:t>
        <a:bodyPr/>
        <a:lstStyle/>
        <a:p>
          <a:endParaRPr lang="es-CO"/>
        </a:p>
      </dgm:t>
    </dgm:pt>
    <dgm:pt modelId="{940BE4D3-5514-4BB8-BE76-7E88FA864617}" type="sibTrans" cxnId="{C1E3AB8C-03B1-424B-ABFA-C7C659584891}">
      <dgm:prSet/>
      <dgm:spPr/>
      <dgm:t>
        <a:bodyPr/>
        <a:lstStyle/>
        <a:p>
          <a:endParaRPr lang="es-CO"/>
        </a:p>
      </dgm:t>
    </dgm:pt>
    <dgm:pt modelId="{B235AF76-F2A6-47DF-841D-81A0F54F8787}" type="pres">
      <dgm:prSet presAssocID="{85D745B7-52E6-4966-BF9E-80277C5F1264}" presName="linear" presStyleCnt="0">
        <dgm:presLayoutVars>
          <dgm:dir/>
          <dgm:animLvl val="lvl"/>
          <dgm:resizeHandles val="exact"/>
        </dgm:presLayoutVars>
      </dgm:prSet>
      <dgm:spPr/>
      <dgm:t>
        <a:bodyPr/>
        <a:lstStyle/>
        <a:p>
          <a:endParaRPr lang="es-CO"/>
        </a:p>
      </dgm:t>
    </dgm:pt>
    <dgm:pt modelId="{0F226810-FCF7-4501-BB54-64A389A069C9}" type="pres">
      <dgm:prSet presAssocID="{AD1D3401-1185-4CA8-B9E9-4B369DAA5DA8}" presName="parentLin" presStyleCnt="0"/>
      <dgm:spPr/>
    </dgm:pt>
    <dgm:pt modelId="{40EAC44C-4A41-4194-9DBA-AC1AF55F6E19}" type="pres">
      <dgm:prSet presAssocID="{AD1D3401-1185-4CA8-B9E9-4B369DAA5DA8}" presName="parentLeftMargin" presStyleLbl="node1" presStyleIdx="0" presStyleCnt="1"/>
      <dgm:spPr/>
      <dgm:t>
        <a:bodyPr/>
        <a:lstStyle/>
        <a:p>
          <a:endParaRPr lang="es-CO"/>
        </a:p>
      </dgm:t>
    </dgm:pt>
    <dgm:pt modelId="{9B2C0542-08A6-4797-BB99-8F9BF3230125}" type="pres">
      <dgm:prSet presAssocID="{AD1D3401-1185-4CA8-B9E9-4B369DAA5DA8}" presName="parentText" presStyleLbl="node1" presStyleIdx="0" presStyleCnt="1" custScaleX="142857" custScaleY="170675">
        <dgm:presLayoutVars>
          <dgm:chMax val="0"/>
          <dgm:bulletEnabled val="1"/>
        </dgm:presLayoutVars>
      </dgm:prSet>
      <dgm:spPr/>
      <dgm:t>
        <a:bodyPr/>
        <a:lstStyle/>
        <a:p>
          <a:endParaRPr lang="es-CO"/>
        </a:p>
      </dgm:t>
    </dgm:pt>
    <dgm:pt modelId="{31D07C48-4969-4707-AE85-DAE941A00A51}" type="pres">
      <dgm:prSet presAssocID="{AD1D3401-1185-4CA8-B9E9-4B369DAA5DA8}" presName="negativeSpace" presStyleCnt="0"/>
      <dgm:spPr/>
    </dgm:pt>
    <dgm:pt modelId="{37258B47-AB8B-4266-B1C2-9543437ABB21}" type="pres">
      <dgm:prSet presAssocID="{AD1D3401-1185-4CA8-B9E9-4B369DAA5DA8}" presName="childText" presStyleLbl="conFgAcc1" presStyleIdx="0" presStyleCnt="1">
        <dgm:presLayoutVars>
          <dgm:bulletEnabled val="1"/>
        </dgm:presLayoutVars>
      </dgm:prSet>
      <dgm:spPr/>
    </dgm:pt>
  </dgm:ptLst>
  <dgm:cxnLst>
    <dgm:cxn modelId="{A23F392E-6F2B-41E6-AB0E-41B2BA8E1233}" type="presOf" srcId="{85D745B7-52E6-4966-BF9E-80277C5F1264}" destId="{B235AF76-F2A6-47DF-841D-81A0F54F8787}" srcOrd="0" destOrd="0" presId="urn:microsoft.com/office/officeart/2005/8/layout/list1"/>
    <dgm:cxn modelId="{892F40F6-7642-4162-A983-6A791F96BFC4}" type="presOf" srcId="{AD1D3401-1185-4CA8-B9E9-4B369DAA5DA8}" destId="{9B2C0542-08A6-4797-BB99-8F9BF3230125}" srcOrd="1" destOrd="0" presId="urn:microsoft.com/office/officeart/2005/8/layout/list1"/>
    <dgm:cxn modelId="{F14DB132-7FF3-47BB-B488-F81B5C11F084}" type="presOf" srcId="{AD1D3401-1185-4CA8-B9E9-4B369DAA5DA8}" destId="{40EAC44C-4A41-4194-9DBA-AC1AF55F6E19}" srcOrd="0" destOrd="0" presId="urn:microsoft.com/office/officeart/2005/8/layout/list1"/>
    <dgm:cxn modelId="{C1E3AB8C-03B1-424B-ABFA-C7C659584891}" srcId="{85D745B7-52E6-4966-BF9E-80277C5F1264}" destId="{AD1D3401-1185-4CA8-B9E9-4B369DAA5DA8}" srcOrd="0" destOrd="0" parTransId="{8E5CBFB4-2047-4F6C-8183-391BF55981EE}" sibTransId="{940BE4D3-5514-4BB8-BE76-7E88FA864617}"/>
    <dgm:cxn modelId="{5289FDE4-3FA7-4058-9CDA-68E22A2AA7B2}" type="presParOf" srcId="{B235AF76-F2A6-47DF-841D-81A0F54F8787}" destId="{0F226810-FCF7-4501-BB54-64A389A069C9}" srcOrd="0" destOrd="0" presId="urn:microsoft.com/office/officeart/2005/8/layout/list1"/>
    <dgm:cxn modelId="{0949CA42-4C24-44BD-9012-5804957A08DE}" type="presParOf" srcId="{0F226810-FCF7-4501-BB54-64A389A069C9}" destId="{40EAC44C-4A41-4194-9DBA-AC1AF55F6E19}" srcOrd="0" destOrd="0" presId="urn:microsoft.com/office/officeart/2005/8/layout/list1"/>
    <dgm:cxn modelId="{E655BC2B-0262-428C-BA7F-6D7866B28D53}" type="presParOf" srcId="{0F226810-FCF7-4501-BB54-64A389A069C9}" destId="{9B2C0542-08A6-4797-BB99-8F9BF3230125}" srcOrd="1" destOrd="0" presId="urn:microsoft.com/office/officeart/2005/8/layout/list1"/>
    <dgm:cxn modelId="{4D8DCDF3-9FF3-40A5-8020-9FCD91A0325A}" type="presParOf" srcId="{B235AF76-F2A6-47DF-841D-81A0F54F8787}" destId="{31D07C48-4969-4707-AE85-DAE941A00A51}" srcOrd="1" destOrd="0" presId="urn:microsoft.com/office/officeart/2005/8/layout/list1"/>
    <dgm:cxn modelId="{C2D0D1C0-0174-4254-BD0D-CC55B61FF3E2}" type="presParOf" srcId="{B235AF76-F2A6-47DF-841D-81A0F54F8787}" destId="{37258B47-AB8B-4266-B1C2-9543437ABB21}"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54C553-14F4-4351-AD5E-6C34FA87A36F}"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s-ES_tradnl"/>
        </a:p>
      </dgm:t>
    </dgm:pt>
    <dgm:pt modelId="{45C97433-3C32-49BF-9282-C96FBC2242FD}">
      <dgm:prSet phldrT="[Texto]" custT="1"/>
      <dgm:spPr/>
      <dgm:t>
        <a:bodyPr/>
        <a:lstStyle/>
        <a:p>
          <a:r>
            <a:rPr lang="es-CO" sz="1800" b="1" dirty="0" smtClean="0"/>
            <a:t>Investigación Interpretativa</a:t>
          </a:r>
        </a:p>
        <a:p>
          <a:r>
            <a:rPr lang="es-CO" sz="1800" dirty="0" smtClean="0"/>
            <a:t>- Explicaciones basadas en un modelo patrón.</a:t>
          </a:r>
        </a:p>
        <a:p>
          <a:r>
            <a:rPr lang="es-CO" sz="1800" dirty="0" smtClean="0"/>
            <a:t>- La teoría se utiliza para comprender la naturaleza de las prácticas contables.</a:t>
          </a:r>
          <a:endParaRPr lang="es-ES_tradnl" sz="1800" dirty="0"/>
        </a:p>
      </dgm:t>
    </dgm:pt>
    <dgm:pt modelId="{6D3D0F19-1C52-4584-B021-2A598EEE046F}" type="parTrans" cxnId="{149DBADC-FC0D-4D10-A12C-0C883A08862B}">
      <dgm:prSet/>
      <dgm:spPr/>
      <dgm:t>
        <a:bodyPr/>
        <a:lstStyle/>
        <a:p>
          <a:endParaRPr lang="es-ES_tradnl"/>
        </a:p>
      </dgm:t>
    </dgm:pt>
    <dgm:pt modelId="{405755A6-6A77-4A42-BA86-88B5E924EAED}" type="sibTrans" cxnId="{149DBADC-FC0D-4D10-A12C-0C883A08862B}">
      <dgm:prSet/>
      <dgm:spPr/>
      <dgm:t>
        <a:bodyPr/>
        <a:lstStyle/>
        <a:p>
          <a:endParaRPr lang="es-ES_tradnl"/>
        </a:p>
      </dgm:t>
    </dgm:pt>
    <dgm:pt modelId="{1E969FAC-EB30-43C4-A5F0-CFBDC0FDF52C}">
      <dgm:prSet phldrT="[Texto]" custT="1"/>
      <dgm:spPr/>
      <dgm:t>
        <a:bodyPr/>
        <a:lstStyle/>
        <a:p>
          <a:pPr algn="l"/>
          <a:r>
            <a:rPr lang="es-CO" sz="1800" b="1" dirty="0" smtClean="0"/>
            <a:t>Casos Exploratorios </a:t>
          </a:r>
          <a:r>
            <a:rPr lang="es-CO" sz="1800" dirty="0" smtClean="0"/>
            <a:t>(Ryan, 2004): </a:t>
          </a:r>
        </a:p>
        <a:p>
          <a:pPr algn="l"/>
          <a:r>
            <a:rPr lang="es-CO" sz="1800" dirty="0" smtClean="0"/>
            <a:t>- Explora las razones de la práctica contable.</a:t>
          </a:r>
        </a:p>
        <a:p>
          <a:pPr algn="l"/>
          <a:r>
            <a:rPr lang="es-CO" sz="1800" dirty="0" smtClean="0"/>
            <a:t>- El investigador genera hipótesis sobre motivos de una práctica concreta. </a:t>
          </a:r>
        </a:p>
        <a:p>
          <a:pPr algn="l"/>
          <a:r>
            <a:rPr lang="es-CO" sz="1800" dirty="0" smtClean="0"/>
            <a:t>- Usado en las primeras etapas de la investigación interpretativa para identificar las cuestiones que hay que explorar en estudios posteriores.</a:t>
          </a:r>
          <a:endParaRPr lang="es-ES_tradnl" sz="1800" dirty="0"/>
        </a:p>
      </dgm:t>
    </dgm:pt>
    <dgm:pt modelId="{AC47E96D-DF54-474A-B17C-BDBAE677530A}" type="parTrans" cxnId="{550EA8BF-AC72-457C-AF51-DC7E3E563A30}">
      <dgm:prSet/>
      <dgm:spPr/>
      <dgm:t>
        <a:bodyPr/>
        <a:lstStyle/>
        <a:p>
          <a:endParaRPr lang="es-ES_tradnl"/>
        </a:p>
      </dgm:t>
    </dgm:pt>
    <dgm:pt modelId="{20135F98-077B-4BBB-A031-A564D43A7DFC}" type="sibTrans" cxnId="{550EA8BF-AC72-457C-AF51-DC7E3E563A30}">
      <dgm:prSet/>
      <dgm:spPr/>
      <dgm:t>
        <a:bodyPr/>
        <a:lstStyle/>
        <a:p>
          <a:endParaRPr lang="es-ES_tradnl"/>
        </a:p>
      </dgm:t>
    </dgm:pt>
    <dgm:pt modelId="{5FFAEF2F-2138-4CAE-923B-CEC0596DC5BF}" type="pres">
      <dgm:prSet presAssocID="{7654C553-14F4-4351-AD5E-6C34FA87A36F}" presName="linear" presStyleCnt="0">
        <dgm:presLayoutVars>
          <dgm:dir/>
          <dgm:animLvl val="lvl"/>
          <dgm:resizeHandles val="exact"/>
        </dgm:presLayoutVars>
      </dgm:prSet>
      <dgm:spPr/>
      <dgm:t>
        <a:bodyPr/>
        <a:lstStyle/>
        <a:p>
          <a:endParaRPr lang="es-CO"/>
        </a:p>
      </dgm:t>
    </dgm:pt>
    <dgm:pt modelId="{7772658B-CCFD-410D-9952-B8876FC11F7A}" type="pres">
      <dgm:prSet presAssocID="{45C97433-3C32-49BF-9282-C96FBC2242FD}" presName="parentLin" presStyleCnt="0"/>
      <dgm:spPr/>
      <dgm:t>
        <a:bodyPr/>
        <a:lstStyle/>
        <a:p>
          <a:endParaRPr lang="es-CO"/>
        </a:p>
      </dgm:t>
    </dgm:pt>
    <dgm:pt modelId="{B60465A2-3E9D-4E44-97F3-3D105AB4F739}" type="pres">
      <dgm:prSet presAssocID="{45C97433-3C32-49BF-9282-C96FBC2242FD}" presName="parentLeftMargin" presStyleLbl="node1" presStyleIdx="0" presStyleCnt="2"/>
      <dgm:spPr/>
      <dgm:t>
        <a:bodyPr/>
        <a:lstStyle/>
        <a:p>
          <a:endParaRPr lang="es-CO"/>
        </a:p>
      </dgm:t>
    </dgm:pt>
    <dgm:pt modelId="{17794B3B-3476-4FBB-8E08-4123372C60B7}" type="pres">
      <dgm:prSet presAssocID="{45C97433-3C32-49BF-9282-C96FBC2242FD}" presName="parentText" presStyleLbl="node1" presStyleIdx="0" presStyleCnt="2" custScaleX="142857">
        <dgm:presLayoutVars>
          <dgm:chMax val="0"/>
          <dgm:bulletEnabled val="1"/>
        </dgm:presLayoutVars>
      </dgm:prSet>
      <dgm:spPr/>
      <dgm:t>
        <a:bodyPr/>
        <a:lstStyle/>
        <a:p>
          <a:endParaRPr lang="es-ES_tradnl"/>
        </a:p>
      </dgm:t>
    </dgm:pt>
    <dgm:pt modelId="{9BF259E7-EA0F-41CC-A508-CBA4D1A19FEB}" type="pres">
      <dgm:prSet presAssocID="{45C97433-3C32-49BF-9282-C96FBC2242FD}" presName="negativeSpace" presStyleCnt="0"/>
      <dgm:spPr/>
      <dgm:t>
        <a:bodyPr/>
        <a:lstStyle/>
        <a:p>
          <a:endParaRPr lang="es-CO"/>
        </a:p>
      </dgm:t>
    </dgm:pt>
    <dgm:pt modelId="{3525110C-5B3B-41C0-8F63-E627145B67BA}" type="pres">
      <dgm:prSet presAssocID="{45C97433-3C32-49BF-9282-C96FBC2242FD}" presName="childText" presStyleLbl="conFgAcc1" presStyleIdx="0" presStyleCnt="2" custLinFactNeighborX="174">
        <dgm:presLayoutVars>
          <dgm:bulletEnabled val="1"/>
        </dgm:presLayoutVars>
      </dgm:prSet>
      <dgm:spPr/>
      <dgm:t>
        <a:bodyPr/>
        <a:lstStyle/>
        <a:p>
          <a:endParaRPr lang="es-CO"/>
        </a:p>
      </dgm:t>
    </dgm:pt>
    <dgm:pt modelId="{0DB2CA64-1980-40D0-945B-C38FFC45D107}" type="pres">
      <dgm:prSet presAssocID="{405755A6-6A77-4A42-BA86-88B5E924EAED}" presName="spaceBetweenRectangles" presStyleCnt="0"/>
      <dgm:spPr/>
      <dgm:t>
        <a:bodyPr/>
        <a:lstStyle/>
        <a:p>
          <a:endParaRPr lang="es-CO"/>
        </a:p>
      </dgm:t>
    </dgm:pt>
    <dgm:pt modelId="{D0BF0A34-3976-4A43-8F5A-0FF80D54BFF0}" type="pres">
      <dgm:prSet presAssocID="{1E969FAC-EB30-43C4-A5F0-CFBDC0FDF52C}" presName="parentLin" presStyleCnt="0"/>
      <dgm:spPr/>
      <dgm:t>
        <a:bodyPr/>
        <a:lstStyle/>
        <a:p>
          <a:endParaRPr lang="es-CO"/>
        </a:p>
      </dgm:t>
    </dgm:pt>
    <dgm:pt modelId="{6CB08A70-1F8D-41C4-B3AC-D7DF21C9D0A7}" type="pres">
      <dgm:prSet presAssocID="{1E969FAC-EB30-43C4-A5F0-CFBDC0FDF52C}" presName="parentLeftMargin" presStyleLbl="node1" presStyleIdx="0" presStyleCnt="2"/>
      <dgm:spPr/>
      <dgm:t>
        <a:bodyPr/>
        <a:lstStyle/>
        <a:p>
          <a:endParaRPr lang="es-CO"/>
        </a:p>
      </dgm:t>
    </dgm:pt>
    <dgm:pt modelId="{EBF776EE-77E5-48B4-8066-A961AD49F892}" type="pres">
      <dgm:prSet presAssocID="{1E969FAC-EB30-43C4-A5F0-CFBDC0FDF52C}" presName="parentText" presStyleLbl="node1" presStyleIdx="1" presStyleCnt="2" custScaleX="142857">
        <dgm:presLayoutVars>
          <dgm:chMax val="0"/>
          <dgm:bulletEnabled val="1"/>
        </dgm:presLayoutVars>
      </dgm:prSet>
      <dgm:spPr/>
      <dgm:t>
        <a:bodyPr/>
        <a:lstStyle/>
        <a:p>
          <a:endParaRPr lang="es-ES_tradnl"/>
        </a:p>
      </dgm:t>
    </dgm:pt>
    <dgm:pt modelId="{ECC5B50C-EE6E-4806-9C44-F9C17A6DE256}" type="pres">
      <dgm:prSet presAssocID="{1E969FAC-EB30-43C4-A5F0-CFBDC0FDF52C}" presName="negativeSpace" presStyleCnt="0"/>
      <dgm:spPr/>
      <dgm:t>
        <a:bodyPr/>
        <a:lstStyle/>
        <a:p>
          <a:endParaRPr lang="es-CO"/>
        </a:p>
      </dgm:t>
    </dgm:pt>
    <dgm:pt modelId="{73867A65-4144-431A-A5C9-2AFA75031758}" type="pres">
      <dgm:prSet presAssocID="{1E969FAC-EB30-43C4-A5F0-CFBDC0FDF52C}" presName="childText" presStyleLbl="conFgAcc1" presStyleIdx="1" presStyleCnt="2">
        <dgm:presLayoutVars>
          <dgm:bulletEnabled val="1"/>
        </dgm:presLayoutVars>
      </dgm:prSet>
      <dgm:spPr/>
      <dgm:t>
        <a:bodyPr/>
        <a:lstStyle/>
        <a:p>
          <a:endParaRPr lang="es-CO"/>
        </a:p>
      </dgm:t>
    </dgm:pt>
  </dgm:ptLst>
  <dgm:cxnLst>
    <dgm:cxn modelId="{8B5D5830-A5E6-45A0-9771-BBEF5D05CC46}" type="presOf" srcId="{45C97433-3C32-49BF-9282-C96FBC2242FD}" destId="{17794B3B-3476-4FBB-8E08-4123372C60B7}" srcOrd="1" destOrd="0" presId="urn:microsoft.com/office/officeart/2005/8/layout/list1"/>
    <dgm:cxn modelId="{1184D1C4-7AF1-494A-B82F-86EC9B3C5585}" type="presOf" srcId="{1E969FAC-EB30-43C4-A5F0-CFBDC0FDF52C}" destId="{6CB08A70-1F8D-41C4-B3AC-D7DF21C9D0A7}" srcOrd="0" destOrd="0" presId="urn:microsoft.com/office/officeart/2005/8/layout/list1"/>
    <dgm:cxn modelId="{4B6F9004-DD6A-4FC4-A766-5AA11216FE64}" type="presOf" srcId="{45C97433-3C32-49BF-9282-C96FBC2242FD}" destId="{B60465A2-3E9D-4E44-97F3-3D105AB4F739}" srcOrd="0" destOrd="0" presId="urn:microsoft.com/office/officeart/2005/8/layout/list1"/>
    <dgm:cxn modelId="{F3602557-4483-4B39-8E44-FECF5ABCD614}" type="presOf" srcId="{1E969FAC-EB30-43C4-A5F0-CFBDC0FDF52C}" destId="{EBF776EE-77E5-48B4-8066-A961AD49F892}" srcOrd="1" destOrd="0" presId="urn:microsoft.com/office/officeart/2005/8/layout/list1"/>
    <dgm:cxn modelId="{550EA8BF-AC72-457C-AF51-DC7E3E563A30}" srcId="{7654C553-14F4-4351-AD5E-6C34FA87A36F}" destId="{1E969FAC-EB30-43C4-A5F0-CFBDC0FDF52C}" srcOrd="1" destOrd="0" parTransId="{AC47E96D-DF54-474A-B17C-BDBAE677530A}" sibTransId="{20135F98-077B-4BBB-A031-A564D43A7DFC}"/>
    <dgm:cxn modelId="{51955298-CE15-469B-B467-B40FD116AA76}" type="presOf" srcId="{7654C553-14F4-4351-AD5E-6C34FA87A36F}" destId="{5FFAEF2F-2138-4CAE-923B-CEC0596DC5BF}" srcOrd="0" destOrd="0" presId="urn:microsoft.com/office/officeart/2005/8/layout/list1"/>
    <dgm:cxn modelId="{149DBADC-FC0D-4D10-A12C-0C883A08862B}" srcId="{7654C553-14F4-4351-AD5E-6C34FA87A36F}" destId="{45C97433-3C32-49BF-9282-C96FBC2242FD}" srcOrd="0" destOrd="0" parTransId="{6D3D0F19-1C52-4584-B021-2A598EEE046F}" sibTransId="{405755A6-6A77-4A42-BA86-88B5E924EAED}"/>
    <dgm:cxn modelId="{BB71EBB2-24DA-429A-925F-2F93897D77DC}" type="presParOf" srcId="{5FFAEF2F-2138-4CAE-923B-CEC0596DC5BF}" destId="{7772658B-CCFD-410D-9952-B8876FC11F7A}" srcOrd="0" destOrd="0" presId="urn:microsoft.com/office/officeart/2005/8/layout/list1"/>
    <dgm:cxn modelId="{836ABD5D-60E9-4790-91DB-2FF967D9D869}" type="presParOf" srcId="{7772658B-CCFD-410D-9952-B8876FC11F7A}" destId="{B60465A2-3E9D-4E44-97F3-3D105AB4F739}" srcOrd="0" destOrd="0" presId="urn:microsoft.com/office/officeart/2005/8/layout/list1"/>
    <dgm:cxn modelId="{C9DD3FAE-A25A-48E7-8E40-F9C013D8F941}" type="presParOf" srcId="{7772658B-CCFD-410D-9952-B8876FC11F7A}" destId="{17794B3B-3476-4FBB-8E08-4123372C60B7}" srcOrd="1" destOrd="0" presId="urn:microsoft.com/office/officeart/2005/8/layout/list1"/>
    <dgm:cxn modelId="{60C02461-99B4-4A2E-AFBD-7628FD9ED09E}" type="presParOf" srcId="{5FFAEF2F-2138-4CAE-923B-CEC0596DC5BF}" destId="{9BF259E7-EA0F-41CC-A508-CBA4D1A19FEB}" srcOrd="1" destOrd="0" presId="urn:microsoft.com/office/officeart/2005/8/layout/list1"/>
    <dgm:cxn modelId="{0464EE3B-32A2-4158-9056-8BF6BEAF5E4E}" type="presParOf" srcId="{5FFAEF2F-2138-4CAE-923B-CEC0596DC5BF}" destId="{3525110C-5B3B-41C0-8F63-E627145B67BA}" srcOrd="2" destOrd="0" presId="urn:microsoft.com/office/officeart/2005/8/layout/list1"/>
    <dgm:cxn modelId="{755CE11A-F641-468C-9ABC-9ACBD8025E59}" type="presParOf" srcId="{5FFAEF2F-2138-4CAE-923B-CEC0596DC5BF}" destId="{0DB2CA64-1980-40D0-945B-C38FFC45D107}" srcOrd="3" destOrd="0" presId="urn:microsoft.com/office/officeart/2005/8/layout/list1"/>
    <dgm:cxn modelId="{90D4362A-105E-4293-A9CD-A09DD7E37359}" type="presParOf" srcId="{5FFAEF2F-2138-4CAE-923B-CEC0596DC5BF}" destId="{D0BF0A34-3976-4A43-8F5A-0FF80D54BFF0}" srcOrd="4" destOrd="0" presId="urn:microsoft.com/office/officeart/2005/8/layout/list1"/>
    <dgm:cxn modelId="{E45111A2-DF49-46EB-8796-6E8853A40AD6}" type="presParOf" srcId="{D0BF0A34-3976-4A43-8F5A-0FF80D54BFF0}" destId="{6CB08A70-1F8D-41C4-B3AC-D7DF21C9D0A7}" srcOrd="0" destOrd="0" presId="urn:microsoft.com/office/officeart/2005/8/layout/list1"/>
    <dgm:cxn modelId="{53B53077-AD2F-495F-BA8A-F0C5F5069D3D}" type="presParOf" srcId="{D0BF0A34-3976-4A43-8F5A-0FF80D54BFF0}" destId="{EBF776EE-77E5-48B4-8066-A961AD49F892}" srcOrd="1" destOrd="0" presId="urn:microsoft.com/office/officeart/2005/8/layout/list1"/>
    <dgm:cxn modelId="{D27A0A1D-5E4A-4331-938B-C957A98340AA}" type="presParOf" srcId="{5FFAEF2F-2138-4CAE-923B-CEC0596DC5BF}" destId="{ECC5B50C-EE6E-4806-9C44-F9C17A6DE256}" srcOrd="5" destOrd="0" presId="urn:microsoft.com/office/officeart/2005/8/layout/list1"/>
    <dgm:cxn modelId="{657D2956-1858-430A-BAD1-795427216C95}" type="presParOf" srcId="{5FFAEF2F-2138-4CAE-923B-CEC0596DC5BF}" destId="{73867A65-4144-431A-A5C9-2AFA75031758}"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4DF4C4-477D-48B9-B88A-B0B1B0F710D1}"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s-CO"/>
        </a:p>
      </dgm:t>
    </dgm:pt>
    <dgm:pt modelId="{1FB1FF90-2C5B-4EED-BADC-200683AC83A9}">
      <dgm:prSet phldrT="[Texto]" custT="1"/>
      <dgm:spPr/>
      <dgm:t>
        <a:bodyPr/>
        <a:lstStyle/>
        <a:p>
          <a:r>
            <a:rPr lang="es-CO" sz="2000" dirty="0" smtClean="0"/>
            <a:t>Reuniones exploratorias del caso. </a:t>
          </a:r>
          <a:endParaRPr lang="es-CO" sz="2000" dirty="0"/>
        </a:p>
      </dgm:t>
    </dgm:pt>
    <dgm:pt modelId="{01F23A72-C636-45AB-9764-A4E8D33B5A5A}" type="parTrans" cxnId="{FAF6C3F2-E06E-4735-8FF3-A6422C1C4355}">
      <dgm:prSet/>
      <dgm:spPr/>
      <dgm:t>
        <a:bodyPr/>
        <a:lstStyle/>
        <a:p>
          <a:endParaRPr lang="es-CO"/>
        </a:p>
      </dgm:t>
    </dgm:pt>
    <dgm:pt modelId="{92DFC71F-F67F-4BDB-BA6D-1A7B532819DE}" type="sibTrans" cxnId="{FAF6C3F2-E06E-4735-8FF3-A6422C1C4355}">
      <dgm:prSet/>
      <dgm:spPr/>
      <dgm:t>
        <a:bodyPr/>
        <a:lstStyle/>
        <a:p>
          <a:endParaRPr lang="es-CO"/>
        </a:p>
      </dgm:t>
    </dgm:pt>
    <dgm:pt modelId="{34697B24-C30E-409B-9A75-59E151A3DF12}">
      <dgm:prSet phldrT="[Texto]" custT="1"/>
      <dgm:spPr/>
      <dgm:t>
        <a:bodyPr/>
        <a:lstStyle/>
        <a:p>
          <a:r>
            <a:rPr lang="es-CO" sz="2000" dirty="0" smtClean="0"/>
            <a:t>Asistencia a actividades clave dentro de las empresas.</a:t>
          </a:r>
          <a:endParaRPr lang="es-CO" sz="2000" dirty="0"/>
        </a:p>
      </dgm:t>
    </dgm:pt>
    <dgm:pt modelId="{B40CE6BB-2418-45DC-8E24-1DF9ABB821FD}" type="parTrans" cxnId="{CAC671CB-F557-4C08-BDFB-453347ACFCFE}">
      <dgm:prSet/>
      <dgm:spPr/>
      <dgm:t>
        <a:bodyPr/>
        <a:lstStyle/>
        <a:p>
          <a:endParaRPr lang="es-CO"/>
        </a:p>
      </dgm:t>
    </dgm:pt>
    <dgm:pt modelId="{DC2F5362-6A07-4921-B7CD-DE4734E4946D}" type="sibTrans" cxnId="{CAC671CB-F557-4C08-BDFB-453347ACFCFE}">
      <dgm:prSet/>
      <dgm:spPr/>
      <dgm:t>
        <a:bodyPr/>
        <a:lstStyle/>
        <a:p>
          <a:endParaRPr lang="es-CO"/>
        </a:p>
      </dgm:t>
    </dgm:pt>
    <dgm:pt modelId="{E40B1B6D-0D07-4F67-84C9-607AFAC4010F}">
      <dgm:prSet phldrT="[Texto]" custT="1"/>
      <dgm:spPr/>
      <dgm:t>
        <a:bodyPr/>
        <a:lstStyle/>
        <a:p>
          <a:r>
            <a:rPr lang="es-CO" sz="2000" dirty="0" smtClean="0"/>
            <a:t>Encuestas y entrevistas a directivos y personal responsables del funcionamiento de los SCG. Cuestionarios aplicables a responsables del funcionamiento de los SCG.</a:t>
          </a:r>
          <a:endParaRPr lang="es-CO" sz="2000" dirty="0"/>
        </a:p>
      </dgm:t>
    </dgm:pt>
    <dgm:pt modelId="{2C48C4BF-C6F0-4BBD-AEEF-294C19867120}" type="parTrans" cxnId="{87B7AD6E-00C7-4EF5-BF29-0986BCF6065D}">
      <dgm:prSet/>
      <dgm:spPr/>
      <dgm:t>
        <a:bodyPr/>
        <a:lstStyle/>
        <a:p>
          <a:endParaRPr lang="es-CO"/>
        </a:p>
      </dgm:t>
    </dgm:pt>
    <dgm:pt modelId="{BE4A9959-417A-4BAB-B4E4-60221897325E}" type="sibTrans" cxnId="{87B7AD6E-00C7-4EF5-BF29-0986BCF6065D}">
      <dgm:prSet/>
      <dgm:spPr/>
      <dgm:t>
        <a:bodyPr/>
        <a:lstStyle/>
        <a:p>
          <a:endParaRPr lang="es-CO"/>
        </a:p>
      </dgm:t>
    </dgm:pt>
    <dgm:pt modelId="{49930BA3-EFC4-4254-845D-96D6DA272F52}" type="pres">
      <dgm:prSet presAssocID="{854DF4C4-477D-48B9-B88A-B0B1B0F710D1}" presName="linear" presStyleCnt="0">
        <dgm:presLayoutVars>
          <dgm:dir/>
          <dgm:animLvl val="lvl"/>
          <dgm:resizeHandles val="exact"/>
        </dgm:presLayoutVars>
      </dgm:prSet>
      <dgm:spPr/>
      <dgm:t>
        <a:bodyPr/>
        <a:lstStyle/>
        <a:p>
          <a:endParaRPr lang="es-CO"/>
        </a:p>
      </dgm:t>
    </dgm:pt>
    <dgm:pt modelId="{362BE3A2-CB95-4316-BC6B-B6FAEAC44F66}" type="pres">
      <dgm:prSet presAssocID="{1FB1FF90-2C5B-4EED-BADC-200683AC83A9}" presName="parentLin" presStyleCnt="0"/>
      <dgm:spPr/>
      <dgm:t>
        <a:bodyPr/>
        <a:lstStyle/>
        <a:p>
          <a:endParaRPr lang="es-CO"/>
        </a:p>
      </dgm:t>
    </dgm:pt>
    <dgm:pt modelId="{AE6FA641-5B5D-4D16-8D52-34644ACBFE2A}" type="pres">
      <dgm:prSet presAssocID="{1FB1FF90-2C5B-4EED-BADC-200683AC83A9}" presName="parentLeftMargin" presStyleLbl="node1" presStyleIdx="0" presStyleCnt="3"/>
      <dgm:spPr/>
      <dgm:t>
        <a:bodyPr/>
        <a:lstStyle/>
        <a:p>
          <a:endParaRPr lang="es-CO"/>
        </a:p>
      </dgm:t>
    </dgm:pt>
    <dgm:pt modelId="{479A5C6C-CED8-4D47-B262-3C22C95EBC81}" type="pres">
      <dgm:prSet presAssocID="{1FB1FF90-2C5B-4EED-BADC-200683AC83A9}" presName="parentText" presStyleLbl="node1" presStyleIdx="0" presStyleCnt="3">
        <dgm:presLayoutVars>
          <dgm:chMax val="0"/>
          <dgm:bulletEnabled val="1"/>
        </dgm:presLayoutVars>
      </dgm:prSet>
      <dgm:spPr/>
      <dgm:t>
        <a:bodyPr/>
        <a:lstStyle/>
        <a:p>
          <a:endParaRPr lang="es-CO"/>
        </a:p>
      </dgm:t>
    </dgm:pt>
    <dgm:pt modelId="{44ED6513-2CD8-4C55-AF92-48FB654F1D30}" type="pres">
      <dgm:prSet presAssocID="{1FB1FF90-2C5B-4EED-BADC-200683AC83A9}" presName="negativeSpace" presStyleCnt="0"/>
      <dgm:spPr/>
      <dgm:t>
        <a:bodyPr/>
        <a:lstStyle/>
        <a:p>
          <a:endParaRPr lang="es-CO"/>
        </a:p>
      </dgm:t>
    </dgm:pt>
    <dgm:pt modelId="{D617A14F-4AE9-4D5B-AACD-4EBA2071D234}" type="pres">
      <dgm:prSet presAssocID="{1FB1FF90-2C5B-4EED-BADC-200683AC83A9}" presName="childText" presStyleLbl="conFgAcc1" presStyleIdx="0" presStyleCnt="3">
        <dgm:presLayoutVars>
          <dgm:bulletEnabled val="1"/>
        </dgm:presLayoutVars>
      </dgm:prSet>
      <dgm:spPr/>
      <dgm:t>
        <a:bodyPr/>
        <a:lstStyle/>
        <a:p>
          <a:endParaRPr lang="es-CO"/>
        </a:p>
      </dgm:t>
    </dgm:pt>
    <dgm:pt modelId="{4AD77333-0DBD-4059-AF3C-F2523CB6B484}" type="pres">
      <dgm:prSet presAssocID="{92DFC71F-F67F-4BDB-BA6D-1A7B532819DE}" presName="spaceBetweenRectangles" presStyleCnt="0"/>
      <dgm:spPr/>
      <dgm:t>
        <a:bodyPr/>
        <a:lstStyle/>
        <a:p>
          <a:endParaRPr lang="es-CO"/>
        </a:p>
      </dgm:t>
    </dgm:pt>
    <dgm:pt modelId="{53E7C571-0EE5-4411-B6D9-6E1F23DA151E}" type="pres">
      <dgm:prSet presAssocID="{E40B1B6D-0D07-4F67-84C9-607AFAC4010F}" presName="parentLin" presStyleCnt="0"/>
      <dgm:spPr/>
      <dgm:t>
        <a:bodyPr/>
        <a:lstStyle/>
        <a:p>
          <a:endParaRPr lang="es-CO"/>
        </a:p>
      </dgm:t>
    </dgm:pt>
    <dgm:pt modelId="{8151E184-D654-43FD-95F1-FE10EF672D1E}" type="pres">
      <dgm:prSet presAssocID="{E40B1B6D-0D07-4F67-84C9-607AFAC4010F}" presName="parentLeftMargin" presStyleLbl="node1" presStyleIdx="0" presStyleCnt="3"/>
      <dgm:spPr/>
      <dgm:t>
        <a:bodyPr/>
        <a:lstStyle/>
        <a:p>
          <a:endParaRPr lang="es-CO"/>
        </a:p>
      </dgm:t>
    </dgm:pt>
    <dgm:pt modelId="{A6CA7663-FCF0-4995-BC06-8103B2A778A1}" type="pres">
      <dgm:prSet presAssocID="{E40B1B6D-0D07-4F67-84C9-607AFAC4010F}" presName="parentText" presStyleLbl="node1" presStyleIdx="1" presStyleCnt="3">
        <dgm:presLayoutVars>
          <dgm:chMax val="0"/>
          <dgm:bulletEnabled val="1"/>
        </dgm:presLayoutVars>
      </dgm:prSet>
      <dgm:spPr/>
      <dgm:t>
        <a:bodyPr/>
        <a:lstStyle/>
        <a:p>
          <a:endParaRPr lang="es-CO"/>
        </a:p>
      </dgm:t>
    </dgm:pt>
    <dgm:pt modelId="{49645DF4-A3BA-4F95-BEAA-13BEB914C47F}" type="pres">
      <dgm:prSet presAssocID="{E40B1B6D-0D07-4F67-84C9-607AFAC4010F}" presName="negativeSpace" presStyleCnt="0"/>
      <dgm:spPr/>
      <dgm:t>
        <a:bodyPr/>
        <a:lstStyle/>
        <a:p>
          <a:endParaRPr lang="es-CO"/>
        </a:p>
      </dgm:t>
    </dgm:pt>
    <dgm:pt modelId="{842E66BE-C4EE-4AB0-A261-C17770AFDB38}" type="pres">
      <dgm:prSet presAssocID="{E40B1B6D-0D07-4F67-84C9-607AFAC4010F}" presName="childText" presStyleLbl="conFgAcc1" presStyleIdx="1" presStyleCnt="3">
        <dgm:presLayoutVars>
          <dgm:bulletEnabled val="1"/>
        </dgm:presLayoutVars>
      </dgm:prSet>
      <dgm:spPr/>
      <dgm:t>
        <a:bodyPr/>
        <a:lstStyle/>
        <a:p>
          <a:endParaRPr lang="es-CO"/>
        </a:p>
      </dgm:t>
    </dgm:pt>
    <dgm:pt modelId="{4E43F6F2-BCB7-4921-8DAF-23A3AA6F4AC5}" type="pres">
      <dgm:prSet presAssocID="{BE4A9959-417A-4BAB-B4E4-60221897325E}" presName="spaceBetweenRectangles" presStyleCnt="0"/>
      <dgm:spPr/>
      <dgm:t>
        <a:bodyPr/>
        <a:lstStyle/>
        <a:p>
          <a:endParaRPr lang="es-CO"/>
        </a:p>
      </dgm:t>
    </dgm:pt>
    <dgm:pt modelId="{847D1452-9B51-4B81-A05C-424EA277D9BA}" type="pres">
      <dgm:prSet presAssocID="{34697B24-C30E-409B-9A75-59E151A3DF12}" presName="parentLin" presStyleCnt="0"/>
      <dgm:spPr/>
      <dgm:t>
        <a:bodyPr/>
        <a:lstStyle/>
        <a:p>
          <a:endParaRPr lang="es-CO"/>
        </a:p>
      </dgm:t>
    </dgm:pt>
    <dgm:pt modelId="{EC9DE511-AA45-4E66-8600-69F65E5C1C73}" type="pres">
      <dgm:prSet presAssocID="{34697B24-C30E-409B-9A75-59E151A3DF12}" presName="parentLeftMargin" presStyleLbl="node1" presStyleIdx="1" presStyleCnt="3"/>
      <dgm:spPr/>
      <dgm:t>
        <a:bodyPr/>
        <a:lstStyle/>
        <a:p>
          <a:endParaRPr lang="es-CO"/>
        </a:p>
      </dgm:t>
    </dgm:pt>
    <dgm:pt modelId="{44E79C0C-AF46-4395-ACE7-74FAC1DD437C}" type="pres">
      <dgm:prSet presAssocID="{34697B24-C30E-409B-9A75-59E151A3DF12}" presName="parentText" presStyleLbl="node1" presStyleIdx="2" presStyleCnt="3" custLinFactNeighborX="7512" custLinFactNeighborY="-9435">
        <dgm:presLayoutVars>
          <dgm:chMax val="0"/>
          <dgm:bulletEnabled val="1"/>
        </dgm:presLayoutVars>
      </dgm:prSet>
      <dgm:spPr/>
      <dgm:t>
        <a:bodyPr/>
        <a:lstStyle/>
        <a:p>
          <a:endParaRPr lang="es-CO"/>
        </a:p>
      </dgm:t>
    </dgm:pt>
    <dgm:pt modelId="{48A78957-5890-4C39-AADE-96F6046CF73C}" type="pres">
      <dgm:prSet presAssocID="{34697B24-C30E-409B-9A75-59E151A3DF12}" presName="negativeSpace" presStyleCnt="0"/>
      <dgm:spPr/>
      <dgm:t>
        <a:bodyPr/>
        <a:lstStyle/>
        <a:p>
          <a:endParaRPr lang="es-CO"/>
        </a:p>
      </dgm:t>
    </dgm:pt>
    <dgm:pt modelId="{4F051B29-B50A-4D70-9629-C0C47D9C96C7}" type="pres">
      <dgm:prSet presAssocID="{34697B24-C30E-409B-9A75-59E151A3DF12}" presName="childText" presStyleLbl="conFgAcc1" presStyleIdx="2" presStyleCnt="3">
        <dgm:presLayoutVars>
          <dgm:bulletEnabled val="1"/>
        </dgm:presLayoutVars>
      </dgm:prSet>
      <dgm:spPr/>
      <dgm:t>
        <a:bodyPr/>
        <a:lstStyle/>
        <a:p>
          <a:endParaRPr lang="es-CO"/>
        </a:p>
      </dgm:t>
    </dgm:pt>
  </dgm:ptLst>
  <dgm:cxnLst>
    <dgm:cxn modelId="{AEA515E3-0218-4A20-B549-DF009648A144}" type="presOf" srcId="{34697B24-C30E-409B-9A75-59E151A3DF12}" destId="{44E79C0C-AF46-4395-ACE7-74FAC1DD437C}" srcOrd="1" destOrd="0" presId="urn:microsoft.com/office/officeart/2005/8/layout/list1"/>
    <dgm:cxn modelId="{FAF6C3F2-E06E-4735-8FF3-A6422C1C4355}" srcId="{854DF4C4-477D-48B9-B88A-B0B1B0F710D1}" destId="{1FB1FF90-2C5B-4EED-BADC-200683AC83A9}" srcOrd="0" destOrd="0" parTransId="{01F23A72-C636-45AB-9764-A4E8D33B5A5A}" sibTransId="{92DFC71F-F67F-4BDB-BA6D-1A7B532819DE}"/>
    <dgm:cxn modelId="{02909D4A-00B8-4D7E-AA78-1F960EB756A3}" type="presOf" srcId="{34697B24-C30E-409B-9A75-59E151A3DF12}" destId="{EC9DE511-AA45-4E66-8600-69F65E5C1C73}" srcOrd="0" destOrd="0" presId="urn:microsoft.com/office/officeart/2005/8/layout/list1"/>
    <dgm:cxn modelId="{CAC671CB-F557-4C08-BDFB-453347ACFCFE}" srcId="{854DF4C4-477D-48B9-B88A-B0B1B0F710D1}" destId="{34697B24-C30E-409B-9A75-59E151A3DF12}" srcOrd="2" destOrd="0" parTransId="{B40CE6BB-2418-45DC-8E24-1DF9ABB821FD}" sibTransId="{DC2F5362-6A07-4921-B7CD-DE4734E4946D}"/>
    <dgm:cxn modelId="{BCC9CCF2-B4DE-40CC-AAA2-9362B4C3402C}" type="presOf" srcId="{1FB1FF90-2C5B-4EED-BADC-200683AC83A9}" destId="{479A5C6C-CED8-4D47-B262-3C22C95EBC81}" srcOrd="1" destOrd="0" presId="urn:microsoft.com/office/officeart/2005/8/layout/list1"/>
    <dgm:cxn modelId="{06AE244D-979E-45F0-957B-3283F0943762}" type="presOf" srcId="{1FB1FF90-2C5B-4EED-BADC-200683AC83A9}" destId="{AE6FA641-5B5D-4D16-8D52-34644ACBFE2A}" srcOrd="0" destOrd="0" presId="urn:microsoft.com/office/officeart/2005/8/layout/list1"/>
    <dgm:cxn modelId="{7FD9E5C2-D804-420A-B533-7C9BC7AB4913}" type="presOf" srcId="{E40B1B6D-0D07-4F67-84C9-607AFAC4010F}" destId="{8151E184-D654-43FD-95F1-FE10EF672D1E}" srcOrd="0" destOrd="0" presId="urn:microsoft.com/office/officeart/2005/8/layout/list1"/>
    <dgm:cxn modelId="{87B7AD6E-00C7-4EF5-BF29-0986BCF6065D}" srcId="{854DF4C4-477D-48B9-B88A-B0B1B0F710D1}" destId="{E40B1B6D-0D07-4F67-84C9-607AFAC4010F}" srcOrd="1" destOrd="0" parTransId="{2C48C4BF-C6F0-4BBD-AEEF-294C19867120}" sibTransId="{BE4A9959-417A-4BAB-B4E4-60221897325E}"/>
    <dgm:cxn modelId="{0D31274B-344A-4AF0-8760-3C01C452CFFC}" type="presOf" srcId="{854DF4C4-477D-48B9-B88A-B0B1B0F710D1}" destId="{49930BA3-EFC4-4254-845D-96D6DA272F52}" srcOrd="0" destOrd="0" presId="urn:microsoft.com/office/officeart/2005/8/layout/list1"/>
    <dgm:cxn modelId="{1DF22094-AA63-4275-95B1-DFC06CD9F02A}" type="presOf" srcId="{E40B1B6D-0D07-4F67-84C9-607AFAC4010F}" destId="{A6CA7663-FCF0-4995-BC06-8103B2A778A1}" srcOrd="1" destOrd="0" presId="urn:microsoft.com/office/officeart/2005/8/layout/list1"/>
    <dgm:cxn modelId="{17D90FD8-6BE7-4FCB-8F71-AEE456977D3B}" type="presParOf" srcId="{49930BA3-EFC4-4254-845D-96D6DA272F52}" destId="{362BE3A2-CB95-4316-BC6B-B6FAEAC44F66}" srcOrd="0" destOrd="0" presId="urn:microsoft.com/office/officeart/2005/8/layout/list1"/>
    <dgm:cxn modelId="{65724850-650E-46E1-AF91-27453B21F497}" type="presParOf" srcId="{362BE3A2-CB95-4316-BC6B-B6FAEAC44F66}" destId="{AE6FA641-5B5D-4D16-8D52-34644ACBFE2A}" srcOrd="0" destOrd="0" presId="urn:microsoft.com/office/officeart/2005/8/layout/list1"/>
    <dgm:cxn modelId="{2529B8E7-A606-41DA-9A74-12014BA0667C}" type="presParOf" srcId="{362BE3A2-CB95-4316-BC6B-B6FAEAC44F66}" destId="{479A5C6C-CED8-4D47-B262-3C22C95EBC81}" srcOrd="1" destOrd="0" presId="urn:microsoft.com/office/officeart/2005/8/layout/list1"/>
    <dgm:cxn modelId="{E7FF64FD-DA64-41BA-8C62-05EE8B56E6D3}" type="presParOf" srcId="{49930BA3-EFC4-4254-845D-96D6DA272F52}" destId="{44ED6513-2CD8-4C55-AF92-48FB654F1D30}" srcOrd="1" destOrd="0" presId="urn:microsoft.com/office/officeart/2005/8/layout/list1"/>
    <dgm:cxn modelId="{C4F23425-D451-4876-B51A-5DC2A6CF1B4C}" type="presParOf" srcId="{49930BA3-EFC4-4254-845D-96D6DA272F52}" destId="{D617A14F-4AE9-4D5B-AACD-4EBA2071D234}" srcOrd="2" destOrd="0" presId="urn:microsoft.com/office/officeart/2005/8/layout/list1"/>
    <dgm:cxn modelId="{A704DE7B-5BDF-4D24-B28B-91F782A719F5}" type="presParOf" srcId="{49930BA3-EFC4-4254-845D-96D6DA272F52}" destId="{4AD77333-0DBD-4059-AF3C-F2523CB6B484}" srcOrd="3" destOrd="0" presId="urn:microsoft.com/office/officeart/2005/8/layout/list1"/>
    <dgm:cxn modelId="{959E19C3-47EF-4875-BC1D-B74C411CAF8E}" type="presParOf" srcId="{49930BA3-EFC4-4254-845D-96D6DA272F52}" destId="{53E7C571-0EE5-4411-B6D9-6E1F23DA151E}" srcOrd="4" destOrd="0" presId="urn:microsoft.com/office/officeart/2005/8/layout/list1"/>
    <dgm:cxn modelId="{297B562B-F351-4CFE-B0D2-71551F5BBCFF}" type="presParOf" srcId="{53E7C571-0EE5-4411-B6D9-6E1F23DA151E}" destId="{8151E184-D654-43FD-95F1-FE10EF672D1E}" srcOrd="0" destOrd="0" presId="urn:microsoft.com/office/officeart/2005/8/layout/list1"/>
    <dgm:cxn modelId="{BCC6F151-FAEB-4AB5-A094-CDB9F092F531}" type="presParOf" srcId="{53E7C571-0EE5-4411-B6D9-6E1F23DA151E}" destId="{A6CA7663-FCF0-4995-BC06-8103B2A778A1}" srcOrd="1" destOrd="0" presId="urn:microsoft.com/office/officeart/2005/8/layout/list1"/>
    <dgm:cxn modelId="{DEB9304A-641B-4A0D-9FDE-61354773F02A}" type="presParOf" srcId="{49930BA3-EFC4-4254-845D-96D6DA272F52}" destId="{49645DF4-A3BA-4F95-BEAA-13BEB914C47F}" srcOrd="5" destOrd="0" presId="urn:microsoft.com/office/officeart/2005/8/layout/list1"/>
    <dgm:cxn modelId="{4274345B-737D-43EB-AE8C-71660BE1704C}" type="presParOf" srcId="{49930BA3-EFC4-4254-845D-96D6DA272F52}" destId="{842E66BE-C4EE-4AB0-A261-C17770AFDB38}" srcOrd="6" destOrd="0" presId="urn:microsoft.com/office/officeart/2005/8/layout/list1"/>
    <dgm:cxn modelId="{B7594EFE-1D08-44E9-9DB7-F1396E0443CD}" type="presParOf" srcId="{49930BA3-EFC4-4254-845D-96D6DA272F52}" destId="{4E43F6F2-BCB7-4921-8DAF-23A3AA6F4AC5}" srcOrd="7" destOrd="0" presId="urn:microsoft.com/office/officeart/2005/8/layout/list1"/>
    <dgm:cxn modelId="{4AE3D34A-125C-4C17-B76A-B256ED0E8E00}" type="presParOf" srcId="{49930BA3-EFC4-4254-845D-96D6DA272F52}" destId="{847D1452-9B51-4B81-A05C-424EA277D9BA}" srcOrd="8" destOrd="0" presId="urn:microsoft.com/office/officeart/2005/8/layout/list1"/>
    <dgm:cxn modelId="{A85648D5-A194-4C8C-B4DD-F8DCDA904D3D}" type="presParOf" srcId="{847D1452-9B51-4B81-A05C-424EA277D9BA}" destId="{EC9DE511-AA45-4E66-8600-69F65E5C1C73}" srcOrd="0" destOrd="0" presId="urn:microsoft.com/office/officeart/2005/8/layout/list1"/>
    <dgm:cxn modelId="{030A5264-C627-4F80-92FF-F3C4388BE21A}" type="presParOf" srcId="{847D1452-9B51-4B81-A05C-424EA277D9BA}" destId="{44E79C0C-AF46-4395-ACE7-74FAC1DD437C}" srcOrd="1" destOrd="0" presId="urn:microsoft.com/office/officeart/2005/8/layout/list1"/>
    <dgm:cxn modelId="{0DFF5F45-43FC-42F5-9AE2-496B749CE64F}" type="presParOf" srcId="{49930BA3-EFC4-4254-845D-96D6DA272F52}" destId="{48A78957-5890-4C39-AADE-96F6046CF73C}" srcOrd="9" destOrd="0" presId="urn:microsoft.com/office/officeart/2005/8/layout/list1"/>
    <dgm:cxn modelId="{5C44DE86-91B4-48A2-B6EC-D87E5B7A912B}" type="presParOf" srcId="{49930BA3-EFC4-4254-845D-96D6DA272F52}" destId="{4F051B29-B50A-4D70-9629-C0C47D9C96C7}"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813C8E9-83CE-461D-BF5F-CA277C24FBE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O"/>
        </a:p>
      </dgm:t>
    </dgm:pt>
    <dgm:pt modelId="{39A2E150-030C-401A-A8FE-657EFF58108F}">
      <dgm:prSet phldrT="[Texto]" custT="1"/>
      <dgm:spPr/>
      <dgm:t>
        <a:bodyPr/>
        <a:lstStyle/>
        <a:p>
          <a:pPr algn="just"/>
          <a:r>
            <a:rPr lang="es-MX" sz="2400" dirty="0" smtClean="0">
              <a:ea typeface="ＭＳ Ｐゴシック" pitchFamily="34" charset="-128"/>
            </a:rPr>
            <a:t>Proceso de identificar, medir y comunicar información económica que permita juicios y decisiones fundamentadas por parte de los usuarios de la información (American Accounting Association, 1966)</a:t>
          </a:r>
          <a:endParaRPr lang="es-CO" sz="2400" dirty="0"/>
        </a:p>
      </dgm:t>
    </dgm:pt>
    <dgm:pt modelId="{17CBE495-BFF4-4EDC-964C-DE7C43C276EB}" type="parTrans" cxnId="{9F3F1951-E82C-4A13-9786-1251AD397552}">
      <dgm:prSet/>
      <dgm:spPr/>
      <dgm:t>
        <a:bodyPr/>
        <a:lstStyle/>
        <a:p>
          <a:pPr algn="just"/>
          <a:endParaRPr lang="es-CO"/>
        </a:p>
      </dgm:t>
    </dgm:pt>
    <dgm:pt modelId="{F22DF24E-4311-4EDA-9E28-85D0D2834203}" type="sibTrans" cxnId="{9F3F1951-E82C-4A13-9786-1251AD397552}">
      <dgm:prSet/>
      <dgm:spPr/>
      <dgm:t>
        <a:bodyPr/>
        <a:lstStyle/>
        <a:p>
          <a:pPr algn="just"/>
          <a:endParaRPr lang="es-CO"/>
        </a:p>
      </dgm:t>
    </dgm:pt>
    <dgm:pt modelId="{6F8901A1-F012-4C13-957E-217138A633F6}">
      <dgm:prSet phldrT="[Texto]" custT="1"/>
      <dgm:spPr/>
      <dgm:t>
        <a:bodyPr/>
        <a:lstStyle/>
        <a:p>
          <a:pPr algn="just"/>
          <a:r>
            <a:rPr lang="es-MX" sz="2400" dirty="0" smtClean="0">
              <a:ea typeface="ＭＳ Ｐゴシック" pitchFamily="34" charset="-128"/>
            </a:rPr>
            <a:t>Se ocupa de proporcionar información a las personas de una organización empresarial para que puedan tomar mejores decisiones  (Drury, 1996)</a:t>
          </a:r>
          <a:endParaRPr lang="es-CO" sz="2400" dirty="0"/>
        </a:p>
      </dgm:t>
    </dgm:pt>
    <dgm:pt modelId="{B8005F19-24BC-49BE-9228-5AB61F162718}" type="parTrans" cxnId="{0D0AD255-155C-4967-8950-6058885A8AAF}">
      <dgm:prSet/>
      <dgm:spPr/>
      <dgm:t>
        <a:bodyPr/>
        <a:lstStyle/>
        <a:p>
          <a:pPr algn="just"/>
          <a:endParaRPr lang="es-CO"/>
        </a:p>
      </dgm:t>
    </dgm:pt>
    <dgm:pt modelId="{7954ED82-9965-462B-8FB3-7C7F21485E85}" type="sibTrans" cxnId="{0D0AD255-155C-4967-8950-6058885A8AAF}">
      <dgm:prSet/>
      <dgm:spPr/>
      <dgm:t>
        <a:bodyPr/>
        <a:lstStyle/>
        <a:p>
          <a:pPr algn="just"/>
          <a:endParaRPr lang="es-CO"/>
        </a:p>
      </dgm:t>
    </dgm:pt>
    <dgm:pt modelId="{110042EC-FDAF-4AB5-AD2B-EC3229873E99}" type="pres">
      <dgm:prSet presAssocID="{F813C8E9-83CE-461D-BF5F-CA277C24FBE6}" presName="linear" presStyleCnt="0">
        <dgm:presLayoutVars>
          <dgm:dir/>
          <dgm:animLvl val="lvl"/>
          <dgm:resizeHandles val="exact"/>
        </dgm:presLayoutVars>
      </dgm:prSet>
      <dgm:spPr/>
      <dgm:t>
        <a:bodyPr/>
        <a:lstStyle/>
        <a:p>
          <a:endParaRPr lang="es-CO"/>
        </a:p>
      </dgm:t>
    </dgm:pt>
    <dgm:pt modelId="{F38028D0-AF7A-4CD3-9396-D8DE2DA02F4C}" type="pres">
      <dgm:prSet presAssocID="{39A2E150-030C-401A-A8FE-657EFF58108F}" presName="parentLin" presStyleCnt="0"/>
      <dgm:spPr/>
    </dgm:pt>
    <dgm:pt modelId="{B73F0809-018E-4AC0-BDE9-1D80014A6648}" type="pres">
      <dgm:prSet presAssocID="{39A2E150-030C-401A-A8FE-657EFF58108F}" presName="parentLeftMargin" presStyleLbl="node1" presStyleIdx="0" presStyleCnt="2"/>
      <dgm:spPr/>
      <dgm:t>
        <a:bodyPr/>
        <a:lstStyle/>
        <a:p>
          <a:endParaRPr lang="es-CO"/>
        </a:p>
      </dgm:t>
    </dgm:pt>
    <dgm:pt modelId="{DA8D1489-9682-4FA1-983B-8906858C9E13}" type="pres">
      <dgm:prSet presAssocID="{39A2E150-030C-401A-A8FE-657EFF58108F}" presName="parentText" presStyleLbl="node1" presStyleIdx="0" presStyleCnt="2" custScaleX="131380">
        <dgm:presLayoutVars>
          <dgm:chMax val="0"/>
          <dgm:bulletEnabled val="1"/>
        </dgm:presLayoutVars>
      </dgm:prSet>
      <dgm:spPr/>
      <dgm:t>
        <a:bodyPr/>
        <a:lstStyle/>
        <a:p>
          <a:endParaRPr lang="es-CO"/>
        </a:p>
      </dgm:t>
    </dgm:pt>
    <dgm:pt modelId="{8D17C430-E7B0-41C3-9ECB-C664B294C3C5}" type="pres">
      <dgm:prSet presAssocID="{39A2E150-030C-401A-A8FE-657EFF58108F}" presName="negativeSpace" presStyleCnt="0"/>
      <dgm:spPr/>
    </dgm:pt>
    <dgm:pt modelId="{49BB8E89-F27B-4BD9-B99E-ED3DDE15AF38}" type="pres">
      <dgm:prSet presAssocID="{39A2E150-030C-401A-A8FE-657EFF58108F}" presName="childText" presStyleLbl="conFgAcc1" presStyleIdx="0" presStyleCnt="2">
        <dgm:presLayoutVars>
          <dgm:bulletEnabled val="1"/>
        </dgm:presLayoutVars>
      </dgm:prSet>
      <dgm:spPr/>
    </dgm:pt>
    <dgm:pt modelId="{F0C05981-4E9C-41DB-B414-BC6350CF7906}" type="pres">
      <dgm:prSet presAssocID="{F22DF24E-4311-4EDA-9E28-85D0D2834203}" presName="spaceBetweenRectangles" presStyleCnt="0"/>
      <dgm:spPr/>
    </dgm:pt>
    <dgm:pt modelId="{000A7A12-3F88-4538-B730-1A267B32F1EB}" type="pres">
      <dgm:prSet presAssocID="{6F8901A1-F012-4C13-957E-217138A633F6}" presName="parentLin" presStyleCnt="0"/>
      <dgm:spPr/>
    </dgm:pt>
    <dgm:pt modelId="{9F8C5BD0-4D07-43DF-9244-7E706D4947CA}" type="pres">
      <dgm:prSet presAssocID="{6F8901A1-F012-4C13-957E-217138A633F6}" presName="parentLeftMargin" presStyleLbl="node1" presStyleIdx="0" presStyleCnt="2"/>
      <dgm:spPr/>
      <dgm:t>
        <a:bodyPr/>
        <a:lstStyle/>
        <a:p>
          <a:endParaRPr lang="es-CO"/>
        </a:p>
      </dgm:t>
    </dgm:pt>
    <dgm:pt modelId="{BBABC8C0-C6E1-46A0-8BBB-6DC5F225F7F4}" type="pres">
      <dgm:prSet presAssocID="{6F8901A1-F012-4C13-957E-217138A633F6}" presName="parentText" presStyleLbl="node1" presStyleIdx="1" presStyleCnt="2" custScaleX="131380">
        <dgm:presLayoutVars>
          <dgm:chMax val="0"/>
          <dgm:bulletEnabled val="1"/>
        </dgm:presLayoutVars>
      </dgm:prSet>
      <dgm:spPr/>
      <dgm:t>
        <a:bodyPr/>
        <a:lstStyle/>
        <a:p>
          <a:endParaRPr lang="es-CO"/>
        </a:p>
      </dgm:t>
    </dgm:pt>
    <dgm:pt modelId="{BC203327-46C8-4553-87EE-D409EBC960D0}" type="pres">
      <dgm:prSet presAssocID="{6F8901A1-F012-4C13-957E-217138A633F6}" presName="negativeSpace" presStyleCnt="0"/>
      <dgm:spPr/>
    </dgm:pt>
    <dgm:pt modelId="{FE954838-6BB7-4FCC-BB07-42F6B960C8DC}" type="pres">
      <dgm:prSet presAssocID="{6F8901A1-F012-4C13-957E-217138A633F6}" presName="childText" presStyleLbl="conFgAcc1" presStyleIdx="1" presStyleCnt="2">
        <dgm:presLayoutVars>
          <dgm:bulletEnabled val="1"/>
        </dgm:presLayoutVars>
      </dgm:prSet>
      <dgm:spPr/>
    </dgm:pt>
  </dgm:ptLst>
  <dgm:cxnLst>
    <dgm:cxn modelId="{9F3F1951-E82C-4A13-9786-1251AD397552}" srcId="{F813C8E9-83CE-461D-BF5F-CA277C24FBE6}" destId="{39A2E150-030C-401A-A8FE-657EFF58108F}" srcOrd="0" destOrd="0" parTransId="{17CBE495-BFF4-4EDC-964C-DE7C43C276EB}" sibTransId="{F22DF24E-4311-4EDA-9E28-85D0D2834203}"/>
    <dgm:cxn modelId="{A69619ED-8FEB-4080-8CA8-F1A517CAD3D1}" type="presOf" srcId="{6F8901A1-F012-4C13-957E-217138A633F6}" destId="{BBABC8C0-C6E1-46A0-8BBB-6DC5F225F7F4}" srcOrd="1" destOrd="0" presId="urn:microsoft.com/office/officeart/2005/8/layout/list1"/>
    <dgm:cxn modelId="{0D32C623-E57A-4D2F-8CB3-2E1F251ACF77}" type="presOf" srcId="{39A2E150-030C-401A-A8FE-657EFF58108F}" destId="{B73F0809-018E-4AC0-BDE9-1D80014A6648}" srcOrd="0" destOrd="0" presId="urn:microsoft.com/office/officeart/2005/8/layout/list1"/>
    <dgm:cxn modelId="{0D0AD255-155C-4967-8950-6058885A8AAF}" srcId="{F813C8E9-83CE-461D-BF5F-CA277C24FBE6}" destId="{6F8901A1-F012-4C13-957E-217138A633F6}" srcOrd="1" destOrd="0" parTransId="{B8005F19-24BC-49BE-9228-5AB61F162718}" sibTransId="{7954ED82-9965-462B-8FB3-7C7F21485E85}"/>
    <dgm:cxn modelId="{50DC6327-2E74-4B2D-A3CA-C668B812BB66}" type="presOf" srcId="{6F8901A1-F012-4C13-957E-217138A633F6}" destId="{9F8C5BD0-4D07-43DF-9244-7E706D4947CA}" srcOrd="0" destOrd="0" presId="urn:microsoft.com/office/officeart/2005/8/layout/list1"/>
    <dgm:cxn modelId="{D5FF1E9F-E08A-4BED-9E57-2A663FCF997B}" type="presOf" srcId="{F813C8E9-83CE-461D-BF5F-CA277C24FBE6}" destId="{110042EC-FDAF-4AB5-AD2B-EC3229873E99}" srcOrd="0" destOrd="0" presId="urn:microsoft.com/office/officeart/2005/8/layout/list1"/>
    <dgm:cxn modelId="{7F9AFF18-CD3E-46AF-915E-13B58CF6489C}" type="presOf" srcId="{39A2E150-030C-401A-A8FE-657EFF58108F}" destId="{DA8D1489-9682-4FA1-983B-8906858C9E13}" srcOrd="1" destOrd="0" presId="urn:microsoft.com/office/officeart/2005/8/layout/list1"/>
    <dgm:cxn modelId="{07CF6211-9130-4E71-A4BA-7C79C84C6939}" type="presParOf" srcId="{110042EC-FDAF-4AB5-AD2B-EC3229873E99}" destId="{F38028D0-AF7A-4CD3-9396-D8DE2DA02F4C}" srcOrd="0" destOrd="0" presId="urn:microsoft.com/office/officeart/2005/8/layout/list1"/>
    <dgm:cxn modelId="{E73A82B0-AFA3-4FEB-B82D-C009F34529C1}" type="presParOf" srcId="{F38028D0-AF7A-4CD3-9396-D8DE2DA02F4C}" destId="{B73F0809-018E-4AC0-BDE9-1D80014A6648}" srcOrd="0" destOrd="0" presId="urn:microsoft.com/office/officeart/2005/8/layout/list1"/>
    <dgm:cxn modelId="{5F5F26AA-E674-4602-B0EC-E837E85C304B}" type="presParOf" srcId="{F38028D0-AF7A-4CD3-9396-D8DE2DA02F4C}" destId="{DA8D1489-9682-4FA1-983B-8906858C9E13}" srcOrd="1" destOrd="0" presId="urn:microsoft.com/office/officeart/2005/8/layout/list1"/>
    <dgm:cxn modelId="{D1753A69-E801-4725-8434-1F70018134C6}" type="presParOf" srcId="{110042EC-FDAF-4AB5-AD2B-EC3229873E99}" destId="{8D17C430-E7B0-41C3-9ECB-C664B294C3C5}" srcOrd="1" destOrd="0" presId="urn:microsoft.com/office/officeart/2005/8/layout/list1"/>
    <dgm:cxn modelId="{C35C9CAD-545B-4284-8157-F84F4A745329}" type="presParOf" srcId="{110042EC-FDAF-4AB5-AD2B-EC3229873E99}" destId="{49BB8E89-F27B-4BD9-B99E-ED3DDE15AF38}" srcOrd="2" destOrd="0" presId="urn:microsoft.com/office/officeart/2005/8/layout/list1"/>
    <dgm:cxn modelId="{D46C6A17-5B4D-4F2E-8954-F4042B427FEE}" type="presParOf" srcId="{110042EC-FDAF-4AB5-AD2B-EC3229873E99}" destId="{F0C05981-4E9C-41DB-B414-BC6350CF7906}" srcOrd="3" destOrd="0" presId="urn:microsoft.com/office/officeart/2005/8/layout/list1"/>
    <dgm:cxn modelId="{67F90033-73F9-4548-B712-A6BC3C2D20A5}" type="presParOf" srcId="{110042EC-FDAF-4AB5-AD2B-EC3229873E99}" destId="{000A7A12-3F88-4538-B730-1A267B32F1EB}" srcOrd="4" destOrd="0" presId="urn:microsoft.com/office/officeart/2005/8/layout/list1"/>
    <dgm:cxn modelId="{B4130908-D42A-42A8-8F09-307E5661BD89}" type="presParOf" srcId="{000A7A12-3F88-4538-B730-1A267B32F1EB}" destId="{9F8C5BD0-4D07-43DF-9244-7E706D4947CA}" srcOrd="0" destOrd="0" presId="urn:microsoft.com/office/officeart/2005/8/layout/list1"/>
    <dgm:cxn modelId="{403BE5DD-D157-4678-BC6E-79F616494D32}" type="presParOf" srcId="{000A7A12-3F88-4538-B730-1A267B32F1EB}" destId="{BBABC8C0-C6E1-46A0-8BBB-6DC5F225F7F4}" srcOrd="1" destOrd="0" presId="urn:microsoft.com/office/officeart/2005/8/layout/list1"/>
    <dgm:cxn modelId="{49115005-B505-4B9A-8F6A-C6CB033E081F}" type="presParOf" srcId="{110042EC-FDAF-4AB5-AD2B-EC3229873E99}" destId="{BC203327-46C8-4553-87EE-D409EBC960D0}" srcOrd="5" destOrd="0" presId="urn:microsoft.com/office/officeart/2005/8/layout/list1"/>
    <dgm:cxn modelId="{EC54B3D2-B04A-4AA1-9EBF-7F432C34781F}" type="presParOf" srcId="{110042EC-FDAF-4AB5-AD2B-EC3229873E99}" destId="{FE954838-6BB7-4FCC-BB07-42F6B960C8DC}"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E0E9A31-1FD6-4F37-B76D-CA52B7ACC8E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O"/>
        </a:p>
      </dgm:t>
    </dgm:pt>
    <dgm:pt modelId="{976B9F77-EE42-41B6-9F12-FE402A526702}">
      <dgm:prSet phldrT="[Texto]" custT="1"/>
      <dgm:spPr/>
      <dgm:t>
        <a:bodyPr/>
        <a:lstStyle/>
        <a:p>
          <a:pPr algn="just"/>
          <a:r>
            <a:rPr lang="es-MX" sz="2400" dirty="0" smtClean="0">
              <a:ea typeface="ＭＳ Ｐゴシック" pitchFamily="34" charset="-128"/>
            </a:rPr>
            <a:t>La CG mide y proporciona información, tanto financiera como de otros tipos, destinada principalmente a ayudar a los directivos a alcanzar las metas de la empresa (Horngren, 1999)</a:t>
          </a:r>
          <a:endParaRPr lang="es-CO" sz="2400" dirty="0"/>
        </a:p>
      </dgm:t>
    </dgm:pt>
    <dgm:pt modelId="{E8EFAECD-882A-43C6-86B9-0B75F0D8B217}" type="parTrans" cxnId="{1B535244-89D3-43E8-93A9-CA1C923825EC}">
      <dgm:prSet/>
      <dgm:spPr/>
      <dgm:t>
        <a:bodyPr/>
        <a:lstStyle/>
        <a:p>
          <a:endParaRPr lang="es-CO"/>
        </a:p>
      </dgm:t>
    </dgm:pt>
    <dgm:pt modelId="{CCB4F80E-2B29-4DE8-8B5D-9D237631613B}" type="sibTrans" cxnId="{1B535244-89D3-43E8-93A9-CA1C923825EC}">
      <dgm:prSet/>
      <dgm:spPr/>
      <dgm:t>
        <a:bodyPr/>
        <a:lstStyle/>
        <a:p>
          <a:endParaRPr lang="es-CO"/>
        </a:p>
      </dgm:t>
    </dgm:pt>
    <dgm:pt modelId="{A40FDF7E-8559-478D-B2B0-BA84AAF3F17D}">
      <dgm:prSet phldrT="[Texto]" custT="1"/>
      <dgm:spPr/>
      <dgm:t>
        <a:bodyPr/>
        <a:lstStyle/>
        <a:p>
          <a:pPr algn="just"/>
          <a:r>
            <a:rPr lang="es-MX" sz="2400" dirty="0" smtClean="0">
              <a:ea typeface="ＭＳ Ｐゴシック" pitchFamily="34" charset="-128"/>
            </a:rPr>
            <a:t>Rama de la contabilidad que busca satisfacer las necesidades de los gestores (Ryan et al, 2004)</a:t>
          </a:r>
          <a:endParaRPr lang="es-CO" sz="2400" dirty="0"/>
        </a:p>
      </dgm:t>
    </dgm:pt>
    <dgm:pt modelId="{D5BE118B-37D7-493E-AF28-142D5D7CAF5D}" type="parTrans" cxnId="{8E6E59C5-6C34-4FB3-97A3-9B21C8427ED4}">
      <dgm:prSet/>
      <dgm:spPr/>
      <dgm:t>
        <a:bodyPr/>
        <a:lstStyle/>
        <a:p>
          <a:endParaRPr lang="es-CO"/>
        </a:p>
      </dgm:t>
    </dgm:pt>
    <dgm:pt modelId="{EE66EB2F-7C82-4EEC-94D2-4903CD0FD691}" type="sibTrans" cxnId="{8E6E59C5-6C34-4FB3-97A3-9B21C8427ED4}">
      <dgm:prSet/>
      <dgm:spPr/>
      <dgm:t>
        <a:bodyPr/>
        <a:lstStyle/>
        <a:p>
          <a:endParaRPr lang="es-CO"/>
        </a:p>
      </dgm:t>
    </dgm:pt>
    <dgm:pt modelId="{D628513E-B270-4AC9-8869-00EF07F130EA}" type="pres">
      <dgm:prSet presAssocID="{DE0E9A31-1FD6-4F37-B76D-CA52B7ACC8E5}" presName="linear" presStyleCnt="0">
        <dgm:presLayoutVars>
          <dgm:dir/>
          <dgm:animLvl val="lvl"/>
          <dgm:resizeHandles val="exact"/>
        </dgm:presLayoutVars>
      </dgm:prSet>
      <dgm:spPr/>
      <dgm:t>
        <a:bodyPr/>
        <a:lstStyle/>
        <a:p>
          <a:endParaRPr lang="es-CO"/>
        </a:p>
      </dgm:t>
    </dgm:pt>
    <dgm:pt modelId="{0C362BFB-AE6A-41EB-B325-5A70865AA884}" type="pres">
      <dgm:prSet presAssocID="{976B9F77-EE42-41B6-9F12-FE402A526702}" presName="parentLin" presStyleCnt="0"/>
      <dgm:spPr/>
    </dgm:pt>
    <dgm:pt modelId="{AD183828-20C3-4242-A9D5-80747DA1F62C}" type="pres">
      <dgm:prSet presAssocID="{976B9F77-EE42-41B6-9F12-FE402A526702}" presName="parentLeftMargin" presStyleLbl="node1" presStyleIdx="0" presStyleCnt="2"/>
      <dgm:spPr/>
      <dgm:t>
        <a:bodyPr/>
        <a:lstStyle/>
        <a:p>
          <a:endParaRPr lang="es-CO"/>
        </a:p>
      </dgm:t>
    </dgm:pt>
    <dgm:pt modelId="{5ABE78B2-799F-4513-BE3A-A240D0EFA3B2}" type="pres">
      <dgm:prSet presAssocID="{976B9F77-EE42-41B6-9F12-FE402A526702}" presName="parentText" presStyleLbl="node1" presStyleIdx="0" presStyleCnt="2" custScaleX="129891">
        <dgm:presLayoutVars>
          <dgm:chMax val="0"/>
          <dgm:bulletEnabled val="1"/>
        </dgm:presLayoutVars>
      </dgm:prSet>
      <dgm:spPr/>
      <dgm:t>
        <a:bodyPr/>
        <a:lstStyle/>
        <a:p>
          <a:endParaRPr lang="es-CO"/>
        </a:p>
      </dgm:t>
    </dgm:pt>
    <dgm:pt modelId="{AD1C01C6-65CD-48C4-89EB-1325D93CDA8B}" type="pres">
      <dgm:prSet presAssocID="{976B9F77-EE42-41B6-9F12-FE402A526702}" presName="negativeSpace" presStyleCnt="0"/>
      <dgm:spPr/>
    </dgm:pt>
    <dgm:pt modelId="{C7AA8C4A-9714-44E4-973E-A2453D58CCF5}" type="pres">
      <dgm:prSet presAssocID="{976B9F77-EE42-41B6-9F12-FE402A526702}" presName="childText" presStyleLbl="conFgAcc1" presStyleIdx="0" presStyleCnt="2">
        <dgm:presLayoutVars>
          <dgm:bulletEnabled val="1"/>
        </dgm:presLayoutVars>
      </dgm:prSet>
      <dgm:spPr/>
    </dgm:pt>
    <dgm:pt modelId="{8DA4062B-22D5-4538-8CCF-0EC21CB79838}" type="pres">
      <dgm:prSet presAssocID="{CCB4F80E-2B29-4DE8-8B5D-9D237631613B}" presName="spaceBetweenRectangles" presStyleCnt="0"/>
      <dgm:spPr/>
    </dgm:pt>
    <dgm:pt modelId="{584F2716-5EA5-4422-98B2-39F07A6E2293}" type="pres">
      <dgm:prSet presAssocID="{A40FDF7E-8559-478D-B2B0-BA84AAF3F17D}" presName="parentLin" presStyleCnt="0"/>
      <dgm:spPr/>
    </dgm:pt>
    <dgm:pt modelId="{0755A6D5-EC86-4EDC-976C-8FCED86A5F92}" type="pres">
      <dgm:prSet presAssocID="{A40FDF7E-8559-478D-B2B0-BA84AAF3F17D}" presName="parentLeftMargin" presStyleLbl="node1" presStyleIdx="0" presStyleCnt="2"/>
      <dgm:spPr/>
      <dgm:t>
        <a:bodyPr/>
        <a:lstStyle/>
        <a:p>
          <a:endParaRPr lang="es-CO"/>
        </a:p>
      </dgm:t>
    </dgm:pt>
    <dgm:pt modelId="{1A1EB85B-07E8-4AAF-B21F-72865F984933}" type="pres">
      <dgm:prSet presAssocID="{A40FDF7E-8559-478D-B2B0-BA84AAF3F17D}" presName="parentText" presStyleLbl="node1" presStyleIdx="1" presStyleCnt="2" custScaleX="129891">
        <dgm:presLayoutVars>
          <dgm:chMax val="0"/>
          <dgm:bulletEnabled val="1"/>
        </dgm:presLayoutVars>
      </dgm:prSet>
      <dgm:spPr/>
      <dgm:t>
        <a:bodyPr/>
        <a:lstStyle/>
        <a:p>
          <a:endParaRPr lang="es-CO"/>
        </a:p>
      </dgm:t>
    </dgm:pt>
    <dgm:pt modelId="{7873BCE9-125F-411C-AAF1-F5EC6EBCFD36}" type="pres">
      <dgm:prSet presAssocID="{A40FDF7E-8559-478D-B2B0-BA84AAF3F17D}" presName="negativeSpace" presStyleCnt="0"/>
      <dgm:spPr/>
    </dgm:pt>
    <dgm:pt modelId="{2B9BB9E1-0B7E-4BC1-AA92-09DD2447AA92}" type="pres">
      <dgm:prSet presAssocID="{A40FDF7E-8559-478D-B2B0-BA84AAF3F17D}" presName="childText" presStyleLbl="conFgAcc1" presStyleIdx="1" presStyleCnt="2">
        <dgm:presLayoutVars>
          <dgm:bulletEnabled val="1"/>
        </dgm:presLayoutVars>
      </dgm:prSet>
      <dgm:spPr/>
    </dgm:pt>
  </dgm:ptLst>
  <dgm:cxnLst>
    <dgm:cxn modelId="{113BFD17-69FF-4F04-A4C6-8057E87E3137}" type="presOf" srcId="{A40FDF7E-8559-478D-B2B0-BA84AAF3F17D}" destId="{1A1EB85B-07E8-4AAF-B21F-72865F984933}" srcOrd="1" destOrd="0" presId="urn:microsoft.com/office/officeart/2005/8/layout/list1"/>
    <dgm:cxn modelId="{7FE38439-BDCB-4B4E-AF4C-8F90BFE452E1}" type="presOf" srcId="{976B9F77-EE42-41B6-9F12-FE402A526702}" destId="{AD183828-20C3-4242-A9D5-80747DA1F62C}" srcOrd="0" destOrd="0" presId="urn:microsoft.com/office/officeart/2005/8/layout/list1"/>
    <dgm:cxn modelId="{93C2ED05-98D3-4D5D-9D3D-E4A98CD6EA03}" type="presOf" srcId="{A40FDF7E-8559-478D-B2B0-BA84AAF3F17D}" destId="{0755A6D5-EC86-4EDC-976C-8FCED86A5F92}" srcOrd="0" destOrd="0" presId="urn:microsoft.com/office/officeart/2005/8/layout/list1"/>
    <dgm:cxn modelId="{B81F4668-FCEA-44DC-8DD7-55CF2775C170}" type="presOf" srcId="{976B9F77-EE42-41B6-9F12-FE402A526702}" destId="{5ABE78B2-799F-4513-BE3A-A240D0EFA3B2}" srcOrd="1" destOrd="0" presId="urn:microsoft.com/office/officeart/2005/8/layout/list1"/>
    <dgm:cxn modelId="{09BB144F-D504-4FC0-A84B-E84322836B17}" type="presOf" srcId="{DE0E9A31-1FD6-4F37-B76D-CA52B7ACC8E5}" destId="{D628513E-B270-4AC9-8869-00EF07F130EA}" srcOrd="0" destOrd="0" presId="urn:microsoft.com/office/officeart/2005/8/layout/list1"/>
    <dgm:cxn modelId="{1B535244-89D3-43E8-93A9-CA1C923825EC}" srcId="{DE0E9A31-1FD6-4F37-B76D-CA52B7ACC8E5}" destId="{976B9F77-EE42-41B6-9F12-FE402A526702}" srcOrd="0" destOrd="0" parTransId="{E8EFAECD-882A-43C6-86B9-0B75F0D8B217}" sibTransId="{CCB4F80E-2B29-4DE8-8B5D-9D237631613B}"/>
    <dgm:cxn modelId="{8E6E59C5-6C34-4FB3-97A3-9B21C8427ED4}" srcId="{DE0E9A31-1FD6-4F37-B76D-CA52B7ACC8E5}" destId="{A40FDF7E-8559-478D-B2B0-BA84AAF3F17D}" srcOrd="1" destOrd="0" parTransId="{D5BE118B-37D7-493E-AF28-142D5D7CAF5D}" sibTransId="{EE66EB2F-7C82-4EEC-94D2-4903CD0FD691}"/>
    <dgm:cxn modelId="{DC4B5275-2EC9-48E2-8464-25EF131C00EA}" type="presParOf" srcId="{D628513E-B270-4AC9-8869-00EF07F130EA}" destId="{0C362BFB-AE6A-41EB-B325-5A70865AA884}" srcOrd="0" destOrd="0" presId="urn:microsoft.com/office/officeart/2005/8/layout/list1"/>
    <dgm:cxn modelId="{4D61F9C9-C98A-441C-AA5A-03CE77E7D19E}" type="presParOf" srcId="{0C362BFB-AE6A-41EB-B325-5A70865AA884}" destId="{AD183828-20C3-4242-A9D5-80747DA1F62C}" srcOrd="0" destOrd="0" presId="urn:microsoft.com/office/officeart/2005/8/layout/list1"/>
    <dgm:cxn modelId="{47B34067-0CAF-4132-9D08-90F269587853}" type="presParOf" srcId="{0C362BFB-AE6A-41EB-B325-5A70865AA884}" destId="{5ABE78B2-799F-4513-BE3A-A240D0EFA3B2}" srcOrd="1" destOrd="0" presId="urn:microsoft.com/office/officeart/2005/8/layout/list1"/>
    <dgm:cxn modelId="{B7A7A43D-3587-4349-A037-78D4334A7BEF}" type="presParOf" srcId="{D628513E-B270-4AC9-8869-00EF07F130EA}" destId="{AD1C01C6-65CD-48C4-89EB-1325D93CDA8B}" srcOrd="1" destOrd="0" presId="urn:microsoft.com/office/officeart/2005/8/layout/list1"/>
    <dgm:cxn modelId="{CFE90170-AF12-48F2-BED2-C30326E6FF20}" type="presParOf" srcId="{D628513E-B270-4AC9-8869-00EF07F130EA}" destId="{C7AA8C4A-9714-44E4-973E-A2453D58CCF5}" srcOrd="2" destOrd="0" presId="urn:microsoft.com/office/officeart/2005/8/layout/list1"/>
    <dgm:cxn modelId="{2CFE7C22-7A41-416A-B5D7-1437A3CF6409}" type="presParOf" srcId="{D628513E-B270-4AC9-8869-00EF07F130EA}" destId="{8DA4062B-22D5-4538-8CCF-0EC21CB79838}" srcOrd="3" destOrd="0" presId="urn:microsoft.com/office/officeart/2005/8/layout/list1"/>
    <dgm:cxn modelId="{B0C59A22-274C-47B4-986C-916B2EB6F2EC}" type="presParOf" srcId="{D628513E-B270-4AC9-8869-00EF07F130EA}" destId="{584F2716-5EA5-4422-98B2-39F07A6E2293}" srcOrd="4" destOrd="0" presId="urn:microsoft.com/office/officeart/2005/8/layout/list1"/>
    <dgm:cxn modelId="{7435C369-E458-4EAB-834C-386FE5AD3B98}" type="presParOf" srcId="{584F2716-5EA5-4422-98B2-39F07A6E2293}" destId="{0755A6D5-EC86-4EDC-976C-8FCED86A5F92}" srcOrd="0" destOrd="0" presId="urn:microsoft.com/office/officeart/2005/8/layout/list1"/>
    <dgm:cxn modelId="{80CDEA01-A939-44E9-AAF1-36B8B9FD8B17}" type="presParOf" srcId="{584F2716-5EA5-4422-98B2-39F07A6E2293}" destId="{1A1EB85B-07E8-4AAF-B21F-72865F984933}" srcOrd="1" destOrd="0" presId="urn:microsoft.com/office/officeart/2005/8/layout/list1"/>
    <dgm:cxn modelId="{65960504-AA41-4AD5-B078-8C6E3AE5FA5D}" type="presParOf" srcId="{D628513E-B270-4AC9-8869-00EF07F130EA}" destId="{7873BCE9-125F-411C-AAF1-F5EC6EBCFD36}" srcOrd="5" destOrd="0" presId="urn:microsoft.com/office/officeart/2005/8/layout/list1"/>
    <dgm:cxn modelId="{A22553C6-F27D-489D-ABA4-03716F5535EB}" type="presParOf" srcId="{D628513E-B270-4AC9-8869-00EF07F130EA}" destId="{2B9BB9E1-0B7E-4BC1-AA92-09DD2447AA92}"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E94F5A4-7CFE-465C-91A4-6358D592094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O"/>
        </a:p>
      </dgm:t>
    </dgm:pt>
    <dgm:pt modelId="{F0272F05-0804-4A34-897B-2D87EB45A7CF}">
      <dgm:prSet phldrT="[Texto]" custT="1"/>
      <dgm:spPr/>
      <dgm:t>
        <a:bodyPr/>
        <a:lstStyle/>
        <a:p>
          <a:pPr algn="just"/>
          <a:r>
            <a:rPr lang="es-MX" sz="2000" dirty="0" smtClean="0"/>
            <a:t>Los Sistemas de Contabilidad de Gestión pueden observarse como las prácticas y procedimientos formales que se utilizan para mantener o modificar patrones en las actividades de la organización (Simons, 1990),  los SCG se relacionan con la estrategia de la empresa, por ende con sus objetivos misionales y políticas. </a:t>
          </a:r>
          <a:endParaRPr lang="es-CO" sz="2000" dirty="0"/>
        </a:p>
      </dgm:t>
    </dgm:pt>
    <dgm:pt modelId="{AB137A12-46F3-45AD-8F45-DFA1762F1561}" type="parTrans" cxnId="{36447887-2171-4C0B-95E0-D294CE7593F3}">
      <dgm:prSet/>
      <dgm:spPr/>
      <dgm:t>
        <a:bodyPr/>
        <a:lstStyle/>
        <a:p>
          <a:endParaRPr lang="es-CO"/>
        </a:p>
      </dgm:t>
    </dgm:pt>
    <dgm:pt modelId="{6A67F363-6290-4EAD-9401-331F079ECA60}" type="sibTrans" cxnId="{36447887-2171-4C0B-95E0-D294CE7593F3}">
      <dgm:prSet/>
      <dgm:spPr/>
      <dgm:t>
        <a:bodyPr/>
        <a:lstStyle/>
        <a:p>
          <a:endParaRPr lang="es-CO"/>
        </a:p>
      </dgm:t>
    </dgm:pt>
    <dgm:pt modelId="{B91F5318-93DF-4F90-A5D7-86DC3D1046F0}">
      <dgm:prSet phldrT="[Texto]" custT="1"/>
      <dgm:spPr/>
      <dgm:t>
        <a:bodyPr/>
        <a:lstStyle/>
        <a:p>
          <a:pPr algn="just"/>
          <a:r>
            <a:rPr lang="es-MX" sz="2000" dirty="0" smtClean="0"/>
            <a:t>Anthony y Govindarajan (2008) plantean que el éxito de las organizaciones está altamente influenciado por la implantación de correctas estrategias de forma que los empleados la ejecuten de la forma esperada, de tal forma, los sistemas de control de gestión constituyen  el proceso que permite a los directivos influir en los miembros de la organización para implantar las estrategias de la misma.</a:t>
          </a:r>
          <a:endParaRPr lang="es-CO" sz="2000" dirty="0"/>
        </a:p>
      </dgm:t>
    </dgm:pt>
    <dgm:pt modelId="{183E06D2-E6E5-4173-B958-8CEFA0A9B6A4}" type="parTrans" cxnId="{CEC99AE6-C018-41FC-8D88-9225C9C3EC5B}">
      <dgm:prSet/>
      <dgm:spPr/>
      <dgm:t>
        <a:bodyPr/>
        <a:lstStyle/>
        <a:p>
          <a:endParaRPr lang="es-CO"/>
        </a:p>
      </dgm:t>
    </dgm:pt>
    <dgm:pt modelId="{8D214EAC-7E29-4444-931D-10F8A9E27783}" type="sibTrans" cxnId="{CEC99AE6-C018-41FC-8D88-9225C9C3EC5B}">
      <dgm:prSet/>
      <dgm:spPr/>
      <dgm:t>
        <a:bodyPr/>
        <a:lstStyle/>
        <a:p>
          <a:endParaRPr lang="es-CO"/>
        </a:p>
      </dgm:t>
    </dgm:pt>
    <dgm:pt modelId="{49FF3C07-E66C-4CF5-8122-FFF8E587A73C}" type="pres">
      <dgm:prSet presAssocID="{9E94F5A4-7CFE-465C-91A4-6358D592094B}" presName="linear" presStyleCnt="0">
        <dgm:presLayoutVars>
          <dgm:dir/>
          <dgm:animLvl val="lvl"/>
          <dgm:resizeHandles val="exact"/>
        </dgm:presLayoutVars>
      </dgm:prSet>
      <dgm:spPr/>
      <dgm:t>
        <a:bodyPr/>
        <a:lstStyle/>
        <a:p>
          <a:endParaRPr lang="es-CO"/>
        </a:p>
      </dgm:t>
    </dgm:pt>
    <dgm:pt modelId="{FFDCA8AA-0638-4C79-B729-6A667F624D94}" type="pres">
      <dgm:prSet presAssocID="{F0272F05-0804-4A34-897B-2D87EB45A7CF}" presName="parentLin" presStyleCnt="0"/>
      <dgm:spPr/>
    </dgm:pt>
    <dgm:pt modelId="{E189C43E-8E1B-4EB2-922E-6ACCCDC5C306}" type="pres">
      <dgm:prSet presAssocID="{F0272F05-0804-4A34-897B-2D87EB45A7CF}" presName="parentLeftMargin" presStyleLbl="node1" presStyleIdx="0" presStyleCnt="2"/>
      <dgm:spPr/>
      <dgm:t>
        <a:bodyPr/>
        <a:lstStyle/>
        <a:p>
          <a:endParaRPr lang="es-CO"/>
        </a:p>
      </dgm:t>
    </dgm:pt>
    <dgm:pt modelId="{15378106-F15E-4CAC-8B3B-81BD7CB06F27}" type="pres">
      <dgm:prSet presAssocID="{F0272F05-0804-4A34-897B-2D87EB45A7CF}" presName="parentText" presStyleLbl="node1" presStyleIdx="0" presStyleCnt="2" custScaleX="140698" custScaleY="174924">
        <dgm:presLayoutVars>
          <dgm:chMax val="0"/>
          <dgm:bulletEnabled val="1"/>
        </dgm:presLayoutVars>
      </dgm:prSet>
      <dgm:spPr/>
      <dgm:t>
        <a:bodyPr/>
        <a:lstStyle/>
        <a:p>
          <a:endParaRPr lang="es-CO"/>
        </a:p>
      </dgm:t>
    </dgm:pt>
    <dgm:pt modelId="{D23E1A76-584E-4C6A-BAF5-E0486093A996}" type="pres">
      <dgm:prSet presAssocID="{F0272F05-0804-4A34-897B-2D87EB45A7CF}" presName="negativeSpace" presStyleCnt="0"/>
      <dgm:spPr/>
    </dgm:pt>
    <dgm:pt modelId="{CA5AA663-7D0F-48D7-BE2C-13707CDAC38D}" type="pres">
      <dgm:prSet presAssocID="{F0272F05-0804-4A34-897B-2D87EB45A7CF}" presName="childText" presStyleLbl="conFgAcc1" presStyleIdx="0" presStyleCnt="2">
        <dgm:presLayoutVars>
          <dgm:bulletEnabled val="1"/>
        </dgm:presLayoutVars>
      </dgm:prSet>
      <dgm:spPr/>
    </dgm:pt>
    <dgm:pt modelId="{C6B9520D-A159-4284-BDC6-794822CFEAEF}" type="pres">
      <dgm:prSet presAssocID="{6A67F363-6290-4EAD-9401-331F079ECA60}" presName="spaceBetweenRectangles" presStyleCnt="0"/>
      <dgm:spPr/>
    </dgm:pt>
    <dgm:pt modelId="{B38AF5A4-8F34-4B0F-BAB5-3F3643208312}" type="pres">
      <dgm:prSet presAssocID="{B91F5318-93DF-4F90-A5D7-86DC3D1046F0}" presName="parentLin" presStyleCnt="0"/>
      <dgm:spPr/>
    </dgm:pt>
    <dgm:pt modelId="{DE70EA67-FFF5-446A-9447-CF1F9B6C8F08}" type="pres">
      <dgm:prSet presAssocID="{B91F5318-93DF-4F90-A5D7-86DC3D1046F0}" presName="parentLeftMargin" presStyleLbl="node1" presStyleIdx="0" presStyleCnt="2"/>
      <dgm:spPr/>
      <dgm:t>
        <a:bodyPr/>
        <a:lstStyle/>
        <a:p>
          <a:endParaRPr lang="es-CO"/>
        </a:p>
      </dgm:t>
    </dgm:pt>
    <dgm:pt modelId="{774FE0A0-A0C9-4E1A-AF29-ACA30FAA3BDB}" type="pres">
      <dgm:prSet presAssocID="{B91F5318-93DF-4F90-A5D7-86DC3D1046F0}" presName="parentText" presStyleLbl="node1" presStyleIdx="1" presStyleCnt="2" custScaleX="138825" custScaleY="173377">
        <dgm:presLayoutVars>
          <dgm:chMax val="0"/>
          <dgm:bulletEnabled val="1"/>
        </dgm:presLayoutVars>
      </dgm:prSet>
      <dgm:spPr/>
      <dgm:t>
        <a:bodyPr/>
        <a:lstStyle/>
        <a:p>
          <a:endParaRPr lang="es-CO"/>
        </a:p>
      </dgm:t>
    </dgm:pt>
    <dgm:pt modelId="{95D690DC-04E3-4D34-A82F-B9565AA34F8D}" type="pres">
      <dgm:prSet presAssocID="{B91F5318-93DF-4F90-A5D7-86DC3D1046F0}" presName="negativeSpace" presStyleCnt="0"/>
      <dgm:spPr/>
    </dgm:pt>
    <dgm:pt modelId="{22CF9D0B-40CE-4D9F-87D3-8346EA81D71C}" type="pres">
      <dgm:prSet presAssocID="{B91F5318-93DF-4F90-A5D7-86DC3D1046F0}" presName="childText" presStyleLbl="conFgAcc1" presStyleIdx="1" presStyleCnt="2">
        <dgm:presLayoutVars>
          <dgm:bulletEnabled val="1"/>
        </dgm:presLayoutVars>
      </dgm:prSet>
      <dgm:spPr/>
    </dgm:pt>
  </dgm:ptLst>
  <dgm:cxnLst>
    <dgm:cxn modelId="{8E2EC474-DD5A-4366-BD75-2C29B4FA0F17}" type="presOf" srcId="{F0272F05-0804-4A34-897B-2D87EB45A7CF}" destId="{E189C43E-8E1B-4EB2-922E-6ACCCDC5C306}" srcOrd="0" destOrd="0" presId="urn:microsoft.com/office/officeart/2005/8/layout/list1"/>
    <dgm:cxn modelId="{36447887-2171-4C0B-95E0-D294CE7593F3}" srcId="{9E94F5A4-7CFE-465C-91A4-6358D592094B}" destId="{F0272F05-0804-4A34-897B-2D87EB45A7CF}" srcOrd="0" destOrd="0" parTransId="{AB137A12-46F3-45AD-8F45-DFA1762F1561}" sibTransId="{6A67F363-6290-4EAD-9401-331F079ECA60}"/>
    <dgm:cxn modelId="{CEC99AE6-C018-41FC-8D88-9225C9C3EC5B}" srcId="{9E94F5A4-7CFE-465C-91A4-6358D592094B}" destId="{B91F5318-93DF-4F90-A5D7-86DC3D1046F0}" srcOrd="1" destOrd="0" parTransId="{183E06D2-E6E5-4173-B958-8CEFA0A9B6A4}" sibTransId="{8D214EAC-7E29-4444-931D-10F8A9E27783}"/>
    <dgm:cxn modelId="{182C6EB7-0444-4343-B9D0-8ECC699E2D29}" type="presOf" srcId="{F0272F05-0804-4A34-897B-2D87EB45A7CF}" destId="{15378106-F15E-4CAC-8B3B-81BD7CB06F27}" srcOrd="1" destOrd="0" presId="urn:microsoft.com/office/officeart/2005/8/layout/list1"/>
    <dgm:cxn modelId="{56B067AB-75CC-4518-AB5D-CC02E073A603}" type="presOf" srcId="{B91F5318-93DF-4F90-A5D7-86DC3D1046F0}" destId="{774FE0A0-A0C9-4E1A-AF29-ACA30FAA3BDB}" srcOrd="1" destOrd="0" presId="urn:microsoft.com/office/officeart/2005/8/layout/list1"/>
    <dgm:cxn modelId="{76D5BB3A-8742-4003-B2AE-06BB02A3DDAA}" type="presOf" srcId="{9E94F5A4-7CFE-465C-91A4-6358D592094B}" destId="{49FF3C07-E66C-4CF5-8122-FFF8E587A73C}" srcOrd="0" destOrd="0" presId="urn:microsoft.com/office/officeart/2005/8/layout/list1"/>
    <dgm:cxn modelId="{F03F0586-DC76-41D1-ACD5-2875660D3E06}" type="presOf" srcId="{B91F5318-93DF-4F90-A5D7-86DC3D1046F0}" destId="{DE70EA67-FFF5-446A-9447-CF1F9B6C8F08}" srcOrd="0" destOrd="0" presId="urn:microsoft.com/office/officeart/2005/8/layout/list1"/>
    <dgm:cxn modelId="{A2608CBE-5C59-4C90-90BE-AFEFE9D15287}" type="presParOf" srcId="{49FF3C07-E66C-4CF5-8122-FFF8E587A73C}" destId="{FFDCA8AA-0638-4C79-B729-6A667F624D94}" srcOrd="0" destOrd="0" presId="urn:microsoft.com/office/officeart/2005/8/layout/list1"/>
    <dgm:cxn modelId="{2DED5095-F80A-4AB3-B7BF-4EDB60116B05}" type="presParOf" srcId="{FFDCA8AA-0638-4C79-B729-6A667F624D94}" destId="{E189C43E-8E1B-4EB2-922E-6ACCCDC5C306}" srcOrd="0" destOrd="0" presId="urn:microsoft.com/office/officeart/2005/8/layout/list1"/>
    <dgm:cxn modelId="{5D9D0D7D-FCC2-474C-9A66-092280761E01}" type="presParOf" srcId="{FFDCA8AA-0638-4C79-B729-6A667F624D94}" destId="{15378106-F15E-4CAC-8B3B-81BD7CB06F27}" srcOrd="1" destOrd="0" presId="urn:microsoft.com/office/officeart/2005/8/layout/list1"/>
    <dgm:cxn modelId="{6EC912C5-A352-42DD-BDD7-397D1C222D5C}" type="presParOf" srcId="{49FF3C07-E66C-4CF5-8122-FFF8E587A73C}" destId="{D23E1A76-584E-4C6A-BAF5-E0486093A996}" srcOrd="1" destOrd="0" presId="urn:microsoft.com/office/officeart/2005/8/layout/list1"/>
    <dgm:cxn modelId="{4FC57510-030E-49CD-981C-577D94CCD76F}" type="presParOf" srcId="{49FF3C07-E66C-4CF5-8122-FFF8E587A73C}" destId="{CA5AA663-7D0F-48D7-BE2C-13707CDAC38D}" srcOrd="2" destOrd="0" presId="urn:microsoft.com/office/officeart/2005/8/layout/list1"/>
    <dgm:cxn modelId="{5FB3E76C-AA95-463F-9A20-01F4318D5FDB}" type="presParOf" srcId="{49FF3C07-E66C-4CF5-8122-FFF8E587A73C}" destId="{C6B9520D-A159-4284-BDC6-794822CFEAEF}" srcOrd="3" destOrd="0" presId="urn:microsoft.com/office/officeart/2005/8/layout/list1"/>
    <dgm:cxn modelId="{F1CA0020-C41F-4785-9663-7B700E0CF91D}" type="presParOf" srcId="{49FF3C07-E66C-4CF5-8122-FFF8E587A73C}" destId="{B38AF5A4-8F34-4B0F-BAB5-3F3643208312}" srcOrd="4" destOrd="0" presId="urn:microsoft.com/office/officeart/2005/8/layout/list1"/>
    <dgm:cxn modelId="{CC030F02-F7A0-449F-A2D7-C0BA6A8804B3}" type="presParOf" srcId="{B38AF5A4-8F34-4B0F-BAB5-3F3643208312}" destId="{DE70EA67-FFF5-446A-9447-CF1F9B6C8F08}" srcOrd="0" destOrd="0" presId="urn:microsoft.com/office/officeart/2005/8/layout/list1"/>
    <dgm:cxn modelId="{63693D1B-0366-472C-A64A-05DA8FFBA8D9}" type="presParOf" srcId="{B38AF5A4-8F34-4B0F-BAB5-3F3643208312}" destId="{774FE0A0-A0C9-4E1A-AF29-ACA30FAA3BDB}" srcOrd="1" destOrd="0" presId="urn:microsoft.com/office/officeart/2005/8/layout/list1"/>
    <dgm:cxn modelId="{AF6AB29E-46A2-4537-95B3-3E65EDABADB8}" type="presParOf" srcId="{49FF3C07-E66C-4CF5-8122-FFF8E587A73C}" destId="{95D690DC-04E3-4D34-A82F-B9565AA34F8D}" srcOrd="5" destOrd="0" presId="urn:microsoft.com/office/officeart/2005/8/layout/list1"/>
    <dgm:cxn modelId="{70FAE8F9-CC2F-442B-A671-A28228973BB7}" type="presParOf" srcId="{49FF3C07-E66C-4CF5-8122-FFF8E587A73C}" destId="{22CF9D0B-40CE-4D9F-87D3-8346EA81D71C}"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2A66263-6E68-43F4-93B4-51467DC8FA7B}">
      <dsp:nvSpPr>
        <dsp:cNvPr id="0" name=""/>
        <dsp:cNvSpPr/>
      </dsp:nvSpPr>
      <dsp:spPr>
        <a:xfrm>
          <a:off x="0" y="3818973"/>
          <a:ext cx="9286116" cy="161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8B8215-0FFE-4C18-B4CE-CF82C1D2252D}">
      <dsp:nvSpPr>
        <dsp:cNvPr id="0" name=""/>
        <dsp:cNvSpPr/>
      </dsp:nvSpPr>
      <dsp:spPr>
        <a:xfrm>
          <a:off x="255428" y="36937"/>
          <a:ext cx="8839791" cy="47252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5695" tIns="0" rIns="245695" bIns="0" numCol="1" spcCol="1270" anchor="ctr" anchorCtr="0">
          <a:noAutofit/>
        </a:bodyPr>
        <a:lstStyle/>
        <a:p>
          <a:pPr lvl="0" algn="just" defTabSz="1066800">
            <a:lnSpc>
              <a:spcPct val="90000"/>
            </a:lnSpc>
            <a:spcBef>
              <a:spcPct val="0"/>
            </a:spcBef>
            <a:spcAft>
              <a:spcPct val="35000"/>
            </a:spcAft>
          </a:pPr>
          <a:r>
            <a:rPr lang="es-MX" sz="2400" kern="1200" dirty="0" smtClean="0"/>
            <a:t>Los sistemas de control de gestión (SCG)  son las prácticas y procedimientos formales basados en información que utilizan los gestores para mantener o modificar parámetros de una organización. Los SCG han tenido una evolución considerable en los últimos 30 años debido a procesos mundiales de intercambio, flujo de riqueza y cambio tecnológico. La literatura sobre sistemas de control de gestión puede ser validada por medio de la intervención de las investigaciones en los entornos empresariales, es por esto que la investigación de tipo cualitativa apoyada de la metodología del estudio de caso es importante para comparar y observar la aplicación de sistemas de control de gestión en las empresas del Grupo Social y Empresarial del Sector Defensa.</a:t>
          </a:r>
          <a:endParaRPr lang="es-CO" sz="2400" kern="1200" dirty="0"/>
        </a:p>
      </dsp:txBody>
      <dsp:txXfrm>
        <a:off x="255428" y="36937"/>
        <a:ext cx="8839791" cy="4725278"/>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8700F93-2933-40EB-BCC3-4B97C230C15D}">
      <dsp:nvSpPr>
        <dsp:cNvPr id="0" name=""/>
        <dsp:cNvSpPr/>
      </dsp:nvSpPr>
      <dsp:spPr>
        <a:xfrm>
          <a:off x="0" y="2744599"/>
          <a:ext cx="9075738" cy="161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8901D0-BB6F-438A-884C-096DD26043CA}">
      <dsp:nvSpPr>
        <dsp:cNvPr id="0" name=""/>
        <dsp:cNvSpPr/>
      </dsp:nvSpPr>
      <dsp:spPr>
        <a:xfrm>
          <a:off x="432072" y="773400"/>
          <a:ext cx="8641441" cy="29158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129" tIns="0" rIns="240129" bIns="0" numCol="1" spcCol="1270" anchor="ctr" anchorCtr="0">
          <a:noAutofit/>
        </a:bodyPr>
        <a:lstStyle/>
        <a:p>
          <a:pPr lvl="0" algn="just" defTabSz="1066800">
            <a:lnSpc>
              <a:spcPct val="90000"/>
            </a:lnSpc>
            <a:spcBef>
              <a:spcPct val="0"/>
            </a:spcBef>
            <a:spcAft>
              <a:spcPct val="35000"/>
            </a:spcAft>
          </a:pPr>
          <a:r>
            <a:rPr lang="es-MX" sz="2400" kern="1200" dirty="0" smtClean="0"/>
            <a:t>La investigación en Contabilidad de Gestión ha tenido un interés  creciente por el estudio de los sistemas de información y gestión empresarial, Ripoll (1989) lo atribuye a la evolución de los entornos empresariales y competencia, lo cual obliga a las organizaciones a adaptar  dichos sistemas para responder a los nuevos retos de gestión. </a:t>
          </a:r>
          <a:endParaRPr lang="es-CO" sz="2400" kern="1200" dirty="0"/>
        </a:p>
      </dsp:txBody>
      <dsp:txXfrm>
        <a:off x="432072" y="773400"/>
        <a:ext cx="8641441" cy="2915839"/>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65D213B-1972-4713-B616-C75385743D7A}">
      <dsp:nvSpPr>
        <dsp:cNvPr id="0" name=""/>
        <dsp:cNvSpPr/>
      </dsp:nvSpPr>
      <dsp:spPr>
        <a:xfrm>
          <a:off x="0" y="1311152"/>
          <a:ext cx="9144862" cy="1436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07C7DBD-08D0-44AC-A329-52773FB6CAD6}">
      <dsp:nvSpPr>
        <dsp:cNvPr id="0" name=""/>
        <dsp:cNvSpPr/>
      </dsp:nvSpPr>
      <dsp:spPr>
        <a:xfrm>
          <a:off x="457243" y="15082"/>
          <a:ext cx="7813232" cy="213739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1958" tIns="0" rIns="241958" bIns="0" numCol="1" spcCol="1270" anchor="ctr" anchorCtr="0">
          <a:noAutofit/>
        </a:bodyPr>
        <a:lstStyle/>
        <a:p>
          <a:pPr lvl="0" algn="just" defTabSz="889000">
            <a:lnSpc>
              <a:spcPct val="90000"/>
            </a:lnSpc>
            <a:spcBef>
              <a:spcPct val="0"/>
            </a:spcBef>
            <a:spcAft>
              <a:spcPct val="35000"/>
            </a:spcAft>
          </a:pPr>
          <a:r>
            <a:rPr lang="es-CO" sz="2000" kern="1200" dirty="0" smtClean="0"/>
            <a:t>El GSED está conformado por 18 empresas al servicio del Sector Defensa, es uno de los más importantes del país, organizado en tres Unidades:</a:t>
          </a:r>
          <a:endParaRPr lang="es-ES_tradnl" sz="2000" kern="1200" dirty="0"/>
        </a:p>
      </dsp:txBody>
      <dsp:txXfrm>
        <a:off x="457243" y="15082"/>
        <a:ext cx="7813232" cy="2137390"/>
      </dsp:txXfrm>
    </dsp:sp>
    <dsp:sp modelId="{EBBF8078-E60F-4090-AC65-05C43939C613}">
      <dsp:nvSpPr>
        <dsp:cNvPr id="0" name=""/>
        <dsp:cNvSpPr/>
      </dsp:nvSpPr>
      <dsp:spPr>
        <a:xfrm>
          <a:off x="0" y="4398991"/>
          <a:ext cx="8191784" cy="57766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E1DF0A5-89F7-4477-B1B1-E5ED168DC93D}">
      <dsp:nvSpPr>
        <dsp:cNvPr id="0" name=""/>
        <dsp:cNvSpPr/>
      </dsp:nvSpPr>
      <dsp:spPr>
        <a:xfrm>
          <a:off x="1051732" y="2362778"/>
          <a:ext cx="7590144" cy="2184958"/>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1958" tIns="0" rIns="241958" bIns="0" numCol="1" spcCol="1270" anchor="ctr" anchorCtr="0">
          <a:noAutofit/>
        </a:bodyPr>
        <a:lstStyle/>
        <a:p>
          <a:pPr lvl="0" algn="l" defTabSz="889000">
            <a:lnSpc>
              <a:spcPct val="90000"/>
            </a:lnSpc>
            <a:spcBef>
              <a:spcPct val="0"/>
            </a:spcBef>
            <a:spcAft>
              <a:spcPct val="35000"/>
            </a:spcAft>
          </a:pPr>
          <a:r>
            <a:rPr lang="es-CO" sz="2000" kern="1200" dirty="0" smtClean="0"/>
            <a:t>I) Apoyo Logístico, </a:t>
          </a:r>
        </a:p>
        <a:p>
          <a:pPr lvl="0" algn="l" defTabSz="889000">
            <a:lnSpc>
              <a:spcPct val="90000"/>
            </a:lnSpc>
            <a:spcBef>
              <a:spcPct val="0"/>
            </a:spcBef>
            <a:spcAft>
              <a:spcPct val="35000"/>
            </a:spcAft>
          </a:pPr>
          <a:r>
            <a:rPr lang="es-CO" sz="2000" kern="1200" dirty="0" smtClean="0"/>
            <a:t>II) Bienestar y</a:t>
          </a:r>
        </a:p>
        <a:p>
          <a:pPr lvl="0" algn="l" defTabSz="889000">
            <a:lnSpc>
              <a:spcPct val="90000"/>
            </a:lnSpc>
            <a:spcBef>
              <a:spcPct val="0"/>
            </a:spcBef>
            <a:spcAft>
              <a:spcPct val="35000"/>
            </a:spcAft>
          </a:pPr>
          <a:r>
            <a:rPr lang="es-CO" sz="2000" kern="1200" dirty="0" smtClean="0"/>
            <a:t>III) Apoyo a la Seguridad,</a:t>
          </a:r>
          <a:endParaRPr lang="es-ES_tradnl" sz="2000" kern="1200" dirty="0"/>
        </a:p>
      </dsp:txBody>
      <dsp:txXfrm>
        <a:off x="1051732" y="2362778"/>
        <a:ext cx="7590144" cy="2184958"/>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1C9F6D-C70A-4BB3-92F9-868251C87CB7}">
      <dsp:nvSpPr>
        <dsp:cNvPr id="0" name=""/>
        <dsp:cNvSpPr/>
      </dsp:nvSpPr>
      <dsp:spPr>
        <a:xfrm>
          <a:off x="0" y="470824"/>
          <a:ext cx="9313105" cy="630000"/>
        </a:xfrm>
        <a:prstGeom prst="rect">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69DADB4-4454-474C-A56B-411CAC9BAFA7}">
      <dsp:nvSpPr>
        <dsp:cNvPr id="0" name=""/>
        <dsp:cNvSpPr/>
      </dsp:nvSpPr>
      <dsp:spPr>
        <a:xfrm>
          <a:off x="465655" y="101823"/>
          <a:ext cx="6519173" cy="73800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6409" tIns="0" rIns="246409" bIns="0" numCol="1" spcCol="1270" anchor="ctr" anchorCtr="0">
          <a:noAutofit/>
        </a:bodyPr>
        <a:lstStyle/>
        <a:p>
          <a:pPr lvl="0" algn="l" defTabSz="800100">
            <a:lnSpc>
              <a:spcPct val="90000"/>
            </a:lnSpc>
            <a:spcBef>
              <a:spcPct val="0"/>
            </a:spcBef>
            <a:spcAft>
              <a:spcPct val="35000"/>
            </a:spcAft>
          </a:pPr>
          <a:r>
            <a:rPr lang="es-CO" sz="1800" kern="1200" dirty="0" smtClean="0"/>
            <a:t>Brinda el apoyo logístico para que las fuerzas militares y la Policía puedan cumplir con su misión constitucional.</a:t>
          </a:r>
          <a:endParaRPr lang="es-ES_tradnl" sz="1800" kern="1200" dirty="0"/>
        </a:p>
      </dsp:txBody>
      <dsp:txXfrm>
        <a:off x="465655" y="101823"/>
        <a:ext cx="6519173" cy="738000"/>
      </dsp:txXfrm>
    </dsp:sp>
    <dsp:sp modelId="{F0C45CC7-9319-4843-AD11-83DAA063D1FE}">
      <dsp:nvSpPr>
        <dsp:cNvPr id="0" name=""/>
        <dsp:cNvSpPr/>
      </dsp:nvSpPr>
      <dsp:spPr>
        <a:xfrm>
          <a:off x="0" y="1604824"/>
          <a:ext cx="9313105" cy="630000"/>
        </a:xfrm>
        <a:prstGeom prst="rect">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B632907-40BF-4390-8D7C-363083F3097D}">
      <dsp:nvSpPr>
        <dsp:cNvPr id="0" name=""/>
        <dsp:cNvSpPr/>
      </dsp:nvSpPr>
      <dsp:spPr>
        <a:xfrm>
          <a:off x="465655" y="1235824"/>
          <a:ext cx="6519173" cy="73800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6409" tIns="0" rIns="246409" bIns="0" numCol="1" spcCol="1270" anchor="ctr" anchorCtr="0">
          <a:noAutofit/>
        </a:bodyPr>
        <a:lstStyle/>
        <a:p>
          <a:pPr lvl="0" algn="l" defTabSz="800100">
            <a:lnSpc>
              <a:spcPct val="90000"/>
            </a:lnSpc>
            <a:spcBef>
              <a:spcPct val="0"/>
            </a:spcBef>
            <a:spcAft>
              <a:spcPct val="35000"/>
            </a:spcAft>
          </a:pPr>
          <a:r>
            <a:rPr lang="es-CO" sz="1800" kern="1200" dirty="0" smtClean="0"/>
            <a:t>La atención  y prevención de desastres y apoyo a la acción social.</a:t>
          </a:r>
          <a:endParaRPr lang="es-ES_tradnl" sz="1800" kern="1200" dirty="0"/>
        </a:p>
      </dsp:txBody>
      <dsp:txXfrm>
        <a:off x="465655" y="1235824"/>
        <a:ext cx="6519173" cy="738000"/>
      </dsp:txXfrm>
    </dsp:sp>
    <dsp:sp modelId="{53D010AF-1FCE-4202-87BA-15C228451724}">
      <dsp:nvSpPr>
        <dsp:cNvPr id="0" name=""/>
        <dsp:cNvSpPr/>
      </dsp:nvSpPr>
      <dsp:spPr>
        <a:xfrm>
          <a:off x="0" y="2738824"/>
          <a:ext cx="9313105" cy="630000"/>
        </a:xfrm>
        <a:prstGeom prst="rect">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F766B47-32A7-4F84-A160-8E08373FC6EA}">
      <dsp:nvSpPr>
        <dsp:cNvPr id="0" name=""/>
        <dsp:cNvSpPr/>
      </dsp:nvSpPr>
      <dsp:spPr>
        <a:xfrm>
          <a:off x="465655" y="2369824"/>
          <a:ext cx="6519173" cy="73800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6409" tIns="0" rIns="246409" bIns="0" numCol="1" spcCol="1270" anchor="ctr" anchorCtr="0">
          <a:noAutofit/>
        </a:bodyPr>
        <a:lstStyle/>
        <a:p>
          <a:pPr lvl="0" algn="l" defTabSz="800100">
            <a:lnSpc>
              <a:spcPct val="90000"/>
            </a:lnSpc>
            <a:spcBef>
              <a:spcPct val="0"/>
            </a:spcBef>
            <a:spcAft>
              <a:spcPct val="35000"/>
            </a:spcAft>
          </a:pPr>
          <a:r>
            <a:rPr lang="es-CO" sz="1800" kern="1200" dirty="0" smtClean="0"/>
            <a:t>Rehabilitación al personal lisiado en combate y apoyo a los familiares víctimas de la guerra.</a:t>
          </a:r>
          <a:endParaRPr lang="es-ES_tradnl" sz="1800" kern="1200" dirty="0"/>
        </a:p>
      </dsp:txBody>
      <dsp:txXfrm>
        <a:off x="465655" y="2369824"/>
        <a:ext cx="6519173" cy="738000"/>
      </dsp:txXfrm>
    </dsp:sp>
    <dsp:sp modelId="{304E9025-F9B9-4083-BD1E-22D1F786BBA6}">
      <dsp:nvSpPr>
        <dsp:cNvPr id="0" name=""/>
        <dsp:cNvSpPr/>
      </dsp:nvSpPr>
      <dsp:spPr>
        <a:xfrm>
          <a:off x="0" y="3872824"/>
          <a:ext cx="9313105" cy="630000"/>
        </a:xfrm>
        <a:prstGeom prst="rect">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64B2B51-012A-4313-9CB6-1C45235BBE38}">
      <dsp:nvSpPr>
        <dsp:cNvPr id="0" name=""/>
        <dsp:cNvSpPr/>
      </dsp:nvSpPr>
      <dsp:spPr>
        <a:xfrm>
          <a:off x="465655" y="3503824"/>
          <a:ext cx="6519173" cy="73800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6409" tIns="0" rIns="246409" bIns="0" numCol="1" spcCol="1270" anchor="ctr" anchorCtr="0">
          <a:noAutofit/>
        </a:bodyPr>
        <a:lstStyle/>
        <a:p>
          <a:pPr lvl="0" algn="l" defTabSz="800100">
            <a:lnSpc>
              <a:spcPct val="90000"/>
            </a:lnSpc>
            <a:spcBef>
              <a:spcPct val="0"/>
            </a:spcBef>
            <a:spcAft>
              <a:spcPct val="35000"/>
            </a:spcAft>
          </a:pPr>
          <a:r>
            <a:rPr lang="es-CO" sz="1800" kern="1200" dirty="0" smtClean="0"/>
            <a:t>Transporte aéreo a zonas apartadas dentro del territorio nacional.</a:t>
          </a:r>
          <a:endParaRPr lang="es-ES_tradnl" sz="1800" kern="1200" dirty="0"/>
        </a:p>
      </dsp:txBody>
      <dsp:txXfrm>
        <a:off x="465655" y="3503824"/>
        <a:ext cx="6519173" cy="738000"/>
      </dsp:txXfrm>
    </dsp:sp>
    <dsp:sp modelId="{78E206F6-7427-4509-958E-284CAF711FB2}">
      <dsp:nvSpPr>
        <dsp:cNvPr id="0" name=""/>
        <dsp:cNvSpPr/>
      </dsp:nvSpPr>
      <dsp:spPr>
        <a:xfrm>
          <a:off x="0" y="5006824"/>
          <a:ext cx="9313105" cy="630000"/>
        </a:xfrm>
        <a:prstGeom prst="rect">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A9D59CA-2AC5-41E2-9C8D-2B6695369033}">
      <dsp:nvSpPr>
        <dsp:cNvPr id="0" name=""/>
        <dsp:cNvSpPr/>
      </dsp:nvSpPr>
      <dsp:spPr>
        <a:xfrm>
          <a:off x="465655" y="4637824"/>
          <a:ext cx="6519173" cy="73800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6409" tIns="0" rIns="246409" bIns="0" numCol="1" spcCol="1270" anchor="ctr" anchorCtr="0">
          <a:noAutofit/>
        </a:bodyPr>
        <a:lstStyle/>
        <a:p>
          <a:pPr lvl="0" algn="l" defTabSz="800100">
            <a:lnSpc>
              <a:spcPct val="90000"/>
            </a:lnSpc>
            <a:spcBef>
              <a:spcPct val="0"/>
            </a:spcBef>
            <a:spcAft>
              <a:spcPct val="35000"/>
            </a:spcAft>
          </a:pPr>
          <a:r>
            <a:rPr lang="es-CO" sz="1800" kern="1200" dirty="0" smtClean="0"/>
            <a:t>Supervisión y control de los servicios de vigilancia y seguridad privada.</a:t>
          </a:r>
          <a:endParaRPr lang="es-ES_tradnl" sz="1800" kern="1200" dirty="0"/>
        </a:p>
      </dsp:txBody>
      <dsp:txXfrm>
        <a:off x="465655" y="4637824"/>
        <a:ext cx="6519173" cy="73800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4429B1-47D5-495B-A82F-66D2390B158C}">
      <dsp:nvSpPr>
        <dsp:cNvPr id="0" name=""/>
        <dsp:cNvSpPr/>
      </dsp:nvSpPr>
      <dsp:spPr>
        <a:xfrm>
          <a:off x="1184434" y="577463"/>
          <a:ext cx="6613314" cy="752535"/>
        </a:xfrm>
        <a:prstGeom prst="rect">
          <a:avLst/>
        </a:prstGeom>
        <a:solidFill>
          <a:schemeClr val="accent1">
            <a:shade val="8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CO" sz="2800" b="1" kern="1200" dirty="0" smtClean="0">
              <a:ln/>
            </a:rPr>
            <a:t>Unidades Estratégicas o Clusters</a:t>
          </a:r>
          <a:endParaRPr lang="es-CO" sz="2800" b="1" kern="1200" dirty="0">
            <a:ln/>
          </a:endParaRPr>
        </a:p>
      </dsp:txBody>
      <dsp:txXfrm>
        <a:off x="1184434" y="577463"/>
        <a:ext cx="6613314" cy="752535"/>
      </dsp:txXfrm>
    </dsp:sp>
    <dsp:sp modelId="{2DDC6010-B9BB-4DCE-BF16-BFFD551663DE}">
      <dsp:nvSpPr>
        <dsp:cNvPr id="0" name=""/>
        <dsp:cNvSpPr/>
      </dsp:nvSpPr>
      <dsp:spPr>
        <a:xfrm>
          <a:off x="0" y="1583329"/>
          <a:ext cx="2763430" cy="55157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b="1" kern="1200" dirty="0" smtClean="0"/>
            <a:t>Apoyo Logístico</a:t>
          </a:r>
        </a:p>
        <a:p>
          <a:pPr lvl="0" algn="ctr" defTabSz="711200">
            <a:lnSpc>
              <a:spcPct val="90000"/>
            </a:lnSpc>
            <a:spcBef>
              <a:spcPct val="0"/>
            </a:spcBef>
            <a:spcAft>
              <a:spcPct val="35000"/>
            </a:spcAft>
          </a:pPr>
          <a:endParaRPr lang="es-CO" sz="1600" b="1" kern="1200" dirty="0" smtClean="0"/>
        </a:p>
        <a:p>
          <a:pPr lvl="0" algn="just" defTabSz="711200">
            <a:lnSpc>
              <a:spcPct val="90000"/>
            </a:lnSpc>
            <a:spcBef>
              <a:spcPct val="0"/>
            </a:spcBef>
            <a:spcAft>
              <a:spcPct val="35000"/>
            </a:spcAft>
          </a:pPr>
          <a:r>
            <a:rPr lang="es-CO" sz="1600" kern="1200" dirty="0" smtClean="0"/>
            <a:t>1. Agencia de Logística de las FF.MM.</a:t>
          </a:r>
        </a:p>
        <a:p>
          <a:pPr lvl="0" algn="just" defTabSz="711200">
            <a:lnSpc>
              <a:spcPct val="90000"/>
            </a:lnSpc>
            <a:spcBef>
              <a:spcPct val="0"/>
            </a:spcBef>
            <a:spcAft>
              <a:spcPct val="35000"/>
            </a:spcAft>
          </a:pPr>
          <a:r>
            <a:rPr lang="es-CO" sz="1600" kern="1200" dirty="0" smtClean="0"/>
            <a:t>2. Fondo Rotatorio de la Policía Nacional</a:t>
          </a:r>
        </a:p>
        <a:p>
          <a:pPr lvl="0" algn="just" defTabSz="711200">
            <a:lnSpc>
              <a:spcPct val="90000"/>
            </a:lnSpc>
            <a:spcBef>
              <a:spcPct val="0"/>
            </a:spcBef>
            <a:spcAft>
              <a:spcPct val="35000"/>
            </a:spcAft>
          </a:pPr>
          <a:r>
            <a:rPr lang="es-CO" sz="1600" kern="1200" dirty="0" smtClean="0"/>
            <a:t>3.  Industria Militar (Indumil)</a:t>
          </a:r>
        </a:p>
        <a:p>
          <a:pPr lvl="0" algn="just" defTabSz="711200">
            <a:lnSpc>
              <a:spcPct val="90000"/>
            </a:lnSpc>
            <a:spcBef>
              <a:spcPct val="0"/>
            </a:spcBef>
            <a:spcAft>
              <a:spcPct val="35000"/>
            </a:spcAft>
          </a:pPr>
          <a:r>
            <a:rPr lang="es-CO" sz="1600" kern="1200" dirty="0" smtClean="0"/>
            <a:t>4. Corporación de la Industria Aeronáutica (CIAC)</a:t>
          </a:r>
        </a:p>
        <a:p>
          <a:pPr lvl="0" algn="just" defTabSz="711200">
            <a:lnSpc>
              <a:spcPct val="90000"/>
            </a:lnSpc>
            <a:spcBef>
              <a:spcPct val="0"/>
            </a:spcBef>
            <a:spcAft>
              <a:spcPct val="35000"/>
            </a:spcAft>
          </a:pPr>
          <a:r>
            <a:rPr lang="es-CO" sz="1600" kern="1200" dirty="0" smtClean="0"/>
            <a:t>5. Corporación de Ciencia y Tecnología para el desarrollo  de la Industria Naval, Marítima y Fluvial Cotecmar.</a:t>
          </a:r>
        </a:p>
        <a:p>
          <a:pPr lvl="0" algn="just" defTabSz="711200">
            <a:lnSpc>
              <a:spcPct val="90000"/>
            </a:lnSpc>
            <a:spcBef>
              <a:spcPct val="0"/>
            </a:spcBef>
            <a:spcAft>
              <a:spcPct val="35000"/>
            </a:spcAft>
          </a:pPr>
          <a:endParaRPr lang="es-CO" sz="1600" kern="1200" dirty="0"/>
        </a:p>
      </dsp:txBody>
      <dsp:txXfrm>
        <a:off x="0" y="1583329"/>
        <a:ext cx="2763430" cy="5515728"/>
      </dsp:txXfrm>
    </dsp:sp>
    <dsp:sp modelId="{D961DB89-5264-49C2-AB9A-9EABEABEC660}">
      <dsp:nvSpPr>
        <dsp:cNvPr id="0" name=""/>
        <dsp:cNvSpPr/>
      </dsp:nvSpPr>
      <dsp:spPr>
        <a:xfrm>
          <a:off x="2767017" y="1583329"/>
          <a:ext cx="3594200" cy="549872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b="1" kern="1200" dirty="0" smtClean="0"/>
            <a:t>Bienestar</a:t>
          </a:r>
          <a:endParaRPr lang="es-CO" sz="1600" b="0" kern="1200" dirty="0" smtClean="0"/>
        </a:p>
        <a:p>
          <a:pPr lvl="0" algn="l" defTabSz="711200">
            <a:lnSpc>
              <a:spcPct val="90000"/>
            </a:lnSpc>
            <a:spcBef>
              <a:spcPct val="0"/>
            </a:spcBef>
            <a:spcAft>
              <a:spcPct val="35000"/>
            </a:spcAft>
          </a:pPr>
          <a:r>
            <a:rPr lang="es-CO" sz="1600" b="1" kern="1200" dirty="0" smtClean="0"/>
            <a:t>Vivienda, educación y recreación.</a:t>
          </a:r>
        </a:p>
        <a:p>
          <a:pPr lvl="0" algn="just" defTabSz="711200">
            <a:lnSpc>
              <a:spcPct val="90000"/>
            </a:lnSpc>
            <a:spcBef>
              <a:spcPct val="0"/>
            </a:spcBef>
            <a:spcAft>
              <a:spcPct val="35000"/>
            </a:spcAft>
          </a:pPr>
          <a:r>
            <a:rPr lang="es-CO" sz="1600" kern="1200" dirty="0" smtClean="0"/>
            <a:t>6. Caja Promotora de Vivienda Militar y de Policía (Caprovim)</a:t>
          </a:r>
        </a:p>
        <a:p>
          <a:pPr lvl="0" algn="just" defTabSz="711200">
            <a:lnSpc>
              <a:spcPct val="90000"/>
            </a:lnSpc>
            <a:spcBef>
              <a:spcPct val="0"/>
            </a:spcBef>
            <a:spcAft>
              <a:spcPct val="35000"/>
            </a:spcAft>
          </a:pPr>
          <a:r>
            <a:rPr lang="es-CO" sz="1600" kern="1200" dirty="0" smtClean="0"/>
            <a:t>7.Instituto de Casa Fiscales del Ejercito (ICFE)</a:t>
          </a:r>
        </a:p>
        <a:p>
          <a:pPr lvl="0" algn="just" defTabSz="711200">
            <a:lnSpc>
              <a:spcPct val="90000"/>
            </a:lnSpc>
            <a:spcBef>
              <a:spcPct val="0"/>
            </a:spcBef>
            <a:spcAft>
              <a:spcPct val="35000"/>
            </a:spcAft>
          </a:pPr>
          <a:r>
            <a:rPr lang="es-CO" sz="1600" kern="1200" dirty="0" smtClean="0"/>
            <a:t>8. Club Militar</a:t>
          </a:r>
        </a:p>
        <a:p>
          <a:pPr lvl="0" algn="just" defTabSz="711200">
            <a:lnSpc>
              <a:spcPct val="90000"/>
            </a:lnSpc>
            <a:spcBef>
              <a:spcPct val="0"/>
            </a:spcBef>
            <a:spcAft>
              <a:spcPct val="35000"/>
            </a:spcAft>
          </a:pPr>
          <a:r>
            <a:rPr lang="es-CO" sz="1600" kern="1200" dirty="0" smtClean="0"/>
            <a:t>9. Universidad Militar Nueva Granada</a:t>
          </a:r>
        </a:p>
        <a:p>
          <a:pPr lvl="0" algn="just" defTabSz="711200">
            <a:lnSpc>
              <a:spcPct val="90000"/>
            </a:lnSpc>
            <a:spcBef>
              <a:spcPct val="0"/>
            </a:spcBef>
            <a:spcAft>
              <a:spcPct val="35000"/>
            </a:spcAft>
          </a:pPr>
          <a:r>
            <a:rPr lang="es-CO" sz="1600" kern="1200" dirty="0" smtClean="0"/>
            <a:t>10. Sociedad Hotelera Tequendama S.A.</a:t>
          </a:r>
        </a:p>
        <a:p>
          <a:pPr lvl="0" algn="just" defTabSz="711200">
            <a:lnSpc>
              <a:spcPct val="90000"/>
            </a:lnSpc>
            <a:spcBef>
              <a:spcPct val="0"/>
            </a:spcBef>
            <a:spcAft>
              <a:spcPct val="35000"/>
            </a:spcAft>
          </a:pPr>
          <a:r>
            <a:rPr lang="es-CO" sz="1600" kern="1200" dirty="0" smtClean="0"/>
            <a:t>11. Circulo de Suboficiales de las FF.MM.</a:t>
          </a:r>
        </a:p>
        <a:p>
          <a:pPr lvl="0" algn="just" defTabSz="711200">
            <a:lnSpc>
              <a:spcPct val="90000"/>
            </a:lnSpc>
            <a:spcBef>
              <a:spcPct val="0"/>
            </a:spcBef>
            <a:spcAft>
              <a:spcPct val="35000"/>
            </a:spcAft>
          </a:pPr>
          <a:r>
            <a:rPr lang="es-CO" sz="1600" b="1" kern="1200" dirty="0" smtClean="0"/>
            <a:t>Salud y Seguridad Social</a:t>
          </a:r>
        </a:p>
        <a:p>
          <a:pPr lvl="0" algn="just" defTabSz="711200">
            <a:lnSpc>
              <a:spcPct val="90000"/>
            </a:lnSpc>
            <a:spcBef>
              <a:spcPct val="0"/>
            </a:spcBef>
            <a:spcAft>
              <a:spcPct val="35000"/>
            </a:spcAft>
          </a:pPr>
          <a:r>
            <a:rPr lang="es-CO" sz="1600" kern="1200" dirty="0" smtClean="0"/>
            <a:t>12. Hospital Militar Central</a:t>
          </a:r>
        </a:p>
        <a:p>
          <a:pPr lvl="0" algn="just" defTabSz="711200">
            <a:lnSpc>
              <a:spcPct val="90000"/>
            </a:lnSpc>
            <a:spcBef>
              <a:spcPct val="0"/>
            </a:spcBef>
            <a:spcAft>
              <a:spcPct val="35000"/>
            </a:spcAft>
          </a:pPr>
          <a:r>
            <a:rPr lang="es-CO" sz="1600" kern="1200" dirty="0" smtClean="0"/>
            <a:t>13. Caja Sueldo de Retiro de las FF.MM. (Cremil)</a:t>
          </a:r>
        </a:p>
        <a:p>
          <a:pPr lvl="0" algn="just" defTabSz="711200">
            <a:lnSpc>
              <a:spcPct val="90000"/>
            </a:lnSpc>
            <a:spcBef>
              <a:spcPct val="0"/>
            </a:spcBef>
            <a:spcAft>
              <a:spcPct val="35000"/>
            </a:spcAft>
          </a:pPr>
          <a:r>
            <a:rPr lang="es-CO" sz="1600" kern="1200" dirty="0" smtClean="0"/>
            <a:t>14.Caja de Sueldos de Retiro de la Policía (Casur)</a:t>
          </a:r>
        </a:p>
        <a:p>
          <a:pPr lvl="0" algn="just" defTabSz="711200">
            <a:lnSpc>
              <a:spcPct val="90000"/>
            </a:lnSpc>
            <a:spcBef>
              <a:spcPct val="0"/>
            </a:spcBef>
            <a:spcAft>
              <a:spcPct val="35000"/>
            </a:spcAft>
          </a:pPr>
          <a:r>
            <a:rPr lang="es-CO" sz="1600" kern="1200" dirty="0" smtClean="0"/>
            <a:t>15.Corporación Matamoros</a:t>
          </a:r>
        </a:p>
        <a:p>
          <a:pPr lvl="0" algn="just" defTabSz="711200">
            <a:lnSpc>
              <a:spcPct val="90000"/>
            </a:lnSpc>
            <a:spcBef>
              <a:spcPct val="0"/>
            </a:spcBef>
            <a:spcAft>
              <a:spcPct val="35000"/>
            </a:spcAft>
          </a:pPr>
          <a:endParaRPr lang="es-CO" sz="1600" kern="1200" dirty="0" smtClean="0"/>
        </a:p>
        <a:p>
          <a:pPr lvl="0" algn="just" defTabSz="711200">
            <a:lnSpc>
              <a:spcPct val="90000"/>
            </a:lnSpc>
            <a:spcBef>
              <a:spcPct val="0"/>
            </a:spcBef>
            <a:spcAft>
              <a:spcPct val="35000"/>
            </a:spcAft>
          </a:pPr>
          <a:endParaRPr lang="es-CO" sz="1600" kern="1200" dirty="0"/>
        </a:p>
      </dsp:txBody>
      <dsp:txXfrm>
        <a:off x="2767017" y="1583329"/>
        <a:ext cx="3594200" cy="5498720"/>
      </dsp:txXfrm>
    </dsp:sp>
    <dsp:sp modelId="{A7739D32-825C-4AC5-B13E-1F99B25E2779}">
      <dsp:nvSpPr>
        <dsp:cNvPr id="0" name=""/>
        <dsp:cNvSpPr/>
      </dsp:nvSpPr>
      <dsp:spPr>
        <a:xfrm>
          <a:off x="6361217" y="1583329"/>
          <a:ext cx="2763430" cy="549872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endParaRPr lang="es-CO" sz="1600" b="1" kern="1200" dirty="0" smtClean="0"/>
        </a:p>
        <a:p>
          <a:pPr lvl="0" algn="ctr" defTabSz="711200">
            <a:lnSpc>
              <a:spcPct val="90000"/>
            </a:lnSpc>
            <a:spcBef>
              <a:spcPct val="0"/>
            </a:spcBef>
            <a:spcAft>
              <a:spcPct val="35000"/>
            </a:spcAft>
          </a:pPr>
          <a:endParaRPr lang="es-CO" sz="1600" b="1" kern="1200" dirty="0" smtClean="0"/>
        </a:p>
        <a:p>
          <a:pPr lvl="0" algn="ctr" defTabSz="711200">
            <a:lnSpc>
              <a:spcPct val="90000"/>
            </a:lnSpc>
            <a:spcBef>
              <a:spcPct val="0"/>
            </a:spcBef>
            <a:spcAft>
              <a:spcPct val="35000"/>
            </a:spcAft>
          </a:pPr>
          <a:endParaRPr lang="es-CO" sz="1600" b="1" kern="1200" dirty="0" smtClean="0"/>
        </a:p>
        <a:p>
          <a:pPr lvl="0" algn="ctr" defTabSz="711200">
            <a:lnSpc>
              <a:spcPct val="90000"/>
            </a:lnSpc>
            <a:spcBef>
              <a:spcPct val="0"/>
            </a:spcBef>
            <a:spcAft>
              <a:spcPct val="35000"/>
            </a:spcAft>
          </a:pPr>
          <a:r>
            <a:rPr lang="es-CO" sz="1600" b="1" kern="1200" dirty="0" smtClean="0"/>
            <a:t>Apoyo a la seguridad</a:t>
          </a:r>
        </a:p>
        <a:p>
          <a:pPr lvl="0" algn="ctr" defTabSz="711200">
            <a:lnSpc>
              <a:spcPct val="90000"/>
            </a:lnSpc>
            <a:spcBef>
              <a:spcPct val="0"/>
            </a:spcBef>
            <a:spcAft>
              <a:spcPct val="35000"/>
            </a:spcAft>
          </a:pPr>
          <a:endParaRPr lang="es-CO" sz="1600" b="1" kern="1200" dirty="0" smtClean="0"/>
        </a:p>
        <a:p>
          <a:pPr lvl="0" algn="just" defTabSz="711200">
            <a:lnSpc>
              <a:spcPct val="90000"/>
            </a:lnSpc>
            <a:spcBef>
              <a:spcPct val="0"/>
            </a:spcBef>
            <a:spcAft>
              <a:spcPct val="35000"/>
            </a:spcAft>
          </a:pPr>
          <a:r>
            <a:rPr lang="es-CO" sz="1600" kern="1200" dirty="0" smtClean="0"/>
            <a:t>16. Defensa Civil Colombiana.</a:t>
          </a:r>
        </a:p>
        <a:p>
          <a:pPr lvl="0" algn="l" defTabSz="711200">
            <a:lnSpc>
              <a:spcPct val="90000"/>
            </a:lnSpc>
            <a:spcBef>
              <a:spcPct val="0"/>
            </a:spcBef>
            <a:spcAft>
              <a:spcPct val="35000"/>
            </a:spcAft>
          </a:pPr>
          <a:r>
            <a:rPr lang="es-CO" sz="1600" kern="1200" dirty="0" smtClean="0"/>
            <a:t>17. Superintendencia de Vigilancia y Seguridad Privada (Supervigilancia)</a:t>
          </a:r>
        </a:p>
        <a:p>
          <a:pPr lvl="0" algn="just" defTabSz="711200">
            <a:lnSpc>
              <a:spcPct val="90000"/>
            </a:lnSpc>
            <a:spcBef>
              <a:spcPct val="0"/>
            </a:spcBef>
            <a:spcAft>
              <a:spcPct val="35000"/>
            </a:spcAft>
          </a:pPr>
          <a:r>
            <a:rPr lang="es-CO" sz="1600" kern="1200" dirty="0" smtClean="0"/>
            <a:t>18. Servicio Aéreo a Territorios Nacionales (Satena)</a:t>
          </a:r>
          <a:endParaRPr lang="es-CO" sz="1600" kern="1200" dirty="0"/>
        </a:p>
      </dsp:txBody>
      <dsp:txXfrm>
        <a:off x="6361217" y="1583329"/>
        <a:ext cx="2763430" cy="5498720"/>
      </dsp:txXfrm>
    </dsp:sp>
    <dsp:sp modelId="{7B555BF8-AFA3-4479-81BD-3A1AF9567F54}">
      <dsp:nvSpPr>
        <dsp:cNvPr id="0" name=""/>
        <dsp:cNvSpPr/>
      </dsp:nvSpPr>
      <dsp:spPr>
        <a:xfrm flipV="1">
          <a:off x="630076" y="6820642"/>
          <a:ext cx="7868082" cy="332344"/>
        </a:xfrm>
        <a:prstGeom prst="rect">
          <a:avLst/>
        </a:prstGeom>
        <a:solidFill>
          <a:schemeClr val="accent1">
            <a:shade val="8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8A45C0E-8A90-46A7-B2F4-26343743394D}">
      <dsp:nvSpPr>
        <dsp:cNvPr id="0" name=""/>
        <dsp:cNvSpPr/>
      </dsp:nvSpPr>
      <dsp:spPr>
        <a:xfrm>
          <a:off x="0" y="417662"/>
          <a:ext cx="9075738" cy="273105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4378" tIns="354076" rIns="704378" bIns="120904" numCol="1" spcCol="1270" anchor="t" anchorCtr="0">
          <a:noAutofit/>
        </a:bodyPr>
        <a:lstStyle/>
        <a:p>
          <a:pPr marL="171450" lvl="1" indent="-171450" algn="l" defTabSz="755650">
            <a:lnSpc>
              <a:spcPct val="90000"/>
            </a:lnSpc>
            <a:spcBef>
              <a:spcPct val="0"/>
            </a:spcBef>
            <a:spcAft>
              <a:spcPct val="15000"/>
            </a:spcAft>
            <a:buChar char="••"/>
          </a:pPr>
          <a:r>
            <a:rPr lang="es-ES" sz="1700" kern="1200" dirty="0" smtClean="0"/>
            <a:t>Se observa una empatía con los objetivos del proyecto, la vinculación de la investigación académica y la potencialidad que tienen procesos de investigación .</a:t>
          </a:r>
          <a:endParaRPr lang="es-CO" sz="1700" kern="1200" dirty="0"/>
        </a:p>
        <a:p>
          <a:pPr marL="171450" lvl="1" indent="-171450" algn="l" defTabSz="755650">
            <a:lnSpc>
              <a:spcPct val="90000"/>
            </a:lnSpc>
            <a:spcBef>
              <a:spcPct val="0"/>
            </a:spcBef>
            <a:spcAft>
              <a:spcPct val="15000"/>
            </a:spcAft>
            <a:buChar char="••"/>
          </a:pPr>
          <a:r>
            <a:rPr lang="es-ES" sz="1700" kern="1200" dirty="0" smtClean="0"/>
            <a:t>Se resalta la importancia del proyecto y la vinculación de procesos académicos en la gestión empresarial del sector defensa, del cual hace parte la Universidad Militar.</a:t>
          </a:r>
          <a:endParaRPr lang="es-CO" sz="1700" kern="1200" dirty="0"/>
        </a:p>
        <a:p>
          <a:pPr marL="171450" lvl="1" indent="-171450" algn="l" defTabSz="755650">
            <a:lnSpc>
              <a:spcPct val="90000"/>
            </a:lnSpc>
            <a:spcBef>
              <a:spcPct val="0"/>
            </a:spcBef>
            <a:spcAft>
              <a:spcPct val="15000"/>
            </a:spcAft>
            <a:buChar char="••"/>
          </a:pPr>
          <a:r>
            <a:rPr lang="es-ES" sz="1700" kern="1200" dirty="0" smtClean="0"/>
            <a:t>Es visible la sintonización de las necesidades empresariales actuales y de la investigación propuesta variable que se encuentra a favor del desarrollo del proyecto.</a:t>
          </a:r>
          <a:endParaRPr lang="es-CO" sz="1700" kern="1200" dirty="0"/>
        </a:p>
        <a:p>
          <a:pPr marL="171450" lvl="1" indent="-171450" algn="l" defTabSz="755650">
            <a:lnSpc>
              <a:spcPct val="90000"/>
            </a:lnSpc>
            <a:spcBef>
              <a:spcPct val="0"/>
            </a:spcBef>
            <a:spcAft>
              <a:spcPct val="15000"/>
            </a:spcAft>
            <a:buChar char="••"/>
          </a:pPr>
          <a:r>
            <a:rPr lang="es-ES" sz="1700" kern="1200" dirty="0" smtClean="0"/>
            <a:t>Se cuenta con el apoyo del Viceministerio del GSED para la obtención de la información, las entrevistas y el permiso para la observación directa de los procesos que manejan. </a:t>
          </a:r>
          <a:endParaRPr lang="es-CO" sz="1700" kern="1200" dirty="0"/>
        </a:p>
      </dsp:txBody>
      <dsp:txXfrm>
        <a:off x="0" y="417662"/>
        <a:ext cx="9075738" cy="2731050"/>
      </dsp:txXfrm>
    </dsp:sp>
    <dsp:sp modelId="{819A1D15-A78B-4B1A-ACAC-8B04A53E04C2}">
      <dsp:nvSpPr>
        <dsp:cNvPr id="0" name=""/>
        <dsp:cNvSpPr/>
      </dsp:nvSpPr>
      <dsp:spPr>
        <a:xfrm>
          <a:off x="453786" y="166742"/>
          <a:ext cx="6353016" cy="50184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129" tIns="0" rIns="240129" bIns="0" numCol="1" spcCol="1270" anchor="ctr" anchorCtr="0">
          <a:noAutofit/>
        </a:bodyPr>
        <a:lstStyle/>
        <a:p>
          <a:pPr lvl="0" algn="l" defTabSz="755650">
            <a:lnSpc>
              <a:spcPct val="90000"/>
            </a:lnSpc>
            <a:spcBef>
              <a:spcPct val="0"/>
            </a:spcBef>
            <a:spcAft>
              <a:spcPct val="35000"/>
            </a:spcAft>
          </a:pPr>
          <a:r>
            <a:rPr lang="es-CO" sz="1700" kern="1200" dirty="0" smtClean="0"/>
            <a:t>Empatía con el propósito de la investigación</a:t>
          </a:r>
          <a:endParaRPr lang="es-CO" sz="1700" kern="1200" dirty="0"/>
        </a:p>
      </dsp:txBody>
      <dsp:txXfrm>
        <a:off x="453786" y="166742"/>
        <a:ext cx="6353016" cy="501840"/>
      </dsp:txXfrm>
    </dsp:sp>
    <dsp:sp modelId="{ECC88A90-2CB5-430A-8A1B-7AAFED6DDBAE}">
      <dsp:nvSpPr>
        <dsp:cNvPr id="0" name=""/>
        <dsp:cNvSpPr/>
      </dsp:nvSpPr>
      <dsp:spPr>
        <a:xfrm>
          <a:off x="0" y="3491432"/>
          <a:ext cx="9075738" cy="1472625"/>
        </a:xfrm>
        <a:prstGeom prst="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4378" tIns="354076" rIns="704378" bIns="120904" numCol="1" spcCol="1270" anchor="t" anchorCtr="0">
          <a:noAutofit/>
        </a:bodyPr>
        <a:lstStyle/>
        <a:p>
          <a:pPr marL="171450" lvl="1" indent="-171450" algn="l" defTabSz="755650">
            <a:lnSpc>
              <a:spcPct val="90000"/>
            </a:lnSpc>
            <a:spcBef>
              <a:spcPct val="0"/>
            </a:spcBef>
            <a:spcAft>
              <a:spcPct val="15000"/>
            </a:spcAft>
            <a:buChar char="••"/>
          </a:pPr>
          <a:r>
            <a:rPr lang="es-ES" sz="1700" kern="1200" dirty="0" smtClean="0"/>
            <a:t>Importancia de la Gerencia del talento humano y de la Cultura Gerencial que se ha creado con el modelo GPA y MBS.</a:t>
          </a:r>
          <a:endParaRPr lang="es-CO" sz="1700" kern="1200" dirty="0"/>
        </a:p>
        <a:p>
          <a:pPr marL="171450" lvl="1" indent="-171450" algn="l" defTabSz="755650">
            <a:lnSpc>
              <a:spcPct val="90000"/>
            </a:lnSpc>
            <a:spcBef>
              <a:spcPct val="0"/>
            </a:spcBef>
            <a:spcAft>
              <a:spcPct val="15000"/>
            </a:spcAft>
            <a:buChar char="••"/>
          </a:pPr>
          <a:r>
            <a:rPr lang="es-CO" sz="1700" kern="1200" dirty="0" smtClean="0"/>
            <a:t>Resalta el Modelo de Gestión GPA y su importancia en la planeación, ejecución, control y retroalimentación de los procesos dentro de las organizaciones del GSED.</a:t>
          </a:r>
          <a:endParaRPr lang="es-CO" sz="1700" kern="1200" dirty="0"/>
        </a:p>
      </dsp:txBody>
      <dsp:txXfrm>
        <a:off x="0" y="3491432"/>
        <a:ext cx="9075738" cy="1472625"/>
      </dsp:txXfrm>
    </dsp:sp>
    <dsp:sp modelId="{DC07F504-BF8C-498D-8A0F-634C20138A23}">
      <dsp:nvSpPr>
        <dsp:cNvPr id="0" name=""/>
        <dsp:cNvSpPr/>
      </dsp:nvSpPr>
      <dsp:spPr>
        <a:xfrm>
          <a:off x="453786" y="3240512"/>
          <a:ext cx="6353016" cy="50184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129" tIns="0" rIns="240129" bIns="0" numCol="1" spcCol="1270" anchor="ctr" anchorCtr="0">
          <a:noAutofit/>
        </a:bodyPr>
        <a:lstStyle/>
        <a:p>
          <a:pPr lvl="0" algn="l" defTabSz="755650">
            <a:lnSpc>
              <a:spcPct val="90000"/>
            </a:lnSpc>
            <a:spcBef>
              <a:spcPct val="0"/>
            </a:spcBef>
            <a:spcAft>
              <a:spcPct val="35000"/>
            </a:spcAft>
          </a:pPr>
          <a:r>
            <a:rPr lang="es-CO" sz="1700" kern="1200" dirty="0" smtClean="0"/>
            <a:t>Modelos de Gestión </a:t>
          </a:r>
          <a:endParaRPr lang="es-CO" sz="1700" kern="1200" dirty="0"/>
        </a:p>
      </dsp:txBody>
      <dsp:txXfrm>
        <a:off x="453786" y="3240512"/>
        <a:ext cx="6353016" cy="501840"/>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E71B37-C6D8-4F7D-9A12-14AD7E07DC90}">
      <dsp:nvSpPr>
        <dsp:cNvPr id="0" name=""/>
        <dsp:cNvSpPr/>
      </dsp:nvSpPr>
      <dsp:spPr>
        <a:xfrm>
          <a:off x="0" y="4766472"/>
          <a:ext cx="9076849" cy="2016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19BC10-68C9-49B6-83D5-A46A84CDCADE}">
      <dsp:nvSpPr>
        <dsp:cNvPr id="0" name=""/>
        <dsp:cNvSpPr/>
      </dsp:nvSpPr>
      <dsp:spPr>
        <a:xfrm>
          <a:off x="453399" y="161352"/>
          <a:ext cx="8493836" cy="47232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158" tIns="0" rIns="240158" bIns="0" numCol="1" spcCol="1270" anchor="ctr" anchorCtr="0">
          <a:noAutofit/>
        </a:bodyPr>
        <a:lstStyle/>
        <a:p>
          <a:pPr lvl="0" algn="just" defTabSz="1066800">
            <a:lnSpc>
              <a:spcPct val="90000"/>
            </a:lnSpc>
            <a:spcBef>
              <a:spcPct val="0"/>
            </a:spcBef>
            <a:spcAft>
              <a:spcPct val="35000"/>
            </a:spcAft>
          </a:pPr>
          <a:r>
            <a:rPr lang="es-CO" sz="2400" kern="1200" dirty="0" smtClean="0"/>
            <a:t>El Plan Estratégico 2011 - 2014 del GSED dispone para el Cluster de Apoyo Logístico el propósito de </a:t>
          </a:r>
          <a:r>
            <a:rPr lang="es-CO" sz="2400" b="0" kern="1200" dirty="0" smtClean="0"/>
            <a:t>"Proveer a la fuerza pública de una logística efectiva centrada en el suministro adecuado de bienes y servicios y promover el desarrollo científico y tecnológico  en el Sector" </a:t>
          </a:r>
          <a:endParaRPr lang="es-ES_tradnl" sz="2400" b="0" kern="1200" dirty="0"/>
        </a:p>
      </dsp:txBody>
      <dsp:txXfrm>
        <a:off x="453399" y="161352"/>
        <a:ext cx="8493836" cy="4723200"/>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465A15-984C-497D-BBAE-681907547A14}">
      <dsp:nvSpPr>
        <dsp:cNvPr id="0" name=""/>
        <dsp:cNvSpPr/>
      </dsp:nvSpPr>
      <dsp:spPr>
        <a:xfrm>
          <a:off x="0" y="4259752"/>
          <a:ext cx="8656925" cy="1764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B78FFE-5838-4908-9713-D45FAE14F3E5}">
      <dsp:nvSpPr>
        <dsp:cNvPr id="0" name=""/>
        <dsp:cNvSpPr/>
      </dsp:nvSpPr>
      <dsp:spPr>
        <a:xfrm>
          <a:off x="0" y="0"/>
          <a:ext cx="8566699" cy="41328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048" tIns="0" rIns="229048" bIns="0" numCol="1" spcCol="1270" anchor="ctr" anchorCtr="0">
          <a:noAutofit/>
        </a:bodyPr>
        <a:lstStyle/>
        <a:p>
          <a:pPr lvl="0" algn="just" defTabSz="889000">
            <a:lnSpc>
              <a:spcPct val="90000"/>
            </a:lnSpc>
            <a:spcBef>
              <a:spcPct val="0"/>
            </a:spcBef>
            <a:spcAft>
              <a:spcPct val="35000"/>
            </a:spcAft>
          </a:pPr>
          <a:r>
            <a:rPr lang="es-CO" sz="2000" kern="1200" dirty="0" smtClean="0"/>
            <a:t>La ALFM, surge de la fusión de los Fondos Rotatorios de la Armada Nacional,  de la Fuerza Aérea y del Ejército, ordenada por el gobierno mediante decreto 4746 de 2005, en el marco del programa de renovación de la administración pública.</a:t>
          </a:r>
        </a:p>
        <a:p>
          <a:pPr lvl="0" algn="just" defTabSz="889000">
            <a:lnSpc>
              <a:spcPct val="90000"/>
            </a:lnSpc>
            <a:spcBef>
              <a:spcPct val="0"/>
            </a:spcBef>
            <a:spcAft>
              <a:spcPct val="35000"/>
            </a:spcAft>
          </a:pPr>
          <a:r>
            <a:rPr lang="es-CO" sz="2000" kern="1200" dirty="0" smtClean="0"/>
            <a:t>Dado el volumen de sus operaciones, esta organización se posiciona dentro de las 70 empresas más grandes del país y es líder en materia de apoyo logístico a las Fuerzas Militares y demás entidades del sector Defensa </a:t>
          </a:r>
        </a:p>
        <a:p>
          <a:pPr lvl="0" algn="just" defTabSz="889000">
            <a:lnSpc>
              <a:spcPct val="90000"/>
            </a:lnSpc>
            <a:spcBef>
              <a:spcPct val="0"/>
            </a:spcBef>
            <a:spcAft>
              <a:spcPct val="35000"/>
            </a:spcAft>
          </a:pPr>
          <a:r>
            <a:rPr lang="es-CO" sz="2000" kern="1200" dirty="0" smtClean="0"/>
            <a:t>Su naturaleza jurídica la define como un establecimiento público del orden nacional con personería jurídica, patrimonio independiente, autonomía administrativa y financiera. Adscrita al Ministerio de Defensa Nacional.</a:t>
          </a:r>
          <a:endParaRPr lang="es-ES_tradnl" sz="2000" kern="1200" dirty="0"/>
        </a:p>
      </dsp:txBody>
      <dsp:txXfrm>
        <a:off x="0" y="0"/>
        <a:ext cx="8566699" cy="4132800"/>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BBB8CA-17C7-41FB-8A90-049C0CECA2FE}">
      <dsp:nvSpPr>
        <dsp:cNvPr id="0" name=""/>
        <dsp:cNvSpPr/>
      </dsp:nvSpPr>
      <dsp:spPr>
        <a:xfrm>
          <a:off x="0" y="3175481"/>
          <a:ext cx="9076849" cy="16128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A87818-357E-4F9D-8FC3-5B5D8E3F4540}">
      <dsp:nvSpPr>
        <dsp:cNvPr id="0" name=""/>
        <dsp:cNvSpPr/>
      </dsp:nvSpPr>
      <dsp:spPr>
        <a:xfrm>
          <a:off x="388969" y="711727"/>
          <a:ext cx="8642498" cy="3368548"/>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158" tIns="0" rIns="240158" bIns="0" numCol="1" spcCol="1270" anchor="ctr" anchorCtr="0">
          <a:noAutofit/>
        </a:bodyPr>
        <a:lstStyle/>
        <a:p>
          <a:pPr lvl="0" algn="ctr" defTabSz="889000">
            <a:lnSpc>
              <a:spcPct val="90000"/>
            </a:lnSpc>
            <a:spcBef>
              <a:spcPct val="0"/>
            </a:spcBef>
            <a:spcAft>
              <a:spcPct val="35000"/>
            </a:spcAft>
          </a:pPr>
          <a:r>
            <a:rPr lang="es-CO" sz="2000" b="1" kern="1200" dirty="0" smtClean="0"/>
            <a:t>MEGA U OBJETIVO DIRECCIONADOR  QUE UNIFICA</a:t>
          </a:r>
        </a:p>
        <a:p>
          <a:pPr lvl="0" algn="ctr" defTabSz="889000">
            <a:lnSpc>
              <a:spcPct val="90000"/>
            </a:lnSpc>
            <a:spcBef>
              <a:spcPct val="0"/>
            </a:spcBef>
            <a:spcAft>
              <a:spcPct val="35000"/>
            </a:spcAft>
          </a:pPr>
          <a:r>
            <a:rPr lang="es-CO" sz="2000" b="1" kern="1200" dirty="0" smtClean="0"/>
            <a:t> LOS ESFUERZOS DE LA ORGANIZACIÓN:</a:t>
          </a:r>
        </a:p>
        <a:p>
          <a:pPr lvl="0" algn="ctr" defTabSz="889000">
            <a:lnSpc>
              <a:spcPct val="90000"/>
            </a:lnSpc>
            <a:spcBef>
              <a:spcPct val="0"/>
            </a:spcBef>
            <a:spcAft>
              <a:spcPct val="35000"/>
            </a:spcAft>
          </a:pPr>
          <a:endParaRPr lang="es-CO" sz="2000" b="1" kern="1200" dirty="0" smtClean="0"/>
        </a:p>
        <a:p>
          <a:pPr lvl="0" algn="just" defTabSz="889000">
            <a:lnSpc>
              <a:spcPct val="90000"/>
            </a:lnSpc>
            <a:spcBef>
              <a:spcPct val="0"/>
            </a:spcBef>
            <a:spcAft>
              <a:spcPct val="35000"/>
            </a:spcAft>
          </a:pPr>
          <a:r>
            <a:rPr lang="es-CO" sz="2000" kern="1200" dirty="0" smtClean="0"/>
            <a:t>“Satisfacer al 100% las necesidades de abastecimientos  clase I, II, III, IV y VI hasta nivel unidad táctica, y contratar otros bienes y servicios requeridos por las fuerzas militares y sector defensa”.</a:t>
          </a:r>
          <a:endParaRPr lang="es-CO" sz="2000" kern="1200" dirty="0"/>
        </a:p>
      </dsp:txBody>
      <dsp:txXfrm>
        <a:off x="388969" y="711727"/>
        <a:ext cx="8642498" cy="3368548"/>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F7BED67-B74E-4AE6-A1E7-303CB1D85E66}">
      <dsp:nvSpPr>
        <dsp:cNvPr id="0" name=""/>
        <dsp:cNvSpPr/>
      </dsp:nvSpPr>
      <dsp:spPr>
        <a:xfrm>
          <a:off x="-130406" y="228850"/>
          <a:ext cx="5580493" cy="5580493"/>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93706F-5619-4976-AADB-6501A5686A8C}">
      <dsp:nvSpPr>
        <dsp:cNvPr id="0" name=""/>
        <dsp:cNvSpPr/>
      </dsp:nvSpPr>
      <dsp:spPr>
        <a:xfrm>
          <a:off x="2529432" y="228850"/>
          <a:ext cx="6771389" cy="5580493"/>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CO" sz="3200" b="1" kern="1200" dirty="0" smtClean="0">
              <a:latin typeface="+mn-lt"/>
              <a:cs typeface="Estrangelo Edessa" pitchFamily="66" charset="0"/>
            </a:rPr>
            <a:t>Aspectos de la creación</a:t>
          </a:r>
          <a:endParaRPr lang="es-CO" sz="3200" b="1" kern="1200" dirty="0">
            <a:latin typeface="+mn-lt"/>
            <a:cs typeface="Estrangelo Edessa" pitchFamily="66" charset="0"/>
          </a:endParaRPr>
        </a:p>
      </dsp:txBody>
      <dsp:txXfrm>
        <a:off x="2529432" y="228850"/>
        <a:ext cx="3385694" cy="2650734"/>
      </dsp:txXfrm>
    </dsp:sp>
    <dsp:sp modelId="{82CF2404-7025-49AF-8734-E8772513263F}">
      <dsp:nvSpPr>
        <dsp:cNvPr id="0" name=""/>
        <dsp:cNvSpPr/>
      </dsp:nvSpPr>
      <dsp:spPr>
        <a:xfrm>
          <a:off x="1334472" y="2879584"/>
          <a:ext cx="2650734" cy="2650734"/>
        </a:xfrm>
        <a:prstGeom prst="pie">
          <a:avLst>
            <a:gd name="adj1" fmla="val 5400000"/>
            <a:gd name="adj2" fmla="val 1620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1AF453-C755-4FC8-92B1-8F26E617D4A0}">
      <dsp:nvSpPr>
        <dsp:cNvPr id="0" name=""/>
        <dsp:cNvSpPr/>
      </dsp:nvSpPr>
      <dsp:spPr>
        <a:xfrm>
          <a:off x="2529432" y="2879584"/>
          <a:ext cx="6771389" cy="2650734"/>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CO" sz="3200" b="1" kern="1200" dirty="0" smtClean="0">
              <a:latin typeface="+mn-lt"/>
              <a:cs typeface="Estrangelo Edessa" pitchFamily="66" charset="0"/>
            </a:rPr>
            <a:t>Características ALFM</a:t>
          </a:r>
          <a:endParaRPr lang="es-CO" sz="3200" b="1" kern="1200" dirty="0" smtClean="0">
            <a:latin typeface="+mn-lt"/>
            <a:ea typeface="ＭＳ Ｐゴシック" pitchFamily="34" charset="-128"/>
            <a:cs typeface="Estrangelo Edessa" pitchFamily="66" charset="0"/>
          </a:endParaRPr>
        </a:p>
      </dsp:txBody>
      <dsp:txXfrm>
        <a:off x="2529432" y="2879584"/>
        <a:ext cx="3385694" cy="2650734"/>
      </dsp:txXfrm>
    </dsp:sp>
    <dsp:sp modelId="{501D8888-75D7-4138-8C10-24DD8C444589}">
      <dsp:nvSpPr>
        <dsp:cNvPr id="0" name=""/>
        <dsp:cNvSpPr/>
      </dsp:nvSpPr>
      <dsp:spPr>
        <a:xfrm>
          <a:off x="5654313" y="228850"/>
          <a:ext cx="3776915" cy="265073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just" defTabSz="711200">
            <a:lnSpc>
              <a:spcPct val="90000"/>
            </a:lnSpc>
            <a:spcBef>
              <a:spcPct val="0"/>
            </a:spcBef>
            <a:spcAft>
              <a:spcPct val="15000"/>
            </a:spcAft>
            <a:buChar char="••"/>
          </a:pPr>
          <a:endParaRPr lang="es-CO" sz="1600" kern="1200" dirty="0">
            <a:latin typeface="+mn-lt"/>
            <a:cs typeface="Estrangelo Edessa" pitchFamily="66" charset="0"/>
          </a:endParaRPr>
        </a:p>
        <a:p>
          <a:pPr marL="171450" lvl="1" indent="-171450" algn="l" defTabSz="711200">
            <a:lnSpc>
              <a:spcPct val="90000"/>
            </a:lnSpc>
            <a:spcBef>
              <a:spcPct val="0"/>
            </a:spcBef>
            <a:spcAft>
              <a:spcPct val="15000"/>
            </a:spcAft>
            <a:buChar char="••"/>
          </a:pPr>
          <a:r>
            <a:rPr lang="es-CO" sz="1600" kern="1200" dirty="0" smtClean="0">
              <a:latin typeface="+mn-lt"/>
              <a:ea typeface="ＭＳ Ｐゴシック" pitchFamily="34" charset="-128"/>
              <a:cs typeface="Estrangelo Edessa" pitchFamily="66" charset="0"/>
            </a:rPr>
            <a:t>El proceso de fusión de los Fondos Rotatorios se caracterizan por su falta de planeación</a:t>
          </a:r>
          <a:endParaRPr lang="es-CO" sz="1600" kern="1200" dirty="0">
            <a:latin typeface="+mn-lt"/>
            <a:cs typeface="Estrangelo Edessa" pitchFamily="66" charset="0"/>
          </a:endParaRPr>
        </a:p>
        <a:p>
          <a:pPr marL="171450" lvl="1" indent="-171450" algn="l" defTabSz="711200">
            <a:lnSpc>
              <a:spcPct val="90000"/>
            </a:lnSpc>
            <a:spcBef>
              <a:spcPct val="0"/>
            </a:spcBef>
            <a:spcAft>
              <a:spcPct val="15000"/>
            </a:spcAft>
            <a:buChar char="••"/>
          </a:pPr>
          <a:r>
            <a:rPr lang="es-CO" sz="1600" b="0" kern="1200" dirty="0" smtClean="0">
              <a:latin typeface="+mn-lt"/>
              <a:cs typeface="Estrangelo Edessa" pitchFamily="66" charset="0"/>
            </a:rPr>
            <a:t>Adquirió los fuertes logísticos de cada fondo rotatorio: alimentación en el caso del ejército, contratación de la armada y la administración de aeronaves de la fuerza aérea.  </a:t>
          </a:r>
          <a:endParaRPr lang="es-CO" sz="1600" kern="1200" dirty="0">
            <a:latin typeface="+mn-lt"/>
            <a:cs typeface="Estrangelo Edessa" pitchFamily="66" charset="0"/>
          </a:endParaRPr>
        </a:p>
        <a:p>
          <a:pPr marL="171450" lvl="1" indent="-171450" algn="just" defTabSz="711200">
            <a:lnSpc>
              <a:spcPct val="90000"/>
            </a:lnSpc>
            <a:spcBef>
              <a:spcPct val="0"/>
            </a:spcBef>
            <a:spcAft>
              <a:spcPct val="15000"/>
            </a:spcAft>
            <a:buChar char="••"/>
          </a:pPr>
          <a:r>
            <a:rPr lang="es-CO" sz="1600" kern="1200" dirty="0" smtClean="0">
              <a:latin typeface="+mn-lt"/>
              <a:ea typeface="ＭＳ Ｐゴシック" pitchFamily="34" charset="-128"/>
              <a:cs typeface="Estrangelo Edessa" pitchFamily="66" charset="0"/>
            </a:rPr>
            <a:t>Consultoría para la fusión fue post decreto.</a:t>
          </a:r>
          <a:endParaRPr lang="es-CO" sz="1600" kern="1200" dirty="0">
            <a:latin typeface="+mn-lt"/>
            <a:cs typeface="Estrangelo Edessa" pitchFamily="66" charset="0"/>
          </a:endParaRPr>
        </a:p>
      </dsp:txBody>
      <dsp:txXfrm>
        <a:off x="5654313" y="228850"/>
        <a:ext cx="3776915" cy="2650734"/>
      </dsp:txXfrm>
    </dsp:sp>
    <dsp:sp modelId="{2B1084AA-89C2-4AC7-9E71-16D05F692F1B}">
      <dsp:nvSpPr>
        <dsp:cNvPr id="0" name=""/>
        <dsp:cNvSpPr/>
      </dsp:nvSpPr>
      <dsp:spPr>
        <a:xfrm>
          <a:off x="5675977" y="2879584"/>
          <a:ext cx="3733587" cy="265073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just" defTabSz="711200">
            <a:lnSpc>
              <a:spcPct val="90000"/>
            </a:lnSpc>
            <a:spcBef>
              <a:spcPct val="0"/>
            </a:spcBef>
            <a:spcAft>
              <a:spcPct val="15000"/>
            </a:spcAft>
            <a:buChar char="••"/>
          </a:pPr>
          <a:r>
            <a:rPr lang="es-CO" sz="1600" kern="1200" dirty="0" smtClean="0">
              <a:latin typeface="+mn-lt"/>
              <a:ea typeface="ＭＳ Ｐゴシック" pitchFamily="34" charset="-128"/>
              <a:cs typeface="Estrangelo Edessa" pitchFamily="66" charset="0"/>
            </a:rPr>
            <a:t>Establecimiento Público del Orden Nacional.</a:t>
          </a:r>
          <a:endParaRPr lang="es-CO" sz="1600" kern="1200" dirty="0">
            <a:latin typeface="+mn-lt"/>
            <a:cs typeface="Estrangelo Edessa" pitchFamily="66" charset="0"/>
          </a:endParaRPr>
        </a:p>
        <a:p>
          <a:pPr marL="171450" lvl="1" indent="-171450" algn="just" defTabSz="711200">
            <a:lnSpc>
              <a:spcPct val="90000"/>
            </a:lnSpc>
            <a:spcBef>
              <a:spcPct val="0"/>
            </a:spcBef>
            <a:spcAft>
              <a:spcPct val="15000"/>
            </a:spcAft>
            <a:buChar char="••"/>
          </a:pPr>
          <a:r>
            <a:rPr lang="es-CO" sz="1600" kern="1200" dirty="0" smtClean="0">
              <a:latin typeface="+mn-lt"/>
              <a:ea typeface="ＭＳ Ｐゴシック" pitchFamily="34" charset="-128"/>
              <a:cs typeface="Estrangelo Edessa" pitchFamily="66" charset="0"/>
            </a:rPr>
            <a:t>El MDN sólo dicta los cupos de gasto y ejerce control en la legalidad de egresos pero no brinda los recursos.</a:t>
          </a:r>
          <a:endParaRPr lang="es-CO" sz="1600" kern="1200" dirty="0">
            <a:latin typeface="+mn-lt"/>
            <a:cs typeface="Estrangelo Edessa" pitchFamily="66" charset="0"/>
          </a:endParaRPr>
        </a:p>
        <a:p>
          <a:pPr marL="171450" lvl="1" indent="-171450" algn="just" defTabSz="711200">
            <a:lnSpc>
              <a:spcPct val="90000"/>
            </a:lnSpc>
            <a:spcBef>
              <a:spcPct val="0"/>
            </a:spcBef>
            <a:spcAft>
              <a:spcPct val="15000"/>
            </a:spcAft>
            <a:buChar char="••"/>
          </a:pPr>
          <a:r>
            <a:rPr lang="es-CO" sz="1600" kern="1200" dirty="0" smtClean="0">
              <a:latin typeface="+mn-lt"/>
              <a:ea typeface="ＭＳ Ｐゴシック" pitchFamily="34" charset="-128"/>
              <a:cs typeface="Estrangelo Edessa" pitchFamily="66" charset="0"/>
            </a:rPr>
            <a:t>Se encuentra en el puesto No. 174 dentro de las 1.000 más grandes y en el puesto 15 de 350 empresas en el índice de trasparencia nacional. </a:t>
          </a:r>
          <a:endParaRPr lang="es-CO" sz="1600" kern="1200" dirty="0">
            <a:latin typeface="+mn-lt"/>
            <a:cs typeface="Estrangelo Edessa" pitchFamily="66" charset="0"/>
          </a:endParaRPr>
        </a:p>
      </dsp:txBody>
      <dsp:txXfrm>
        <a:off x="5675977" y="2879584"/>
        <a:ext cx="3733587" cy="2650734"/>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F7BED67-B74E-4AE6-A1E7-303CB1D85E66}">
      <dsp:nvSpPr>
        <dsp:cNvPr id="0" name=""/>
        <dsp:cNvSpPr/>
      </dsp:nvSpPr>
      <dsp:spPr>
        <a:xfrm>
          <a:off x="0" y="0"/>
          <a:ext cx="5540970" cy="5540970"/>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93706F-5619-4976-AADB-6501A5686A8C}">
      <dsp:nvSpPr>
        <dsp:cNvPr id="0" name=""/>
        <dsp:cNvSpPr/>
      </dsp:nvSpPr>
      <dsp:spPr>
        <a:xfrm>
          <a:off x="2770485" y="0"/>
          <a:ext cx="6530337" cy="554097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s-CO" sz="3800" b="1" kern="1200" dirty="0" smtClean="0">
              <a:latin typeface="+mn-lt"/>
              <a:cs typeface="Estrangelo Edessa" pitchFamily="66" charset="0"/>
            </a:rPr>
            <a:t>Características Estratégicas</a:t>
          </a:r>
          <a:endParaRPr lang="es-CO" sz="3800" b="1" kern="1200" dirty="0">
            <a:latin typeface="+mn-lt"/>
            <a:cs typeface="Estrangelo Edessa" pitchFamily="66" charset="0"/>
          </a:endParaRPr>
        </a:p>
      </dsp:txBody>
      <dsp:txXfrm>
        <a:off x="2770485" y="0"/>
        <a:ext cx="3265168" cy="1662294"/>
      </dsp:txXfrm>
    </dsp:sp>
    <dsp:sp modelId="{82CF2404-7025-49AF-8734-E8772513263F}">
      <dsp:nvSpPr>
        <dsp:cNvPr id="0" name=""/>
        <dsp:cNvSpPr/>
      </dsp:nvSpPr>
      <dsp:spPr>
        <a:xfrm>
          <a:off x="969671" y="1662294"/>
          <a:ext cx="3601627" cy="3601627"/>
        </a:xfrm>
        <a:prstGeom prst="pie">
          <a:avLst>
            <a:gd name="adj1" fmla="val 5400000"/>
            <a:gd name="adj2" fmla="val 1620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1AF453-C755-4FC8-92B1-8F26E617D4A0}">
      <dsp:nvSpPr>
        <dsp:cNvPr id="0" name=""/>
        <dsp:cNvSpPr/>
      </dsp:nvSpPr>
      <dsp:spPr>
        <a:xfrm>
          <a:off x="2770485" y="1662294"/>
          <a:ext cx="6530337" cy="3601627"/>
        </a:xfrm>
        <a:prstGeom prst="rect">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s-CO" sz="3800" b="1" kern="1200" dirty="0" smtClean="0">
              <a:latin typeface="+mn-lt"/>
              <a:cs typeface="Estrangelo Edessa" pitchFamily="66" charset="0"/>
            </a:rPr>
            <a:t>Avances</a:t>
          </a:r>
          <a:endParaRPr lang="es-CO" sz="3800" b="1" kern="1200" dirty="0">
            <a:latin typeface="+mn-lt"/>
            <a:cs typeface="Estrangelo Edessa" pitchFamily="66" charset="0"/>
          </a:endParaRPr>
        </a:p>
      </dsp:txBody>
      <dsp:txXfrm>
        <a:off x="2770485" y="1662294"/>
        <a:ext cx="3265168" cy="1662289"/>
      </dsp:txXfrm>
    </dsp:sp>
    <dsp:sp modelId="{2A7D9C07-8569-440E-99B6-AA027EACBB47}">
      <dsp:nvSpPr>
        <dsp:cNvPr id="0" name=""/>
        <dsp:cNvSpPr/>
      </dsp:nvSpPr>
      <dsp:spPr>
        <a:xfrm>
          <a:off x="1939340" y="3324584"/>
          <a:ext cx="1662289" cy="1662289"/>
        </a:xfrm>
        <a:prstGeom prst="pie">
          <a:avLst>
            <a:gd name="adj1" fmla="val 5400000"/>
            <a:gd name="adj2" fmla="val 1620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28A693-433F-46D2-BAFF-EB517D8B303A}">
      <dsp:nvSpPr>
        <dsp:cNvPr id="0" name=""/>
        <dsp:cNvSpPr/>
      </dsp:nvSpPr>
      <dsp:spPr>
        <a:xfrm>
          <a:off x="2770485" y="3324584"/>
          <a:ext cx="6530337" cy="1662289"/>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s-CO" sz="3800" b="1" kern="1200" dirty="0" smtClean="0">
              <a:latin typeface="+mn-lt"/>
              <a:cs typeface="Estrangelo Edessa" pitchFamily="66" charset="0"/>
            </a:rPr>
            <a:t>Puntos</a:t>
          </a:r>
          <a:r>
            <a:rPr lang="es-CO" sz="3800" b="1" kern="1200" baseline="0" dirty="0" smtClean="0">
              <a:latin typeface="+mn-lt"/>
              <a:cs typeface="Estrangelo Edessa" pitchFamily="66" charset="0"/>
            </a:rPr>
            <a:t> destacados</a:t>
          </a:r>
          <a:endParaRPr lang="es-CO" sz="3800" b="1" kern="1200" dirty="0">
            <a:latin typeface="+mn-lt"/>
            <a:cs typeface="Estrangelo Edessa" pitchFamily="66" charset="0"/>
          </a:endParaRPr>
        </a:p>
      </dsp:txBody>
      <dsp:txXfrm>
        <a:off x="2770485" y="3324584"/>
        <a:ext cx="3265168" cy="1662289"/>
      </dsp:txXfrm>
    </dsp:sp>
    <dsp:sp modelId="{501D8888-75D7-4138-8C10-24DD8C444589}">
      <dsp:nvSpPr>
        <dsp:cNvPr id="0" name=""/>
        <dsp:cNvSpPr/>
      </dsp:nvSpPr>
      <dsp:spPr>
        <a:xfrm>
          <a:off x="6035654" y="0"/>
          <a:ext cx="3265168" cy="166229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just" defTabSz="711200">
            <a:lnSpc>
              <a:spcPct val="90000"/>
            </a:lnSpc>
            <a:spcBef>
              <a:spcPct val="0"/>
            </a:spcBef>
            <a:spcAft>
              <a:spcPct val="15000"/>
            </a:spcAft>
            <a:buChar char="••"/>
          </a:pPr>
          <a:r>
            <a:rPr lang="es-CO" sz="1600" kern="1200" dirty="0" smtClean="0">
              <a:latin typeface="+mn-lt"/>
              <a:ea typeface="ＭＳ Ｐゴシック" pitchFamily="34" charset="-128"/>
              <a:cs typeface="Estrangelo Edessa" pitchFamily="66" charset="0"/>
            </a:rPr>
            <a:t>El GSED es posterior a la Agencia.</a:t>
          </a:r>
          <a:endParaRPr lang="es-CO" sz="1600" kern="1200" dirty="0">
            <a:latin typeface="+mn-lt"/>
            <a:cs typeface="Estrangelo Edessa" pitchFamily="66" charset="0"/>
          </a:endParaRPr>
        </a:p>
        <a:p>
          <a:pPr marL="171450" lvl="1" indent="-171450" algn="just" defTabSz="711200">
            <a:lnSpc>
              <a:spcPct val="90000"/>
            </a:lnSpc>
            <a:spcBef>
              <a:spcPct val="0"/>
            </a:spcBef>
            <a:spcAft>
              <a:spcPct val="15000"/>
            </a:spcAft>
            <a:buChar char="••"/>
          </a:pPr>
          <a:r>
            <a:rPr lang="es-CO" sz="1600" kern="1200" dirty="0" smtClean="0">
              <a:latin typeface="+mn-lt"/>
              <a:ea typeface="ＭＳ Ｐゴシック" pitchFamily="34" charset="-128"/>
              <a:cs typeface="Estrangelo Edessa" pitchFamily="66" charset="0"/>
            </a:rPr>
            <a:t>La política de calidad y los objetivos estratégicos son formulados por la Agencia buscando generar credibilidad y confianza.</a:t>
          </a:r>
        </a:p>
      </dsp:txBody>
      <dsp:txXfrm>
        <a:off x="6035654" y="0"/>
        <a:ext cx="3265168" cy="1662294"/>
      </dsp:txXfrm>
    </dsp:sp>
    <dsp:sp modelId="{2B1084AA-89C2-4AC7-9E71-16D05F692F1B}">
      <dsp:nvSpPr>
        <dsp:cNvPr id="0" name=""/>
        <dsp:cNvSpPr/>
      </dsp:nvSpPr>
      <dsp:spPr>
        <a:xfrm>
          <a:off x="6035654" y="1662294"/>
          <a:ext cx="3265168" cy="166228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just" defTabSz="755650">
            <a:lnSpc>
              <a:spcPct val="90000"/>
            </a:lnSpc>
            <a:spcBef>
              <a:spcPct val="0"/>
            </a:spcBef>
            <a:spcAft>
              <a:spcPct val="15000"/>
            </a:spcAft>
            <a:buChar char="••"/>
          </a:pPr>
          <a:r>
            <a:rPr lang="es-CO" sz="1700" kern="1200" dirty="0" smtClean="0">
              <a:latin typeface="+mn-lt"/>
              <a:ea typeface="ＭＳ Ｐゴシック" pitchFamily="34" charset="-128"/>
              <a:cs typeface="Estrangelo Edessa" pitchFamily="66" charset="0"/>
            </a:rPr>
            <a:t>En cuanto a cobertura se ha ampliado en temas: alimentación y combustible. </a:t>
          </a:r>
          <a:endParaRPr lang="es-CO" sz="1700" kern="1200" dirty="0">
            <a:latin typeface="+mn-lt"/>
            <a:cs typeface="Estrangelo Edessa" pitchFamily="66" charset="0"/>
          </a:endParaRPr>
        </a:p>
        <a:p>
          <a:pPr marL="171450" lvl="1" indent="-171450" algn="just" defTabSz="755650">
            <a:lnSpc>
              <a:spcPct val="90000"/>
            </a:lnSpc>
            <a:spcBef>
              <a:spcPct val="0"/>
            </a:spcBef>
            <a:spcAft>
              <a:spcPct val="15000"/>
            </a:spcAft>
            <a:buChar char="••"/>
          </a:pPr>
          <a:r>
            <a:rPr lang="es-CO" sz="1700" kern="1200" dirty="0" smtClean="0">
              <a:latin typeface="+mn-lt"/>
              <a:ea typeface="ＭＳ Ｐゴシック" pitchFamily="34" charset="-128"/>
              <a:cs typeface="Estrangelo Edessa" pitchFamily="66" charset="0"/>
            </a:rPr>
            <a:t>Se logró la certificación de calidad y se quiere avanzar a la certificación ambiental. </a:t>
          </a:r>
          <a:endParaRPr lang="es-CO" sz="1700" kern="1200" dirty="0">
            <a:latin typeface="+mn-lt"/>
            <a:cs typeface="Estrangelo Edessa" pitchFamily="66" charset="0"/>
          </a:endParaRPr>
        </a:p>
      </dsp:txBody>
      <dsp:txXfrm>
        <a:off x="6035654" y="1662294"/>
        <a:ext cx="3265168" cy="1662289"/>
      </dsp:txXfrm>
    </dsp:sp>
    <dsp:sp modelId="{25D65190-FCCE-4762-A19A-D2F107AAC7BF}">
      <dsp:nvSpPr>
        <dsp:cNvPr id="0" name=""/>
        <dsp:cNvSpPr/>
      </dsp:nvSpPr>
      <dsp:spPr>
        <a:xfrm>
          <a:off x="6035654" y="3324584"/>
          <a:ext cx="3265168" cy="166228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just" defTabSz="755650">
            <a:lnSpc>
              <a:spcPct val="90000"/>
            </a:lnSpc>
            <a:spcBef>
              <a:spcPct val="0"/>
            </a:spcBef>
            <a:spcAft>
              <a:spcPct val="15000"/>
            </a:spcAft>
            <a:buChar char="••"/>
          </a:pPr>
          <a:r>
            <a:rPr lang="es-CO" sz="1700" kern="1200" dirty="0" smtClean="0">
              <a:latin typeface="+mn-lt"/>
              <a:ea typeface="ＭＳ Ｐゴシック" pitchFamily="34" charset="-128"/>
              <a:cs typeface="Estrangelo Edessa" pitchFamily="66" charset="0"/>
            </a:rPr>
            <a:t>Se comentó que irónicamente en Colombia se alimenta mejor un preso que un soldado, sin querer decir que el preso desmerece. </a:t>
          </a:r>
          <a:endParaRPr lang="es-CO" sz="1700" kern="1200" dirty="0">
            <a:latin typeface="+mn-lt"/>
            <a:cs typeface="Estrangelo Edessa" pitchFamily="66" charset="0"/>
          </a:endParaRPr>
        </a:p>
        <a:p>
          <a:pPr marL="171450" lvl="1" indent="-171450" algn="just" defTabSz="755650">
            <a:lnSpc>
              <a:spcPct val="90000"/>
            </a:lnSpc>
            <a:spcBef>
              <a:spcPct val="0"/>
            </a:spcBef>
            <a:spcAft>
              <a:spcPct val="15000"/>
            </a:spcAft>
            <a:buChar char="••"/>
          </a:pPr>
          <a:r>
            <a:rPr lang="es-CO" sz="1700" kern="1200" dirty="0" smtClean="0">
              <a:solidFill>
                <a:schemeClr val="tx1"/>
              </a:solidFill>
              <a:latin typeface="+mn-lt"/>
              <a:ea typeface="ＭＳ Ｐゴシック" pitchFamily="34" charset="-128"/>
              <a:cs typeface="Estrangelo Edessa" pitchFamily="66" charset="0"/>
            </a:rPr>
            <a:t>La Agencia tiene que ser muy eficiente en la compra. </a:t>
          </a:r>
          <a:endParaRPr lang="es-CO" sz="1700" kern="1200" dirty="0">
            <a:latin typeface="+mn-lt"/>
            <a:cs typeface="Estrangelo Edessa" pitchFamily="66" charset="0"/>
          </a:endParaRPr>
        </a:p>
      </dsp:txBody>
      <dsp:txXfrm>
        <a:off x="6035654" y="3324584"/>
        <a:ext cx="3265168" cy="166228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DAF6EB-3EC9-4247-AAE6-D77FF561CB33}">
      <dsp:nvSpPr>
        <dsp:cNvPr id="0" name=""/>
        <dsp:cNvSpPr/>
      </dsp:nvSpPr>
      <dsp:spPr>
        <a:xfrm>
          <a:off x="0" y="2387871"/>
          <a:ext cx="9076849" cy="1638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CC76B2D-9CD5-4780-82A2-E3D34FA9E806}">
      <dsp:nvSpPr>
        <dsp:cNvPr id="0" name=""/>
        <dsp:cNvSpPr/>
      </dsp:nvSpPr>
      <dsp:spPr>
        <a:xfrm>
          <a:off x="408517" y="1539704"/>
          <a:ext cx="7993390" cy="1918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0158" tIns="0" rIns="240158" bIns="0" numCol="1" spcCol="1270" anchor="ctr" anchorCtr="0">
          <a:noAutofit/>
        </a:bodyPr>
        <a:lstStyle/>
        <a:p>
          <a:pPr lvl="0" algn="l" defTabSz="1244600">
            <a:lnSpc>
              <a:spcPct val="90000"/>
            </a:lnSpc>
            <a:spcBef>
              <a:spcPct val="0"/>
            </a:spcBef>
            <a:spcAft>
              <a:spcPct val="35000"/>
            </a:spcAft>
          </a:pPr>
          <a:r>
            <a:rPr lang="es-ES" sz="2800" kern="1200" dirty="0" smtClean="0"/>
            <a:t>Analizar las dinámicas de los sistemas de control de gestión en las empresas del GSED a la luz de la teoría existente.</a:t>
          </a:r>
          <a:endParaRPr lang="es-CO" sz="2800" kern="1200" dirty="0"/>
        </a:p>
      </dsp:txBody>
      <dsp:txXfrm>
        <a:off x="408517" y="1539704"/>
        <a:ext cx="7993390" cy="1918800"/>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F7BED67-B74E-4AE6-A1E7-303CB1D85E66}">
      <dsp:nvSpPr>
        <dsp:cNvPr id="0" name=""/>
        <dsp:cNvSpPr/>
      </dsp:nvSpPr>
      <dsp:spPr>
        <a:xfrm>
          <a:off x="0" y="102210"/>
          <a:ext cx="5732145" cy="5732145"/>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93706F-5619-4976-AADB-6501A5686A8C}">
      <dsp:nvSpPr>
        <dsp:cNvPr id="0" name=""/>
        <dsp:cNvSpPr/>
      </dsp:nvSpPr>
      <dsp:spPr>
        <a:xfrm>
          <a:off x="2866072" y="102210"/>
          <a:ext cx="6687503" cy="5732145"/>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s-CO" sz="4000" b="1" kern="1200" dirty="0" smtClean="0">
              <a:latin typeface="+mn-lt"/>
              <a:cs typeface="Estrangelo Edessa" pitchFamily="66" charset="0"/>
            </a:rPr>
            <a:t>Sostenibilidad Financiera</a:t>
          </a:r>
          <a:endParaRPr lang="es-CO" sz="4000" b="1" kern="1200" dirty="0">
            <a:latin typeface="+mn-lt"/>
            <a:cs typeface="Estrangelo Edessa" pitchFamily="66" charset="0"/>
          </a:endParaRPr>
        </a:p>
      </dsp:txBody>
      <dsp:txXfrm>
        <a:off x="2866072" y="102210"/>
        <a:ext cx="3343751" cy="2722769"/>
      </dsp:txXfrm>
    </dsp:sp>
    <dsp:sp modelId="{5C2280F9-1482-447F-880D-7AFD08C544CC}">
      <dsp:nvSpPr>
        <dsp:cNvPr id="0" name=""/>
        <dsp:cNvSpPr/>
      </dsp:nvSpPr>
      <dsp:spPr>
        <a:xfrm>
          <a:off x="1504688" y="2824979"/>
          <a:ext cx="2722769" cy="2722769"/>
        </a:xfrm>
        <a:prstGeom prst="pie">
          <a:avLst>
            <a:gd name="adj1" fmla="val 5400000"/>
            <a:gd name="adj2" fmla="val 1620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B92726-6C1E-4B6E-8FF6-C187EB629AF1}">
      <dsp:nvSpPr>
        <dsp:cNvPr id="0" name=""/>
        <dsp:cNvSpPr/>
      </dsp:nvSpPr>
      <dsp:spPr>
        <a:xfrm>
          <a:off x="2866072" y="2824979"/>
          <a:ext cx="6687503" cy="2722769"/>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s-CO" sz="4000" b="1" kern="1200" dirty="0" smtClean="0">
              <a:latin typeface="+mn-lt"/>
              <a:cs typeface="Estrangelo Edessa" pitchFamily="66" charset="0"/>
            </a:rPr>
            <a:t>Sistemas de Control de Gestión</a:t>
          </a:r>
          <a:endParaRPr lang="es-CO" sz="4000" b="1" kern="1200" dirty="0">
            <a:latin typeface="+mn-lt"/>
            <a:cs typeface="Estrangelo Edessa" pitchFamily="66" charset="0"/>
          </a:endParaRPr>
        </a:p>
      </dsp:txBody>
      <dsp:txXfrm>
        <a:off x="2866072" y="2824979"/>
        <a:ext cx="3343751" cy="2722769"/>
      </dsp:txXfrm>
    </dsp:sp>
    <dsp:sp modelId="{501D8888-75D7-4138-8C10-24DD8C444589}">
      <dsp:nvSpPr>
        <dsp:cNvPr id="0" name=""/>
        <dsp:cNvSpPr/>
      </dsp:nvSpPr>
      <dsp:spPr>
        <a:xfrm>
          <a:off x="6209824" y="102210"/>
          <a:ext cx="3343751" cy="272276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just" defTabSz="711200">
            <a:lnSpc>
              <a:spcPct val="90000"/>
            </a:lnSpc>
            <a:spcBef>
              <a:spcPct val="0"/>
            </a:spcBef>
            <a:spcAft>
              <a:spcPct val="15000"/>
            </a:spcAft>
            <a:buChar char="••"/>
          </a:pPr>
          <a:r>
            <a:rPr lang="es-CO" sz="1600" kern="1200" dirty="0" smtClean="0">
              <a:latin typeface="+mn-lt"/>
              <a:ea typeface="ＭＳ Ｐゴシック" pitchFamily="34" charset="-128"/>
              <a:cs typeface="Estrangelo Edessa" pitchFamily="66" charset="0"/>
            </a:rPr>
            <a:t>Se busca generar negocios alternos para garantizar la viabilidad.</a:t>
          </a:r>
          <a:endParaRPr lang="es-CO" sz="1600" kern="1200" dirty="0">
            <a:latin typeface="+mn-lt"/>
            <a:cs typeface="Estrangelo Edessa" pitchFamily="66" charset="0"/>
          </a:endParaRPr>
        </a:p>
        <a:p>
          <a:pPr marL="171450" lvl="1" indent="-171450" algn="just" defTabSz="711200">
            <a:lnSpc>
              <a:spcPct val="90000"/>
            </a:lnSpc>
            <a:spcBef>
              <a:spcPct val="0"/>
            </a:spcBef>
            <a:spcAft>
              <a:spcPct val="15000"/>
            </a:spcAft>
            <a:buChar char="••"/>
          </a:pPr>
          <a:r>
            <a:rPr lang="es-CO" sz="1600" kern="1200" dirty="0" smtClean="0">
              <a:latin typeface="+mn-lt"/>
              <a:ea typeface="ＭＳ Ｐゴシック" pitchFamily="34" charset="-128"/>
              <a:cs typeface="Estrangelo Edessa" pitchFamily="66" charset="0"/>
            </a:rPr>
            <a:t>No es bien visto en el sector que la Agencia genere utilidades en sus operaciones de carácter misional.</a:t>
          </a:r>
          <a:endParaRPr lang="es-CO" sz="1600" kern="1200" dirty="0">
            <a:latin typeface="+mn-lt"/>
            <a:cs typeface="Estrangelo Edessa" pitchFamily="66" charset="0"/>
          </a:endParaRPr>
        </a:p>
        <a:p>
          <a:pPr marL="171450" lvl="1" indent="-171450" algn="just" defTabSz="711200">
            <a:lnSpc>
              <a:spcPct val="90000"/>
            </a:lnSpc>
            <a:spcBef>
              <a:spcPct val="0"/>
            </a:spcBef>
            <a:spcAft>
              <a:spcPct val="15000"/>
            </a:spcAft>
            <a:buChar char="••"/>
          </a:pPr>
          <a:r>
            <a:rPr lang="es-CO" sz="1600" kern="1200" dirty="0" smtClean="0">
              <a:latin typeface="+mn-lt"/>
              <a:cs typeface="Estrangelo Edessa" pitchFamily="66" charset="0"/>
            </a:rPr>
            <a:t>Las fuerzas se han dado cuenta que les cuesta más asumir los gastos.</a:t>
          </a:r>
          <a:endParaRPr lang="es-CO" sz="1600" kern="1200" dirty="0">
            <a:latin typeface="+mn-lt"/>
            <a:cs typeface="Estrangelo Edessa" pitchFamily="66" charset="0"/>
          </a:endParaRPr>
        </a:p>
      </dsp:txBody>
      <dsp:txXfrm>
        <a:off x="6209824" y="102210"/>
        <a:ext cx="3343751" cy="2722769"/>
      </dsp:txXfrm>
    </dsp:sp>
    <dsp:sp modelId="{1032CA00-D4E1-4F50-BC5B-B599EB325EE0}">
      <dsp:nvSpPr>
        <dsp:cNvPr id="0" name=""/>
        <dsp:cNvSpPr/>
      </dsp:nvSpPr>
      <dsp:spPr>
        <a:xfrm>
          <a:off x="6209824" y="2824979"/>
          <a:ext cx="3343751" cy="272276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just" defTabSz="800100">
            <a:lnSpc>
              <a:spcPct val="90000"/>
            </a:lnSpc>
            <a:spcBef>
              <a:spcPct val="0"/>
            </a:spcBef>
            <a:spcAft>
              <a:spcPct val="15000"/>
            </a:spcAft>
            <a:buChar char="••"/>
          </a:pPr>
          <a:r>
            <a:rPr lang="es-CO" sz="1800" kern="1200" dirty="0" smtClean="0">
              <a:latin typeface="+mn-lt"/>
              <a:ea typeface="ＭＳ Ｐゴシック" pitchFamily="34" charset="-128"/>
              <a:cs typeface="Estrangelo Edessa" pitchFamily="66" charset="0"/>
            </a:rPr>
            <a:t>Se trato implementar SAP pero fracaso porque se tienen 14 diferentes plataformas y falta de un integrador </a:t>
          </a:r>
          <a:r>
            <a:rPr lang="es-CO" sz="1800" kern="1200" dirty="0" smtClean="0">
              <a:latin typeface="+mn-lt"/>
              <a:ea typeface="ＭＳ Ｐゴシック" pitchFamily="34" charset="-128"/>
              <a:cs typeface="Estrangelo Edessa" pitchFamily="66" charset="0"/>
            </a:rPr>
            <a:t>ERP-SAP</a:t>
          </a:r>
          <a:r>
            <a:rPr lang="es-CO" sz="1800" kern="1200" dirty="0" smtClean="0">
              <a:latin typeface="+mn-lt"/>
              <a:ea typeface="ＭＳ Ｐゴシック" pitchFamily="34" charset="-128"/>
              <a:cs typeface="Estrangelo Edessa" pitchFamily="66" charset="0"/>
            </a:rPr>
            <a:t>, costoso y cerrado en licencias. MDN – SAP.</a:t>
          </a:r>
          <a:endParaRPr lang="es-CO" sz="1800" kern="1200" dirty="0">
            <a:latin typeface="+mn-lt"/>
            <a:cs typeface="Estrangelo Edessa" pitchFamily="66" charset="0"/>
          </a:endParaRPr>
        </a:p>
        <a:p>
          <a:pPr marL="171450" lvl="1" indent="-171450" algn="just" defTabSz="800100">
            <a:lnSpc>
              <a:spcPct val="90000"/>
            </a:lnSpc>
            <a:spcBef>
              <a:spcPct val="0"/>
            </a:spcBef>
            <a:spcAft>
              <a:spcPct val="15000"/>
            </a:spcAft>
            <a:buChar char="••"/>
          </a:pPr>
          <a:r>
            <a:rPr lang="es-CO" sz="1800" kern="1200" dirty="0" smtClean="0">
              <a:latin typeface="+mn-lt"/>
              <a:ea typeface="ＭＳ Ｐゴシック" pitchFamily="34" charset="-128"/>
              <a:cs typeface="Estrangelo Edessa" pitchFamily="66" charset="0"/>
            </a:rPr>
            <a:t>No existe una plataforma de control de gestión para la toma de decisiones. La cadena de suministro y el seguimiento a la contratación. </a:t>
          </a:r>
        </a:p>
      </dsp:txBody>
      <dsp:txXfrm>
        <a:off x="6209824" y="2824979"/>
        <a:ext cx="3343751" cy="2722769"/>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AA3A4E9-476B-4FD3-A033-B3E1B025C812}">
      <dsp:nvSpPr>
        <dsp:cNvPr id="0" name=""/>
        <dsp:cNvSpPr/>
      </dsp:nvSpPr>
      <dsp:spPr>
        <a:xfrm>
          <a:off x="0" y="224645"/>
          <a:ext cx="9012626" cy="14112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9480" tIns="291592" rIns="699480" bIns="120904" numCol="1" spcCol="1270" anchor="t" anchorCtr="0">
          <a:noAutofit/>
        </a:bodyPr>
        <a:lstStyle/>
        <a:p>
          <a:pPr marL="171450" lvl="1" indent="-171450" algn="just" defTabSz="755650">
            <a:lnSpc>
              <a:spcPct val="90000"/>
            </a:lnSpc>
            <a:spcBef>
              <a:spcPct val="0"/>
            </a:spcBef>
            <a:spcAft>
              <a:spcPct val="15000"/>
            </a:spcAft>
            <a:buChar char="••"/>
          </a:pPr>
          <a:r>
            <a:rPr lang="es-CO" sz="1700" b="0" kern="1200" dirty="0" smtClean="0">
              <a:latin typeface="+mn-lt"/>
              <a:cs typeface="Estrangelo Edessa" pitchFamily="66" charset="0"/>
            </a:rPr>
            <a:t>Las unidades de negocios especiales están dirigidas a lograr bienestar y a generar recursos financieros para el sostenimiento de la Agencia.</a:t>
          </a:r>
          <a:endParaRPr lang="es-CO" sz="1700" b="0" kern="1200" dirty="0">
            <a:latin typeface="+mn-lt"/>
            <a:cs typeface="Estrangelo Edessa" pitchFamily="66" charset="0"/>
          </a:endParaRPr>
        </a:p>
        <a:p>
          <a:pPr marL="171450" lvl="1" indent="-171450" algn="just" defTabSz="755650">
            <a:lnSpc>
              <a:spcPct val="90000"/>
            </a:lnSpc>
            <a:spcBef>
              <a:spcPct val="0"/>
            </a:spcBef>
            <a:spcAft>
              <a:spcPct val="15000"/>
            </a:spcAft>
            <a:buChar char="••"/>
          </a:pPr>
          <a:r>
            <a:rPr lang="es-CO" sz="1700" b="0" kern="1200" dirty="0" smtClean="0">
              <a:latin typeface="+mn-lt"/>
              <a:cs typeface="Estrangelo Edessa" pitchFamily="66" charset="0"/>
            </a:rPr>
            <a:t>Esta dirección pertenece a un proceso misional y su objetivo es diseñar estrategias de mercado y lograr  comercializar  los bienes y servicios producidos.</a:t>
          </a:r>
          <a:endParaRPr lang="es-CO" sz="1700" b="0" kern="1200" dirty="0">
            <a:latin typeface="+mn-lt"/>
            <a:cs typeface="Estrangelo Edessa" pitchFamily="66" charset="0"/>
          </a:endParaRPr>
        </a:p>
      </dsp:txBody>
      <dsp:txXfrm>
        <a:off x="0" y="224645"/>
        <a:ext cx="9012626" cy="1411200"/>
      </dsp:txXfrm>
    </dsp:sp>
    <dsp:sp modelId="{053CB0EB-D717-47B4-9B73-A5DCFA2374FF}">
      <dsp:nvSpPr>
        <dsp:cNvPr id="0" name=""/>
        <dsp:cNvSpPr/>
      </dsp:nvSpPr>
      <dsp:spPr>
        <a:xfrm>
          <a:off x="450631" y="18005"/>
          <a:ext cx="6308838" cy="41328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8459" tIns="0" rIns="238459" bIns="0" numCol="1" spcCol="1270" anchor="ctr" anchorCtr="0">
          <a:noAutofit/>
        </a:bodyPr>
        <a:lstStyle/>
        <a:p>
          <a:pPr lvl="0" algn="l" defTabSz="755650">
            <a:lnSpc>
              <a:spcPct val="90000"/>
            </a:lnSpc>
            <a:spcBef>
              <a:spcPct val="0"/>
            </a:spcBef>
            <a:spcAft>
              <a:spcPct val="35000"/>
            </a:spcAft>
          </a:pPr>
          <a:r>
            <a:rPr lang="es-CO" sz="1700" b="1" kern="1200" dirty="0" smtClean="0">
              <a:latin typeface="+mn-lt"/>
              <a:cs typeface="Estrangelo Edessa" pitchFamily="66" charset="0"/>
            </a:rPr>
            <a:t>Unidades de Negocios Especiales</a:t>
          </a:r>
          <a:endParaRPr lang="es-CO" sz="1700" b="1" kern="1200" dirty="0">
            <a:latin typeface="+mn-lt"/>
            <a:cs typeface="Estrangelo Edessa" pitchFamily="66" charset="0"/>
          </a:endParaRPr>
        </a:p>
      </dsp:txBody>
      <dsp:txXfrm>
        <a:off x="450631" y="18005"/>
        <a:ext cx="6308838" cy="413280"/>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6A99297-CF07-4C26-A681-77A007263883}">
      <dsp:nvSpPr>
        <dsp:cNvPr id="0" name=""/>
        <dsp:cNvSpPr/>
      </dsp:nvSpPr>
      <dsp:spPr>
        <a:xfrm>
          <a:off x="4191" y="1002944"/>
          <a:ext cx="3665197" cy="3665197"/>
        </a:xfrm>
        <a:prstGeom prst="ellipse">
          <a:avLst/>
        </a:prstGeom>
        <a:solidFill>
          <a:schemeClr val="accent3">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01708" tIns="20320" rIns="201708" bIns="20320" numCol="1" spcCol="1270" anchor="ctr" anchorCtr="0">
          <a:noAutofit/>
        </a:bodyPr>
        <a:lstStyle/>
        <a:p>
          <a:pPr lvl="0" algn="ctr" defTabSz="711200">
            <a:lnSpc>
              <a:spcPct val="90000"/>
            </a:lnSpc>
            <a:spcBef>
              <a:spcPct val="0"/>
            </a:spcBef>
            <a:spcAft>
              <a:spcPts val="0"/>
            </a:spcAft>
          </a:pPr>
          <a:endParaRPr lang="es-CO" sz="1600" kern="1200" dirty="0" smtClean="0">
            <a:latin typeface="+mn-lt"/>
            <a:ea typeface="ＭＳ Ｐゴシック" pitchFamily="34" charset="-128"/>
            <a:cs typeface="Estrangelo Edessa" pitchFamily="66" charset="0"/>
          </a:endParaRPr>
        </a:p>
        <a:p>
          <a:pPr lvl="0" algn="ctr" defTabSz="711200">
            <a:lnSpc>
              <a:spcPct val="90000"/>
            </a:lnSpc>
            <a:spcBef>
              <a:spcPct val="0"/>
            </a:spcBef>
            <a:spcAft>
              <a:spcPts val="0"/>
            </a:spcAft>
          </a:pPr>
          <a:r>
            <a:rPr lang="es-CO" sz="1600" kern="1200" dirty="0" smtClean="0">
              <a:latin typeface="+mn-lt"/>
              <a:ea typeface="ＭＳ Ｐゴシック" pitchFamily="34" charset="-128"/>
              <a:cs typeface="Estrangelo Edessa" pitchFamily="66" charset="0"/>
            </a:rPr>
            <a:t>Se necesitan políticas y mecanismos fijos que aseguren la contratación de las fuerzas con la Agencia y no se dependa de los deseos de cada comandante.  </a:t>
          </a:r>
          <a:endParaRPr lang="es-CO" sz="1600" kern="1200" dirty="0">
            <a:latin typeface="+mn-lt"/>
            <a:cs typeface="Estrangelo Edessa" pitchFamily="66" charset="0"/>
          </a:endParaRPr>
        </a:p>
      </dsp:txBody>
      <dsp:txXfrm>
        <a:off x="4191" y="1002944"/>
        <a:ext cx="3665197" cy="3665197"/>
      </dsp:txXfrm>
    </dsp:sp>
    <dsp:sp modelId="{66DEDC44-CF77-4015-9B9B-1098D17A2591}">
      <dsp:nvSpPr>
        <dsp:cNvPr id="0" name=""/>
        <dsp:cNvSpPr/>
      </dsp:nvSpPr>
      <dsp:spPr>
        <a:xfrm>
          <a:off x="2936349" y="1002944"/>
          <a:ext cx="3665197" cy="3665197"/>
        </a:xfrm>
        <a:prstGeom prst="ellipse">
          <a:avLst/>
        </a:prstGeom>
        <a:solidFill>
          <a:schemeClr val="accent3">
            <a:alpha val="50000"/>
            <a:hueOff val="5625132"/>
            <a:satOff val="-8440"/>
            <a:lumOff val="-137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01708" tIns="20320" rIns="201708" bIns="20320" numCol="1" spcCol="1270" anchor="ctr" anchorCtr="0">
          <a:noAutofit/>
        </a:bodyPr>
        <a:lstStyle/>
        <a:p>
          <a:pPr lvl="0" algn="ctr" defTabSz="711200">
            <a:lnSpc>
              <a:spcPct val="90000"/>
            </a:lnSpc>
            <a:spcBef>
              <a:spcPct val="0"/>
            </a:spcBef>
            <a:spcAft>
              <a:spcPct val="35000"/>
            </a:spcAft>
          </a:pPr>
          <a:r>
            <a:rPr lang="es-CO" sz="1600" kern="1200" dirty="0" smtClean="0">
              <a:solidFill>
                <a:schemeClr val="tx1"/>
              </a:solidFill>
              <a:latin typeface="+mn-lt"/>
              <a:ea typeface="ＭＳ Ｐゴシック" pitchFamily="34" charset="-128"/>
              <a:cs typeface="Estrangelo Edessa" pitchFamily="66" charset="0"/>
            </a:rPr>
            <a:t>Al fusionar los fondos se perdió identidad y cultura de permitir administrar actividades a terceros.</a:t>
          </a:r>
          <a:endParaRPr lang="es-CO" sz="1600" kern="1200" dirty="0">
            <a:latin typeface="+mn-lt"/>
            <a:cs typeface="Estrangelo Edessa" pitchFamily="66" charset="0"/>
          </a:endParaRPr>
        </a:p>
      </dsp:txBody>
      <dsp:txXfrm>
        <a:off x="2936349" y="1002944"/>
        <a:ext cx="3665197" cy="3665197"/>
      </dsp:txXfrm>
    </dsp:sp>
    <dsp:sp modelId="{F0BA1B0A-3C47-4D49-A1E9-968E0378E404}">
      <dsp:nvSpPr>
        <dsp:cNvPr id="0" name=""/>
        <dsp:cNvSpPr/>
      </dsp:nvSpPr>
      <dsp:spPr>
        <a:xfrm>
          <a:off x="5868507" y="1002944"/>
          <a:ext cx="3665197" cy="3665197"/>
        </a:xfrm>
        <a:prstGeom prst="ellipse">
          <a:avLst/>
        </a:prstGeom>
        <a:solidFill>
          <a:schemeClr val="accent3">
            <a:alpha val="50000"/>
            <a:hueOff val="11250264"/>
            <a:satOff val="-16880"/>
            <a:lumOff val="-274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01708" tIns="20320" rIns="201708" bIns="20320" numCol="1" spcCol="1270" anchor="ctr" anchorCtr="0">
          <a:noAutofit/>
        </a:bodyPr>
        <a:lstStyle/>
        <a:p>
          <a:pPr lvl="0" algn="ctr" defTabSz="711200">
            <a:lnSpc>
              <a:spcPct val="90000"/>
            </a:lnSpc>
            <a:spcBef>
              <a:spcPct val="0"/>
            </a:spcBef>
            <a:spcAft>
              <a:spcPct val="35000"/>
            </a:spcAft>
          </a:pPr>
          <a:r>
            <a:rPr lang="es-CO" sz="1600" kern="1200" dirty="0" smtClean="0">
              <a:latin typeface="+mn-lt"/>
              <a:ea typeface="ＭＳ Ｐゴシック" pitchFamily="34" charset="-128"/>
              <a:cs typeface="Estrangelo Edessa" pitchFamily="66" charset="0"/>
            </a:rPr>
            <a:t>Las dificultades del entorno se basan en la cultura del sector  pues las fuerzas son reacias a pagar los gastos administrativos, (ingreso real ) y no son consecuentes con la misión de la Agencia.</a:t>
          </a:r>
          <a:endParaRPr lang="es-CO" sz="1600" kern="1200" dirty="0">
            <a:latin typeface="+mn-lt"/>
            <a:cs typeface="Estrangelo Edessa" pitchFamily="66" charset="0"/>
          </a:endParaRPr>
        </a:p>
      </dsp:txBody>
      <dsp:txXfrm>
        <a:off x="5868507" y="1002944"/>
        <a:ext cx="3665197" cy="3665197"/>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3E3771-8BAA-4BA0-A0ED-1DA553C3C78A}">
      <dsp:nvSpPr>
        <dsp:cNvPr id="0" name=""/>
        <dsp:cNvSpPr/>
      </dsp:nvSpPr>
      <dsp:spPr>
        <a:xfrm>
          <a:off x="0" y="491223"/>
          <a:ext cx="9537896" cy="806400"/>
        </a:xfrm>
        <a:prstGeom prst="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37931C67-F925-40AD-8B79-DAFFF9D960C2}">
      <dsp:nvSpPr>
        <dsp:cNvPr id="0" name=""/>
        <dsp:cNvSpPr/>
      </dsp:nvSpPr>
      <dsp:spPr>
        <a:xfrm>
          <a:off x="476894" y="18903"/>
          <a:ext cx="6676527" cy="94464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2357" tIns="0" rIns="252357" bIns="0" numCol="1" spcCol="1270" anchor="ctr" anchorCtr="0">
          <a:noAutofit/>
        </a:bodyPr>
        <a:lstStyle/>
        <a:p>
          <a:pPr lvl="0" algn="ctr" defTabSz="711200">
            <a:lnSpc>
              <a:spcPct val="90000"/>
            </a:lnSpc>
            <a:spcBef>
              <a:spcPct val="0"/>
            </a:spcBef>
            <a:spcAft>
              <a:spcPts val="0"/>
            </a:spcAft>
          </a:pPr>
          <a:r>
            <a:rPr lang="es-CO" sz="1600" kern="1200" dirty="0" smtClean="0">
              <a:latin typeface="+mn-lt"/>
              <a:cs typeface="Estrangelo Edessa" pitchFamily="66" charset="0"/>
            </a:rPr>
            <a:t>Inconformidad  al presentar informes a distintas entidades cada una de forma diferente. Se propone que se unifique la forma de presentar estos informes. </a:t>
          </a:r>
          <a:endParaRPr lang="es-CO" sz="1600" b="0" kern="1200" dirty="0" smtClean="0">
            <a:latin typeface="+mn-lt"/>
            <a:ea typeface="ＭＳ Ｐゴシック" pitchFamily="34" charset="-128"/>
            <a:cs typeface="Estrangelo Edessa" pitchFamily="66" charset="0"/>
          </a:endParaRPr>
        </a:p>
      </dsp:txBody>
      <dsp:txXfrm>
        <a:off x="476894" y="18903"/>
        <a:ext cx="6676527" cy="944640"/>
      </dsp:txXfrm>
    </dsp:sp>
    <dsp:sp modelId="{277B2DD8-2A21-456C-8766-226B8CC86EAF}">
      <dsp:nvSpPr>
        <dsp:cNvPr id="0" name=""/>
        <dsp:cNvSpPr/>
      </dsp:nvSpPr>
      <dsp:spPr>
        <a:xfrm>
          <a:off x="0" y="1942743"/>
          <a:ext cx="9537896" cy="806400"/>
        </a:xfrm>
        <a:prstGeom prst="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28DA0588-84AA-4E8F-B112-41371767356A}">
      <dsp:nvSpPr>
        <dsp:cNvPr id="0" name=""/>
        <dsp:cNvSpPr/>
      </dsp:nvSpPr>
      <dsp:spPr>
        <a:xfrm>
          <a:off x="476894" y="1470423"/>
          <a:ext cx="6676527" cy="94464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2357" tIns="0" rIns="252357" bIns="0" numCol="1" spcCol="1270" anchor="ctr" anchorCtr="0">
          <a:noAutofit/>
        </a:bodyPr>
        <a:lstStyle/>
        <a:p>
          <a:pPr lvl="0" algn="ctr" defTabSz="711200">
            <a:lnSpc>
              <a:spcPct val="90000"/>
            </a:lnSpc>
            <a:spcBef>
              <a:spcPct val="0"/>
            </a:spcBef>
            <a:spcAft>
              <a:spcPts val="0"/>
            </a:spcAft>
          </a:pPr>
          <a:r>
            <a:rPr lang="es-ES" sz="1600" kern="1200" dirty="0" smtClean="0">
              <a:latin typeface="+mn-lt"/>
              <a:cs typeface="Estrangelo Edessa" pitchFamily="66" charset="0"/>
            </a:rPr>
            <a:t>Consolidación de la información: restringida por la ubicación geográfica de las unidades militares y las redes de comunicación dificultan la recopilación de la información. </a:t>
          </a:r>
          <a:endParaRPr lang="es-CO" sz="1600" b="0" kern="1200" dirty="0" smtClean="0">
            <a:latin typeface="+mn-lt"/>
            <a:ea typeface="ＭＳ Ｐゴシック" pitchFamily="34" charset="-128"/>
            <a:cs typeface="Estrangelo Edessa" pitchFamily="66" charset="0"/>
          </a:endParaRPr>
        </a:p>
      </dsp:txBody>
      <dsp:txXfrm>
        <a:off x="476894" y="1470423"/>
        <a:ext cx="6676527" cy="944640"/>
      </dsp:txXfrm>
    </dsp:sp>
    <dsp:sp modelId="{37C23EF3-D4B5-4D29-AF0C-07009EFD09FD}">
      <dsp:nvSpPr>
        <dsp:cNvPr id="0" name=""/>
        <dsp:cNvSpPr/>
      </dsp:nvSpPr>
      <dsp:spPr>
        <a:xfrm>
          <a:off x="0" y="3394263"/>
          <a:ext cx="9537896" cy="806400"/>
        </a:xfrm>
        <a:prstGeom prst="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FA6513EA-CDC3-4421-82A8-09B6B5E53A71}">
      <dsp:nvSpPr>
        <dsp:cNvPr id="0" name=""/>
        <dsp:cNvSpPr/>
      </dsp:nvSpPr>
      <dsp:spPr>
        <a:xfrm>
          <a:off x="476894" y="2921943"/>
          <a:ext cx="6676527" cy="94464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2357" tIns="0" rIns="252357" bIns="0" numCol="1" spcCol="1270" anchor="ctr" anchorCtr="0">
          <a:noAutofit/>
        </a:bodyPr>
        <a:lstStyle/>
        <a:p>
          <a:pPr lvl="0" algn="ctr" defTabSz="711200">
            <a:lnSpc>
              <a:spcPct val="90000"/>
            </a:lnSpc>
            <a:spcBef>
              <a:spcPct val="0"/>
            </a:spcBef>
            <a:spcAft>
              <a:spcPts val="0"/>
            </a:spcAft>
          </a:pPr>
          <a:r>
            <a:rPr lang="es-ES" sz="1600" kern="1200" dirty="0" smtClean="0">
              <a:latin typeface="+mn-lt"/>
              <a:cs typeface="Estrangelo Edessa" pitchFamily="66" charset="0"/>
            </a:rPr>
            <a:t>Los tiempos de respuesta en las comunicaciones en las distintas regionales, los cuales llevan, en buena parte, al incumplimiento de los términos</a:t>
          </a:r>
          <a:endParaRPr lang="es-CO" sz="1600" b="0" kern="1200" dirty="0" smtClean="0">
            <a:latin typeface="+mn-lt"/>
            <a:ea typeface="ＭＳ Ｐゴシック" pitchFamily="34" charset="-128"/>
            <a:cs typeface="Estrangelo Edessa" pitchFamily="66" charset="0"/>
          </a:endParaRPr>
        </a:p>
      </dsp:txBody>
      <dsp:txXfrm>
        <a:off x="476894" y="2921943"/>
        <a:ext cx="6676527" cy="944640"/>
      </dsp:txXfrm>
    </dsp:sp>
    <dsp:sp modelId="{427880FB-C6BC-4F33-A667-0BBD6274EDC9}">
      <dsp:nvSpPr>
        <dsp:cNvPr id="0" name=""/>
        <dsp:cNvSpPr/>
      </dsp:nvSpPr>
      <dsp:spPr>
        <a:xfrm>
          <a:off x="0" y="4845783"/>
          <a:ext cx="9537896" cy="806400"/>
        </a:xfrm>
        <a:prstGeom prst="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150D432E-1166-4E92-990B-2057BF88DAEB}">
      <dsp:nvSpPr>
        <dsp:cNvPr id="0" name=""/>
        <dsp:cNvSpPr/>
      </dsp:nvSpPr>
      <dsp:spPr>
        <a:xfrm>
          <a:off x="476894" y="4373463"/>
          <a:ext cx="6676527" cy="94464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2357" tIns="0" rIns="252357" bIns="0" numCol="1" spcCol="1270" anchor="ctr" anchorCtr="0">
          <a:noAutofit/>
        </a:bodyPr>
        <a:lstStyle/>
        <a:p>
          <a:pPr lvl="0" algn="l" defTabSz="711200">
            <a:lnSpc>
              <a:spcPct val="90000"/>
            </a:lnSpc>
            <a:spcBef>
              <a:spcPct val="0"/>
            </a:spcBef>
            <a:spcAft>
              <a:spcPct val="35000"/>
            </a:spcAft>
          </a:pPr>
          <a:r>
            <a:rPr lang="es-CO" sz="1600" kern="1200" dirty="0" smtClean="0">
              <a:latin typeface="+mn-lt"/>
            </a:rPr>
            <a:t>Los procesos de comunicación pueden ser limitados y eso provoca una baja integración entre áreas, lo que se puede derivar en complicaciones que impactan incluso en el clima organizacional. </a:t>
          </a:r>
          <a:endParaRPr lang="es-CO" sz="1600" b="0" kern="1200" dirty="0">
            <a:latin typeface="+mn-lt"/>
            <a:cs typeface="Estrangelo Edessa" pitchFamily="66" charset="0"/>
          </a:endParaRPr>
        </a:p>
      </dsp:txBody>
      <dsp:txXfrm>
        <a:off x="476894" y="4373463"/>
        <a:ext cx="6676527" cy="944640"/>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4BCC1E-0413-42EF-8AC8-B077FCFDB8A6}">
      <dsp:nvSpPr>
        <dsp:cNvPr id="0" name=""/>
        <dsp:cNvSpPr/>
      </dsp:nvSpPr>
      <dsp:spPr>
        <a:xfrm>
          <a:off x="0" y="491223"/>
          <a:ext cx="9537896" cy="8064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E17CC1E0-444A-456C-9823-80DAD2861654}">
      <dsp:nvSpPr>
        <dsp:cNvPr id="0" name=""/>
        <dsp:cNvSpPr/>
      </dsp:nvSpPr>
      <dsp:spPr>
        <a:xfrm>
          <a:off x="454074" y="18903"/>
          <a:ext cx="9081483" cy="944640"/>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2357" tIns="0" rIns="252357" bIns="0" numCol="1" spcCol="1270" anchor="ctr" anchorCtr="0">
          <a:noAutofit/>
        </a:bodyPr>
        <a:lstStyle/>
        <a:p>
          <a:pPr lvl="0" algn="l" defTabSz="889000">
            <a:lnSpc>
              <a:spcPct val="90000"/>
            </a:lnSpc>
            <a:spcBef>
              <a:spcPct val="0"/>
            </a:spcBef>
            <a:spcAft>
              <a:spcPct val="35000"/>
            </a:spcAft>
          </a:pPr>
          <a:r>
            <a:rPr lang="es-ES" sz="2000" kern="1200" dirty="0" smtClean="0">
              <a:latin typeface="+mn-lt"/>
            </a:rPr>
            <a:t>Comenta que ellos tienen una meta muy retadora, que les han sugerido cambiarla o reformularla, pero en el GSED se considera que no deben hacerlo.</a:t>
          </a:r>
          <a:endParaRPr lang="es-CO" sz="2000" b="0" kern="1200" dirty="0">
            <a:latin typeface="+mn-lt"/>
            <a:cs typeface="Estrangelo Edessa" pitchFamily="66" charset="0"/>
          </a:endParaRPr>
        </a:p>
      </dsp:txBody>
      <dsp:txXfrm>
        <a:off x="454074" y="18903"/>
        <a:ext cx="9081483" cy="944640"/>
      </dsp:txXfrm>
    </dsp:sp>
    <dsp:sp modelId="{D7E154B4-25D8-4DA6-88C9-6D633AB5202B}">
      <dsp:nvSpPr>
        <dsp:cNvPr id="0" name=""/>
        <dsp:cNvSpPr/>
      </dsp:nvSpPr>
      <dsp:spPr>
        <a:xfrm>
          <a:off x="0" y="1942743"/>
          <a:ext cx="9537896" cy="8064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E52BD3D2-2FE7-40D3-AA82-10ED07B834E5}">
      <dsp:nvSpPr>
        <dsp:cNvPr id="0" name=""/>
        <dsp:cNvSpPr/>
      </dsp:nvSpPr>
      <dsp:spPr>
        <a:xfrm>
          <a:off x="454074" y="1470423"/>
          <a:ext cx="9081483" cy="944640"/>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2357" tIns="0" rIns="252357" bIns="0" numCol="1" spcCol="1270" anchor="ctr" anchorCtr="0">
          <a:noAutofit/>
        </a:bodyPr>
        <a:lstStyle/>
        <a:p>
          <a:pPr lvl="0" algn="l" defTabSz="889000">
            <a:lnSpc>
              <a:spcPct val="90000"/>
            </a:lnSpc>
            <a:spcBef>
              <a:spcPct val="0"/>
            </a:spcBef>
            <a:spcAft>
              <a:spcPct val="35000"/>
            </a:spcAft>
          </a:pPr>
          <a:r>
            <a:rPr lang="es-ES" sz="2000" kern="1200" dirty="0" smtClean="0">
              <a:latin typeface="+mn-lt"/>
              <a:cs typeface="Estrangelo Edessa" pitchFamily="66" charset="0"/>
            </a:rPr>
            <a:t>Cultura del autocontrol: no se visibiliza en mayor medida en el personal de la Agencia que labora en las regionales, el cual no asume su rol de prevención en la ejecución de los procesos. </a:t>
          </a:r>
          <a:endParaRPr lang="es-CO" sz="2000" b="0" kern="1200" dirty="0">
            <a:latin typeface="+mn-lt"/>
            <a:cs typeface="Estrangelo Edessa" pitchFamily="66" charset="0"/>
          </a:endParaRPr>
        </a:p>
      </dsp:txBody>
      <dsp:txXfrm>
        <a:off x="454074" y="1470423"/>
        <a:ext cx="9081483" cy="944640"/>
      </dsp:txXfrm>
    </dsp:sp>
    <dsp:sp modelId="{E4E034A6-ABCA-476B-8C65-A3A1CAE399C8}">
      <dsp:nvSpPr>
        <dsp:cNvPr id="0" name=""/>
        <dsp:cNvSpPr/>
      </dsp:nvSpPr>
      <dsp:spPr>
        <a:xfrm>
          <a:off x="0" y="3394263"/>
          <a:ext cx="9537896" cy="8064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D25CF639-AFC8-442A-BBDB-F64743F7D869}">
      <dsp:nvSpPr>
        <dsp:cNvPr id="0" name=""/>
        <dsp:cNvSpPr/>
      </dsp:nvSpPr>
      <dsp:spPr>
        <a:xfrm>
          <a:off x="454074" y="2921943"/>
          <a:ext cx="9081483" cy="944640"/>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2357" tIns="0" rIns="252357" bIns="0" numCol="1" spcCol="1270" anchor="ctr" anchorCtr="0">
          <a:noAutofit/>
        </a:bodyPr>
        <a:lstStyle/>
        <a:p>
          <a:pPr lvl="0" algn="l" defTabSz="889000">
            <a:lnSpc>
              <a:spcPct val="90000"/>
            </a:lnSpc>
            <a:spcBef>
              <a:spcPct val="0"/>
            </a:spcBef>
            <a:spcAft>
              <a:spcPct val="35000"/>
            </a:spcAft>
          </a:pPr>
          <a:r>
            <a:rPr lang="es-ES" sz="2000" kern="1200" dirty="0" smtClean="0">
              <a:latin typeface="+mn-lt"/>
              <a:cs typeface="Estrangelo Edessa" pitchFamily="66" charset="0"/>
            </a:rPr>
            <a:t>La falta de control sobre el personal asociado pues no existe forma más allá del control que ejercen los funcionarios de planta sobre ellos, debido a que la responsabilidad disciplinaria recae en el trabajador de planta. </a:t>
          </a:r>
          <a:endParaRPr lang="es-CO" sz="2000" b="0" kern="1200" dirty="0">
            <a:latin typeface="+mn-lt"/>
            <a:cs typeface="Estrangelo Edessa" pitchFamily="66" charset="0"/>
          </a:endParaRPr>
        </a:p>
      </dsp:txBody>
      <dsp:txXfrm>
        <a:off x="454074" y="2921943"/>
        <a:ext cx="9081483" cy="944640"/>
      </dsp:txXfrm>
    </dsp:sp>
    <dsp:sp modelId="{3EED7D61-92A8-4BA3-8751-A48D38262421}">
      <dsp:nvSpPr>
        <dsp:cNvPr id="0" name=""/>
        <dsp:cNvSpPr/>
      </dsp:nvSpPr>
      <dsp:spPr>
        <a:xfrm>
          <a:off x="0" y="4845783"/>
          <a:ext cx="9537896" cy="8064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D8DC6BDD-CD77-4905-BB01-8035561231AC}">
      <dsp:nvSpPr>
        <dsp:cNvPr id="0" name=""/>
        <dsp:cNvSpPr/>
      </dsp:nvSpPr>
      <dsp:spPr>
        <a:xfrm>
          <a:off x="454074" y="4373463"/>
          <a:ext cx="9081483" cy="944640"/>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2357" tIns="0" rIns="252357" bIns="0" numCol="1" spcCol="1270" anchor="ctr" anchorCtr="0">
          <a:noAutofit/>
        </a:bodyPr>
        <a:lstStyle/>
        <a:p>
          <a:pPr lvl="0" algn="l" defTabSz="889000">
            <a:lnSpc>
              <a:spcPct val="90000"/>
            </a:lnSpc>
            <a:spcBef>
              <a:spcPct val="0"/>
            </a:spcBef>
            <a:spcAft>
              <a:spcPct val="35000"/>
            </a:spcAft>
          </a:pPr>
          <a:r>
            <a:rPr lang="es-CO" sz="2000" kern="1200" dirty="0" smtClean="0">
              <a:latin typeface="+mn-lt"/>
              <a:cs typeface="Estrangelo Edessa" pitchFamily="66" charset="0"/>
            </a:rPr>
            <a:t>Se considera que no se ha cumplido con todos los objetivos que se pretendían con el GSED y se ha desperdiciado la oportunidad de generar sinergias y conocimientos. (Reuniones dependencias similares)</a:t>
          </a:r>
          <a:endParaRPr lang="es-CO" sz="2000" b="0" kern="1200" dirty="0">
            <a:latin typeface="+mn-lt"/>
            <a:cs typeface="Estrangelo Edessa" pitchFamily="66" charset="0"/>
          </a:endParaRPr>
        </a:p>
      </dsp:txBody>
      <dsp:txXfrm>
        <a:off x="454074" y="4373463"/>
        <a:ext cx="9081483" cy="944640"/>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AB1C0F3-78ED-4960-B602-33285184BE41}">
      <dsp:nvSpPr>
        <dsp:cNvPr id="0" name=""/>
        <dsp:cNvSpPr/>
      </dsp:nvSpPr>
      <dsp:spPr>
        <a:xfrm>
          <a:off x="0" y="0"/>
          <a:ext cx="8961120" cy="5811170"/>
        </a:xfrm>
        <a:prstGeom prst="roundRect">
          <a:avLst>
            <a:gd name="adj" fmla="val 85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4510114" numCol="1" spcCol="1270" anchor="t" anchorCtr="0">
          <a:noAutofit/>
        </a:bodyPr>
        <a:lstStyle/>
        <a:p>
          <a:pPr lvl="0" algn="ctr" defTabSz="1244600">
            <a:lnSpc>
              <a:spcPct val="90000"/>
            </a:lnSpc>
            <a:spcBef>
              <a:spcPct val="0"/>
            </a:spcBef>
            <a:spcAft>
              <a:spcPct val="35000"/>
            </a:spcAft>
          </a:pPr>
          <a:endParaRPr lang="es-CO" sz="2800" b="1" kern="1200" dirty="0">
            <a:latin typeface="+mn-lt"/>
            <a:cs typeface="Estrangelo Edessa" pitchFamily="66" charset="0"/>
          </a:endParaRPr>
        </a:p>
      </dsp:txBody>
      <dsp:txXfrm>
        <a:off x="0" y="0"/>
        <a:ext cx="8961120" cy="5811170"/>
      </dsp:txXfrm>
    </dsp:sp>
    <dsp:sp modelId="{6005C51B-245F-47CA-BD14-EB143F05F6C7}">
      <dsp:nvSpPr>
        <dsp:cNvPr id="0" name=""/>
        <dsp:cNvSpPr/>
      </dsp:nvSpPr>
      <dsp:spPr>
        <a:xfrm>
          <a:off x="179361" y="665684"/>
          <a:ext cx="2377994" cy="2793749"/>
        </a:xfrm>
        <a:prstGeom prst="roundRect">
          <a:avLst>
            <a:gd name="adj" fmla="val 10500"/>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dirty="0" smtClean="0">
              <a:latin typeface="+mn-lt"/>
              <a:cs typeface="Estrangelo Edessa" pitchFamily="66" charset="0"/>
            </a:rPr>
            <a:t>Construcción de plantas de comidas listas con el fin de reducir costos de intermediación, la consolidación de la marca AGLO para lograr la trazabilidad, posicionamiento y reducción de costos. </a:t>
          </a:r>
          <a:endParaRPr lang="es-CO" sz="1800" kern="1200" dirty="0">
            <a:latin typeface="+mn-lt"/>
            <a:cs typeface="Estrangelo Edessa" pitchFamily="66" charset="0"/>
          </a:endParaRPr>
        </a:p>
      </dsp:txBody>
      <dsp:txXfrm>
        <a:off x="179361" y="665684"/>
        <a:ext cx="2377994" cy="2793749"/>
      </dsp:txXfrm>
    </dsp:sp>
    <dsp:sp modelId="{A48AD48C-258D-4352-A124-2923AA7232E4}">
      <dsp:nvSpPr>
        <dsp:cNvPr id="0" name=""/>
        <dsp:cNvSpPr/>
      </dsp:nvSpPr>
      <dsp:spPr>
        <a:xfrm>
          <a:off x="178843" y="3842365"/>
          <a:ext cx="2377981" cy="1264894"/>
        </a:xfrm>
        <a:prstGeom prst="roundRect">
          <a:avLst>
            <a:gd name="adj" fmla="val 10500"/>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dirty="0" smtClean="0">
              <a:latin typeface="+mn-lt"/>
              <a:cs typeface="Estrangelo Edessa" pitchFamily="66" charset="0"/>
            </a:rPr>
            <a:t>Se  piensa  lograr liderar  el  suministro en combustibles en todas las FF.MM para el año 2012. </a:t>
          </a:r>
          <a:endParaRPr lang="es-CO" sz="1800" kern="1200" dirty="0">
            <a:latin typeface="+mn-lt"/>
            <a:cs typeface="Estrangelo Edessa" pitchFamily="66" charset="0"/>
          </a:endParaRPr>
        </a:p>
      </dsp:txBody>
      <dsp:txXfrm>
        <a:off x="178843" y="3842365"/>
        <a:ext cx="2377981" cy="1264894"/>
      </dsp:txXfrm>
    </dsp:sp>
    <dsp:sp modelId="{FEF11D57-F536-4196-B47D-87408C4ADBF6}">
      <dsp:nvSpPr>
        <dsp:cNvPr id="0" name=""/>
        <dsp:cNvSpPr/>
      </dsp:nvSpPr>
      <dsp:spPr>
        <a:xfrm>
          <a:off x="2802632" y="2585537"/>
          <a:ext cx="6078287" cy="2100743"/>
        </a:xfrm>
        <a:prstGeom prst="roundRect">
          <a:avLst>
            <a:gd name="adj" fmla="val 105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2583065" numCol="1" spcCol="1270" anchor="t" anchorCtr="0">
          <a:noAutofit/>
        </a:bodyPr>
        <a:lstStyle/>
        <a:p>
          <a:pPr lvl="0" algn="just" defTabSz="800100">
            <a:lnSpc>
              <a:spcPct val="90000"/>
            </a:lnSpc>
            <a:spcBef>
              <a:spcPct val="0"/>
            </a:spcBef>
            <a:spcAft>
              <a:spcPct val="35000"/>
            </a:spcAft>
          </a:pPr>
          <a:endParaRPr lang="es-CO" sz="1800" b="0" kern="1200" dirty="0" smtClean="0">
            <a:latin typeface="+mn-lt"/>
            <a:cs typeface="Estrangelo Edessa" pitchFamily="66" charset="0"/>
          </a:endParaRPr>
        </a:p>
        <a:p>
          <a:pPr lvl="0" algn="just" defTabSz="800100">
            <a:lnSpc>
              <a:spcPct val="90000"/>
            </a:lnSpc>
            <a:spcBef>
              <a:spcPct val="0"/>
            </a:spcBef>
            <a:spcAft>
              <a:spcPct val="35000"/>
            </a:spcAft>
          </a:pPr>
          <a:r>
            <a:rPr lang="es-CO" sz="1800" b="0" kern="1200" dirty="0" smtClean="0">
              <a:latin typeface="+mn-lt"/>
              <a:cs typeface="Estrangelo Edessa" pitchFamily="66" charset="0"/>
            </a:rPr>
            <a:t>Nuevo formato de las servitiendas (Aguachica y Quibdó) que pretende incluir diferentes servicios: comidas rápidas, servicio de internet, teléfono.</a:t>
          </a:r>
          <a:endParaRPr lang="es-CO" sz="1800" kern="1200" dirty="0" smtClean="0">
            <a:latin typeface="+mn-lt"/>
            <a:cs typeface="Estrangelo Edessa" pitchFamily="66" charset="0"/>
          </a:endParaRPr>
        </a:p>
      </dsp:txBody>
      <dsp:txXfrm>
        <a:off x="2802632" y="2585537"/>
        <a:ext cx="6078287" cy="2100743"/>
      </dsp:txXfrm>
    </dsp:sp>
    <dsp:sp modelId="{CF81F42F-0512-46D4-A274-ADC410393AF8}">
      <dsp:nvSpPr>
        <dsp:cNvPr id="0" name=""/>
        <dsp:cNvSpPr/>
      </dsp:nvSpPr>
      <dsp:spPr>
        <a:xfrm>
          <a:off x="3462444" y="3594535"/>
          <a:ext cx="1785646" cy="2043554"/>
        </a:xfrm>
        <a:prstGeom prst="roundRect">
          <a:avLst>
            <a:gd name="adj" fmla="val 10500"/>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b="0" kern="1200" dirty="0" smtClean="0">
              <a:latin typeface="+mn-lt"/>
              <a:cs typeface="Estrangelo Edessa" pitchFamily="66" charset="0"/>
            </a:rPr>
            <a:t>Pasajes AGLO que incluye planes turísticos para miembros de las fuerzas militares. </a:t>
          </a:r>
          <a:endParaRPr lang="es-CO" sz="1800" kern="1200" dirty="0">
            <a:latin typeface="+mn-lt"/>
            <a:cs typeface="Estrangelo Edessa" pitchFamily="66" charset="0"/>
          </a:endParaRPr>
        </a:p>
      </dsp:txBody>
      <dsp:txXfrm>
        <a:off x="3462444" y="3594535"/>
        <a:ext cx="1785646" cy="2043554"/>
      </dsp:txXfrm>
    </dsp:sp>
    <dsp:sp modelId="{20B79831-B6F7-4514-9CC5-02DFC34FDFA0}">
      <dsp:nvSpPr>
        <dsp:cNvPr id="0" name=""/>
        <dsp:cNvSpPr/>
      </dsp:nvSpPr>
      <dsp:spPr>
        <a:xfrm>
          <a:off x="6180177" y="3578775"/>
          <a:ext cx="1725783" cy="2045201"/>
        </a:xfrm>
        <a:prstGeom prst="roundRect">
          <a:avLst>
            <a:gd name="adj" fmla="val 10500"/>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b="0" kern="1200" dirty="0" smtClean="0">
              <a:latin typeface="+mn-lt"/>
              <a:cs typeface="Estrangelo Edessa" pitchFamily="66" charset="0"/>
            </a:rPr>
            <a:t>Créditos para vivienda no en UVR pero sin competir con CAPROVIMPO.</a:t>
          </a:r>
          <a:endParaRPr lang="es-CO" sz="1800" kern="1200" dirty="0">
            <a:latin typeface="+mn-lt"/>
            <a:cs typeface="Estrangelo Edessa" pitchFamily="66" charset="0"/>
          </a:endParaRPr>
        </a:p>
      </dsp:txBody>
      <dsp:txXfrm>
        <a:off x="6180177" y="3578775"/>
        <a:ext cx="1725783" cy="2045201"/>
      </dsp:txXfrm>
    </dsp:sp>
    <dsp:sp modelId="{C34A8ABE-4EF6-4055-8464-9F19B5935416}">
      <dsp:nvSpPr>
        <dsp:cNvPr id="0" name=""/>
        <dsp:cNvSpPr/>
      </dsp:nvSpPr>
      <dsp:spPr>
        <a:xfrm>
          <a:off x="5611896" y="756710"/>
          <a:ext cx="3037184" cy="1579279"/>
        </a:xfrm>
        <a:prstGeom prst="roundRect">
          <a:avLst>
            <a:gd name="adj" fmla="val 10500"/>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dirty="0" smtClean="0">
              <a:latin typeface="+mn-lt"/>
              <a:cs typeface="Estrangelo Edessa" pitchFamily="66" charset="0"/>
            </a:rPr>
            <a:t>Se pretende implantar un sistema de administración electrónico de combustibles a nivel nacional para el control del recurso y de las flotas por medio satelital.</a:t>
          </a:r>
          <a:endParaRPr lang="es-CO" sz="1800" kern="1200" dirty="0">
            <a:latin typeface="+mn-lt"/>
            <a:cs typeface="Estrangelo Edessa" pitchFamily="66" charset="0"/>
          </a:endParaRPr>
        </a:p>
      </dsp:txBody>
      <dsp:txXfrm>
        <a:off x="5611896" y="756710"/>
        <a:ext cx="3037184" cy="1579279"/>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E6B12F8-6B65-4036-990B-F17B902444C2}">
      <dsp:nvSpPr>
        <dsp:cNvPr id="0" name=""/>
        <dsp:cNvSpPr/>
      </dsp:nvSpPr>
      <dsp:spPr>
        <a:xfrm>
          <a:off x="0" y="674316"/>
          <a:ext cx="9076849" cy="65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820BE1-67EB-4B1D-8DB3-F21808A98277}">
      <dsp:nvSpPr>
        <dsp:cNvPr id="0" name=""/>
        <dsp:cNvSpPr/>
      </dsp:nvSpPr>
      <dsp:spPr>
        <a:xfrm>
          <a:off x="432125" y="83939"/>
          <a:ext cx="8642498" cy="9741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158" tIns="0" rIns="240158" bIns="0" numCol="1" spcCol="1270" anchor="ctr" anchorCtr="0">
          <a:noAutofit/>
        </a:bodyPr>
        <a:lstStyle/>
        <a:p>
          <a:pPr lvl="0" algn="l" defTabSz="889000">
            <a:lnSpc>
              <a:spcPct val="90000"/>
            </a:lnSpc>
            <a:spcBef>
              <a:spcPct val="0"/>
            </a:spcBef>
            <a:spcAft>
              <a:spcPct val="35000"/>
            </a:spcAft>
          </a:pPr>
          <a:r>
            <a:rPr lang="es-CO" sz="2000" kern="1200" dirty="0" smtClean="0"/>
            <a:t>Reglamentación de las sinergias en aspectos contractuales de las empresas del Grupo y las Fuerzas Armadas.</a:t>
          </a:r>
        </a:p>
      </dsp:txBody>
      <dsp:txXfrm>
        <a:off x="432125" y="83939"/>
        <a:ext cx="8642498" cy="974136"/>
      </dsp:txXfrm>
    </dsp:sp>
    <dsp:sp modelId="{46A63013-B74A-45BF-9F37-BCEFAD33C8FD}">
      <dsp:nvSpPr>
        <dsp:cNvPr id="0" name=""/>
        <dsp:cNvSpPr/>
      </dsp:nvSpPr>
      <dsp:spPr>
        <a:xfrm>
          <a:off x="0" y="2060292"/>
          <a:ext cx="9076849" cy="65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EBBE69-F6F3-4D30-8D73-3453565DF687}">
      <dsp:nvSpPr>
        <dsp:cNvPr id="0" name=""/>
        <dsp:cNvSpPr/>
      </dsp:nvSpPr>
      <dsp:spPr>
        <a:xfrm>
          <a:off x="432125" y="1469916"/>
          <a:ext cx="8642498" cy="9741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158" tIns="0" rIns="240158" bIns="0" numCol="1" spcCol="1270" anchor="ctr" anchorCtr="0">
          <a:noAutofit/>
        </a:bodyPr>
        <a:lstStyle/>
        <a:p>
          <a:pPr lvl="0" algn="l" defTabSz="889000">
            <a:lnSpc>
              <a:spcPct val="90000"/>
            </a:lnSpc>
            <a:spcBef>
              <a:spcPct val="0"/>
            </a:spcBef>
            <a:spcAft>
              <a:spcPct val="35000"/>
            </a:spcAft>
          </a:pPr>
          <a:r>
            <a:rPr lang="es-CO" sz="2000" kern="1200" dirty="0" smtClean="0"/>
            <a:t>Asumir el papel del Viceministerio como Centro Corporativo como </a:t>
          </a:r>
          <a:r>
            <a:rPr lang="es-CO" sz="2000" kern="1200" smtClean="0"/>
            <a:t>asesor permanente </a:t>
          </a:r>
          <a:r>
            <a:rPr lang="es-CO" sz="2000" kern="1200" dirty="0" smtClean="0"/>
            <a:t>a partir del seguimiento y diagnóstico del desempeño del Grupo ejerza el liderazgo en el cumplimiento de los objetivos. </a:t>
          </a:r>
        </a:p>
      </dsp:txBody>
      <dsp:txXfrm>
        <a:off x="432125" y="1469916"/>
        <a:ext cx="8642498" cy="974136"/>
      </dsp:txXfrm>
    </dsp:sp>
    <dsp:sp modelId="{D301C46C-F134-4A24-BC28-2C72E9421235}">
      <dsp:nvSpPr>
        <dsp:cNvPr id="0" name=""/>
        <dsp:cNvSpPr/>
      </dsp:nvSpPr>
      <dsp:spPr>
        <a:xfrm>
          <a:off x="0" y="3446268"/>
          <a:ext cx="9076849" cy="65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EE5155-B1B1-42BB-B0D6-5ECE422BDC10}">
      <dsp:nvSpPr>
        <dsp:cNvPr id="0" name=""/>
        <dsp:cNvSpPr/>
      </dsp:nvSpPr>
      <dsp:spPr>
        <a:xfrm>
          <a:off x="432125" y="2855892"/>
          <a:ext cx="8642498" cy="9741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158" tIns="0" rIns="240158" bIns="0" numCol="1" spcCol="1270" anchor="ctr" anchorCtr="0">
          <a:noAutofit/>
        </a:bodyPr>
        <a:lstStyle/>
        <a:p>
          <a:pPr lvl="0" algn="l" defTabSz="889000">
            <a:lnSpc>
              <a:spcPct val="90000"/>
            </a:lnSpc>
            <a:spcBef>
              <a:spcPct val="0"/>
            </a:spcBef>
            <a:spcAft>
              <a:spcPct val="35000"/>
            </a:spcAft>
          </a:pPr>
          <a:r>
            <a:rPr lang="es-CO" sz="2000" kern="1200" dirty="0" smtClean="0"/>
            <a:t>Definir el perfil de los cargos directivos, partiendo del nivel de competencias administrativas y gerenciales necesarias en cada organización.</a:t>
          </a:r>
        </a:p>
      </dsp:txBody>
      <dsp:txXfrm>
        <a:off x="432125" y="2855892"/>
        <a:ext cx="8642498" cy="974136"/>
      </dsp:txXfrm>
    </dsp:sp>
    <dsp:sp modelId="{D81E347C-DD97-4C5F-9480-7668A13B2E9F}">
      <dsp:nvSpPr>
        <dsp:cNvPr id="0" name=""/>
        <dsp:cNvSpPr/>
      </dsp:nvSpPr>
      <dsp:spPr>
        <a:xfrm>
          <a:off x="0" y="4832245"/>
          <a:ext cx="9076849" cy="65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56ED52-C43B-4F5A-A59A-65629DFE277B}">
      <dsp:nvSpPr>
        <dsp:cNvPr id="0" name=""/>
        <dsp:cNvSpPr/>
      </dsp:nvSpPr>
      <dsp:spPr>
        <a:xfrm>
          <a:off x="432125" y="4241868"/>
          <a:ext cx="8642498" cy="9741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158" tIns="0" rIns="240158" bIns="0" numCol="1" spcCol="1270" anchor="ctr" anchorCtr="0">
          <a:noAutofit/>
        </a:bodyPr>
        <a:lstStyle/>
        <a:p>
          <a:pPr lvl="0" algn="l" defTabSz="889000">
            <a:lnSpc>
              <a:spcPct val="90000"/>
            </a:lnSpc>
            <a:spcBef>
              <a:spcPct val="0"/>
            </a:spcBef>
            <a:spcAft>
              <a:spcPct val="35000"/>
            </a:spcAft>
          </a:pPr>
          <a:r>
            <a:rPr lang="es-CO" sz="2000" kern="1200" dirty="0" smtClean="0"/>
            <a:t>Consolidar el manejo de herramientas y técnicas de gestión estratégica como el Cuadro de Mando Integral, evolucionando su función de simple valoración y monitoreo. </a:t>
          </a:r>
        </a:p>
      </dsp:txBody>
      <dsp:txXfrm>
        <a:off x="432125" y="4241868"/>
        <a:ext cx="8642498" cy="974136"/>
      </dsp:txXfrm>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E6B12F8-6B65-4036-990B-F17B902444C2}">
      <dsp:nvSpPr>
        <dsp:cNvPr id="0" name=""/>
        <dsp:cNvSpPr/>
      </dsp:nvSpPr>
      <dsp:spPr>
        <a:xfrm>
          <a:off x="0" y="436958"/>
          <a:ext cx="9075738" cy="73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820BE1-67EB-4B1D-8DB3-F21808A98277}">
      <dsp:nvSpPr>
        <dsp:cNvPr id="0" name=""/>
        <dsp:cNvSpPr/>
      </dsp:nvSpPr>
      <dsp:spPr>
        <a:xfrm>
          <a:off x="432072" y="8918"/>
          <a:ext cx="8641441" cy="856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129" tIns="0" rIns="240129" bIns="0" numCol="1" spcCol="1270" anchor="ctr" anchorCtr="0">
          <a:noAutofit/>
        </a:bodyPr>
        <a:lstStyle/>
        <a:p>
          <a:pPr lvl="0" algn="l" defTabSz="889000">
            <a:lnSpc>
              <a:spcPct val="90000"/>
            </a:lnSpc>
            <a:spcBef>
              <a:spcPct val="0"/>
            </a:spcBef>
            <a:spcAft>
              <a:spcPct val="35000"/>
            </a:spcAft>
          </a:pPr>
          <a:r>
            <a:rPr lang="es-CO" sz="2000" kern="1200" dirty="0" smtClean="0">
              <a:latin typeface="+mn-lt"/>
              <a:cs typeface="Estrangelo Edessa" pitchFamily="66" charset="0"/>
            </a:rPr>
            <a:t>Se debería implantar un sistema que unifique la información para facilitar la generación de informes (flujo de información) y la evaluación de la gestión.</a:t>
          </a:r>
          <a:endParaRPr lang="es-CO" sz="2000" kern="1200" dirty="0" smtClean="0"/>
        </a:p>
      </dsp:txBody>
      <dsp:txXfrm>
        <a:off x="432072" y="8918"/>
        <a:ext cx="8641441" cy="856080"/>
      </dsp:txXfrm>
    </dsp:sp>
    <dsp:sp modelId="{46A63013-B74A-45BF-9F37-BCEFAD33C8FD}">
      <dsp:nvSpPr>
        <dsp:cNvPr id="0" name=""/>
        <dsp:cNvSpPr/>
      </dsp:nvSpPr>
      <dsp:spPr>
        <a:xfrm>
          <a:off x="0" y="1980809"/>
          <a:ext cx="9075738" cy="73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EBBE69-F6F3-4D30-8D73-3453565DF687}">
      <dsp:nvSpPr>
        <dsp:cNvPr id="0" name=""/>
        <dsp:cNvSpPr/>
      </dsp:nvSpPr>
      <dsp:spPr>
        <a:xfrm>
          <a:off x="432072" y="1324358"/>
          <a:ext cx="8641441" cy="10844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129" tIns="0" rIns="240129" bIns="0" numCol="1" spcCol="1270" anchor="ctr" anchorCtr="0">
          <a:noAutofit/>
        </a:bodyPr>
        <a:lstStyle/>
        <a:p>
          <a:pPr lvl="0" algn="l" defTabSz="889000">
            <a:lnSpc>
              <a:spcPct val="90000"/>
            </a:lnSpc>
            <a:spcBef>
              <a:spcPct val="0"/>
            </a:spcBef>
            <a:spcAft>
              <a:spcPct val="35000"/>
            </a:spcAft>
          </a:pPr>
          <a:r>
            <a:rPr lang="es-CO" sz="2000" kern="1200" dirty="0" smtClean="0"/>
            <a:t>Transformar </a:t>
          </a:r>
          <a:r>
            <a:rPr lang="es-CO" sz="2000" kern="1200" dirty="0" smtClean="0"/>
            <a:t>la cultura dentro de las organizaciones que conforman el GSED  y crear más conciencia de trabajo en equipo frente al propósito superior del Grupo.  Verificar que todos estén encaminados hacia el.  </a:t>
          </a:r>
        </a:p>
      </dsp:txBody>
      <dsp:txXfrm>
        <a:off x="432072" y="1324358"/>
        <a:ext cx="8641441" cy="1084490"/>
      </dsp:txXfrm>
    </dsp:sp>
    <dsp:sp modelId="{D301C46C-F134-4A24-BC28-2C72E9421235}">
      <dsp:nvSpPr>
        <dsp:cNvPr id="0" name=""/>
        <dsp:cNvSpPr/>
      </dsp:nvSpPr>
      <dsp:spPr>
        <a:xfrm>
          <a:off x="0" y="3296249"/>
          <a:ext cx="9075738" cy="73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EE5155-B1B1-42BB-B0D6-5ECE422BDC10}">
      <dsp:nvSpPr>
        <dsp:cNvPr id="0" name=""/>
        <dsp:cNvSpPr/>
      </dsp:nvSpPr>
      <dsp:spPr>
        <a:xfrm>
          <a:off x="432072" y="2868209"/>
          <a:ext cx="8641441" cy="856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129" tIns="0" rIns="240129" bIns="0" numCol="1" spcCol="1270" anchor="ctr" anchorCtr="0">
          <a:noAutofit/>
        </a:bodyPr>
        <a:lstStyle/>
        <a:p>
          <a:pPr lvl="0" algn="l" defTabSz="889000">
            <a:lnSpc>
              <a:spcPct val="90000"/>
            </a:lnSpc>
            <a:spcBef>
              <a:spcPct val="0"/>
            </a:spcBef>
            <a:spcAft>
              <a:spcPct val="35000"/>
            </a:spcAft>
          </a:pPr>
          <a:r>
            <a:rPr lang="es-CO" sz="2000" kern="1200" dirty="0" smtClean="0"/>
            <a:t>Se debe analizar el verdadero papel de la ALFM  frente al apoyo que presta a las Fuerzas Militares.</a:t>
          </a:r>
        </a:p>
      </dsp:txBody>
      <dsp:txXfrm>
        <a:off x="432072" y="2868209"/>
        <a:ext cx="8641441" cy="856080"/>
      </dsp:txXfrm>
    </dsp:sp>
    <dsp:sp modelId="{D81E347C-DD97-4C5F-9480-7668A13B2E9F}">
      <dsp:nvSpPr>
        <dsp:cNvPr id="0" name=""/>
        <dsp:cNvSpPr/>
      </dsp:nvSpPr>
      <dsp:spPr>
        <a:xfrm>
          <a:off x="0" y="4611689"/>
          <a:ext cx="9075738" cy="73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56ED52-C43B-4F5A-A59A-65629DFE277B}">
      <dsp:nvSpPr>
        <dsp:cNvPr id="0" name=""/>
        <dsp:cNvSpPr/>
      </dsp:nvSpPr>
      <dsp:spPr>
        <a:xfrm>
          <a:off x="432072" y="4183649"/>
          <a:ext cx="8641441" cy="856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129" tIns="0" rIns="240129" bIns="0" numCol="1" spcCol="1270" anchor="ctr" anchorCtr="0">
          <a:noAutofit/>
        </a:bodyPr>
        <a:lstStyle/>
        <a:p>
          <a:pPr lvl="0" algn="l" defTabSz="889000">
            <a:lnSpc>
              <a:spcPct val="90000"/>
            </a:lnSpc>
            <a:spcBef>
              <a:spcPct val="0"/>
            </a:spcBef>
            <a:spcAft>
              <a:spcPct val="35000"/>
            </a:spcAft>
          </a:pPr>
          <a:r>
            <a:rPr lang="es-CO" sz="2000" kern="1200" dirty="0" smtClean="0"/>
            <a:t>Identificar los problemas claves en la planeación y ejecución de las estratégicas tanto del GSED como en sus organizaciones . Construir una verdadera visión colectiva.</a:t>
          </a:r>
        </a:p>
      </dsp:txBody>
      <dsp:txXfrm>
        <a:off x="432072" y="4183649"/>
        <a:ext cx="8641441" cy="85608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6981D70-63F7-4A45-98D0-D27049122FF9}">
      <dsp:nvSpPr>
        <dsp:cNvPr id="0" name=""/>
        <dsp:cNvSpPr/>
      </dsp:nvSpPr>
      <dsp:spPr>
        <a:xfrm>
          <a:off x="0" y="637626"/>
          <a:ext cx="9076849" cy="10332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FE7562A-84A6-4913-91B8-F19C5C1AB1AC}">
      <dsp:nvSpPr>
        <dsp:cNvPr id="0" name=""/>
        <dsp:cNvSpPr/>
      </dsp:nvSpPr>
      <dsp:spPr>
        <a:xfrm>
          <a:off x="453842" y="32466"/>
          <a:ext cx="6353794" cy="121032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0158" tIns="0" rIns="240158" bIns="0" numCol="1" spcCol="1270" anchor="ctr" anchorCtr="0">
          <a:noAutofit/>
        </a:bodyPr>
        <a:lstStyle/>
        <a:p>
          <a:pPr lvl="0" algn="l" defTabSz="889000">
            <a:lnSpc>
              <a:spcPct val="90000"/>
            </a:lnSpc>
            <a:spcBef>
              <a:spcPct val="0"/>
            </a:spcBef>
            <a:spcAft>
              <a:spcPct val="35000"/>
            </a:spcAft>
          </a:pPr>
          <a:r>
            <a:rPr lang="es-ES" sz="2000" kern="1200" dirty="0" smtClean="0"/>
            <a:t>Revisar la literatura (contexto internacional) acerca de los Sistemas de Control de gestión. (SCG)</a:t>
          </a:r>
          <a:endParaRPr lang="es-CO" sz="2000" kern="1200" dirty="0"/>
        </a:p>
      </dsp:txBody>
      <dsp:txXfrm>
        <a:off x="453842" y="32466"/>
        <a:ext cx="6353794" cy="1210320"/>
      </dsp:txXfrm>
    </dsp:sp>
    <dsp:sp modelId="{5AAF7B15-C2B1-450D-99A8-044DD15EA9C5}">
      <dsp:nvSpPr>
        <dsp:cNvPr id="0" name=""/>
        <dsp:cNvSpPr/>
      </dsp:nvSpPr>
      <dsp:spPr>
        <a:xfrm>
          <a:off x="0" y="2497386"/>
          <a:ext cx="9076849" cy="10332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EA784C7-8287-453C-B424-01A274DF1E90}">
      <dsp:nvSpPr>
        <dsp:cNvPr id="0" name=""/>
        <dsp:cNvSpPr/>
      </dsp:nvSpPr>
      <dsp:spPr>
        <a:xfrm>
          <a:off x="453842" y="1892226"/>
          <a:ext cx="6353794" cy="121032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0158" tIns="0" rIns="240158" bIns="0" numCol="1" spcCol="1270" anchor="ctr" anchorCtr="0">
          <a:noAutofit/>
        </a:bodyPr>
        <a:lstStyle/>
        <a:p>
          <a:pPr lvl="0" algn="l" defTabSz="889000">
            <a:lnSpc>
              <a:spcPct val="90000"/>
            </a:lnSpc>
            <a:spcBef>
              <a:spcPct val="0"/>
            </a:spcBef>
            <a:spcAft>
              <a:spcPct val="35000"/>
            </a:spcAft>
          </a:pPr>
          <a:r>
            <a:rPr lang="es-ES" sz="2000" kern="1200" dirty="0" smtClean="0"/>
            <a:t>Examinar la aplicación de los SCG por parte de las compañías del GSED mediante la metodología del estudio de caso.</a:t>
          </a:r>
          <a:endParaRPr lang="es-CO" sz="2000" kern="1200" dirty="0"/>
        </a:p>
      </dsp:txBody>
      <dsp:txXfrm>
        <a:off x="453842" y="1892226"/>
        <a:ext cx="6353794" cy="1210320"/>
      </dsp:txXfrm>
    </dsp:sp>
    <dsp:sp modelId="{F0BE361B-88BD-4279-A8EA-AFFAEB23F7B0}">
      <dsp:nvSpPr>
        <dsp:cNvPr id="0" name=""/>
        <dsp:cNvSpPr/>
      </dsp:nvSpPr>
      <dsp:spPr>
        <a:xfrm>
          <a:off x="0" y="4357146"/>
          <a:ext cx="9076849" cy="10332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616115C-C80A-44F4-AC79-F65A3758C9CA}">
      <dsp:nvSpPr>
        <dsp:cNvPr id="0" name=""/>
        <dsp:cNvSpPr/>
      </dsp:nvSpPr>
      <dsp:spPr>
        <a:xfrm>
          <a:off x="453842" y="3751986"/>
          <a:ext cx="6353794" cy="121032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0158" tIns="0" rIns="240158" bIns="0" numCol="1" spcCol="1270" anchor="ctr" anchorCtr="0">
          <a:noAutofit/>
        </a:bodyPr>
        <a:lstStyle/>
        <a:p>
          <a:pPr lvl="0" algn="l" defTabSz="889000">
            <a:lnSpc>
              <a:spcPct val="90000"/>
            </a:lnSpc>
            <a:spcBef>
              <a:spcPct val="0"/>
            </a:spcBef>
            <a:spcAft>
              <a:spcPct val="35000"/>
            </a:spcAft>
          </a:pPr>
          <a:r>
            <a:rPr lang="es-MX" sz="2000" kern="1200" dirty="0" smtClean="0"/>
            <a:t>Identificar las variables que influyen en la aplicación de los SCG para el GSED. </a:t>
          </a:r>
          <a:endParaRPr lang="es-CO" sz="2000" kern="1200" dirty="0"/>
        </a:p>
      </dsp:txBody>
      <dsp:txXfrm>
        <a:off x="453842" y="3751986"/>
        <a:ext cx="6353794" cy="121032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258B47-AB8B-4266-B1C2-9543437ABB21}">
      <dsp:nvSpPr>
        <dsp:cNvPr id="0" name=""/>
        <dsp:cNvSpPr/>
      </dsp:nvSpPr>
      <dsp:spPr>
        <a:xfrm>
          <a:off x="0" y="2898256"/>
          <a:ext cx="9076849" cy="161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2C0542-08A6-4797-BB99-8F9BF3230125}">
      <dsp:nvSpPr>
        <dsp:cNvPr id="0" name=""/>
        <dsp:cNvSpPr/>
      </dsp:nvSpPr>
      <dsp:spPr>
        <a:xfrm>
          <a:off x="432125" y="618368"/>
          <a:ext cx="8642498" cy="32245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158" tIns="0" rIns="240158" bIns="0" numCol="1" spcCol="1270" anchor="ctr" anchorCtr="0">
          <a:noAutofit/>
        </a:bodyPr>
        <a:lstStyle/>
        <a:p>
          <a:pPr lvl="0" algn="just" defTabSz="1066800">
            <a:lnSpc>
              <a:spcPct val="90000"/>
            </a:lnSpc>
            <a:spcBef>
              <a:spcPct val="0"/>
            </a:spcBef>
            <a:spcAft>
              <a:spcPct val="35000"/>
            </a:spcAft>
          </a:pPr>
          <a:r>
            <a:rPr lang="es-CO" sz="2400" kern="1200" dirty="0" smtClean="0"/>
            <a:t>Metodológicamente se plantea realizar una delicada y extensa exploración a las fuentes que permiten entender los sistemas de contabilidad y control de gestión, se trabajará con fuentes consolidadas y permanentes en revistas especializadas, posterior a esta revisión se pretende estudiar en las empresas del GSED las variables de los SCG mediante la metodología del estudio de caso.</a:t>
          </a:r>
          <a:endParaRPr lang="es-CO" sz="2400" kern="1200" dirty="0"/>
        </a:p>
      </dsp:txBody>
      <dsp:txXfrm>
        <a:off x="432125" y="618368"/>
        <a:ext cx="8642498" cy="322452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525110C-5B3B-41C0-8F63-E627145B67BA}">
      <dsp:nvSpPr>
        <dsp:cNvPr id="0" name=""/>
        <dsp:cNvSpPr/>
      </dsp:nvSpPr>
      <dsp:spPr>
        <a:xfrm>
          <a:off x="0" y="1107372"/>
          <a:ext cx="9076849" cy="16128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794B3B-3476-4FBB-8E08-4123372C60B7}">
      <dsp:nvSpPr>
        <dsp:cNvPr id="0" name=""/>
        <dsp:cNvSpPr/>
      </dsp:nvSpPr>
      <dsp:spPr>
        <a:xfrm>
          <a:off x="432125" y="162732"/>
          <a:ext cx="8642498" cy="18892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158" tIns="0" rIns="240158" bIns="0" numCol="1" spcCol="1270" anchor="ctr" anchorCtr="0">
          <a:noAutofit/>
        </a:bodyPr>
        <a:lstStyle/>
        <a:p>
          <a:pPr lvl="0" algn="l" defTabSz="800100">
            <a:lnSpc>
              <a:spcPct val="90000"/>
            </a:lnSpc>
            <a:spcBef>
              <a:spcPct val="0"/>
            </a:spcBef>
            <a:spcAft>
              <a:spcPct val="35000"/>
            </a:spcAft>
          </a:pPr>
          <a:r>
            <a:rPr lang="es-CO" sz="1800" b="1" kern="1200" dirty="0" smtClean="0"/>
            <a:t>Investigación Interpretativa</a:t>
          </a:r>
        </a:p>
        <a:p>
          <a:pPr lvl="0" algn="l" defTabSz="800100">
            <a:lnSpc>
              <a:spcPct val="90000"/>
            </a:lnSpc>
            <a:spcBef>
              <a:spcPct val="0"/>
            </a:spcBef>
            <a:spcAft>
              <a:spcPct val="35000"/>
            </a:spcAft>
          </a:pPr>
          <a:r>
            <a:rPr lang="es-CO" sz="1800" kern="1200" dirty="0" smtClean="0"/>
            <a:t>- Explicaciones basadas en un modelo patrón.</a:t>
          </a:r>
        </a:p>
        <a:p>
          <a:pPr lvl="0" algn="l" defTabSz="800100">
            <a:lnSpc>
              <a:spcPct val="90000"/>
            </a:lnSpc>
            <a:spcBef>
              <a:spcPct val="0"/>
            </a:spcBef>
            <a:spcAft>
              <a:spcPct val="35000"/>
            </a:spcAft>
          </a:pPr>
          <a:r>
            <a:rPr lang="es-CO" sz="1800" kern="1200" dirty="0" smtClean="0"/>
            <a:t>- La teoría se utiliza para comprender la naturaleza de las prácticas contables.</a:t>
          </a:r>
          <a:endParaRPr lang="es-ES_tradnl" sz="1800" kern="1200" dirty="0"/>
        </a:p>
      </dsp:txBody>
      <dsp:txXfrm>
        <a:off x="432125" y="162732"/>
        <a:ext cx="8642498" cy="1889280"/>
      </dsp:txXfrm>
    </dsp:sp>
    <dsp:sp modelId="{73867A65-4144-431A-A5C9-2AFA75031758}">
      <dsp:nvSpPr>
        <dsp:cNvPr id="0" name=""/>
        <dsp:cNvSpPr/>
      </dsp:nvSpPr>
      <dsp:spPr>
        <a:xfrm>
          <a:off x="0" y="4010412"/>
          <a:ext cx="9076849" cy="16128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F776EE-77E5-48B4-8066-A961AD49F892}">
      <dsp:nvSpPr>
        <dsp:cNvPr id="0" name=""/>
        <dsp:cNvSpPr/>
      </dsp:nvSpPr>
      <dsp:spPr>
        <a:xfrm>
          <a:off x="432125" y="3065772"/>
          <a:ext cx="8642498" cy="18892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158" tIns="0" rIns="240158" bIns="0" numCol="1" spcCol="1270" anchor="ctr" anchorCtr="0">
          <a:noAutofit/>
        </a:bodyPr>
        <a:lstStyle/>
        <a:p>
          <a:pPr lvl="0" algn="l" defTabSz="800100">
            <a:lnSpc>
              <a:spcPct val="90000"/>
            </a:lnSpc>
            <a:spcBef>
              <a:spcPct val="0"/>
            </a:spcBef>
            <a:spcAft>
              <a:spcPct val="35000"/>
            </a:spcAft>
          </a:pPr>
          <a:r>
            <a:rPr lang="es-CO" sz="1800" b="1" kern="1200" dirty="0" smtClean="0"/>
            <a:t>Casos Exploratorios </a:t>
          </a:r>
          <a:r>
            <a:rPr lang="es-CO" sz="1800" kern="1200" dirty="0" smtClean="0"/>
            <a:t>(Ryan, 2004): </a:t>
          </a:r>
        </a:p>
        <a:p>
          <a:pPr lvl="0" algn="l" defTabSz="800100">
            <a:lnSpc>
              <a:spcPct val="90000"/>
            </a:lnSpc>
            <a:spcBef>
              <a:spcPct val="0"/>
            </a:spcBef>
            <a:spcAft>
              <a:spcPct val="35000"/>
            </a:spcAft>
          </a:pPr>
          <a:r>
            <a:rPr lang="es-CO" sz="1800" kern="1200" dirty="0" smtClean="0"/>
            <a:t>- Explora las razones de la práctica contable.</a:t>
          </a:r>
        </a:p>
        <a:p>
          <a:pPr lvl="0" algn="l" defTabSz="800100">
            <a:lnSpc>
              <a:spcPct val="90000"/>
            </a:lnSpc>
            <a:spcBef>
              <a:spcPct val="0"/>
            </a:spcBef>
            <a:spcAft>
              <a:spcPct val="35000"/>
            </a:spcAft>
          </a:pPr>
          <a:r>
            <a:rPr lang="es-CO" sz="1800" kern="1200" dirty="0" smtClean="0"/>
            <a:t>- El investigador genera hipótesis sobre motivos de una práctica concreta. </a:t>
          </a:r>
        </a:p>
        <a:p>
          <a:pPr lvl="0" algn="l" defTabSz="800100">
            <a:lnSpc>
              <a:spcPct val="90000"/>
            </a:lnSpc>
            <a:spcBef>
              <a:spcPct val="0"/>
            </a:spcBef>
            <a:spcAft>
              <a:spcPct val="35000"/>
            </a:spcAft>
          </a:pPr>
          <a:r>
            <a:rPr lang="es-CO" sz="1800" kern="1200" dirty="0" smtClean="0"/>
            <a:t>- Usado en las primeras etapas de la investigación interpretativa para identificar las cuestiones que hay que explorar en estudios posteriores.</a:t>
          </a:r>
          <a:endParaRPr lang="es-ES_tradnl" sz="1800" kern="1200" dirty="0"/>
        </a:p>
      </dsp:txBody>
      <dsp:txXfrm>
        <a:off x="432125" y="3065772"/>
        <a:ext cx="8642498" cy="188928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17A14F-4AE9-4D5B-AACD-4EBA2071D234}">
      <dsp:nvSpPr>
        <dsp:cNvPr id="0" name=""/>
        <dsp:cNvSpPr/>
      </dsp:nvSpPr>
      <dsp:spPr>
        <a:xfrm>
          <a:off x="0" y="592092"/>
          <a:ext cx="9076849" cy="9828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9A5C6C-CED8-4D47-B262-3C22C95EBC81}">
      <dsp:nvSpPr>
        <dsp:cNvPr id="0" name=""/>
        <dsp:cNvSpPr/>
      </dsp:nvSpPr>
      <dsp:spPr>
        <a:xfrm>
          <a:off x="453842" y="16452"/>
          <a:ext cx="6353794" cy="11512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158" tIns="0" rIns="240158" bIns="0" numCol="1" spcCol="1270" anchor="ctr" anchorCtr="0">
          <a:noAutofit/>
        </a:bodyPr>
        <a:lstStyle/>
        <a:p>
          <a:pPr lvl="0" algn="l" defTabSz="889000">
            <a:lnSpc>
              <a:spcPct val="90000"/>
            </a:lnSpc>
            <a:spcBef>
              <a:spcPct val="0"/>
            </a:spcBef>
            <a:spcAft>
              <a:spcPct val="35000"/>
            </a:spcAft>
          </a:pPr>
          <a:r>
            <a:rPr lang="es-CO" sz="2000" kern="1200" dirty="0" smtClean="0"/>
            <a:t>Reuniones exploratorias del caso. </a:t>
          </a:r>
          <a:endParaRPr lang="es-CO" sz="2000" kern="1200" dirty="0"/>
        </a:p>
      </dsp:txBody>
      <dsp:txXfrm>
        <a:off x="453842" y="16452"/>
        <a:ext cx="6353794" cy="1151280"/>
      </dsp:txXfrm>
    </dsp:sp>
    <dsp:sp modelId="{842E66BE-C4EE-4AB0-A261-C17770AFDB38}">
      <dsp:nvSpPr>
        <dsp:cNvPr id="0" name=""/>
        <dsp:cNvSpPr/>
      </dsp:nvSpPr>
      <dsp:spPr>
        <a:xfrm>
          <a:off x="0" y="2361132"/>
          <a:ext cx="9076849" cy="982800"/>
        </a:xfrm>
        <a:prstGeom prst="rect">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sp>
    <dsp:sp modelId="{A6CA7663-FCF0-4995-BC06-8103B2A778A1}">
      <dsp:nvSpPr>
        <dsp:cNvPr id="0" name=""/>
        <dsp:cNvSpPr/>
      </dsp:nvSpPr>
      <dsp:spPr>
        <a:xfrm>
          <a:off x="453842" y="1785492"/>
          <a:ext cx="6353794" cy="1151280"/>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158" tIns="0" rIns="240158" bIns="0" numCol="1" spcCol="1270" anchor="ctr" anchorCtr="0">
          <a:noAutofit/>
        </a:bodyPr>
        <a:lstStyle/>
        <a:p>
          <a:pPr lvl="0" algn="l" defTabSz="889000">
            <a:lnSpc>
              <a:spcPct val="90000"/>
            </a:lnSpc>
            <a:spcBef>
              <a:spcPct val="0"/>
            </a:spcBef>
            <a:spcAft>
              <a:spcPct val="35000"/>
            </a:spcAft>
          </a:pPr>
          <a:r>
            <a:rPr lang="es-CO" sz="2000" kern="1200" dirty="0" smtClean="0"/>
            <a:t>Encuestas y entrevistas a directivos y personal responsables del funcionamiento de los SCG. Cuestionarios aplicables a responsables del funcionamiento de los SCG.</a:t>
          </a:r>
          <a:endParaRPr lang="es-CO" sz="2000" kern="1200" dirty="0"/>
        </a:p>
      </dsp:txBody>
      <dsp:txXfrm>
        <a:off x="453842" y="1785492"/>
        <a:ext cx="6353794" cy="1151280"/>
      </dsp:txXfrm>
    </dsp:sp>
    <dsp:sp modelId="{4F051B29-B50A-4D70-9629-C0C47D9C96C7}">
      <dsp:nvSpPr>
        <dsp:cNvPr id="0" name=""/>
        <dsp:cNvSpPr/>
      </dsp:nvSpPr>
      <dsp:spPr>
        <a:xfrm>
          <a:off x="0" y="4130172"/>
          <a:ext cx="9076849" cy="982800"/>
        </a:xfrm>
        <a:prstGeom prst="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 modelId="{44E79C0C-AF46-4395-ACE7-74FAC1DD437C}">
      <dsp:nvSpPr>
        <dsp:cNvPr id="0" name=""/>
        <dsp:cNvSpPr/>
      </dsp:nvSpPr>
      <dsp:spPr>
        <a:xfrm>
          <a:off x="487935" y="3445909"/>
          <a:ext cx="6353794" cy="115128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158" tIns="0" rIns="240158" bIns="0" numCol="1" spcCol="1270" anchor="ctr" anchorCtr="0">
          <a:noAutofit/>
        </a:bodyPr>
        <a:lstStyle/>
        <a:p>
          <a:pPr lvl="0" algn="l" defTabSz="889000">
            <a:lnSpc>
              <a:spcPct val="90000"/>
            </a:lnSpc>
            <a:spcBef>
              <a:spcPct val="0"/>
            </a:spcBef>
            <a:spcAft>
              <a:spcPct val="35000"/>
            </a:spcAft>
          </a:pPr>
          <a:r>
            <a:rPr lang="es-CO" sz="2000" kern="1200" dirty="0" smtClean="0"/>
            <a:t>Asistencia a actividades clave dentro de las empresas.</a:t>
          </a:r>
          <a:endParaRPr lang="es-CO" sz="2000" kern="1200" dirty="0"/>
        </a:p>
      </dsp:txBody>
      <dsp:txXfrm>
        <a:off x="487935" y="3445909"/>
        <a:ext cx="6353794" cy="115128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BB8E89-F27B-4BD9-B99E-ED3DDE15AF38}">
      <dsp:nvSpPr>
        <dsp:cNvPr id="0" name=""/>
        <dsp:cNvSpPr/>
      </dsp:nvSpPr>
      <dsp:spPr>
        <a:xfrm>
          <a:off x="0" y="891399"/>
          <a:ext cx="9075738" cy="151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8D1489-9682-4FA1-983B-8906858C9E13}">
      <dsp:nvSpPr>
        <dsp:cNvPr id="0" name=""/>
        <dsp:cNvSpPr/>
      </dsp:nvSpPr>
      <dsp:spPr>
        <a:xfrm>
          <a:off x="453786" y="5799"/>
          <a:ext cx="8346593" cy="1771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129" tIns="0" rIns="240129" bIns="0" numCol="1" spcCol="1270" anchor="ctr" anchorCtr="0">
          <a:noAutofit/>
        </a:bodyPr>
        <a:lstStyle/>
        <a:p>
          <a:pPr lvl="0" algn="just" defTabSz="1066800">
            <a:lnSpc>
              <a:spcPct val="90000"/>
            </a:lnSpc>
            <a:spcBef>
              <a:spcPct val="0"/>
            </a:spcBef>
            <a:spcAft>
              <a:spcPct val="35000"/>
            </a:spcAft>
          </a:pPr>
          <a:r>
            <a:rPr lang="es-MX" sz="2400" kern="1200" dirty="0" smtClean="0">
              <a:ea typeface="ＭＳ Ｐゴシック" pitchFamily="34" charset="-128"/>
            </a:rPr>
            <a:t>Proceso de identificar, medir y comunicar información económica que permita juicios y decisiones fundamentadas por parte de los usuarios de la información (American Accounting Association, 1966)</a:t>
          </a:r>
          <a:endParaRPr lang="es-CO" sz="2400" kern="1200" dirty="0"/>
        </a:p>
      </dsp:txBody>
      <dsp:txXfrm>
        <a:off x="453786" y="5799"/>
        <a:ext cx="8346593" cy="1771200"/>
      </dsp:txXfrm>
    </dsp:sp>
    <dsp:sp modelId="{FE954838-6BB7-4FCC-BB07-42F6B960C8DC}">
      <dsp:nvSpPr>
        <dsp:cNvPr id="0" name=""/>
        <dsp:cNvSpPr/>
      </dsp:nvSpPr>
      <dsp:spPr>
        <a:xfrm>
          <a:off x="0" y="3613000"/>
          <a:ext cx="9075738" cy="151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ABC8C0-C6E1-46A0-8BBB-6DC5F225F7F4}">
      <dsp:nvSpPr>
        <dsp:cNvPr id="0" name=""/>
        <dsp:cNvSpPr/>
      </dsp:nvSpPr>
      <dsp:spPr>
        <a:xfrm>
          <a:off x="453786" y="2727399"/>
          <a:ext cx="8346593" cy="1771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129" tIns="0" rIns="240129" bIns="0" numCol="1" spcCol="1270" anchor="ctr" anchorCtr="0">
          <a:noAutofit/>
        </a:bodyPr>
        <a:lstStyle/>
        <a:p>
          <a:pPr lvl="0" algn="just" defTabSz="1066800">
            <a:lnSpc>
              <a:spcPct val="90000"/>
            </a:lnSpc>
            <a:spcBef>
              <a:spcPct val="0"/>
            </a:spcBef>
            <a:spcAft>
              <a:spcPct val="35000"/>
            </a:spcAft>
          </a:pPr>
          <a:r>
            <a:rPr lang="es-MX" sz="2400" kern="1200" dirty="0" smtClean="0">
              <a:ea typeface="ＭＳ Ｐゴシック" pitchFamily="34" charset="-128"/>
            </a:rPr>
            <a:t>Se ocupa de proporcionar información a las personas de una organización empresarial para que puedan tomar mejores decisiones  (Drury, 1996)</a:t>
          </a:r>
          <a:endParaRPr lang="es-CO" sz="2400" kern="1200" dirty="0"/>
        </a:p>
      </dsp:txBody>
      <dsp:txXfrm>
        <a:off x="453786" y="2727399"/>
        <a:ext cx="8346593" cy="177120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7AA8C4A-9714-44E4-973E-A2453D58CCF5}">
      <dsp:nvSpPr>
        <dsp:cNvPr id="0" name=""/>
        <dsp:cNvSpPr/>
      </dsp:nvSpPr>
      <dsp:spPr>
        <a:xfrm>
          <a:off x="0" y="891399"/>
          <a:ext cx="9075738" cy="151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BE78B2-799F-4513-BE3A-A240D0EFA3B2}">
      <dsp:nvSpPr>
        <dsp:cNvPr id="0" name=""/>
        <dsp:cNvSpPr/>
      </dsp:nvSpPr>
      <dsp:spPr>
        <a:xfrm>
          <a:off x="453786" y="5799"/>
          <a:ext cx="8251996" cy="1771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129" tIns="0" rIns="240129" bIns="0" numCol="1" spcCol="1270" anchor="ctr" anchorCtr="0">
          <a:noAutofit/>
        </a:bodyPr>
        <a:lstStyle/>
        <a:p>
          <a:pPr lvl="0" algn="just" defTabSz="1066800">
            <a:lnSpc>
              <a:spcPct val="90000"/>
            </a:lnSpc>
            <a:spcBef>
              <a:spcPct val="0"/>
            </a:spcBef>
            <a:spcAft>
              <a:spcPct val="35000"/>
            </a:spcAft>
          </a:pPr>
          <a:r>
            <a:rPr lang="es-MX" sz="2400" kern="1200" dirty="0" smtClean="0">
              <a:ea typeface="ＭＳ Ｐゴシック" pitchFamily="34" charset="-128"/>
            </a:rPr>
            <a:t>La CG mide y proporciona información, tanto financiera como de otros tipos, destinada principalmente a ayudar a los directivos a alcanzar las metas de la empresa (Horngren, 1999)</a:t>
          </a:r>
          <a:endParaRPr lang="es-CO" sz="2400" kern="1200" dirty="0"/>
        </a:p>
      </dsp:txBody>
      <dsp:txXfrm>
        <a:off x="453786" y="5799"/>
        <a:ext cx="8251996" cy="1771200"/>
      </dsp:txXfrm>
    </dsp:sp>
    <dsp:sp modelId="{2B9BB9E1-0B7E-4BC1-AA92-09DD2447AA92}">
      <dsp:nvSpPr>
        <dsp:cNvPr id="0" name=""/>
        <dsp:cNvSpPr/>
      </dsp:nvSpPr>
      <dsp:spPr>
        <a:xfrm>
          <a:off x="0" y="3613000"/>
          <a:ext cx="9075738" cy="151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1EB85B-07E8-4AAF-B21F-72865F984933}">
      <dsp:nvSpPr>
        <dsp:cNvPr id="0" name=""/>
        <dsp:cNvSpPr/>
      </dsp:nvSpPr>
      <dsp:spPr>
        <a:xfrm>
          <a:off x="453786" y="2727399"/>
          <a:ext cx="8251996" cy="1771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129" tIns="0" rIns="240129" bIns="0" numCol="1" spcCol="1270" anchor="ctr" anchorCtr="0">
          <a:noAutofit/>
        </a:bodyPr>
        <a:lstStyle/>
        <a:p>
          <a:pPr lvl="0" algn="just" defTabSz="1066800">
            <a:lnSpc>
              <a:spcPct val="90000"/>
            </a:lnSpc>
            <a:spcBef>
              <a:spcPct val="0"/>
            </a:spcBef>
            <a:spcAft>
              <a:spcPct val="35000"/>
            </a:spcAft>
          </a:pPr>
          <a:r>
            <a:rPr lang="es-MX" sz="2400" kern="1200" dirty="0" smtClean="0">
              <a:ea typeface="ＭＳ Ｐゴシック" pitchFamily="34" charset="-128"/>
            </a:rPr>
            <a:t>Rama de la contabilidad que busca satisfacer las necesidades de los gestores (Ryan et al, 2004)</a:t>
          </a:r>
          <a:endParaRPr lang="es-CO" sz="2400" kern="1200" dirty="0"/>
        </a:p>
      </dsp:txBody>
      <dsp:txXfrm>
        <a:off x="453786" y="2727399"/>
        <a:ext cx="8251996" cy="177120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5AA663-7D0F-48D7-BE2C-13707CDAC38D}">
      <dsp:nvSpPr>
        <dsp:cNvPr id="0" name=""/>
        <dsp:cNvSpPr/>
      </dsp:nvSpPr>
      <dsp:spPr>
        <a:xfrm>
          <a:off x="0" y="1486205"/>
          <a:ext cx="9075738" cy="98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378106-F15E-4CAC-8B3B-81BD7CB06F27}">
      <dsp:nvSpPr>
        <dsp:cNvPr id="0" name=""/>
        <dsp:cNvSpPr/>
      </dsp:nvSpPr>
      <dsp:spPr>
        <a:xfrm>
          <a:off x="438276" y="47980"/>
          <a:ext cx="8633049" cy="20138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129" tIns="0" rIns="240129" bIns="0" numCol="1" spcCol="1270" anchor="ctr" anchorCtr="0">
          <a:noAutofit/>
        </a:bodyPr>
        <a:lstStyle/>
        <a:p>
          <a:pPr lvl="0" algn="just" defTabSz="889000">
            <a:lnSpc>
              <a:spcPct val="90000"/>
            </a:lnSpc>
            <a:spcBef>
              <a:spcPct val="0"/>
            </a:spcBef>
            <a:spcAft>
              <a:spcPct val="35000"/>
            </a:spcAft>
          </a:pPr>
          <a:r>
            <a:rPr lang="es-MX" sz="2000" kern="1200" dirty="0" smtClean="0"/>
            <a:t>Los Sistemas de Contabilidad de Gestión pueden observarse como las prácticas y procedimientos formales que se utilizan para mantener o modificar patrones en las actividades de la organización (Simons, 1990),  los SCG se relacionan con la estrategia de la empresa, por ende con sus objetivos misionales y políticas. </a:t>
          </a:r>
          <a:endParaRPr lang="es-CO" sz="2000" kern="1200" dirty="0"/>
        </a:p>
      </dsp:txBody>
      <dsp:txXfrm>
        <a:off x="438276" y="47980"/>
        <a:ext cx="8633049" cy="2013865"/>
      </dsp:txXfrm>
    </dsp:sp>
    <dsp:sp modelId="{22CF9D0B-40CE-4D9F-87D3-8346EA81D71C}">
      <dsp:nvSpPr>
        <dsp:cNvPr id="0" name=""/>
        <dsp:cNvSpPr/>
      </dsp:nvSpPr>
      <dsp:spPr>
        <a:xfrm>
          <a:off x="0" y="4100019"/>
          <a:ext cx="9075738" cy="98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4FE0A0-A0C9-4E1A-AF29-ACA30FAA3BDB}">
      <dsp:nvSpPr>
        <dsp:cNvPr id="0" name=""/>
        <dsp:cNvSpPr/>
      </dsp:nvSpPr>
      <dsp:spPr>
        <a:xfrm>
          <a:off x="444037" y="2679605"/>
          <a:ext cx="8630092" cy="19960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129" tIns="0" rIns="240129" bIns="0" numCol="1" spcCol="1270" anchor="ctr" anchorCtr="0">
          <a:noAutofit/>
        </a:bodyPr>
        <a:lstStyle/>
        <a:p>
          <a:pPr lvl="0" algn="just" defTabSz="889000">
            <a:lnSpc>
              <a:spcPct val="90000"/>
            </a:lnSpc>
            <a:spcBef>
              <a:spcPct val="0"/>
            </a:spcBef>
            <a:spcAft>
              <a:spcPct val="35000"/>
            </a:spcAft>
          </a:pPr>
          <a:r>
            <a:rPr lang="es-MX" sz="2000" kern="1200" dirty="0" smtClean="0"/>
            <a:t>Anthony y Govindarajan (2008) plantean que el éxito de las organizaciones está altamente influenciado por la implantación de correctas estrategias de forma que los empleados la ejecuten de la forma esperada, de tal forma, los sistemas de control de gestión constituyen  el proceso que permite a los directivos influir en los miembros de la organización para implantar las estrategias de la misma.</a:t>
          </a:r>
          <a:endParaRPr lang="es-CO" sz="2000" kern="1200" dirty="0"/>
        </a:p>
      </dsp:txBody>
      <dsp:txXfrm>
        <a:off x="444037" y="2679605"/>
        <a:ext cx="8630092" cy="199605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BF98CE7-8F1A-42A6-B40C-9C40A5D57E82}" type="datetimeFigureOut">
              <a:rPr lang="es-CO"/>
              <a:pPr>
                <a:defRPr/>
              </a:pPr>
              <a:t>25/10/2011</a:t>
            </a:fld>
            <a:endParaRPr lang="es-CO" dirty="0"/>
          </a:p>
        </p:txBody>
      </p:sp>
      <p:sp>
        <p:nvSpPr>
          <p:cNvPr id="4" name="3 Marcador de imagen de diapositiva"/>
          <p:cNvSpPr>
            <a:spLocks noGrp="1" noRot="1" noChangeAspect="1"/>
          </p:cNvSpPr>
          <p:nvPr>
            <p:ph type="sldImg" idx="2"/>
          </p:nvPr>
        </p:nvSpPr>
        <p:spPr>
          <a:xfrm>
            <a:off x="1204913" y="685800"/>
            <a:ext cx="4448175" cy="3429000"/>
          </a:xfrm>
          <a:prstGeom prst="rect">
            <a:avLst/>
          </a:prstGeom>
          <a:noFill/>
          <a:ln w="12700">
            <a:solidFill>
              <a:prstClr val="black"/>
            </a:solidFill>
          </a:ln>
        </p:spPr>
        <p:txBody>
          <a:bodyPr vert="horz" lIns="91440" tIns="45720" rIns="91440" bIns="45720" rtlCol="0" anchor="ctr"/>
          <a:lstStyle/>
          <a:p>
            <a:pPr lvl="0"/>
            <a:endParaRPr lang="es-CO" noProof="0" dirty="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CO"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EFE3B0C-90F5-4580-8436-8A9A5F1418B6}" type="slidenum">
              <a:rPr lang="es-CO"/>
              <a:pPr>
                <a:defRPr/>
              </a:pPr>
              <a:t>‹Nº›</a:t>
            </a:fld>
            <a:endParaRPr lang="es-CO"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5059"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CO" smtClean="0"/>
          </a:p>
        </p:txBody>
      </p:sp>
      <p:sp>
        <p:nvSpPr>
          <p:cNvPr id="4506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1CA9096-3446-4E2A-9A2E-41FCCC723FC4}" type="slidenum">
              <a:rPr lang="es-CO" smtClean="0"/>
              <a:pPr/>
              <a:t>1</a:t>
            </a:fld>
            <a:endParaRPr lang="es-CO"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427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smtClean="0"/>
          </a:p>
        </p:txBody>
      </p:sp>
      <p:sp>
        <p:nvSpPr>
          <p:cNvPr id="542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12F277-AF85-4AF3-9D4A-B2D17AB4D985}" type="slidenum">
              <a:rPr lang="es-CO" smtClean="0"/>
              <a:pPr/>
              <a:t>10</a:t>
            </a:fld>
            <a:endParaRPr lang="es-CO"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529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smtClean="0"/>
          </a:p>
        </p:txBody>
      </p:sp>
      <p:sp>
        <p:nvSpPr>
          <p:cNvPr id="5530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3D1404-7C88-45E2-91FA-E29330D7DF53}" type="slidenum">
              <a:rPr lang="es-CO" smtClean="0"/>
              <a:pPr/>
              <a:t>11</a:t>
            </a:fld>
            <a:endParaRPr lang="es-CO"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632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smtClean="0"/>
          </a:p>
        </p:txBody>
      </p:sp>
      <p:sp>
        <p:nvSpPr>
          <p:cNvPr id="5632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E49E471-32CE-4433-A68E-225F57757B1F}" type="slidenum">
              <a:rPr lang="es-CO" smtClean="0"/>
              <a:pPr/>
              <a:t>12</a:t>
            </a:fld>
            <a:endParaRPr lang="es-CO"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734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smtClean="0"/>
          </a:p>
        </p:txBody>
      </p:sp>
      <p:sp>
        <p:nvSpPr>
          <p:cNvPr id="5734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7CED7D-8B86-46E7-BA05-CADE78493E54}" type="slidenum">
              <a:rPr lang="es-CO" smtClean="0"/>
              <a:pPr/>
              <a:t>13</a:t>
            </a:fld>
            <a:endParaRPr lang="es-CO"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CO" smtClean="0"/>
              <a:t>504,7  billones es el PIB 2009 </a:t>
            </a:r>
          </a:p>
          <a:p>
            <a:pPr eaLnBrk="1" hangingPunct="1">
              <a:spcBef>
                <a:spcPct val="0"/>
              </a:spcBef>
            </a:pPr>
            <a:endParaRPr lang="es-CO" smtClean="0"/>
          </a:p>
          <a:p>
            <a:pPr eaLnBrk="1" hangingPunct="1">
              <a:spcBef>
                <a:spcPct val="0"/>
              </a:spcBef>
            </a:pPr>
            <a:r>
              <a:rPr lang="es-CO" smtClean="0"/>
              <a:t>4,8  billones son los ingresos operacionales GSED </a:t>
            </a:r>
          </a:p>
          <a:p>
            <a:pPr eaLnBrk="1" hangingPunct="1">
              <a:spcBef>
                <a:spcPct val="0"/>
              </a:spcBef>
            </a:pPr>
            <a:endParaRPr lang="es-CO" smtClean="0"/>
          </a:p>
          <a:p>
            <a:pPr eaLnBrk="1" hangingPunct="1">
              <a:spcBef>
                <a:spcPct val="0"/>
              </a:spcBef>
            </a:pPr>
            <a:r>
              <a:rPr lang="es-CO" smtClean="0"/>
              <a:t>1,5 billones es la operación comercial cluster logístico </a:t>
            </a:r>
          </a:p>
          <a:p>
            <a:pPr eaLnBrk="1" hangingPunct="1">
              <a:spcBef>
                <a:spcPct val="0"/>
              </a:spcBef>
            </a:pPr>
            <a:endParaRPr lang="es-CO" smtClean="0"/>
          </a:p>
          <a:p>
            <a:pPr eaLnBrk="1" hangingPunct="1">
              <a:spcBef>
                <a:spcPct val="0"/>
              </a:spcBef>
            </a:pPr>
            <a:r>
              <a:rPr lang="es-CO" smtClean="0"/>
              <a:t>6,3 total GSED</a:t>
            </a:r>
          </a:p>
          <a:p>
            <a:pPr eaLnBrk="1" hangingPunct="1">
              <a:spcBef>
                <a:spcPct val="0"/>
              </a:spcBef>
            </a:pPr>
            <a:endParaRPr lang="es-CO" smtClean="0"/>
          </a:p>
          <a:p>
            <a:pPr eaLnBrk="1" hangingPunct="1">
              <a:spcBef>
                <a:spcPct val="0"/>
              </a:spcBef>
            </a:pPr>
            <a:r>
              <a:rPr lang="es-CO" smtClean="0"/>
              <a:t> 1,25% porcentaje sobre el PIB </a:t>
            </a:r>
            <a:endParaRPr lang="es-CO"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939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smtClean="0"/>
          </a:p>
        </p:txBody>
      </p:sp>
      <p:sp>
        <p:nvSpPr>
          <p:cNvPr id="5939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DD4097-698B-4187-8E2A-C39F769E3FC1}" type="slidenum">
              <a:rPr lang="es-CO" smtClean="0"/>
              <a:pPr/>
              <a:t>15</a:t>
            </a:fld>
            <a:endParaRPr lang="es-CO"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0419"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CO" smtClean="0"/>
          </a:p>
        </p:txBody>
      </p:sp>
      <p:sp>
        <p:nvSpPr>
          <p:cNvPr id="6042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22D7E8-4DD0-46EC-B301-B14B70BCF88C}" type="slidenum">
              <a:rPr lang="es-CO" smtClean="0"/>
              <a:pPr/>
              <a:t>16</a:t>
            </a:fld>
            <a:endParaRPr lang="es-CO"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144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smtClean="0"/>
          </a:p>
        </p:txBody>
      </p:sp>
      <p:sp>
        <p:nvSpPr>
          <p:cNvPr id="6144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3BADE7-1BD1-4162-ACB9-5337DE4F967D}" type="slidenum">
              <a:rPr lang="es-CO" smtClean="0"/>
              <a:pPr/>
              <a:t>17</a:t>
            </a:fld>
            <a:endParaRPr lang="es-CO"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246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CO" smtClean="0"/>
          </a:p>
        </p:txBody>
      </p:sp>
      <p:sp>
        <p:nvSpPr>
          <p:cNvPr id="62468"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7943EFE-2096-40D8-B505-757CD2AC4D3F}" type="slidenum">
              <a:rPr lang="es-CO" sz="1200"/>
              <a:pPr algn="r"/>
              <a:t>18</a:t>
            </a:fld>
            <a:endParaRPr lang="es-CO"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349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smtClean="0"/>
          </a:p>
        </p:txBody>
      </p:sp>
      <p:sp>
        <p:nvSpPr>
          <p:cNvPr id="6349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293AEA-8934-4A3E-B1EF-B16F4125CD0A}" type="slidenum">
              <a:rPr lang="es-CO" smtClean="0"/>
              <a:pPr/>
              <a:t>19</a:t>
            </a:fld>
            <a:endParaRPr lang="es-CO"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608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smtClean="0"/>
          </a:p>
        </p:txBody>
      </p:sp>
      <p:sp>
        <p:nvSpPr>
          <p:cNvPr id="4608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9F1882-F105-475A-A9F9-F9FC5D505C1C}" type="slidenum">
              <a:rPr lang="es-CO" smtClean="0"/>
              <a:pPr/>
              <a:t>2</a:t>
            </a:fld>
            <a:endParaRPr lang="es-CO"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451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smtClean="0"/>
          </a:p>
        </p:txBody>
      </p:sp>
      <p:sp>
        <p:nvSpPr>
          <p:cNvPr id="6451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A314B1-D9CB-4DB2-AA53-B9E2BBC37669}" type="slidenum">
              <a:rPr lang="es-CO" smtClean="0"/>
              <a:pPr/>
              <a:t>20</a:t>
            </a:fld>
            <a:endParaRPr lang="es-CO"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553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smtClean="0"/>
          </a:p>
        </p:txBody>
      </p:sp>
      <p:sp>
        <p:nvSpPr>
          <p:cNvPr id="6554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8ABA4EF-B5FA-4D15-860A-7EDD4EE68F71}" type="slidenum">
              <a:rPr lang="es-CO" smtClean="0"/>
              <a:pPr/>
              <a:t>21</a:t>
            </a:fld>
            <a:endParaRPr lang="es-CO"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656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smtClean="0"/>
          </a:p>
        </p:txBody>
      </p:sp>
      <p:sp>
        <p:nvSpPr>
          <p:cNvPr id="6656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7288D1-6308-406E-B73E-9833F15BBBCE}" type="slidenum">
              <a:rPr lang="es-CO" smtClean="0"/>
              <a:pPr/>
              <a:t>22</a:t>
            </a:fld>
            <a:endParaRPr lang="es-CO"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758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smtClean="0"/>
          </a:p>
        </p:txBody>
      </p:sp>
      <p:sp>
        <p:nvSpPr>
          <p:cNvPr id="6758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C01A36-D8B6-45AC-87A0-693432CD9CC5}" type="slidenum">
              <a:rPr lang="es-CO" smtClean="0"/>
              <a:pPr/>
              <a:t>23</a:t>
            </a:fld>
            <a:endParaRPr lang="es-CO"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861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smtClean="0"/>
          </a:p>
        </p:txBody>
      </p:sp>
      <p:sp>
        <p:nvSpPr>
          <p:cNvPr id="6861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D9D67D-0BA5-44AC-BE5B-900FB5337EDB}" type="slidenum">
              <a:rPr lang="es-CO" smtClean="0"/>
              <a:pPr/>
              <a:t>24</a:t>
            </a:fld>
            <a:endParaRPr lang="es-CO"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963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smtClean="0"/>
          </a:p>
        </p:txBody>
      </p:sp>
      <p:sp>
        <p:nvSpPr>
          <p:cNvPr id="6963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154185F-795C-4D7D-B9D1-3EDE15E2D3A8}" type="slidenum">
              <a:rPr lang="es-CO" smtClean="0"/>
              <a:pPr/>
              <a:t>25</a:t>
            </a:fld>
            <a:endParaRPr lang="es-CO"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065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smtClean="0"/>
          </a:p>
        </p:txBody>
      </p:sp>
      <p:sp>
        <p:nvSpPr>
          <p:cNvPr id="7066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DA23B0-9719-4393-9291-F588E7CB53F5}" type="slidenum">
              <a:rPr lang="es-CO" smtClean="0"/>
              <a:pPr/>
              <a:t>26</a:t>
            </a:fld>
            <a:endParaRPr lang="es-CO"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68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smtClean="0"/>
          </a:p>
        </p:txBody>
      </p:sp>
      <p:sp>
        <p:nvSpPr>
          <p:cNvPr id="7168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939EEE5-4712-4451-8DC1-CAA272B7FE09}" type="slidenum">
              <a:rPr lang="es-CO" smtClean="0"/>
              <a:pPr/>
              <a:t>27</a:t>
            </a:fld>
            <a:endParaRPr lang="es-CO"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270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smtClean="0"/>
          </a:p>
        </p:txBody>
      </p:sp>
      <p:sp>
        <p:nvSpPr>
          <p:cNvPr id="7270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D5BFE7-0355-4AF2-AE2E-498A916E2120}" type="slidenum">
              <a:rPr lang="es-CO" smtClean="0"/>
              <a:pPr/>
              <a:t>28</a:t>
            </a:fld>
            <a:endParaRPr lang="es-CO"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373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smtClean="0"/>
          </a:p>
        </p:txBody>
      </p:sp>
      <p:sp>
        <p:nvSpPr>
          <p:cNvPr id="7373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72FDF4D-2FAB-43F6-9695-B8A7A2EC6839}" type="slidenum">
              <a:rPr lang="es-CO" smtClean="0"/>
              <a:pPr/>
              <a:t>29</a:t>
            </a:fld>
            <a:endParaRPr lang="es-CO"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710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CO" smtClean="0"/>
          </a:p>
        </p:txBody>
      </p:sp>
      <p:sp>
        <p:nvSpPr>
          <p:cNvPr id="4710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39A5CB-6931-4565-A443-A0C038A3424B}" type="slidenum">
              <a:rPr lang="es-CO" smtClean="0"/>
              <a:pPr/>
              <a:t>3</a:t>
            </a:fld>
            <a:endParaRPr lang="es-CO"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475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smtClean="0"/>
          </a:p>
        </p:txBody>
      </p:sp>
      <p:sp>
        <p:nvSpPr>
          <p:cNvPr id="7475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1B41236-B7A0-4110-A00B-E0C755E24DB1}" type="slidenum">
              <a:rPr lang="es-CO" smtClean="0"/>
              <a:pPr/>
              <a:t>30</a:t>
            </a:fld>
            <a:endParaRPr lang="es-CO"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577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smtClean="0"/>
          </a:p>
        </p:txBody>
      </p:sp>
      <p:sp>
        <p:nvSpPr>
          <p:cNvPr id="7578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ECB6A1-48DE-4537-87F2-E2DE28778E01}" type="slidenum">
              <a:rPr lang="es-CO" smtClean="0"/>
              <a:pPr/>
              <a:t>31</a:t>
            </a:fld>
            <a:endParaRPr lang="es-CO"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680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smtClean="0"/>
          </a:p>
        </p:txBody>
      </p:sp>
      <p:sp>
        <p:nvSpPr>
          <p:cNvPr id="7680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67CA297-185F-4DC0-B57A-804B2B846D4A}" type="slidenum">
              <a:rPr lang="es-CO" smtClean="0"/>
              <a:pPr/>
              <a:t>32</a:t>
            </a:fld>
            <a:endParaRPr lang="es-CO"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782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smtClean="0"/>
          </a:p>
        </p:txBody>
      </p:sp>
      <p:sp>
        <p:nvSpPr>
          <p:cNvPr id="778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A638F6-3D01-440F-B063-95AC61AF2D98}" type="slidenum">
              <a:rPr lang="es-CO" smtClean="0"/>
              <a:pPr/>
              <a:t>33</a:t>
            </a:fld>
            <a:endParaRPr lang="es-CO"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885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smtClean="0"/>
          </a:p>
        </p:txBody>
      </p:sp>
      <p:sp>
        <p:nvSpPr>
          <p:cNvPr id="7885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4DD7D6-AE0C-426D-9714-2977E3B002FF}" type="slidenum">
              <a:rPr lang="es-CO" smtClean="0"/>
              <a:pPr/>
              <a:t>34</a:t>
            </a:fld>
            <a:endParaRPr lang="es-CO"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987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smtClean="0"/>
          </a:p>
        </p:txBody>
      </p:sp>
      <p:sp>
        <p:nvSpPr>
          <p:cNvPr id="798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F7556C-871D-4712-81F3-24799F105EE0}" type="slidenum">
              <a:rPr lang="es-CO" smtClean="0"/>
              <a:pPr/>
              <a:t>35</a:t>
            </a:fld>
            <a:endParaRPr lang="es-CO"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089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smtClean="0"/>
          </a:p>
        </p:txBody>
      </p:sp>
      <p:sp>
        <p:nvSpPr>
          <p:cNvPr id="8090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64A11B-B838-4793-8123-09A0B9020686}" type="slidenum">
              <a:rPr lang="es-CO" smtClean="0"/>
              <a:pPr/>
              <a:t>36</a:t>
            </a:fld>
            <a:endParaRPr lang="es-CO"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192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smtClean="0"/>
          </a:p>
        </p:txBody>
      </p:sp>
      <p:sp>
        <p:nvSpPr>
          <p:cNvPr id="8192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22C90C-52C6-48ED-A2F8-E92E881B18D2}" type="slidenum">
              <a:rPr lang="es-CO" smtClean="0"/>
              <a:pPr/>
              <a:t>37</a:t>
            </a:fld>
            <a:endParaRPr lang="es-CO"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294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smtClean="0"/>
          </a:p>
        </p:txBody>
      </p:sp>
      <p:sp>
        <p:nvSpPr>
          <p:cNvPr id="8294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317879B-4A56-46E7-A30F-6DF1A1AE5252}" type="slidenum">
              <a:rPr lang="es-CO" smtClean="0"/>
              <a:pPr/>
              <a:t>38</a:t>
            </a:fld>
            <a:endParaRPr lang="es-CO"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397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smtClean="0"/>
          </a:p>
        </p:txBody>
      </p:sp>
      <p:sp>
        <p:nvSpPr>
          <p:cNvPr id="839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F727F1-614B-442A-93CD-8C651612A1E9}" type="slidenum">
              <a:rPr lang="es-CO" smtClean="0"/>
              <a:pPr/>
              <a:t>39</a:t>
            </a:fld>
            <a:endParaRPr lang="es-CO"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813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CO" smtClean="0"/>
          </a:p>
        </p:txBody>
      </p:sp>
      <p:sp>
        <p:nvSpPr>
          <p:cNvPr id="4813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196DB12-5792-4943-8430-2D891B6060EB}" type="slidenum">
              <a:rPr lang="es-CO" smtClean="0"/>
              <a:pPr/>
              <a:t>4</a:t>
            </a:fld>
            <a:endParaRPr lang="es-CO"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noFill/>
          <a:ln>
            <a:solidFill>
              <a:srgbClr val="000000"/>
            </a:solidFill>
            <a:miter lim="800000"/>
            <a:headEnd/>
            <a:tailEnd/>
          </a:ln>
        </p:spPr>
      </p:sp>
      <p:sp>
        <p:nvSpPr>
          <p:cNvPr id="8499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9155"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CO" smtClean="0"/>
          </a:p>
        </p:txBody>
      </p:sp>
      <p:sp>
        <p:nvSpPr>
          <p:cNvPr id="4915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6080116-4D0A-4170-BB3D-665EFB07EC08}" type="slidenum">
              <a:rPr lang="es-CO" smtClean="0"/>
              <a:pPr/>
              <a:t>5</a:t>
            </a:fld>
            <a:endParaRPr lang="es-CO"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017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smtClean="0"/>
          </a:p>
        </p:txBody>
      </p:sp>
      <p:sp>
        <p:nvSpPr>
          <p:cNvPr id="5018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739CC1-10CD-49BD-B787-8E47156A3E43}" type="slidenum">
              <a:rPr lang="es-CO" smtClean="0"/>
              <a:pPr/>
              <a:t>6</a:t>
            </a:fld>
            <a:endParaRPr lang="es-CO"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1203"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CO" smtClean="0"/>
          </a:p>
        </p:txBody>
      </p:sp>
      <p:sp>
        <p:nvSpPr>
          <p:cNvPr id="5120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23B68F-CE22-4AB7-A3F7-C7B08A5D5179}" type="slidenum">
              <a:rPr lang="es-CO" smtClean="0"/>
              <a:pPr/>
              <a:t>7</a:t>
            </a:fld>
            <a:endParaRPr lang="es-CO"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616A5C-2660-49A5-92BC-777BEB59BEC8}" type="slidenum">
              <a:rPr lang="es-CO" smtClean="0"/>
              <a:pPr/>
              <a:t>8</a:t>
            </a:fld>
            <a:endParaRPr lang="es-CO"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325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smtClean="0"/>
          </a:p>
        </p:txBody>
      </p:sp>
      <p:sp>
        <p:nvSpPr>
          <p:cNvPr id="5325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81E3BD8-9C71-485C-B159-A19C3DA2D40C}" type="slidenum">
              <a:rPr lang="es-CO" smtClean="0"/>
              <a:pPr/>
              <a:t>9</a:t>
            </a:fld>
            <a:endParaRPr lang="es-CO"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756404" y="2414482"/>
            <a:ext cx="8572580" cy="1666028"/>
          </a:xfrm>
        </p:spPr>
        <p:txBody>
          <a:bodyPr/>
          <a:lstStyle/>
          <a:p>
            <a:r>
              <a:rPr lang="es-ES_tradnl" smtClean="0"/>
              <a:t>Clic para editar título</a:t>
            </a:r>
            <a:endParaRPr lang="es-ES_tradnl"/>
          </a:p>
        </p:txBody>
      </p:sp>
      <p:sp>
        <p:nvSpPr>
          <p:cNvPr id="3" name="Subtítulo 2"/>
          <p:cNvSpPr>
            <a:spLocks noGrp="1"/>
          </p:cNvSpPr>
          <p:nvPr>
            <p:ph type="subTitle" idx="1"/>
          </p:nvPr>
        </p:nvSpPr>
        <p:spPr>
          <a:xfrm>
            <a:off x="1512808" y="4404360"/>
            <a:ext cx="7059772" cy="1986280"/>
          </a:xfrm>
        </p:spPr>
        <p:txBody>
          <a:bodyPr/>
          <a:lstStyle>
            <a:lvl1pPr marL="0" indent="0" algn="ctr">
              <a:buNone/>
              <a:defRPr>
                <a:solidFill>
                  <a:schemeClr val="tx1">
                    <a:tint val="75000"/>
                  </a:schemeClr>
                </a:solidFill>
              </a:defRPr>
            </a:lvl1pPr>
            <a:lvl2pPr marL="510189" indent="0" algn="ctr">
              <a:buNone/>
              <a:defRPr>
                <a:solidFill>
                  <a:schemeClr val="tx1">
                    <a:tint val="75000"/>
                  </a:schemeClr>
                </a:solidFill>
              </a:defRPr>
            </a:lvl2pPr>
            <a:lvl3pPr marL="1020379" indent="0" algn="ctr">
              <a:buNone/>
              <a:defRPr>
                <a:solidFill>
                  <a:schemeClr val="tx1">
                    <a:tint val="75000"/>
                  </a:schemeClr>
                </a:solidFill>
              </a:defRPr>
            </a:lvl3pPr>
            <a:lvl4pPr marL="1530568" indent="0" algn="ctr">
              <a:buNone/>
              <a:defRPr>
                <a:solidFill>
                  <a:schemeClr val="tx1">
                    <a:tint val="75000"/>
                  </a:schemeClr>
                </a:solidFill>
              </a:defRPr>
            </a:lvl4pPr>
            <a:lvl5pPr marL="2040758" indent="0" algn="ctr">
              <a:buNone/>
              <a:defRPr>
                <a:solidFill>
                  <a:schemeClr val="tx1">
                    <a:tint val="75000"/>
                  </a:schemeClr>
                </a:solidFill>
              </a:defRPr>
            </a:lvl5pPr>
            <a:lvl6pPr marL="2550947" indent="0" algn="ctr">
              <a:buNone/>
              <a:defRPr>
                <a:solidFill>
                  <a:schemeClr val="tx1">
                    <a:tint val="75000"/>
                  </a:schemeClr>
                </a:solidFill>
              </a:defRPr>
            </a:lvl6pPr>
            <a:lvl7pPr marL="3061137" indent="0" algn="ctr">
              <a:buNone/>
              <a:defRPr>
                <a:solidFill>
                  <a:schemeClr val="tx1">
                    <a:tint val="75000"/>
                  </a:schemeClr>
                </a:solidFill>
              </a:defRPr>
            </a:lvl7pPr>
            <a:lvl8pPr marL="3571326" indent="0" algn="ctr">
              <a:buNone/>
              <a:defRPr>
                <a:solidFill>
                  <a:schemeClr val="tx1">
                    <a:tint val="75000"/>
                  </a:schemeClr>
                </a:solidFill>
              </a:defRPr>
            </a:lvl8pPr>
            <a:lvl9pPr marL="4081516" indent="0" algn="ctr">
              <a:buNone/>
              <a:defRPr>
                <a:solidFill>
                  <a:schemeClr val="tx1">
                    <a:tint val="75000"/>
                  </a:schemeClr>
                </a:solidFill>
              </a:defRPr>
            </a:lvl9pPr>
          </a:lstStyle>
          <a:p>
            <a:r>
              <a:rPr lang="es-ES_tradnl"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lvl1pPr>
              <a:defRPr/>
            </a:lvl1pPr>
          </a:lstStyle>
          <a:p>
            <a:pPr>
              <a:defRPr/>
            </a:pPr>
            <a:fld id="{995CE9CF-A82C-4440-907D-3B7B3E03A422}" type="datetime1">
              <a:rPr lang="es-ES_tradnl"/>
              <a:pPr>
                <a:defRPr/>
              </a:pPr>
              <a:t>25/10/2011</a:t>
            </a:fld>
            <a:endParaRPr lang="es-ES_tradnl" dirty="0"/>
          </a:p>
        </p:txBody>
      </p:sp>
      <p:sp>
        <p:nvSpPr>
          <p:cNvPr id="5" name="Marcador de pie de página 4"/>
          <p:cNvSpPr>
            <a:spLocks noGrp="1"/>
          </p:cNvSpPr>
          <p:nvPr>
            <p:ph type="ftr" sz="quarter" idx="11"/>
          </p:nvPr>
        </p:nvSpPr>
        <p:spPr/>
        <p:txBody>
          <a:bodyPr/>
          <a:lstStyle>
            <a:lvl1pPr>
              <a:defRPr/>
            </a:lvl1pPr>
          </a:lstStyle>
          <a:p>
            <a:pPr>
              <a:defRPr/>
            </a:pPr>
            <a:endParaRPr lang="es-ES_tradnl"/>
          </a:p>
        </p:txBody>
      </p:sp>
      <p:sp>
        <p:nvSpPr>
          <p:cNvPr id="6" name="Marcador de número de diapositiva 5"/>
          <p:cNvSpPr>
            <a:spLocks noGrp="1"/>
          </p:cNvSpPr>
          <p:nvPr>
            <p:ph type="sldNum" sz="quarter" idx="12"/>
          </p:nvPr>
        </p:nvSpPr>
        <p:spPr/>
        <p:txBody>
          <a:bodyPr/>
          <a:lstStyle>
            <a:lvl1pPr>
              <a:defRPr/>
            </a:lvl1pPr>
          </a:lstStyle>
          <a:p>
            <a:pPr>
              <a:defRPr/>
            </a:pPr>
            <a:fld id="{8C37DDC5-B334-478C-A987-2A594C2ECFB6}" type="slidenum">
              <a:rPr lang="es-ES_tradnl"/>
              <a:pPr>
                <a:defRPr/>
              </a:pPr>
              <a:t>‹Nº›</a:t>
            </a:fld>
            <a:endParaRPr lang="es-ES_tradn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lvl1pPr>
              <a:defRPr/>
            </a:lvl1pPr>
          </a:lstStyle>
          <a:p>
            <a:pPr>
              <a:defRPr/>
            </a:pPr>
            <a:fld id="{CE58DFAE-AD42-4FB2-B132-745FC3132615}" type="datetime1">
              <a:rPr lang="es-ES_tradnl"/>
              <a:pPr>
                <a:defRPr/>
              </a:pPr>
              <a:t>25/10/2011</a:t>
            </a:fld>
            <a:endParaRPr lang="es-ES_tradnl" dirty="0"/>
          </a:p>
        </p:txBody>
      </p:sp>
      <p:sp>
        <p:nvSpPr>
          <p:cNvPr id="5" name="Marcador de pie de página 4"/>
          <p:cNvSpPr>
            <a:spLocks noGrp="1"/>
          </p:cNvSpPr>
          <p:nvPr>
            <p:ph type="ftr" sz="quarter" idx="11"/>
          </p:nvPr>
        </p:nvSpPr>
        <p:spPr/>
        <p:txBody>
          <a:bodyPr/>
          <a:lstStyle>
            <a:lvl1pPr>
              <a:defRPr/>
            </a:lvl1pPr>
          </a:lstStyle>
          <a:p>
            <a:pPr>
              <a:defRPr/>
            </a:pPr>
            <a:endParaRPr lang="es-ES_tradnl"/>
          </a:p>
        </p:txBody>
      </p:sp>
      <p:sp>
        <p:nvSpPr>
          <p:cNvPr id="6" name="Marcador de número de diapositiva 5"/>
          <p:cNvSpPr>
            <a:spLocks noGrp="1"/>
          </p:cNvSpPr>
          <p:nvPr>
            <p:ph type="sldNum" sz="quarter" idx="12"/>
          </p:nvPr>
        </p:nvSpPr>
        <p:spPr/>
        <p:txBody>
          <a:bodyPr/>
          <a:lstStyle>
            <a:lvl1pPr>
              <a:defRPr/>
            </a:lvl1pPr>
          </a:lstStyle>
          <a:p>
            <a:pPr>
              <a:defRPr/>
            </a:pPr>
            <a:fld id="{3DF05197-16F8-42EC-AC5E-548727193ACE}" type="slidenum">
              <a:rPr lang="es-ES_tradnl"/>
              <a:pPr>
                <a:defRPr/>
              </a:pPr>
              <a:t>‹Nº›</a:t>
            </a:fld>
            <a:endParaRPr lang="es-ES_tradn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064809" y="352637"/>
            <a:ext cx="2502087" cy="7516918"/>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556798" y="352637"/>
            <a:ext cx="7339921" cy="7516918"/>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lvl1pPr>
              <a:defRPr/>
            </a:lvl1pPr>
          </a:lstStyle>
          <a:p>
            <a:pPr>
              <a:defRPr/>
            </a:pPr>
            <a:fld id="{A5CE42CB-0561-425A-B26A-322C3F4D9723}" type="datetime1">
              <a:rPr lang="es-ES_tradnl"/>
              <a:pPr>
                <a:defRPr/>
              </a:pPr>
              <a:t>25/10/2011</a:t>
            </a:fld>
            <a:endParaRPr lang="es-ES_tradnl" dirty="0"/>
          </a:p>
        </p:txBody>
      </p:sp>
      <p:sp>
        <p:nvSpPr>
          <p:cNvPr id="5" name="Marcador de pie de página 4"/>
          <p:cNvSpPr>
            <a:spLocks noGrp="1"/>
          </p:cNvSpPr>
          <p:nvPr>
            <p:ph type="ftr" sz="quarter" idx="11"/>
          </p:nvPr>
        </p:nvSpPr>
        <p:spPr/>
        <p:txBody>
          <a:bodyPr/>
          <a:lstStyle>
            <a:lvl1pPr>
              <a:defRPr/>
            </a:lvl1pPr>
          </a:lstStyle>
          <a:p>
            <a:pPr>
              <a:defRPr/>
            </a:pPr>
            <a:endParaRPr lang="es-ES_tradnl"/>
          </a:p>
        </p:txBody>
      </p:sp>
      <p:sp>
        <p:nvSpPr>
          <p:cNvPr id="6" name="Marcador de número de diapositiva 5"/>
          <p:cNvSpPr>
            <a:spLocks noGrp="1"/>
          </p:cNvSpPr>
          <p:nvPr>
            <p:ph type="sldNum" sz="quarter" idx="12"/>
          </p:nvPr>
        </p:nvSpPr>
        <p:spPr/>
        <p:txBody>
          <a:bodyPr/>
          <a:lstStyle>
            <a:lvl1pPr>
              <a:defRPr/>
            </a:lvl1pPr>
          </a:lstStyle>
          <a:p>
            <a:pPr>
              <a:defRPr/>
            </a:pPr>
            <a:fld id="{3F7D4BCE-149D-4AF1-8BAA-B2F94983E16B}" type="slidenum">
              <a:rPr lang="es-ES_tradnl"/>
              <a:pPr>
                <a:defRPr/>
              </a:pPr>
              <a:t>‹Nº›</a:t>
            </a:fld>
            <a:endParaRPr lang="es-ES_tradnl"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5_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spd="med">
    <p:split orient="vert"/>
    <p:sndAc>
      <p:stSnd>
        <p:snd r:embed="rId1" name="click.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lvl1pPr>
              <a:defRPr/>
            </a:lvl1pPr>
          </a:lstStyle>
          <a:p>
            <a:pPr>
              <a:defRPr/>
            </a:pPr>
            <a:fld id="{632AC6AA-FD92-48DE-9812-1873D1F93924}" type="datetime1">
              <a:rPr lang="es-ES_tradnl"/>
              <a:pPr>
                <a:defRPr/>
              </a:pPr>
              <a:t>25/10/2011</a:t>
            </a:fld>
            <a:endParaRPr lang="es-ES_tradnl" dirty="0"/>
          </a:p>
        </p:txBody>
      </p:sp>
      <p:sp>
        <p:nvSpPr>
          <p:cNvPr id="5" name="Marcador de pie de página 4"/>
          <p:cNvSpPr>
            <a:spLocks noGrp="1"/>
          </p:cNvSpPr>
          <p:nvPr>
            <p:ph type="ftr" sz="quarter" idx="11"/>
          </p:nvPr>
        </p:nvSpPr>
        <p:spPr/>
        <p:txBody>
          <a:bodyPr/>
          <a:lstStyle>
            <a:lvl1pPr>
              <a:defRPr/>
            </a:lvl1pPr>
          </a:lstStyle>
          <a:p>
            <a:pPr>
              <a:defRPr/>
            </a:pPr>
            <a:endParaRPr lang="es-ES_tradnl"/>
          </a:p>
        </p:txBody>
      </p:sp>
      <p:sp>
        <p:nvSpPr>
          <p:cNvPr id="6" name="Marcador de número de diapositiva 5"/>
          <p:cNvSpPr>
            <a:spLocks noGrp="1"/>
          </p:cNvSpPr>
          <p:nvPr>
            <p:ph type="sldNum" sz="quarter" idx="12"/>
          </p:nvPr>
        </p:nvSpPr>
        <p:spPr/>
        <p:txBody>
          <a:bodyPr/>
          <a:lstStyle>
            <a:lvl1pPr>
              <a:defRPr/>
            </a:lvl1pPr>
          </a:lstStyle>
          <a:p>
            <a:pPr>
              <a:defRPr/>
            </a:pPr>
            <a:fld id="{3C7A27E1-D007-4061-8E3A-58ABA5A73603}" type="slidenum">
              <a:rPr lang="es-ES_tradnl"/>
              <a:pPr>
                <a:defRPr/>
              </a:pPr>
              <a:t>‹Nº›</a:t>
            </a:fld>
            <a:endParaRPr lang="es-ES_trad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96676" y="4994487"/>
            <a:ext cx="8572580" cy="1543685"/>
          </a:xfrm>
        </p:spPr>
        <p:txBody>
          <a:bodyPr anchor="t"/>
          <a:lstStyle>
            <a:lvl1pPr algn="l">
              <a:defRPr sz="4500" b="1" cap="all"/>
            </a:lvl1pPr>
          </a:lstStyle>
          <a:p>
            <a:r>
              <a:rPr lang="es-ES_tradnl" smtClean="0"/>
              <a:t>Clic para editar título</a:t>
            </a:r>
            <a:endParaRPr lang="es-ES_tradnl"/>
          </a:p>
        </p:txBody>
      </p:sp>
      <p:sp>
        <p:nvSpPr>
          <p:cNvPr id="3" name="Marcador de texto 2"/>
          <p:cNvSpPr>
            <a:spLocks noGrp="1"/>
          </p:cNvSpPr>
          <p:nvPr>
            <p:ph type="body" idx="1"/>
          </p:nvPr>
        </p:nvSpPr>
        <p:spPr>
          <a:xfrm>
            <a:off x="796676" y="3294275"/>
            <a:ext cx="8572580" cy="1700212"/>
          </a:xfrm>
        </p:spPr>
        <p:txBody>
          <a:bodyPr anchor="b"/>
          <a:lstStyle>
            <a:lvl1pPr marL="0" indent="0">
              <a:buNone/>
              <a:defRPr sz="2200">
                <a:solidFill>
                  <a:schemeClr val="tx1">
                    <a:tint val="75000"/>
                  </a:schemeClr>
                </a:solidFill>
              </a:defRPr>
            </a:lvl1pPr>
            <a:lvl2pPr marL="510189" indent="0">
              <a:buNone/>
              <a:defRPr sz="2000">
                <a:solidFill>
                  <a:schemeClr val="tx1">
                    <a:tint val="75000"/>
                  </a:schemeClr>
                </a:solidFill>
              </a:defRPr>
            </a:lvl2pPr>
            <a:lvl3pPr marL="1020379" indent="0">
              <a:buNone/>
              <a:defRPr sz="1800">
                <a:solidFill>
                  <a:schemeClr val="tx1">
                    <a:tint val="75000"/>
                  </a:schemeClr>
                </a:solidFill>
              </a:defRPr>
            </a:lvl3pPr>
            <a:lvl4pPr marL="1530568" indent="0">
              <a:buNone/>
              <a:defRPr sz="1600">
                <a:solidFill>
                  <a:schemeClr val="tx1">
                    <a:tint val="75000"/>
                  </a:schemeClr>
                </a:solidFill>
              </a:defRPr>
            </a:lvl4pPr>
            <a:lvl5pPr marL="2040758" indent="0">
              <a:buNone/>
              <a:defRPr sz="1600">
                <a:solidFill>
                  <a:schemeClr val="tx1">
                    <a:tint val="75000"/>
                  </a:schemeClr>
                </a:solidFill>
              </a:defRPr>
            </a:lvl5pPr>
            <a:lvl6pPr marL="2550947" indent="0">
              <a:buNone/>
              <a:defRPr sz="1600">
                <a:solidFill>
                  <a:schemeClr val="tx1">
                    <a:tint val="75000"/>
                  </a:schemeClr>
                </a:solidFill>
              </a:defRPr>
            </a:lvl6pPr>
            <a:lvl7pPr marL="3061137" indent="0">
              <a:buNone/>
              <a:defRPr sz="1600">
                <a:solidFill>
                  <a:schemeClr val="tx1">
                    <a:tint val="75000"/>
                  </a:schemeClr>
                </a:solidFill>
              </a:defRPr>
            </a:lvl7pPr>
            <a:lvl8pPr marL="3571326" indent="0">
              <a:buNone/>
              <a:defRPr sz="1600">
                <a:solidFill>
                  <a:schemeClr val="tx1">
                    <a:tint val="75000"/>
                  </a:schemeClr>
                </a:solidFill>
              </a:defRPr>
            </a:lvl8pPr>
            <a:lvl9pPr marL="4081516" indent="0">
              <a:buNone/>
              <a:defRPr sz="16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0AE3CFFE-BB58-4F4A-AEF0-8142A63AC1A9}" type="datetime1">
              <a:rPr lang="es-ES_tradnl"/>
              <a:pPr>
                <a:defRPr/>
              </a:pPr>
              <a:t>25/10/2011</a:t>
            </a:fld>
            <a:endParaRPr lang="es-ES_tradnl" dirty="0"/>
          </a:p>
        </p:txBody>
      </p:sp>
      <p:sp>
        <p:nvSpPr>
          <p:cNvPr id="5" name="Marcador de pie de página 4"/>
          <p:cNvSpPr>
            <a:spLocks noGrp="1"/>
          </p:cNvSpPr>
          <p:nvPr>
            <p:ph type="ftr" sz="quarter" idx="11"/>
          </p:nvPr>
        </p:nvSpPr>
        <p:spPr/>
        <p:txBody>
          <a:bodyPr/>
          <a:lstStyle>
            <a:lvl1pPr>
              <a:defRPr/>
            </a:lvl1pPr>
          </a:lstStyle>
          <a:p>
            <a:pPr>
              <a:defRPr/>
            </a:pPr>
            <a:endParaRPr lang="es-ES_tradnl"/>
          </a:p>
        </p:txBody>
      </p:sp>
      <p:sp>
        <p:nvSpPr>
          <p:cNvPr id="6" name="Marcador de número de diapositiva 5"/>
          <p:cNvSpPr>
            <a:spLocks noGrp="1"/>
          </p:cNvSpPr>
          <p:nvPr>
            <p:ph type="sldNum" sz="quarter" idx="12"/>
          </p:nvPr>
        </p:nvSpPr>
        <p:spPr/>
        <p:txBody>
          <a:bodyPr/>
          <a:lstStyle>
            <a:lvl1pPr>
              <a:defRPr/>
            </a:lvl1pPr>
          </a:lstStyle>
          <a:p>
            <a:pPr>
              <a:defRPr/>
            </a:pPr>
            <a:fld id="{E4B9D8C1-1E69-4018-B3C0-74F02BCC7D45}" type="slidenum">
              <a:rPr lang="es-ES_tradnl"/>
              <a:pPr>
                <a:defRPr/>
              </a:pPr>
              <a:t>‹Nº›</a:t>
            </a:fld>
            <a:endParaRPr lang="es-ES_tradn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556798" y="2054648"/>
            <a:ext cx="4920129" cy="5814907"/>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5645016" y="2054648"/>
            <a:ext cx="4921880" cy="5814907"/>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fecha 3"/>
          <p:cNvSpPr>
            <a:spLocks noGrp="1"/>
          </p:cNvSpPr>
          <p:nvPr>
            <p:ph type="dt" sz="half" idx="10"/>
          </p:nvPr>
        </p:nvSpPr>
        <p:spPr/>
        <p:txBody>
          <a:bodyPr/>
          <a:lstStyle>
            <a:lvl1pPr>
              <a:defRPr/>
            </a:lvl1pPr>
          </a:lstStyle>
          <a:p>
            <a:pPr>
              <a:defRPr/>
            </a:pPr>
            <a:fld id="{A4BC0500-425A-4484-8533-BD6B895F2032}" type="datetime1">
              <a:rPr lang="es-ES_tradnl"/>
              <a:pPr>
                <a:defRPr/>
              </a:pPr>
              <a:t>25/10/2011</a:t>
            </a:fld>
            <a:endParaRPr lang="es-ES_tradnl" dirty="0"/>
          </a:p>
        </p:txBody>
      </p:sp>
      <p:sp>
        <p:nvSpPr>
          <p:cNvPr id="6" name="Marcador de pie de página 4"/>
          <p:cNvSpPr>
            <a:spLocks noGrp="1"/>
          </p:cNvSpPr>
          <p:nvPr>
            <p:ph type="ftr" sz="quarter" idx="11"/>
          </p:nvPr>
        </p:nvSpPr>
        <p:spPr/>
        <p:txBody>
          <a:bodyPr/>
          <a:lstStyle>
            <a:lvl1pPr>
              <a:defRPr/>
            </a:lvl1pPr>
          </a:lstStyle>
          <a:p>
            <a:pPr>
              <a:defRPr/>
            </a:pPr>
            <a:endParaRPr lang="es-ES_tradnl"/>
          </a:p>
        </p:txBody>
      </p:sp>
      <p:sp>
        <p:nvSpPr>
          <p:cNvPr id="7" name="Marcador de número de diapositiva 5"/>
          <p:cNvSpPr>
            <a:spLocks noGrp="1"/>
          </p:cNvSpPr>
          <p:nvPr>
            <p:ph type="sldNum" sz="quarter" idx="12"/>
          </p:nvPr>
        </p:nvSpPr>
        <p:spPr/>
        <p:txBody>
          <a:bodyPr/>
          <a:lstStyle>
            <a:lvl1pPr>
              <a:defRPr/>
            </a:lvl1pPr>
          </a:lstStyle>
          <a:p>
            <a:pPr>
              <a:defRPr/>
            </a:pPr>
            <a:fld id="{7F806A48-A177-423F-AD8D-D296738006A7}" type="slidenum">
              <a:rPr lang="es-ES_tradnl"/>
              <a:pPr>
                <a:defRPr/>
              </a:pPr>
              <a:t>‹Nº›</a:t>
            </a:fld>
            <a:endParaRPr lang="es-ES_trad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504270" y="311256"/>
            <a:ext cx="9076849" cy="1295400"/>
          </a:xfrm>
        </p:spPr>
        <p:txBody>
          <a:bodyPr/>
          <a:lstStyle>
            <a:lvl1pPr>
              <a:defRPr/>
            </a:lvl1pPr>
          </a:lstStyle>
          <a:p>
            <a:r>
              <a:rPr lang="es-ES_tradnl" smtClean="0"/>
              <a:t>Clic para editar título</a:t>
            </a:r>
            <a:endParaRPr lang="es-ES_tradnl"/>
          </a:p>
        </p:txBody>
      </p:sp>
      <p:sp>
        <p:nvSpPr>
          <p:cNvPr id="3" name="Marcador de texto 2"/>
          <p:cNvSpPr>
            <a:spLocks noGrp="1"/>
          </p:cNvSpPr>
          <p:nvPr>
            <p:ph type="body" idx="1"/>
          </p:nvPr>
        </p:nvSpPr>
        <p:spPr>
          <a:xfrm>
            <a:off x="504269" y="1739795"/>
            <a:ext cx="4456131" cy="725064"/>
          </a:xfrm>
        </p:spPr>
        <p:txBody>
          <a:bodyPr anchor="b"/>
          <a:lstStyle>
            <a:lvl1pPr marL="0" indent="0">
              <a:buNone/>
              <a:defRPr sz="2700" b="1"/>
            </a:lvl1pPr>
            <a:lvl2pPr marL="510189" indent="0">
              <a:buNone/>
              <a:defRPr sz="2200" b="1"/>
            </a:lvl2pPr>
            <a:lvl3pPr marL="1020379" indent="0">
              <a:buNone/>
              <a:defRPr sz="2000" b="1"/>
            </a:lvl3pPr>
            <a:lvl4pPr marL="1530568" indent="0">
              <a:buNone/>
              <a:defRPr sz="1800" b="1"/>
            </a:lvl4pPr>
            <a:lvl5pPr marL="2040758" indent="0">
              <a:buNone/>
              <a:defRPr sz="1800" b="1"/>
            </a:lvl5pPr>
            <a:lvl6pPr marL="2550947" indent="0">
              <a:buNone/>
              <a:defRPr sz="1800" b="1"/>
            </a:lvl6pPr>
            <a:lvl7pPr marL="3061137" indent="0">
              <a:buNone/>
              <a:defRPr sz="1800" b="1"/>
            </a:lvl7pPr>
            <a:lvl8pPr marL="3571326" indent="0">
              <a:buNone/>
              <a:defRPr sz="1800" b="1"/>
            </a:lvl8pPr>
            <a:lvl9pPr marL="4081516" indent="0">
              <a:buNone/>
              <a:defRPr sz="18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504269" y="2464859"/>
            <a:ext cx="4456131"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5123237" y="1739795"/>
            <a:ext cx="4457882" cy="725064"/>
          </a:xfrm>
        </p:spPr>
        <p:txBody>
          <a:bodyPr anchor="b"/>
          <a:lstStyle>
            <a:lvl1pPr marL="0" indent="0">
              <a:buNone/>
              <a:defRPr sz="2700" b="1"/>
            </a:lvl1pPr>
            <a:lvl2pPr marL="510189" indent="0">
              <a:buNone/>
              <a:defRPr sz="2200" b="1"/>
            </a:lvl2pPr>
            <a:lvl3pPr marL="1020379" indent="0">
              <a:buNone/>
              <a:defRPr sz="2000" b="1"/>
            </a:lvl3pPr>
            <a:lvl4pPr marL="1530568" indent="0">
              <a:buNone/>
              <a:defRPr sz="1800" b="1"/>
            </a:lvl4pPr>
            <a:lvl5pPr marL="2040758" indent="0">
              <a:buNone/>
              <a:defRPr sz="1800" b="1"/>
            </a:lvl5pPr>
            <a:lvl6pPr marL="2550947" indent="0">
              <a:buNone/>
              <a:defRPr sz="1800" b="1"/>
            </a:lvl6pPr>
            <a:lvl7pPr marL="3061137" indent="0">
              <a:buNone/>
              <a:defRPr sz="1800" b="1"/>
            </a:lvl7pPr>
            <a:lvl8pPr marL="3571326" indent="0">
              <a:buNone/>
              <a:defRPr sz="1800" b="1"/>
            </a:lvl8pPr>
            <a:lvl9pPr marL="4081516" indent="0">
              <a:buNone/>
              <a:defRPr sz="18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5123237" y="2464859"/>
            <a:ext cx="4457882"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3"/>
          <p:cNvSpPr>
            <a:spLocks noGrp="1"/>
          </p:cNvSpPr>
          <p:nvPr>
            <p:ph type="dt" sz="half" idx="10"/>
          </p:nvPr>
        </p:nvSpPr>
        <p:spPr/>
        <p:txBody>
          <a:bodyPr/>
          <a:lstStyle>
            <a:lvl1pPr>
              <a:defRPr/>
            </a:lvl1pPr>
          </a:lstStyle>
          <a:p>
            <a:pPr>
              <a:defRPr/>
            </a:pPr>
            <a:fld id="{7830BA9C-9D84-43D2-BEE7-60AA34029520}" type="datetime1">
              <a:rPr lang="es-ES_tradnl"/>
              <a:pPr>
                <a:defRPr/>
              </a:pPr>
              <a:t>25/10/2011</a:t>
            </a:fld>
            <a:endParaRPr lang="es-ES_tradnl" dirty="0"/>
          </a:p>
        </p:txBody>
      </p:sp>
      <p:sp>
        <p:nvSpPr>
          <p:cNvPr id="8" name="Marcador de pie de página 4"/>
          <p:cNvSpPr>
            <a:spLocks noGrp="1"/>
          </p:cNvSpPr>
          <p:nvPr>
            <p:ph type="ftr" sz="quarter" idx="11"/>
          </p:nvPr>
        </p:nvSpPr>
        <p:spPr/>
        <p:txBody>
          <a:bodyPr/>
          <a:lstStyle>
            <a:lvl1pPr>
              <a:defRPr/>
            </a:lvl1pPr>
          </a:lstStyle>
          <a:p>
            <a:pPr>
              <a:defRPr/>
            </a:pPr>
            <a:endParaRPr lang="es-ES_tradnl"/>
          </a:p>
        </p:txBody>
      </p:sp>
      <p:sp>
        <p:nvSpPr>
          <p:cNvPr id="9" name="Marcador de número de diapositiva 5"/>
          <p:cNvSpPr>
            <a:spLocks noGrp="1"/>
          </p:cNvSpPr>
          <p:nvPr>
            <p:ph type="sldNum" sz="quarter" idx="12"/>
          </p:nvPr>
        </p:nvSpPr>
        <p:spPr/>
        <p:txBody>
          <a:bodyPr/>
          <a:lstStyle>
            <a:lvl1pPr>
              <a:defRPr/>
            </a:lvl1pPr>
          </a:lstStyle>
          <a:p>
            <a:pPr>
              <a:defRPr/>
            </a:pPr>
            <a:fld id="{E3FA5D0E-E3BE-4556-90C1-E2B2FCABABA3}" type="slidenum">
              <a:rPr lang="es-ES_tradnl"/>
              <a:pPr>
                <a:defRPr/>
              </a:pPr>
              <a:t>‹Nº›</a:t>
            </a:fld>
            <a:endParaRPr lang="es-ES_trad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fecha 3"/>
          <p:cNvSpPr>
            <a:spLocks noGrp="1"/>
          </p:cNvSpPr>
          <p:nvPr>
            <p:ph type="dt" sz="half" idx="10"/>
          </p:nvPr>
        </p:nvSpPr>
        <p:spPr/>
        <p:txBody>
          <a:bodyPr/>
          <a:lstStyle>
            <a:lvl1pPr>
              <a:defRPr/>
            </a:lvl1pPr>
          </a:lstStyle>
          <a:p>
            <a:pPr>
              <a:defRPr/>
            </a:pPr>
            <a:fld id="{F75C077E-D792-4A3C-A098-06E6E3D06705}" type="datetime1">
              <a:rPr lang="es-ES_tradnl"/>
              <a:pPr>
                <a:defRPr/>
              </a:pPr>
              <a:t>25/10/2011</a:t>
            </a:fld>
            <a:endParaRPr lang="es-ES_tradnl" dirty="0"/>
          </a:p>
        </p:txBody>
      </p:sp>
      <p:sp>
        <p:nvSpPr>
          <p:cNvPr id="4" name="Marcador de pie de página 4"/>
          <p:cNvSpPr>
            <a:spLocks noGrp="1"/>
          </p:cNvSpPr>
          <p:nvPr>
            <p:ph type="ftr" sz="quarter" idx="11"/>
          </p:nvPr>
        </p:nvSpPr>
        <p:spPr/>
        <p:txBody>
          <a:bodyPr/>
          <a:lstStyle>
            <a:lvl1pPr>
              <a:defRPr/>
            </a:lvl1pPr>
          </a:lstStyle>
          <a:p>
            <a:pPr>
              <a:defRPr/>
            </a:pPr>
            <a:endParaRPr lang="es-ES_tradnl"/>
          </a:p>
        </p:txBody>
      </p:sp>
      <p:sp>
        <p:nvSpPr>
          <p:cNvPr id="5" name="Marcador de número de diapositiva 5"/>
          <p:cNvSpPr>
            <a:spLocks noGrp="1"/>
          </p:cNvSpPr>
          <p:nvPr>
            <p:ph type="sldNum" sz="quarter" idx="12"/>
          </p:nvPr>
        </p:nvSpPr>
        <p:spPr/>
        <p:txBody>
          <a:bodyPr/>
          <a:lstStyle>
            <a:lvl1pPr>
              <a:defRPr/>
            </a:lvl1pPr>
          </a:lstStyle>
          <a:p>
            <a:pPr>
              <a:defRPr/>
            </a:pPr>
            <a:fld id="{DD55C9B4-80EF-41BD-AE16-2471128F6BBC}" type="slidenum">
              <a:rPr lang="es-ES_tradnl"/>
              <a:pPr>
                <a:defRPr/>
              </a:pPr>
              <a:t>‹Nº›</a:t>
            </a:fld>
            <a:endParaRPr lang="es-ES_trad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31A12179-C393-4E61-9D09-11662B67B520}" type="datetime1">
              <a:rPr lang="es-ES_tradnl"/>
              <a:pPr>
                <a:defRPr/>
              </a:pPr>
              <a:t>25/10/2011</a:t>
            </a:fld>
            <a:endParaRPr lang="es-ES_tradnl" dirty="0"/>
          </a:p>
        </p:txBody>
      </p:sp>
      <p:sp>
        <p:nvSpPr>
          <p:cNvPr id="3" name="Marcador de pie de página 4"/>
          <p:cNvSpPr>
            <a:spLocks noGrp="1"/>
          </p:cNvSpPr>
          <p:nvPr>
            <p:ph type="ftr" sz="quarter" idx="11"/>
          </p:nvPr>
        </p:nvSpPr>
        <p:spPr/>
        <p:txBody>
          <a:bodyPr/>
          <a:lstStyle>
            <a:lvl1pPr>
              <a:defRPr/>
            </a:lvl1pPr>
          </a:lstStyle>
          <a:p>
            <a:pPr>
              <a:defRPr/>
            </a:pPr>
            <a:endParaRPr lang="es-ES_tradnl"/>
          </a:p>
        </p:txBody>
      </p:sp>
      <p:sp>
        <p:nvSpPr>
          <p:cNvPr id="4" name="Marcador de número de diapositiva 5"/>
          <p:cNvSpPr>
            <a:spLocks noGrp="1"/>
          </p:cNvSpPr>
          <p:nvPr>
            <p:ph type="sldNum" sz="quarter" idx="12"/>
          </p:nvPr>
        </p:nvSpPr>
        <p:spPr/>
        <p:txBody>
          <a:bodyPr/>
          <a:lstStyle>
            <a:lvl1pPr>
              <a:defRPr/>
            </a:lvl1pPr>
          </a:lstStyle>
          <a:p>
            <a:pPr>
              <a:defRPr/>
            </a:pPr>
            <a:fld id="{5C27FBC1-6510-4A55-9BB5-BD1DD1FAB79B}" type="slidenum">
              <a:rPr lang="es-ES_tradnl"/>
              <a:pPr>
                <a:defRPr/>
              </a:pPr>
              <a:t>‹Nº›</a:t>
            </a:fld>
            <a:endParaRPr lang="es-ES_tradn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04270" y="309457"/>
            <a:ext cx="3318023" cy="1316990"/>
          </a:xfrm>
        </p:spPr>
        <p:txBody>
          <a:bodyPr anchor="b"/>
          <a:lstStyle>
            <a:lvl1pPr algn="l">
              <a:defRPr sz="2200" b="1"/>
            </a:lvl1pPr>
          </a:lstStyle>
          <a:p>
            <a:r>
              <a:rPr lang="es-ES_tradnl" smtClean="0"/>
              <a:t>Clic para editar título</a:t>
            </a:r>
            <a:endParaRPr lang="es-ES_tradnl"/>
          </a:p>
        </p:txBody>
      </p:sp>
      <p:sp>
        <p:nvSpPr>
          <p:cNvPr id="3" name="Marcador de contenido 2"/>
          <p:cNvSpPr>
            <a:spLocks noGrp="1"/>
          </p:cNvSpPr>
          <p:nvPr>
            <p:ph idx="1"/>
          </p:nvPr>
        </p:nvSpPr>
        <p:spPr>
          <a:xfrm>
            <a:off x="3943107" y="309457"/>
            <a:ext cx="5638012"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504270" y="1626447"/>
            <a:ext cx="3318023" cy="5316538"/>
          </a:xfrm>
        </p:spPr>
        <p:txBody>
          <a:bodyPr/>
          <a:lstStyle>
            <a:lvl1pPr marL="0" indent="0">
              <a:buNone/>
              <a:defRPr sz="1600"/>
            </a:lvl1pPr>
            <a:lvl2pPr marL="510189" indent="0">
              <a:buNone/>
              <a:defRPr sz="1300"/>
            </a:lvl2pPr>
            <a:lvl3pPr marL="1020379" indent="0">
              <a:buNone/>
              <a:defRPr sz="1100"/>
            </a:lvl3pPr>
            <a:lvl4pPr marL="1530568" indent="0">
              <a:buNone/>
              <a:defRPr sz="1000"/>
            </a:lvl4pPr>
            <a:lvl5pPr marL="2040758" indent="0">
              <a:buNone/>
              <a:defRPr sz="1000"/>
            </a:lvl5pPr>
            <a:lvl6pPr marL="2550947" indent="0">
              <a:buNone/>
              <a:defRPr sz="1000"/>
            </a:lvl6pPr>
            <a:lvl7pPr marL="3061137" indent="0">
              <a:buNone/>
              <a:defRPr sz="1000"/>
            </a:lvl7pPr>
            <a:lvl8pPr marL="3571326" indent="0">
              <a:buNone/>
              <a:defRPr sz="1000"/>
            </a:lvl8pPr>
            <a:lvl9pPr marL="4081516" indent="0">
              <a:buNone/>
              <a:defRPr sz="10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D3A906EF-DFB7-42E8-9BC9-73CAF43B0D2F}" type="datetime1">
              <a:rPr lang="es-ES_tradnl"/>
              <a:pPr>
                <a:defRPr/>
              </a:pPr>
              <a:t>25/10/2011</a:t>
            </a:fld>
            <a:endParaRPr lang="es-ES_tradnl" dirty="0"/>
          </a:p>
        </p:txBody>
      </p:sp>
      <p:sp>
        <p:nvSpPr>
          <p:cNvPr id="6" name="Marcador de pie de página 4"/>
          <p:cNvSpPr>
            <a:spLocks noGrp="1"/>
          </p:cNvSpPr>
          <p:nvPr>
            <p:ph type="ftr" sz="quarter" idx="11"/>
          </p:nvPr>
        </p:nvSpPr>
        <p:spPr/>
        <p:txBody>
          <a:bodyPr/>
          <a:lstStyle>
            <a:lvl1pPr>
              <a:defRPr/>
            </a:lvl1pPr>
          </a:lstStyle>
          <a:p>
            <a:pPr>
              <a:defRPr/>
            </a:pPr>
            <a:endParaRPr lang="es-ES_tradnl"/>
          </a:p>
        </p:txBody>
      </p:sp>
      <p:sp>
        <p:nvSpPr>
          <p:cNvPr id="7" name="Marcador de número de diapositiva 5"/>
          <p:cNvSpPr>
            <a:spLocks noGrp="1"/>
          </p:cNvSpPr>
          <p:nvPr>
            <p:ph type="sldNum" sz="quarter" idx="12"/>
          </p:nvPr>
        </p:nvSpPr>
        <p:spPr/>
        <p:txBody>
          <a:bodyPr/>
          <a:lstStyle>
            <a:lvl1pPr>
              <a:defRPr/>
            </a:lvl1pPr>
          </a:lstStyle>
          <a:p>
            <a:pPr>
              <a:defRPr/>
            </a:pPr>
            <a:fld id="{50886DD2-9152-4237-AB4B-91E2D9962CC7}" type="slidenum">
              <a:rPr lang="es-ES_tradnl"/>
              <a:pPr>
                <a:defRPr/>
              </a:pPr>
              <a:t>‹Nº›</a:t>
            </a:fld>
            <a:endParaRPr lang="es-ES_trad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976807" y="5440680"/>
            <a:ext cx="6051233" cy="642303"/>
          </a:xfrm>
        </p:spPr>
        <p:txBody>
          <a:bodyPr anchor="b"/>
          <a:lstStyle>
            <a:lvl1pPr algn="l">
              <a:defRPr sz="2200" b="1"/>
            </a:lvl1pPr>
          </a:lstStyle>
          <a:p>
            <a:r>
              <a:rPr lang="es-ES_tradnl" smtClean="0"/>
              <a:t>Clic para editar título</a:t>
            </a:r>
            <a:endParaRPr lang="es-ES_tradnl"/>
          </a:p>
        </p:txBody>
      </p:sp>
      <p:sp>
        <p:nvSpPr>
          <p:cNvPr id="3" name="Marcador de posición de imagen 2"/>
          <p:cNvSpPr>
            <a:spLocks noGrp="1"/>
          </p:cNvSpPr>
          <p:nvPr>
            <p:ph type="pic" idx="1"/>
          </p:nvPr>
        </p:nvSpPr>
        <p:spPr>
          <a:xfrm>
            <a:off x="1976807" y="694478"/>
            <a:ext cx="6051233" cy="4663440"/>
          </a:xfrm>
        </p:spPr>
        <p:txBody>
          <a:bodyPr rtlCol="0">
            <a:normAutofit/>
          </a:bodyPr>
          <a:lstStyle>
            <a:lvl1pPr marL="0" indent="0">
              <a:buNone/>
              <a:defRPr sz="3600"/>
            </a:lvl1pPr>
            <a:lvl2pPr marL="510189" indent="0">
              <a:buNone/>
              <a:defRPr sz="3100"/>
            </a:lvl2pPr>
            <a:lvl3pPr marL="1020379" indent="0">
              <a:buNone/>
              <a:defRPr sz="2700"/>
            </a:lvl3pPr>
            <a:lvl4pPr marL="1530568" indent="0">
              <a:buNone/>
              <a:defRPr sz="2200"/>
            </a:lvl4pPr>
            <a:lvl5pPr marL="2040758" indent="0">
              <a:buNone/>
              <a:defRPr sz="2200"/>
            </a:lvl5pPr>
            <a:lvl6pPr marL="2550947" indent="0">
              <a:buNone/>
              <a:defRPr sz="2200"/>
            </a:lvl6pPr>
            <a:lvl7pPr marL="3061137" indent="0">
              <a:buNone/>
              <a:defRPr sz="2200"/>
            </a:lvl7pPr>
            <a:lvl8pPr marL="3571326" indent="0">
              <a:buNone/>
              <a:defRPr sz="2200"/>
            </a:lvl8pPr>
            <a:lvl9pPr marL="4081516" indent="0">
              <a:buNone/>
              <a:defRPr sz="2200"/>
            </a:lvl9pPr>
          </a:lstStyle>
          <a:p>
            <a:pPr lvl="0"/>
            <a:endParaRPr lang="es-ES_tradnl" noProof="0" dirty="0" smtClean="0"/>
          </a:p>
        </p:txBody>
      </p:sp>
      <p:sp>
        <p:nvSpPr>
          <p:cNvPr id="4" name="Marcador de texto 3"/>
          <p:cNvSpPr>
            <a:spLocks noGrp="1"/>
          </p:cNvSpPr>
          <p:nvPr>
            <p:ph type="body" sz="half" idx="2"/>
          </p:nvPr>
        </p:nvSpPr>
        <p:spPr>
          <a:xfrm>
            <a:off x="1976807" y="6082983"/>
            <a:ext cx="6051233" cy="912177"/>
          </a:xfrm>
        </p:spPr>
        <p:txBody>
          <a:bodyPr/>
          <a:lstStyle>
            <a:lvl1pPr marL="0" indent="0">
              <a:buNone/>
              <a:defRPr sz="1600"/>
            </a:lvl1pPr>
            <a:lvl2pPr marL="510189" indent="0">
              <a:buNone/>
              <a:defRPr sz="1300"/>
            </a:lvl2pPr>
            <a:lvl3pPr marL="1020379" indent="0">
              <a:buNone/>
              <a:defRPr sz="1100"/>
            </a:lvl3pPr>
            <a:lvl4pPr marL="1530568" indent="0">
              <a:buNone/>
              <a:defRPr sz="1000"/>
            </a:lvl4pPr>
            <a:lvl5pPr marL="2040758" indent="0">
              <a:buNone/>
              <a:defRPr sz="1000"/>
            </a:lvl5pPr>
            <a:lvl6pPr marL="2550947" indent="0">
              <a:buNone/>
              <a:defRPr sz="1000"/>
            </a:lvl6pPr>
            <a:lvl7pPr marL="3061137" indent="0">
              <a:buNone/>
              <a:defRPr sz="1000"/>
            </a:lvl7pPr>
            <a:lvl8pPr marL="3571326" indent="0">
              <a:buNone/>
              <a:defRPr sz="1000"/>
            </a:lvl8pPr>
            <a:lvl9pPr marL="4081516" indent="0">
              <a:buNone/>
              <a:defRPr sz="10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EAC0DE5D-2BD0-47A1-BBD6-2212B5A86748}" type="datetime1">
              <a:rPr lang="es-ES_tradnl"/>
              <a:pPr>
                <a:defRPr/>
              </a:pPr>
              <a:t>25/10/2011</a:t>
            </a:fld>
            <a:endParaRPr lang="es-ES_tradnl" dirty="0"/>
          </a:p>
        </p:txBody>
      </p:sp>
      <p:sp>
        <p:nvSpPr>
          <p:cNvPr id="6" name="Marcador de pie de página 4"/>
          <p:cNvSpPr>
            <a:spLocks noGrp="1"/>
          </p:cNvSpPr>
          <p:nvPr>
            <p:ph type="ftr" sz="quarter" idx="11"/>
          </p:nvPr>
        </p:nvSpPr>
        <p:spPr/>
        <p:txBody>
          <a:bodyPr/>
          <a:lstStyle>
            <a:lvl1pPr>
              <a:defRPr/>
            </a:lvl1pPr>
          </a:lstStyle>
          <a:p>
            <a:pPr>
              <a:defRPr/>
            </a:pPr>
            <a:endParaRPr lang="es-ES_tradnl"/>
          </a:p>
        </p:txBody>
      </p:sp>
      <p:sp>
        <p:nvSpPr>
          <p:cNvPr id="7" name="Marcador de número de diapositiva 5"/>
          <p:cNvSpPr>
            <a:spLocks noGrp="1"/>
          </p:cNvSpPr>
          <p:nvPr>
            <p:ph type="sldNum" sz="quarter" idx="12"/>
          </p:nvPr>
        </p:nvSpPr>
        <p:spPr/>
        <p:txBody>
          <a:bodyPr/>
          <a:lstStyle>
            <a:lvl1pPr>
              <a:defRPr/>
            </a:lvl1pPr>
          </a:lstStyle>
          <a:p>
            <a:pPr>
              <a:defRPr/>
            </a:pPr>
            <a:fld id="{2E7AD90E-5625-4090-9495-301C1B20AC78}" type="slidenum">
              <a:rPr lang="es-ES_tradnl"/>
              <a:pPr>
                <a:defRPr/>
              </a:pPr>
              <a:t>‹Nº›</a:t>
            </a:fld>
            <a:endParaRPr lang="es-ES_tradn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504825" y="311150"/>
            <a:ext cx="9075738" cy="1295400"/>
          </a:xfrm>
          <a:prstGeom prst="rect">
            <a:avLst/>
          </a:prstGeom>
          <a:noFill/>
          <a:ln w="9525">
            <a:noFill/>
            <a:miter lim="800000"/>
            <a:headEnd/>
            <a:tailEnd/>
          </a:ln>
        </p:spPr>
        <p:txBody>
          <a:bodyPr vert="horz" wrap="square" lIns="102038" tIns="51019" rIns="102038" bIns="51019" numCol="1" anchor="ctr" anchorCtr="0" compatLnSpc="1">
            <a:prstTxWarp prst="textNoShape">
              <a:avLst/>
            </a:prstTxWarp>
          </a:bodyPr>
          <a:lstStyle/>
          <a:p>
            <a:pPr lvl="0"/>
            <a:r>
              <a:rPr lang="es-ES_tradnl" smtClean="0"/>
              <a:t>Clic para editar título</a:t>
            </a:r>
          </a:p>
        </p:txBody>
      </p:sp>
      <p:sp>
        <p:nvSpPr>
          <p:cNvPr id="1027" name="Marcador de texto 2"/>
          <p:cNvSpPr>
            <a:spLocks noGrp="1"/>
          </p:cNvSpPr>
          <p:nvPr>
            <p:ph type="body" idx="1"/>
          </p:nvPr>
        </p:nvSpPr>
        <p:spPr bwMode="auto">
          <a:xfrm>
            <a:off x="504825" y="1812925"/>
            <a:ext cx="9075738" cy="5130800"/>
          </a:xfrm>
          <a:prstGeom prst="rect">
            <a:avLst/>
          </a:prstGeom>
          <a:noFill/>
          <a:ln w="9525">
            <a:noFill/>
            <a:miter lim="800000"/>
            <a:headEnd/>
            <a:tailEnd/>
          </a:ln>
        </p:spPr>
        <p:txBody>
          <a:bodyPr vert="horz" wrap="square" lIns="102038" tIns="51019" rIns="102038" bIns="51019"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4" name="Marcador de fecha 3"/>
          <p:cNvSpPr>
            <a:spLocks noGrp="1"/>
          </p:cNvSpPr>
          <p:nvPr>
            <p:ph type="dt" sz="half" idx="2"/>
          </p:nvPr>
        </p:nvSpPr>
        <p:spPr>
          <a:xfrm>
            <a:off x="504825" y="7204075"/>
            <a:ext cx="2352675" cy="414338"/>
          </a:xfrm>
          <a:prstGeom prst="rect">
            <a:avLst/>
          </a:prstGeom>
        </p:spPr>
        <p:txBody>
          <a:bodyPr vert="horz" wrap="square" lIns="102038" tIns="51019" rIns="102038" bIns="51019" numCol="1" anchor="ctr" anchorCtr="0" compatLnSpc="1">
            <a:prstTxWarp prst="textNoShape">
              <a:avLst/>
            </a:prstTxWarp>
          </a:bodyPr>
          <a:lstStyle>
            <a:lvl1pPr>
              <a:defRPr sz="1300">
                <a:solidFill>
                  <a:srgbClr val="898989"/>
                </a:solidFill>
                <a:latin typeface="Calibri" pitchFamily="34" charset="0"/>
              </a:defRPr>
            </a:lvl1pPr>
          </a:lstStyle>
          <a:p>
            <a:pPr>
              <a:defRPr/>
            </a:pPr>
            <a:fld id="{9AC40FF6-FB3D-4DBC-9FF2-B20E88CBC5F8}" type="datetime1">
              <a:rPr lang="es-ES_tradnl"/>
              <a:pPr>
                <a:defRPr/>
              </a:pPr>
              <a:t>25/10/2011</a:t>
            </a:fld>
            <a:endParaRPr lang="es-ES_tradnl" dirty="0"/>
          </a:p>
        </p:txBody>
      </p:sp>
      <p:sp>
        <p:nvSpPr>
          <p:cNvPr id="5" name="Marcador de pie de página 4"/>
          <p:cNvSpPr>
            <a:spLocks noGrp="1"/>
          </p:cNvSpPr>
          <p:nvPr>
            <p:ph type="ftr" sz="quarter" idx="3"/>
          </p:nvPr>
        </p:nvSpPr>
        <p:spPr>
          <a:xfrm>
            <a:off x="3446463" y="7204075"/>
            <a:ext cx="3192462" cy="414338"/>
          </a:xfrm>
          <a:prstGeom prst="rect">
            <a:avLst/>
          </a:prstGeom>
        </p:spPr>
        <p:txBody>
          <a:bodyPr vert="horz" lIns="102038" tIns="51019" rIns="102038" bIns="51019" rtlCol="0" anchor="ctr"/>
          <a:lstStyle>
            <a:lvl1pPr algn="ctr" defTabSz="510189" fontAlgn="auto">
              <a:spcBef>
                <a:spcPts val="0"/>
              </a:spcBef>
              <a:spcAft>
                <a:spcPts val="0"/>
              </a:spcAft>
              <a:defRPr sz="1300">
                <a:solidFill>
                  <a:schemeClr val="tx1">
                    <a:tint val="75000"/>
                  </a:schemeClr>
                </a:solidFill>
                <a:latin typeface="+mn-lt"/>
                <a:ea typeface="+mn-ea"/>
                <a:cs typeface="+mn-cs"/>
              </a:defRPr>
            </a:lvl1pPr>
          </a:lstStyle>
          <a:p>
            <a:pPr>
              <a:defRPr/>
            </a:pPr>
            <a:endParaRPr lang="es-ES_tradnl"/>
          </a:p>
        </p:txBody>
      </p:sp>
      <p:sp>
        <p:nvSpPr>
          <p:cNvPr id="6" name="Marcador de número de diapositiva 5"/>
          <p:cNvSpPr>
            <a:spLocks noGrp="1"/>
          </p:cNvSpPr>
          <p:nvPr>
            <p:ph type="sldNum" sz="quarter" idx="4"/>
          </p:nvPr>
        </p:nvSpPr>
        <p:spPr>
          <a:xfrm>
            <a:off x="7227888" y="7204075"/>
            <a:ext cx="2352675" cy="414338"/>
          </a:xfrm>
          <a:prstGeom prst="rect">
            <a:avLst/>
          </a:prstGeom>
        </p:spPr>
        <p:txBody>
          <a:bodyPr vert="horz" wrap="square" lIns="102038" tIns="51019" rIns="102038" bIns="51019" numCol="1" anchor="ctr" anchorCtr="0" compatLnSpc="1">
            <a:prstTxWarp prst="textNoShape">
              <a:avLst/>
            </a:prstTxWarp>
          </a:bodyPr>
          <a:lstStyle>
            <a:lvl1pPr algn="r">
              <a:defRPr sz="1300">
                <a:solidFill>
                  <a:srgbClr val="898989"/>
                </a:solidFill>
                <a:latin typeface="Calibri" pitchFamily="34" charset="0"/>
              </a:defRPr>
            </a:lvl1pPr>
          </a:lstStyle>
          <a:p>
            <a:pPr>
              <a:defRPr/>
            </a:pPr>
            <a:fld id="{DCED4758-4AC0-4502-9F97-B49A32A978F8}" type="slidenum">
              <a:rPr lang="es-ES_tradnl"/>
              <a:pPr>
                <a:defRPr/>
              </a:pPr>
              <a:t>‹Nº›</a:t>
            </a:fld>
            <a:endParaRPr lang="es-ES_tradnl" dirty="0"/>
          </a:p>
        </p:txBody>
      </p:sp>
    </p:spTree>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Lst>
  <p:txStyles>
    <p:titleStyle>
      <a:lvl1pPr algn="ctr" defTabSz="509588" rtl="0" eaLnBrk="0" fontAlgn="base" hangingPunct="0">
        <a:spcBef>
          <a:spcPct val="0"/>
        </a:spcBef>
        <a:spcAft>
          <a:spcPct val="0"/>
        </a:spcAft>
        <a:defRPr sz="4900" kern="1200">
          <a:solidFill>
            <a:schemeClr val="tx1"/>
          </a:solidFill>
          <a:latin typeface="+mj-lt"/>
          <a:ea typeface="ＭＳ Ｐゴシック" charset="-128"/>
          <a:cs typeface="ＭＳ Ｐゴシック" charset="-128"/>
        </a:defRPr>
      </a:lvl1pPr>
      <a:lvl2pPr algn="ctr" defTabSz="509588" rtl="0" eaLnBrk="0" fontAlgn="base" hangingPunct="0">
        <a:spcBef>
          <a:spcPct val="0"/>
        </a:spcBef>
        <a:spcAft>
          <a:spcPct val="0"/>
        </a:spcAft>
        <a:defRPr sz="4900">
          <a:solidFill>
            <a:schemeClr val="tx1"/>
          </a:solidFill>
          <a:latin typeface="Calibri" charset="0"/>
          <a:ea typeface="ＭＳ Ｐゴシック" charset="-128"/>
          <a:cs typeface="ＭＳ Ｐゴシック" charset="-128"/>
        </a:defRPr>
      </a:lvl2pPr>
      <a:lvl3pPr algn="ctr" defTabSz="509588" rtl="0" eaLnBrk="0" fontAlgn="base" hangingPunct="0">
        <a:spcBef>
          <a:spcPct val="0"/>
        </a:spcBef>
        <a:spcAft>
          <a:spcPct val="0"/>
        </a:spcAft>
        <a:defRPr sz="4900">
          <a:solidFill>
            <a:schemeClr val="tx1"/>
          </a:solidFill>
          <a:latin typeface="Calibri" charset="0"/>
          <a:ea typeface="ＭＳ Ｐゴシック" charset="-128"/>
          <a:cs typeface="ＭＳ Ｐゴシック" charset="-128"/>
        </a:defRPr>
      </a:lvl3pPr>
      <a:lvl4pPr algn="ctr" defTabSz="509588" rtl="0" eaLnBrk="0" fontAlgn="base" hangingPunct="0">
        <a:spcBef>
          <a:spcPct val="0"/>
        </a:spcBef>
        <a:spcAft>
          <a:spcPct val="0"/>
        </a:spcAft>
        <a:defRPr sz="4900">
          <a:solidFill>
            <a:schemeClr val="tx1"/>
          </a:solidFill>
          <a:latin typeface="Calibri" charset="0"/>
          <a:ea typeface="ＭＳ Ｐゴシック" charset="-128"/>
          <a:cs typeface="ＭＳ Ｐゴシック" charset="-128"/>
        </a:defRPr>
      </a:lvl4pPr>
      <a:lvl5pPr algn="ctr" defTabSz="509588" rtl="0" eaLnBrk="0" fontAlgn="base" hangingPunct="0">
        <a:spcBef>
          <a:spcPct val="0"/>
        </a:spcBef>
        <a:spcAft>
          <a:spcPct val="0"/>
        </a:spcAft>
        <a:defRPr sz="4900">
          <a:solidFill>
            <a:schemeClr val="tx1"/>
          </a:solidFill>
          <a:latin typeface="Calibri" charset="0"/>
          <a:ea typeface="ＭＳ Ｐゴシック" charset="-128"/>
          <a:cs typeface="ＭＳ Ｐゴシック" charset="-128"/>
        </a:defRPr>
      </a:lvl5pPr>
      <a:lvl6pPr marL="457200" algn="ctr" defTabSz="509588" rtl="0" fontAlgn="base">
        <a:spcBef>
          <a:spcPct val="0"/>
        </a:spcBef>
        <a:spcAft>
          <a:spcPct val="0"/>
        </a:spcAft>
        <a:defRPr sz="4900">
          <a:solidFill>
            <a:schemeClr val="tx1"/>
          </a:solidFill>
          <a:latin typeface="Calibri" charset="0"/>
          <a:ea typeface="ＭＳ Ｐゴシック" charset="-128"/>
          <a:cs typeface="ＭＳ Ｐゴシック" charset="-128"/>
        </a:defRPr>
      </a:lvl6pPr>
      <a:lvl7pPr marL="914400" algn="ctr" defTabSz="509588" rtl="0" fontAlgn="base">
        <a:spcBef>
          <a:spcPct val="0"/>
        </a:spcBef>
        <a:spcAft>
          <a:spcPct val="0"/>
        </a:spcAft>
        <a:defRPr sz="4900">
          <a:solidFill>
            <a:schemeClr val="tx1"/>
          </a:solidFill>
          <a:latin typeface="Calibri" charset="0"/>
          <a:ea typeface="ＭＳ Ｐゴシック" charset="-128"/>
          <a:cs typeface="ＭＳ Ｐゴシック" charset="-128"/>
        </a:defRPr>
      </a:lvl7pPr>
      <a:lvl8pPr marL="1371600" algn="ctr" defTabSz="509588" rtl="0" fontAlgn="base">
        <a:spcBef>
          <a:spcPct val="0"/>
        </a:spcBef>
        <a:spcAft>
          <a:spcPct val="0"/>
        </a:spcAft>
        <a:defRPr sz="4900">
          <a:solidFill>
            <a:schemeClr val="tx1"/>
          </a:solidFill>
          <a:latin typeface="Calibri" charset="0"/>
          <a:ea typeface="ＭＳ Ｐゴシック" charset="-128"/>
          <a:cs typeface="ＭＳ Ｐゴシック" charset="-128"/>
        </a:defRPr>
      </a:lvl8pPr>
      <a:lvl9pPr marL="1828800" algn="ctr" defTabSz="509588" rtl="0" fontAlgn="base">
        <a:spcBef>
          <a:spcPct val="0"/>
        </a:spcBef>
        <a:spcAft>
          <a:spcPct val="0"/>
        </a:spcAft>
        <a:defRPr sz="4900">
          <a:solidFill>
            <a:schemeClr val="tx1"/>
          </a:solidFill>
          <a:latin typeface="Calibri" charset="0"/>
          <a:ea typeface="ＭＳ Ｐゴシック" charset="-128"/>
          <a:cs typeface="ＭＳ Ｐゴシック" charset="-128"/>
        </a:defRPr>
      </a:lvl9pPr>
    </p:titleStyle>
    <p:bodyStyle>
      <a:lvl1pPr marL="382588" indent="-382588" algn="l" defTabSz="509588" rtl="0" eaLnBrk="0" fontAlgn="base" hangingPunct="0">
        <a:spcBef>
          <a:spcPct val="20000"/>
        </a:spcBef>
        <a:spcAft>
          <a:spcPct val="0"/>
        </a:spcAft>
        <a:buFont typeface="Arial" charset="0"/>
        <a:buChar char="•"/>
        <a:defRPr sz="3600" kern="1200">
          <a:solidFill>
            <a:schemeClr val="tx1"/>
          </a:solidFill>
          <a:latin typeface="+mn-lt"/>
          <a:ea typeface="ＭＳ Ｐゴシック" charset="-128"/>
          <a:cs typeface="ＭＳ Ｐゴシック" charset="-128"/>
        </a:defRPr>
      </a:lvl1pPr>
      <a:lvl2pPr marL="828675" indent="-317500" algn="l" defTabSz="509588" rtl="0" eaLnBrk="0" fontAlgn="base" hangingPunct="0">
        <a:spcBef>
          <a:spcPct val="20000"/>
        </a:spcBef>
        <a:spcAft>
          <a:spcPct val="0"/>
        </a:spcAft>
        <a:buFont typeface="Arial" charset="0"/>
        <a:buChar char="–"/>
        <a:defRPr sz="3100" kern="1200">
          <a:solidFill>
            <a:schemeClr val="tx1"/>
          </a:solidFill>
          <a:latin typeface="+mn-lt"/>
          <a:ea typeface="ＭＳ Ｐゴシック" charset="-128"/>
          <a:cs typeface="+mn-cs"/>
        </a:defRPr>
      </a:lvl2pPr>
      <a:lvl3pPr marL="1274763" indent="-254000" algn="l" defTabSz="509588" rtl="0" eaLnBrk="0" fontAlgn="base" hangingPunct="0">
        <a:spcBef>
          <a:spcPct val="20000"/>
        </a:spcBef>
        <a:spcAft>
          <a:spcPct val="0"/>
        </a:spcAft>
        <a:buFont typeface="Arial" charset="0"/>
        <a:buChar char="•"/>
        <a:defRPr sz="2700" kern="1200">
          <a:solidFill>
            <a:schemeClr val="tx1"/>
          </a:solidFill>
          <a:latin typeface="+mn-lt"/>
          <a:ea typeface="ＭＳ Ｐゴシック" charset="-128"/>
          <a:cs typeface="+mn-cs"/>
        </a:defRPr>
      </a:lvl3pPr>
      <a:lvl4pPr marL="1784350" indent="-254000" algn="l" defTabSz="509588" rtl="0" eaLnBrk="0" fontAlgn="base" hangingPunct="0">
        <a:spcBef>
          <a:spcPct val="20000"/>
        </a:spcBef>
        <a:spcAft>
          <a:spcPct val="0"/>
        </a:spcAft>
        <a:buFont typeface="Arial" charset="0"/>
        <a:buChar char="–"/>
        <a:defRPr sz="2200" kern="1200">
          <a:solidFill>
            <a:schemeClr val="tx1"/>
          </a:solidFill>
          <a:latin typeface="+mn-lt"/>
          <a:ea typeface="ＭＳ Ｐゴシック" charset="-128"/>
          <a:cs typeface="+mn-cs"/>
        </a:defRPr>
      </a:lvl4pPr>
      <a:lvl5pPr marL="2295525" indent="-254000" algn="l" defTabSz="509588" rtl="0" eaLnBrk="0" fontAlgn="base" hangingPunct="0">
        <a:spcBef>
          <a:spcPct val="20000"/>
        </a:spcBef>
        <a:spcAft>
          <a:spcPct val="0"/>
        </a:spcAft>
        <a:buFont typeface="Arial" charset="0"/>
        <a:buChar char="»"/>
        <a:defRPr sz="2200" kern="1200">
          <a:solidFill>
            <a:schemeClr val="tx1"/>
          </a:solidFill>
          <a:latin typeface="+mn-lt"/>
          <a:ea typeface="ＭＳ Ｐゴシック" charset="-128"/>
          <a:cs typeface="+mn-cs"/>
        </a:defRPr>
      </a:lvl5pPr>
      <a:lvl6pPr marL="2806042" indent="-255095" algn="l" defTabSz="510189" rtl="0" eaLnBrk="1" latinLnBrk="0" hangingPunct="1">
        <a:spcBef>
          <a:spcPct val="20000"/>
        </a:spcBef>
        <a:buFont typeface="Arial"/>
        <a:buChar char="•"/>
        <a:defRPr sz="2200" kern="1200">
          <a:solidFill>
            <a:schemeClr val="tx1"/>
          </a:solidFill>
          <a:latin typeface="+mn-lt"/>
          <a:ea typeface="+mn-ea"/>
          <a:cs typeface="+mn-cs"/>
        </a:defRPr>
      </a:lvl6pPr>
      <a:lvl7pPr marL="3316232" indent="-255095" algn="l" defTabSz="510189" rtl="0" eaLnBrk="1" latinLnBrk="0" hangingPunct="1">
        <a:spcBef>
          <a:spcPct val="20000"/>
        </a:spcBef>
        <a:buFont typeface="Arial"/>
        <a:buChar char="•"/>
        <a:defRPr sz="2200" kern="1200">
          <a:solidFill>
            <a:schemeClr val="tx1"/>
          </a:solidFill>
          <a:latin typeface="+mn-lt"/>
          <a:ea typeface="+mn-ea"/>
          <a:cs typeface="+mn-cs"/>
        </a:defRPr>
      </a:lvl7pPr>
      <a:lvl8pPr marL="3826421" indent="-255095" algn="l" defTabSz="510189" rtl="0" eaLnBrk="1" latinLnBrk="0" hangingPunct="1">
        <a:spcBef>
          <a:spcPct val="20000"/>
        </a:spcBef>
        <a:buFont typeface="Arial"/>
        <a:buChar char="•"/>
        <a:defRPr sz="2200" kern="1200">
          <a:solidFill>
            <a:schemeClr val="tx1"/>
          </a:solidFill>
          <a:latin typeface="+mn-lt"/>
          <a:ea typeface="+mn-ea"/>
          <a:cs typeface="+mn-cs"/>
        </a:defRPr>
      </a:lvl8pPr>
      <a:lvl9pPr marL="4336611" indent="-255095" algn="l" defTabSz="510189"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s-ES_tradnl"/>
      </a:defPPr>
      <a:lvl1pPr marL="0" algn="l" defTabSz="510189" rtl="0" eaLnBrk="1" latinLnBrk="0" hangingPunct="1">
        <a:defRPr sz="2000" kern="1200">
          <a:solidFill>
            <a:schemeClr val="tx1"/>
          </a:solidFill>
          <a:latin typeface="+mn-lt"/>
          <a:ea typeface="+mn-ea"/>
          <a:cs typeface="+mn-cs"/>
        </a:defRPr>
      </a:lvl1pPr>
      <a:lvl2pPr marL="510189" algn="l" defTabSz="510189" rtl="0" eaLnBrk="1" latinLnBrk="0" hangingPunct="1">
        <a:defRPr sz="2000" kern="1200">
          <a:solidFill>
            <a:schemeClr val="tx1"/>
          </a:solidFill>
          <a:latin typeface="+mn-lt"/>
          <a:ea typeface="+mn-ea"/>
          <a:cs typeface="+mn-cs"/>
        </a:defRPr>
      </a:lvl2pPr>
      <a:lvl3pPr marL="1020379" algn="l" defTabSz="510189" rtl="0" eaLnBrk="1" latinLnBrk="0" hangingPunct="1">
        <a:defRPr sz="2000" kern="1200">
          <a:solidFill>
            <a:schemeClr val="tx1"/>
          </a:solidFill>
          <a:latin typeface="+mn-lt"/>
          <a:ea typeface="+mn-ea"/>
          <a:cs typeface="+mn-cs"/>
        </a:defRPr>
      </a:lvl3pPr>
      <a:lvl4pPr marL="1530568" algn="l" defTabSz="510189" rtl="0" eaLnBrk="1" latinLnBrk="0" hangingPunct="1">
        <a:defRPr sz="2000" kern="1200">
          <a:solidFill>
            <a:schemeClr val="tx1"/>
          </a:solidFill>
          <a:latin typeface="+mn-lt"/>
          <a:ea typeface="+mn-ea"/>
          <a:cs typeface="+mn-cs"/>
        </a:defRPr>
      </a:lvl4pPr>
      <a:lvl5pPr marL="2040758" algn="l" defTabSz="510189" rtl="0" eaLnBrk="1" latinLnBrk="0" hangingPunct="1">
        <a:defRPr sz="2000" kern="1200">
          <a:solidFill>
            <a:schemeClr val="tx1"/>
          </a:solidFill>
          <a:latin typeface="+mn-lt"/>
          <a:ea typeface="+mn-ea"/>
          <a:cs typeface="+mn-cs"/>
        </a:defRPr>
      </a:lvl5pPr>
      <a:lvl6pPr marL="2550947" algn="l" defTabSz="510189" rtl="0" eaLnBrk="1" latinLnBrk="0" hangingPunct="1">
        <a:defRPr sz="2000" kern="1200">
          <a:solidFill>
            <a:schemeClr val="tx1"/>
          </a:solidFill>
          <a:latin typeface="+mn-lt"/>
          <a:ea typeface="+mn-ea"/>
          <a:cs typeface="+mn-cs"/>
        </a:defRPr>
      </a:lvl6pPr>
      <a:lvl7pPr marL="3061137" algn="l" defTabSz="510189" rtl="0" eaLnBrk="1" latinLnBrk="0" hangingPunct="1">
        <a:defRPr sz="2000" kern="1200">
          <a:solidFill>
            <a:schemeClr val="tx1"/>
          </a:solidFill>
          <a:latin typeface="+mn-lt"/>
          <a:ea typeface="+mn-ea"/>
          <a:cs typeface="+mn-cs"/>
        </a:defRPr>
      </a:lvl7pPr>
      <a:lvl8pPr marL="3571326" algn="l" defTabSz="510189" rtl="0" eaLnBrk="1" latinLnBrk="0" hangingPunct="1">
        <a:defRPr sz="2000" kern="1200">
          <a:solidFill>
            <a:schemeClr val="tx1"/>
          </a:solidFill>
          <a:latin typeface="+mn-lt"/>
          <a:ea typeface="+mn-ea"/>
          <a:cs typeface="+mn-cs"/>
        </a:defRPr>
      </a:lvl8pPr>
      <a:lvl9pPr marL="4081516" algn="l" defTabSz="510189"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orge.salgado@unimilitar.edu.c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0.xml"/><Relationship Id="rId1" Type="http://schemas.openxmlformats.org/officeDocument/2006/relationships/slideLayout" Target="../slideLayouts/slideLayout12.xml"/><Relationship Id="rId5" Type="http://schemas.openxmlformats.org/officeDocument/2006/relationships/hyperlink" Target="http://www.geconta.org/" TargetMode="External"/><Relationship Id="rId4" Type="http://schemas.openxmlformats.org/officeDocument/2006/relationships/hyperlink" Target="http://mail.live.com/?rru=compose?action=compose&amp;to=kpinedamar@gmail.com&amp;ru=http://cid-b2661dd05f5d6ff2.profile.live.com/details/?ContactId=c5080898-7ba1-444b-99f9-ff7541c4b1c2&amp;ru=http%3a%2f%2fbl152w.blu152.mail.live.com%2fmail%2fContactMainLight.aspx%3fContactFilter%3d10%26n%3d1438011247"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ctrTitle"/>
          </p:nvPr>
        </p:nvSpPr>
        <p:spPr>
          <a:xfrm>
            <a:off x="866775" y="1831975"/>
            <a:ext cx="8572500" cy="1666875"/>
          </a:xfrm>
        </p:spPr>
        <p:txBody>
          <a:bodyPr/>
          <a:lstStyle/>
          <a:p>
            <a:r>
              <a:rPr lang="es-CO" sz="4000" b="1" smtClean="0">
                <a:ea typeface="ＭＳ Ｐゴシック" pitchFamily="34" charset="-128"/>
              </a:rPr>
              <a:t>SISTEMAS DE CONTROL DE GESTIÓN EN EL GRUPO SOCIAL Y EMPRESARIAL DE LA DEFENSA: ESTUDIO DE CASO ALFM</a:t>
            </a:r>
          </a:p>
        </p:txBody>
      </p:sp>
      <p:sp>
        <p:nvSpPr>
          <p:cNvPr id="3075" name="2 Subtítulo"/>
          <p:cNvSpPr>
            <a:spLocks noGrp="1"/>
          </p:cNvSpPr>
          <p:nvPr>
            <p:ph type="subTitle" idx="1"/>
          </p:nvPr>
        </p:nvSpPr>
        <p:spPr>
          <a:xfrm>
            <a:off x="1193800" y="3905250"/>
            <a:ext cx="7634288" cy="3221038"/>
          </a:xfrm>
        </p:spPr>
        <p:txBody>
          <a:bodyPr/>
          <a:lstStyle/>
          <a:p>
            <a:pPr defTabSz="508000"/>
            <a:r>
              <a:rPr lang="es-CO" sz="2800" b="1" i="1" smtClean="0">
                <a:solidFill>
                  <a:schemeClr val="tx1"/>
                </a:solidFill>
                <a:ea typeface="ＭＳ Ｐゴシック" pitchFamily="34" charset="-128"/>
              </a:rPr>
              <a:t>Profesor: Jorge Andrés Salgado Castillo</a:t>
            </a:r>
          </a:p>
          <a:p>
            <a:pPr defTabSz="508000"/>
            <a:r>
              <a:rPr lang="es-MX" sz="2800" b="1" i="1" smtClean="0">
                <a:solidFill>
                  <a:schemeClr val="tx1"/>
                </a:solidFill>
                <a:ea typeface="ＭＳ Ｐゴシック" pitchFamily="34" charset="-128"/>
                <a:hlinkClick r:id="rId3"/>
              </a:rPr>
              <a:t>jorge.salgado@unimilitar.edu.co</a:t>
            </a:r>
            <a:endParaRPr lang="es-MX" sz="2800" b="1" i="1" smtClean="0">
              <a:solidFill>
                <a:schemeClr val="tx1"/>
              </a:solidFill>
              <a:ea typeface="ＭＳ Ｐゴシック" pitchFamily="34" charset="-128"/>
            </a:endParaRPr>
          </a:p>
          <a:p>
            <a:pPr defTabSz="508000"/>
            <a:endParaRPr lang="es-CO" sz="2800" b="1" smtClean="0">
              <a:solidFill>
                <a:schemeClr val="tx1"/>
              </a:solidFill>
              <a:ea typeface="ＭＳ Ｐゴシック" pitchFamily="34" charset="-128"/>
            </a:endParaRPr>
          </a:p>
          <a:p>
            <a:pPr algn="r" defTabSz="508000"/>
            <a:endParaRPr lang="es-CO" sz="2800" b="1" smtClean="0">
              <a:solidFill>
                <a:schemeClr val="tx1"/>
              </a:solidFill>
              <a:ea typeface="ＭＳ Ｐゴシック" pitchFamily="34" charset="-128"/>
            </a:endParaRPr>
          </a:p>
          <a:p>
            <a:pPr defTabSz="508000"/>
            <a:r>
              <a:rPr lang="es-CO" sz="2800" b="1" smtClean="0">
                <a:solidFill>
                  <a:schemeClr val="tx1"/>
                </a:solidFill>
                <a:ea typeface="ＭＳ Ｐゴシック" pitchFamily="34" charset="-128"/>
              </a:rPr>
              <a:t>Pontificia Universidad Javeriana</a:t>
            </a:r>
          </a:p>
          <a:p>
            <a:pPr defTabSz="508000"/>
            <a:r>
              <a:rPr lang="es-CO" sz="2400" b="1" i="1" smtClean="0">
                <a:solidFill>
                  <a:schemeClr val="tx1"/>
                </a:solidFill>
                <a:ea typeface="ＭＳ Ｐゴシック" pitchFamily="34" charset="-128"/>
              </a:rPr>
              <a:t>Bogotá, Octubre de 2011.</a:t>
            </a:r>
          </a:p>
          <a:p>
            <a:pPr defTabSz="508000"/>
            <a:endParaRPr lang="es-CO" sz="2800" b="1" smtClean="0">
              <a:solidFill>
                <a:schemeClr val="tx1"/>
              </a:solidFill>
              <a:ea typeface="ＭＳ Ｐゴシック" pitchFamily="34" charset="-128"/>
            </a:endParaRPr>
          </a:p>
        </p:txBody>
      </p:sp>
      <p:pic>
        <p:nvPicPr>
          <p:cNvPr id="3076" name="Picture 4"/>
          <p:cNvPicPr>
            <a:picLocks noChangeAspect="1" noChangeArrowheads="1"/>
          </p:cNvPicPr>
          <p:nvPr/>
        </p:nvPicPr>
        <p:blipFill>
          <a:blip r:embed="rId4"/>
          <a:srcRect/>
          <a:stretch>
            <a:fillRect/>
          </a:stretch>
        </p:blipFill>
        <p:spPr bwMode="auto">
          <a:xfrm>
            <a:off x="3667125" y="5065713"/>
            <a:ext cx="2314575" cy="895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p:txBody>
          <a:bodyPr/>
          <a:lstStyle/>
          <a:p>
            <a:r>
              <a:rPr lang="es-CO" smtClean="0">
                <a:ea typeface="ＭＳ Ｐゴシック" pitchFamily="34" charset="-128"/>
              </a:rPr>
              <a:t>Sistemas de Control de Gestión</a:t>
            </a:r>
          </a:p>
        </p:txBody>
      </p:sp>
      <p:graphicFrame>
        <p:nvGraphicFramePr>
          <p:cNvPr id="4" name="3 Marcador de contenido"/>
          <p:cNvGraphicFramePr>
            <a:graphicFrameLocks noGrp="1"/>
          </p:cNvGraphicFramePr>
          <p:nvPr>
            <p:ph idx="1"/>
          </p:nvPr>
        </p:nvGraphicFramePr>
        <p:xfrm>
          <a:off x="504825" y="1812925"/>
          <a:ext cx="9075738" cy="513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Título"/>
          <p:cNvSpPr>
            <a:spLocks noGrp="1"/>
          </p:cNvSpPr>
          <p:nvPr>
            <p:ph type="title"/>
          </p:nvPr>
        </p:nvSpPr>
        <p:spPr/>
        <p:txBody>
          <a:bodyPr/>
          <a:lstStyle/>
          <a:p>
            <a:r>
              <a:rPr lang="es-CO" smtClean="0">
                <a:ea typeface="ＭＳ Ｐゴシック" pitchFamily="34" charset="-128"/>
              </a:rPr>
              <a:t>Sistemas de Control de Gestión</a:t>
            </a:r>
          </a:p>
        </p:txBody>
      </p:sp>
      <p:graphicFrame>
        <p:nvGraphicFramePr>
          <p:cNvPr id="4" name="3 Marcador de contenido"/>
          <p:cNvGraphicFramePr>
            <a:graphicFrameLocks noGrp="1"/>
          </p:cNvGraphicFramePr>
          <p:nvPr>
            <p:ph idx="1"/>
          </p:nvPr>
        </p:nvGraphicFramePr>
        <p:xfrm>
          <a:off x="504825" y="1812925"/>
          <a:ext cx="9075738" cy="513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a:xfrm>
            <a:off x="504825" y="595313"/>
            <a:ext cx="9075738" cy="1295400"/>
          </a:xfrm>
        </p:spPr>
        <p:txBody>
          <a:bodyPr/>
          <a:lstStyle/>
          <a:p>
            <a:r>
              <a:rPr lang="en-US" b="1" smtClean="0">
                <a:ea typeface="ＭＳ Ｐゴシック" pitchFamily="34" charset="-128"/>
              </a:rPr>
              <a:t>Grupo Social y Empresarial de la Defensa (GSED)</a:t>
            </a:r>
            <a:endParaRPr lang="es-ES_tradnl" b="1" smtClean="0">
              <a:ea typeface="ＭＳ Ｐゴシック" pitchFamily="34" charset="-128"/>
            </a:endParaRPr>
          </a:p>
        </p:txBody>
      </p:sp>
      <p:graphicFrame>
        <p:nvGraphicFramePr>
          <p:cNvPr id="4" name="3 Marcador de contenido"/>
          <p:cNvGraphicFramePr>
            <a:graphicFrameLocks noGrp="1"/>
          </p:cNvGraphicFramePr>
          <p:nvPr>
            <p:ph idx="1"/>
          </p:nvPr>
        </p:nvGraphicFramePr>
        <p:xfrm>
          <a:off x="436257" y="2191944"/>
          <a:ext cx="9144862" cy="52553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p:nvPr>
        </p:nvSpPr>
        <p:spPr>
          <a:xfrm>
            <a:off x="504825" y="531813"/>
            <a:ext cx="9075738" cy="1295400"/>
          </a:xfrm>
        </p:spPr>
        <p:txBody>
          <a:bodyPr/>
          <a:lstStyle/>
          <a:p>
            <a:r>
              <a:rPr lang="en-US" b="1" smtClean="0">
                <a:ea typeface="ＭＳ Ｐゴシック" pitchFamily="34" charset="-128"/>
              </a:rPr>
              <a:t>GSED - Misionalidad</a:t>
            </a:r>
            <a:endParaRPr lang="es-ES_tradnl" b="1" smtClean="0">
              <a:ea typeface="ＭＳ Ｐゴシック" pitchFamily="34" charset="-128"/>
            </a:endParaRPr>
          </a:p>
        </p:txBody>
      </p:sp>
      <p:graphicFrame>
        <p:nvGraphicFramePr>
          <p:cNvPr id="4" name="3 Marcador de contenido"/>
          <p:cNvGraphicFramePr>
            <a:graphicFrameLocks noGrp="1"/>
          </p:cNvGraphicFramePr>
          <p:nvPr>
            <p:ph idx="1"/>
          </p:nvPr>
        </p:nvGraphicFramePr>
        <p:xfrm>
          <a:off x="394142" y="1686914"/>
          <a:ext cx="9313105" cy="5738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37 Grupo"/>
          <p:cNvGrpSpPr>
            <a:grpSpLocks/>
          </p:cNvGrpSpPr>
          <p:nvPr/>
        </p:nvGrpSpPr>
        <p:grpSpPr bwMode="auto">
          <a:xfrm>
            <a:off x="828675" y="969963"/>
            <a:ext cx="8277225" cy="6343650"/>
            <a:chOff x="709129" y="971550"/>
            <a:chExt cx="8824716" cy="6565160"/>
          </a:xfrm>
        </p:grpSpPr>
        <p:sp>
          <p:nvSpPr>
            <p:cNvPr id="17" name="Rounded Rectangle 6"/>
            <p:cNvSpPr/>
            <p:nvPr/>
          </p:nvSpPr>
          <p:spPr>
            <a:xfrm>
              <a:off x="709129" y="1929379"/>
              <a:ext cx="4332810" cy="691675"/>
            </a:xfrm>
            <a:prstGeom prst="roundRect">
              <a:avLst/>
            </a:prstGeom>
            <a:solidFill>
              <a:srgbClr val="0070C0"/>
            </a:solidFill>
            <a:ln/>
          </p:spPr>
          <p:style>
            <a:lnRef idx="1">
              <a:schemeClr val="accent1"/>
            </a:lnRef>
            <a:fillRef idx="3">
              <a:schemeClr val="accent1"/>
            </a:fillRef>
            <a:effectRef idx="2">
              <a:schemeClr val="accent1"/>
            </a:effectRef>
            <a:fontRef idx="minor">
              <a:schemeClr val="lt1"/>
            </a:fontRef>
          </p:style>
          <p:txBody>
            <a:bodyPr lIns="102038" tIns="51019" rIns="102038" bIns="51019" anchor="ctr"/>
            <a:lstStyle/>
            <a:p>
              <a:pPr algn="ctr" fontAlgn="auto">
                <a:spcBef>
                  <a:spcPts val="0"/>
                </a:spcBef>
                <a:spcAft>
                  <a:spcPts val="0"/>
                </a:spcAft>
                <a:defRPr/>
              </a:pPr>
              <a:r>
                <a:rPr lang="es-CO" b="1" dirty="0">
                  <a:solidFill>
                    <a:schemeClr val="bg1"/>
                  </a:solidFill>
                  <a:effectLst>
                    <a:outerShdw blurRad="38100" dist="38100" dir="2700000" algn="tl">
                      <a:srgbClr val="000000">
                        <a:alpha val="43137"/>
                      </a:srgbClr>
                    </a:outerShdw>
                  </a:effectLst>
                  <a:latin typeface="Trebuchet MS" pitchFamily="34" charset="0"/>
                  <a:cs typeface="Arial" pitchFamily="34" charset="0"/>
                </a:rPr>
                <a:t>Presupuesto 2010 $7.9 billones</a:t>
              </a:r>
            </a:p>
          </p:txBody>
        </p:sp>
        <p:sp>
          <p:nvSpPr>
            <p:cNvPr id="18" name="Rounded Rectangle 6"/>
            <p:cNvSpPr/>
            <p:nvPr/>
          </p:nvSpPr>
          <p:spPr>
            <a:xfrm>
              <a:off x="709129" y="3871326"/>
              <a:ext cx="4332810" cy="693318"/>
            </a:xfrm>
            <a:prstGeom prst="roundRect">
              <a:avLst/>
            </a:prstGeom>
            <a:solidFill>
              <a:srgbClr val="0070C0"/>
            </a:solidFill>
            <a:ln/>
          </p:spPr>
          <p:style>
            <a:lnRef idx="1">
              <a:schemeClr val="accent1"/>
            </a:lnRef>
            <a:fillRef idx="3">
              <a:schemeClr val="accent1"/>
            </a:fillRef>
            <a:effectRef idx="2">
              <a:schemeClr val="accent1"/>
            </a:effectRef>
            <a:fontRef idx="minor">
              <a:schemeClr val="lt1"/>
            </a:fontRef>
          </p:style>
          <p:txBody>
            <a:bodyPr lIns="102038" tIns="51019" rIns="102038" bIns="51019" anchor="ctr"/>
            <a:lstStyle/>
            <a:p>
              <a:pPr algn="ctr" fontAlgn="auto">
                <a:spcBef>
                  <a:spcPts val="0"/>
                </a:spcBef>
                <a:spcAft>
                  <a:spcPts val="0"/>
                </a:spcAft>
                <a:defRPr/>
              </a:pPr>
              <a:r>
                <a:rPr lang="es-CO" b="1" dirty="0">
                  <a:solidFill>
                    <a:schemeClr val="bg1"/>
                  </a:solidFill>
                  <a:effectLst>
                    <a:outerShdw blurRad="38100" dist="38100" dir="2700000" algn="tl">
                      <a:srgbClr val="000000">
                        <a:alpha val="43137"/>
                      </a:srgbClr>
                    </a:outerShdw>
                  </a:effectLst>
                  <a:latin typeface="Trebuchet MS" pitchFamily="34" charset="0"/>
                  <a:cs typeface="Arial" pitchFamily="34" charset="0"/>
                </a:rPr>
                <a:t>Activos $7.2 billones</a:t>
              </a:r>
            </a:p>
          </p:txBody>
        </p:sp>
        <p:sp>
          <p:nvSpPr>
            <p:cNvPr id="19" name="Rounded Rectangle 6"/>
            <p:cNvSpPr/>
            <p:nvPr/>
          </p:nvSpPr>
          <p:spPr>
            <a:xfrm>
              <a:off x="709129" y="2900353"/>
              <a:ext cx="4332810" cy="693318"/>
            </a:xfrm>
            <a:prstGeom prst="roundRect">
              <a:avLst/>
            </a:prstGeom>
            <a:solidFill>
              <a:srgbClr val="0070C0"/>
            </a:solidFill>
            <a:ln/>
          </p:spPr>
          <p:style>
            <a:lnRef idx="1">
              <a:schemeClr val="accent1"/>
            </a:lnRef>
            <a:fillRef idx="3">
              <a:schemeClr val="accent1"/>
            </a:fillRef>
            <a:effectRef idx="2">
              <a:schemeClr val="accent1"/>
            </a:effectRef>
            <a:fontRef idx="minor">
              <a:schemeClr val="lt1"/>
            </a:fontRef>
          </p:style>
          <p:txBody>
            <a:bodyPr lIns="102038" tIns="51019" rIns="102038" bIns="51019" anchor="ctr"/>
            <a:lstStyle/>
            <a:p>
              <a:pPr algn="ctr" fontAlgn="auto">
                <a:spcBef>
                  <a:spcPts val="0"/>
                </a:spcBef>
                <a:spcAft>
                  <a:spcPts val="0"/>
                </a:spcAft>
                <a:defRPr/>
              </a:pPr>
              <a:r>
                <a:rPr lang="es-ES" b="1" dirty="0">
                  <a:solidFill>
                    <a:schemeClr val="bg1"/>
                  </a:solidFill>
                  <a:effectLst>
                    <a:outerShdw blurRad="38100" dist="38100" dir="2700000" algn="tl">
                      <a:srgbClr val="000000">
                        <a:alpha val="43137"/>
                      </a:srgbClr>
                    </a:outerShdw>
                  </a:effectLst>
                  <a:latin typeface="Trebuchet MS" pitchFamily="34" charset="0"/>
                  <a:cs typeface="Arial" pitchFamily="34" charset="0"/>
                </a:rPr>
                <a:t>Ingresos Operacionales $4.8 billones</a:t>
              </a:r>
              <a:endParaRPr lang="es-CO" b="1" dirty="0">
                <a:solidFill>
                  <a:schemeClr val="bg1"/>
                </a:solidFill>
                <a:effectLst>
                  <a:outerShdw blurRad="38100" dist="38100" dir="2700000" algn="tl">
                    <a:srgbClr val="000000">
                      <a:alpha val="43137"/>
                    </a:srgbClr>
                  </a:outerShdw>
                </a:effectLst>
                <a:latin typeface="Trebuchet MS" pitchFamily="34" charset="0"/>
                <a:cs typeface="Arial" pitchFamily="34" charset="0"/>
              </a:endParaRPr>
            </a:p>
          </p:txBody>
        </p:sp>
        <p:sp>
          <p:nvSpPr>
            <p:cNvPr id="20" name="Rounded Rectangle 6"/>
            <p:cNvSpPr/>
            <p:nvPr/>
          </p:nvSpPr>
          <p:spPr>
            <a:xfrm>
              <a:off x="709129" y="4843942"/>
              <a:ext cx="4332810" cy="691675"/>
            </a:xfrm>
            <a:prstGeom prst="roundRect">
              <a:avLst/>
            </a:prstGeom>
            <a:solidFill>
              <a:srgbClr val="0070C0"/>
            </a:solidFill>
            <a:ln/>
          </p:spPr>
          <p:style>
            <a:lnRef idx="1">
              <a:schemeClr val="accent1"/>
            </a:lnRef>
            <a:fillRef idx="3">
              <a:schemeClr val="accent1"/>
            </a:fillRef>
            <a:effectRef idx="2">
              <a:schemeClr val="accent1"/>
            </a:effectRef>
            <a:fontRef idx="minor">
              <a:schemeClr val="lt1"/>
            </a:fontRef>
          </p:style>
          <p:txBody>
            <a:bodyPr lIns="102038" tIns="51019" rIns="102038" bIns="51019" anchor="ctr"/>
            <a:lstStyle/>
            <a:p>
              <a:pPr algn="ctr" fontAlgn="auto">
                <a:spcBef>
                  <a:spcPts val="0"/>
                </a:spcBef>
                <a:spcAft>
                  <a:spcPts val="0"/>
                </a:spcAft>
                <a:defRPr/>
              </a:pPr>
              <a:r>
                <a:rPr lang="es-ES" b="1" dirty="0">
                  <a:solidFill>
                    <a:schemeClr val="bg1"/>
                  </a:solidFill>
                  <a:effectLst>
                    <a:outerShdw blurRad="38100" dist="38100" dir="2700000" algn="tl">
                      <a:srgbClr val="000000">
                        <a:alpha val="43137"/>
                      </a:srgbClr>
                    </a:outerShdw>
                  </a:effectLst>
                  <a:latin typeface="Trebuchet MS" pitchFamily="34" charset="0"/>
                  <a:cs typeface="Arial" pitchFamily="34" charset="0"/>
                </a:rPr>
                <a:t>Patrimonio $2.2 billones </a:t>
              </a:r>
              <a:endParaRPr lang="es-CO" b="1" dirty="0">
                <a:solidFill>
                  <a:schemeClr val="bg1"/>
                </a:solidFill>
                <a:effectLst>
                  <a:outerShdw blurRad="38100" dist="38100" dir="2700000" algn="tl">
                    <a:srgbClr val="000000">
                      <a:alpha val="43137"/>
                    </a:srgbClr>
                  </a:outerShdw>
                </a:effectLst>
                <a:latin typeface="Trebuchet MS" pitchFamily="34" charset="0"/>
                <a:cs typeface="Arial" pitchFamily="34" charset="0"/>
              </a:endParaRPr>
            </a:p>
          </p:txBody>
        </p:sp>
        <p:sp>
          <p:nvSpPr>
            <p:cNvPr id="21" name="Rounded Rectangle 6"/>
            <p:cNvSpPr/>
            <p:nvPr/>
          </p:nvSpPr>
          <p:spPr>
            <a:xfrm>
              <a:off x="5201035" y="1929379"/>
              <a:ext cx="4332810" cy="691675"/>
            </a:xfrm>
            <a:prstGeom prst="roundRect">
              <a:avLst/>
            </a:prstGeom>
            <a:solidFill>
              <a:schemeClr val="accent5"/>
            </a:solidFill>
            <a:ln/>
          </p:spPr>
          <p:style>
            <a:lnRef idx="1">
              <a:schemeClr val="accent1"/>
            </a:lnRef>
            <a:fillRef idx="2">
              <a:schemeClr val="accent1"/>
            </a:fillRef>
            <a:effectRef idx="1">
              <a:schemeClr val="accent1"/>
            </a:effectRef>
            <a:fontRef idx="minor">
              <a:schemeClr val="dk1"/>
            </a:fontRef>
          </p:style>
          <p:txBody>
            <a:bodyPr lIns="102038" tIns="51019" rIns="102038" bIns="51019" anchor="ctr"/>
            <a:lstStyle/>
            <a:p>
              <a:pPr algn="ctr" fontAlgn="auto">
                <a:spcBef>
                  <a:spcPts val="0"/>
                </a:spcBef>
                <a:spcAft>
                  <a:spcPts val="0"/>
                </a:spcAft>
                <a:defRPr/>
              </a:pPr>
              <a:r>
                <a:rPr lang="en-US" b="1" dirty="0">
                  <a:solidFill>
                    <a:schemeClr val="tx1"/>
                  </a:solidFill>
                  <a:latin typeface="Trebuchet MS" pitchFamily="34" charset="0"/>
                  <a:cs typeface="Arial" pitchFamily="34" charset="0"/>
                </a:rPr>
                <a:t>33% del Total </a:t>
              </a:r>
            </a:p>
            <a:p>
              <a:pPr algn="ctr" fontAlgn="auto">
                <a:spcBef>
                  <a:spcPts val="0"/>
                </a:spcBef>
                <a:spcAft>
                  <a:spcPts val="0"/>
                </a:spcAft>
                <a:defRPr/>
              </a:pPr>
              <a:r>
                <a:rPr lang="en-US" b="1" dirty="0">
                  <a:solidFill>
                    <a:schemeClr val="tx1"/>
                  </a:solidFill>
                  <a:latin typeface="Trebuchet MS" pitchFamily="34" charset="0"/>
                  <a:cs typeface="Arial" pitchFamily="34" charset="0"/>
                </a:rPr>
                <a:t>del Sector Defensa</a:t>
              </a:r>
            </a:p>
          </p:txBody>
        </p:sp>
        <p:sp>
          <p:nvSpPr>
            <p:cNvPr id="22" name="Rounded Rectangle 6"/>
            <p:cNvSpPr/>
            <p:nvPr/>
          </p:nvSpPr>
          <p:spPr>
            <a:xfrm>
              <a:off x="5201035" y="4857086"/>
              <a:ext cx="4332810" cy="640744"/>
            </a:xfrm>
            <a:prstGeom prst="roundRect">
              <a:avLst>
                <a:gd name="adj" fmla="val 20224"/>
              </a:avLst>
            </a:prstGeom>
            <a:solidFill>
              <a:schemeClr val="accent5"/>
            </a:solidFill>
            <a:ln/>
          </p:spPr>
          <p:style>
            <a:lnRef idx="1">
              <a:schemeClr val="accent1"/>
            </a:lnRef>
            <a:fillRef idx="2">
              <a:schemeClr val="accent1"/>
            </a:fillRef>
            <a:effectRef idx="1">
              <a:schemeClr val="accent1"/>
            </a:effectRef>
            <a:fontRef idx="minor">
              <a:schemeClr val="dk1"/>
            </a:fontRef>
          </p:style>
          <p:txBody>
            <a:bodyPr lIns="102038" tIns="51019" rIns="102038" bIns="51019" anchor="ctr"/>
            <a:lstStyle/>
            <a:p>
              <a:pPr algn="ctr" fontAlgn="auto">
                <a:spcBef>
                  <a:spcPts val="0"/>
                </a:spcBef>
                <a:spcAft>
                  <a:spcPts val="0"/>
                </a:spcAft>
                <a:defRPr/>
              </a:pPr>
              <a:r>
                <a:rPr lang="es-ES" b="1" dirty="0">
                  <a:solidFill>
                    <a:schemeClr val="tx1"/>
                  </a:solidFill>
                  <a:latin typeface="Trebuchet MS" pitchFamily="34" charset="0"/>
                  <a:cs typeface="Arial" pitchFamily="34" charset="0"/>
                </a:rPr>
                <a:t>23º puesto</a:t>
              </a:r>
              <a:endParaRPr lang="es-CO" b="1" dirty="0">
                <a:solidFill>
                  <a:schemeClr val="tx1"/>
                </a:solidFill>
                <a:latin typeface="Trebuchet MS" pitchFamily="34" charset="0"/>
                <a:cs typeface="Arial" pitchFamily="34" charset="0"/>
              </a:endParaRPr>
            </a:p>
          </p:txBody>
        </p:sp>
        <p:sp>
          <p:nvSpPr>
            <p:cNvPr id="24" name="Rounded Rectangle 6"/>
            <p:cNvSpPr/>
            <p:nvPr/>
          </p:nvSpPr>
          <p:spPr>
            <a:xfrm>
              <a:off x="5201035" y="3886113"/>
              <a:ext cx="4332810" cy="693318"/>
            </a:xfrm>
            <a:prstGeom prst="roundRect">
              <a:avLst/>
            </a:prstGeom>
            <a:solidFill>
              <a:schemeClr val="accent5"/>
            </a:solidFill>
            <a:ln/>
          </p:spPr>
          <p:style>
            <a:lnRef idx="1">
              <a:schemeClr val="accent1"/>
            </a:lnRef>
            <a:fillRef idx="2">
              <a:schemeClr val="accent1"/>
            </a:fillRef>
            <a:effectRef idx="1">
              <a:schemeClr val="accent1"/>
            </a:effectRef>
            <a:fontRef idx="minor">
              <a:schemeClr val="dk1"/>
            </a:fontRef>
          </p:style>
          <p:txBody>
            <a:bodyPr lIns="102038" tIns="51019" rIns="102038" bIns="51019" anchor="ctr"/>
            <a:lstStyle/>
            <a:p>
              <a:pPr algn="ctr" fontAlgn="auto">
                <a:spcBef>
                  <a:spcPts val="0"/>
                </a:spcBef>
                <a:spcAft>
                  <a:spcPts val="0"/>
                </a:spcAft>
                <a:defRPr/>
              </a:pPr>
              <a:r>
                <a:rPr lang="es-ES" b="1" dirty="0">
                  <a:solidFill>
                    <a:schemeClr val="tx1"/>
                  </a:solidFill>
                  <a:latin typeface="Trebuchet MS" pitchFamily="34" charset="0"/>
                  <a:cs typeface="Arial" pitchFamily="34" charset="0"/>
                </a:rPr>
                <a:t>12º puesto</a:t>
              </a:r>
              <a:endParaRPr lang="es-CO" b="1" dirty="0">
                <a:solidFill>
                  <a:schemeClr val="tx1"/>
                </a:solidFill>
                <a:latin typeface="Trebuchet MS" pitchFamily="34" charset="0"/>
                <a:cs typeface="Arial" pitchFamily="34" charset="0"/>
              </a:endParaRPr>
            </a:p>
          </p:txBody>
        </p:sp>
        <p:sp>
          <p:nvSpPr>
            <p:cNvPr id="27" name="Rounded Rectangle 6"/>
            <p:cNvSpPr/>
            <p:nvPr/>
          </p:nvSpPr>
          <p:spPr>
            <a:xfrm>
              <a:off x="709129" y="5821488"/>
              <a:ext cx="4332810" cy="736034"/>
            </a:xfrm>
            <a:prstGeom prst="roundRect">
              <a:avLst/>
            </a:prstGeom>
            <a:solidFill>
              <a:srgbClr val="0070C0"/>
            </a:solidFill>
            <a:ln/>
          </p:spPr>
          <p:style>
            <a:lnRef idx="1">
              <a:schemeClr val="accent1"/>
            </a:lnRef>
            <a:fillRef idx="3">
              <a:schemeClr val="accent1"/>
            </a:fillRef>
            <a:effectRef idx="2">
              <a:schemeClr val="accent1"/>
            </a:effectRef>
            <a:fontRef idx="minor">
              <a:schemeClr val="lt1"/>
            </a:fontRef>
          </p:style>
          <p:txBody>
            <a:bodyPr lIns="102038" tIns="51019" rIns="102038" bIns="51019" anchor="ctr"/>
            <a:lstStyle/>
            <a:p>
              <a:pPr algn="ctr" fontAlgn="auto">
                <a:spcBef>
                  <a:spcPts val="0"/>
                </a:spcBef>
                <a:spcAft>
                  <a:spcPts val="0"/>
                </a:spcAft>
                <a:defRPr/>
              </a:pPr>
              <a:r>
                <a:rPr lang="es-ES" b="1" dirty="0">
                  <a:solidFill>
                    <a:schemeClr val="bg1"/>
                  </a:solidFill>
                  <a:effectLst>
                    <a:outerShdw blurRad="38100" dist="38100" dir="2700000" algn="tl">
                      <a:srgbClr val="000000">
                        <a:alpha val="43137"/>
                      </a:srgbClr>
                    </a:outerShdw>
                  </a:effectLst>
                  <a:latin typeface="Trebuchet MS" pitchFamily="34" charset="0"/>
                  <a:cs typeface="Arial" pitchFamily="34" charset="0"/>
                </a:rPr>
                <a:t>Utilidades Netas $22.516 millones</a:t>
              </a:r>
              <a:endParaRPr lang="es-CO" b="1" dirty="0">
                <a:solidFill>
                  <a:schemeClr val="bg1"/>
                </a:solidFill>
                <a:effectLst>
                  <a:outerShdw blurRad="38100" dist="38100" dir="2700000" algn="tl">
                    <a:srgbClr val="000000">
                      <a:alpha val="43137"/>
                    </a:srgbClr>
                  </a:outerShdw>
                </a:effectLst>
                <a:latin typeface="Trebuchet MS" pitchFamily="34" charset="0"/>
                <a:cs typeface="Arial" pitchFamily="34" charset="0"/>
              </a:endParaRPr>
            </a:p>
          </p:txBody>
        </p:sp>
        <p:sp>
          <p:nvSpPr>
            <p:cNvPr id="28" name="Rounded Rectangle 6"/>
            <p:cNvSpPr/>
            <p:nvPr/>
          </p:nvSpPr>
          <p:spPr>
            <a:xfrm>
              <a:off x="5201035" y="5829702"/>
              <a:ext cx="4332810" cy="691675"/>
            </a:xfrm>
            <a:prstGeom prst="roundRect">
              <a:avLst/>
            </a:prstGeom>
            <a:solidFill>
              <a:schemeClr val="accent5"/>
            </a:solidFill>
            <a:ln/>
          </p:spPr>
          <p:style>
            <a:lnRef idx="1">
              <a:schemeClr val="accent1"/>
            </a:lnRef>
            <a:fillRef idx="2">
              <a:schemeClr val="accent1"/>
            </a:fillRef>
            <a:effectRef idx="1">
              <a:schemeClr val="accent1"/>
            </a:effectRef>
            <a:fontRef idx="minor">
              <a:schemeClr val="dk1"/>
            </a:fontRef>
          </p:style>
          <p:txBody>
            <a:bodyPr lIns="102038" tIns="51019" rIns="102038" bIns="51019" anchor="ctr"/>
            <a:lstStyle/>
            <a:p>
              <a:pPr algn="ctr" fontAlgn="auto">
                <a:spcBef>
                  <a:spcPts val="0"/>
                </a:spcBef>
                <a:spcAft>
                  <a:spcPts val="0"/>
                </a:spcAft>
                <a:defRPr/>
              </a:pPr>
              <a:r>
                <a:rPr lang="es-ES" b="1" dirty="0">
                  <a:solidFill>
                    <a:schemeClr val="tx1"/>
                  </a:solidFill>
                  <a:latin typeface="Trebuchet MS" pitchFamily="34" charset="0"/>
                  <a:cs typeface="Arial" pitchFamily="34" charset="0"/>
                </a:rPr>
                <a:t>66º puesto</a:t>
              </a:r>
              <a:endParaRPr lang="es-CO" b="1" dirty="0">
                <a:solidFill>
                  <a:schemeClr val="tx1"/>
                </a:solidFill>
                <a:latin typeface="Trebuchet MS" pitchFamily="34" charset="0"/>
                <a:cs typeface="Arial" pitchFamily="34" charset="0"/>
              </a:endParaRPr>
            </a:p>
          </p:txBody>
        </p:sp>
        <p:sp>
          <p:nvSpPr>
            <p:cNvPr id="29" name="Rounded Rectangle 6"/>
            <p:cNvSpPr/>
            <p:nvPr/>
          </p:nvSpPr>
          <p:spPr>
            <a:xfrm>
              <a:off x="709129" y="6800676"/>
              <a:ext cx="4332810" cy="736034"/>
            </a:xfrm>
            <a:prstGeom prst="roundRect">
              <a:avLst/>
            </a:prstGeom>
            <a:solidFill>
              <a:srgbClr val="0070C0"/>
            </a:solidFill>
            <a:ln/>
          </p:spPr>
          <p:style>
            <a:lnRef idx="1">
              <a:schemeClr val="accent1"/>
            </a:lnRef>
            <a:fillRef idx="3">
              <a:schemeClr val="accent1"/>
            </a:fillRef>
            <a:effectRef idx="2">
              <a:schemeClr val="accent1"/>
            </a:effectRef>
            <a:fontRef idx="minor">
              <a:schemeClr val="lt1"/>
            </a:fontRef>
          </p:style>
          <p:txBody>
            <a:bodyPr lIns="102038" tIns="51019" rIns="102038" bIns="51019" anchor="ctr"/>
            <a:lstStyle/>
            <a:p>
              <a:pPr algn="ctr" fontAlgn="auto">
                <a:spcBef>
                  <a:spcPts val="0"/>
                </a:spcBef>
                <a:spcAft>
                  <a:spcPts val="0"/>
                </a:spcAft>
                <a:defRPr/>
              </a:pPr>
              <a:r>
                <a:rPr lang="es-ES" b="1" dirty="0">
                  <a:solidFill>
                    <a:schemeClr val="bg1"/>
                  </a:solidFill>
                  <a:effectLst>
                    <a:outerShdw blurRad="38100" dist="38100" dir="2700000" algn="tl">
                      <a:srgbClr val="000000">
                        <a:alpha val="43137"/>
                      </a:srgbClr>
                    </a:outerShdw>
                  </a:effectLst>
                  <a:latin typeface="Trebuchet MS" pitchFamily="34" charset="0"/>
                  <a:cs typeface="Arial" pitchFamily="34" charset="0"/>
                </a:rPr>
                <a:t>8.973 Funcionarios (5.500 de planta)</a:t>
              </a:r>
              <a:endParaRPr lang="es-CO" b="1" dirty="0">
                <a:solidFill>
                  <a:schemeClr val="bg1"/>
                </a:solidFill>
                <a:effectLst>
                  <a:outerShdw blurRad="38100" dist="38100" dir="2700000" algn="tl">
                    <a:srgbClr val="000000">
                      <a:alpha val="43137"/>
                    </a:srgbClr>
                  </a:outerShdw>
                </a:effectLst>
                <a:latin typeface="Trebuchet MS" pitchFamily="34" charset="0"/>
                <a:cs typeface="Arial" pitchFamily="34" charset="0"/>
              </a:endParaRPr>
            </a:p>
          </p:txBody>
        </p:sp>
        <p:sp>
          <p:nvSpPr>
            <p:cNvPr id="30" name="Rounded Rectangle 6"/>
            <p:cNvSpPr/>
            <p:nvPr/>
          </p:nvSpPr>
          <p:spPr>
            <a:xfrm>
              <a:off x="5201035" y="6807248"/>
              <a:ext cx="4332810" cy="655530"/>
            </a:xfrm>
            <a:prstGeom prst="roundRect">
              <a:avLst/>
            </a:prstGeom>
            <a:solidFill>
              <a:schemeClr val="accent5"/>
            </a:solidFill>
            <a:ln/>
          </p:spPr>
          <p:style>
            <a:lnRef idx="1">
              <a:schemeClr val="accent1"/>
            </a:lnRef>
            <a:fillRef idx="2">
              <a:schemeClr val="accent1"/>
            </a:fillRef>
            <a:effectRef idx="1">
              <a:schemeClr val="accent1"/>
            </a:effectRef>
            <a:fontRef idx="minor">
              <a:schemeClr val="dk1"/>
            </a:fontRef>
          </p:style>
          <p:txBody>
            <a:bodyPr lIns="102038" tIns="51019" rIns="102038" bIns="51019" anchor="ctr"/>
            <a:lstStyle/>
            <a:p>
              <a:pPr algn="ctr" fontAlgn="auto">
                <a:spcBef>
                  <a:spcPts val="0"/>
                </a:spcBef>
                <a:spcAft>
                  <a:spcPts val="0"/>
                </a:spcAft>
                <a:defRPr/>
              </a:pPr>
              <a:r>
                <a:rPr lang="es-ES" b="1" dirty="0">
                  <a:solidFill>
                    <a:schemeClr val="tx1"/>
                  </a:solidFill>
                  <a:latin typeface="Trebuchet MS" pitchFamily="34" charset="0"/>
                  <a:cs typeface="Arial" pitchFamily="34" charset="0"/>
                </a:rPr>
                <a:t>9º puesto</a:t>
              </a:r>
              <a:endParaRPr lang="es-CO" b="1" dirty="0">
                <a:solidFill>
                  <a:schemeClr val="tx1"/>
                </a:solidFill>
                <a:latin typeface="Trebuchet MS" pitchFamily="34" charset="0"/>
                <a:cs typeface="Arial" pitchFamily="34" charset="0"/>
              </a:endParaRPr>
            </a:p>
          </p:txBody>
        </p:sp>
        <p:sp>
          <p:nvSpPr>
            <p:cNvPr id="33" name="Rounded Rectangle 6"/>
            <p:cNvSpPr/>
            <p:nvPr/>
          </p:nvSpPr>
          <p:spPr>
            <a:xfrm>
              <a:off x="5201035" y="2900353"/>
              <a:ext cx="4332810" cy="693318"/>
            </a:xfrm>
            <a:prstGeom prst="roundRect">
              <a:avLst/>
            </a:prstGeom>
            <a:solidFill>
              <a:schemeClr val="accent5"/>
            </a:solidFill>
            <a:ln/>
          </p:spPr>
          <p:style>
            <a:lnRef idx="1">
              <a:schemeClr val="accent1"/>
            </a:lnRef>
            <a:fillRef idx="2">
              <a:schemeClr val="accent1"/>
            </a:fillRef>
            <a:effectRef idx="1">
              <a:schemeClr val="accent1"/>
            </a:effectRef>
            <a:fontRef idx="minor">
              <a:schemeClr val="dk1"/>
            </a:fontRef>
          </p:style>
          <p:txBody>
            <a:bodyPr lIns="102038" tIns="51019" rIns="102038" bIns="51019" anchor="ctr"/>
            <a:lstStyle/>
            <a:p>
              <a:pPr algn="ctr" fontAlgn="auto">
                <a:spcBef>
                  <a:spcPts val="0"/>
                </a:spcBef>
                <a:spcAft>
                  <a:spcPts val="0"/>
                </a:spcAft>
                <a:defRPr/>
              </a:pPr>
              <a:r>
                <a:rPr lang="en-US" b="1" dirty="0">
                  <a:solidFill>
                    <a:schemeClr val="tx1"/>
                  </a:solidFill>
                  <a:latin typeface="Trebuchet MS" pitchFamily="34" charset="0"/>
                  <a:cs typeface="Arial" pitchFamily="34" charset="0"/>
                </a:rPr>
                <a:t>Frente a las 100 </a:t>
              </a:r>
              <a:r>
                <a:rPr lang="es-CO" b="1" dirty="0">
                  <a:solidFill>
                    <a:schemeClr val="tx1"/>
                  </a:solidFill>
                  <a:latin typeface="Trebuchet MS" pitchFamily="34" charset="0"/>
                  <a:cs typeface="Arial" pitchFamily="34" charset="0"/>
                </a:rPr>
                <a:t>empresas</a:t>
              </a:r>
              <a:r>
                <a:rPr lang="en-US" b="1" dirty="0">
                  <a:solidFill>
                    <a:schemeClr val="tx1"/>
                  </a:solidFill>
                  <a:latin typeface="Trebuchet MS" pitchFamily="34" charset="0"/>
                  <a:cs typeface="Arial" pitchFamily="34" charset="0"/>
                </a:rPr>
                <a:t> más </a:t>
              </a:r>
              <a:r>
                <a:rPr lang="es-CO" b="1" dirty="0">
                  <a:solidFill>
                    <a:schemeClr val="tx1"/>
                  </a:solidFill>
                  <a:latin typeface="Trebuchet MS" pitchFamily="34" charset="0"/>
                  <a:cs typeface="Arial" pitchFamily="34" charset="0"/>
                </a:rPr>
                <a:t>grandes</a:t>
              </a:r>
              <a:r>
                <a:rPr lang="en-US" b="1" dirty="0">
                  <a:solidFill>
                    <a:schemeClr val="tx1"/>
                  </a:solidFill>
                  <a:latin typeface="Trebuchet MS" pitchFamily="34" charset="0"/>
                  <a:cs typeface="Arial" pitchFamily="34" charset="0"/>
                </a:rPr>
                <a:t> 8º y (3º públicas)</a:t>
              </a:r>
              <a:endParaRPr lang="es-CO" b="1" dirty="0">
                <a:solidFill>
                  <a:schemeClr val="tx1"/>
                </a:solidFill>
                <a:latin typeface="Trebuchet MS" pitchFamily="34" charset="0"/>
                <a:cs typeface="Arial" pitchFamily="34" charset="0"/>
              </a:endParaRPr>
            </a:p>
          </p:txBody>
        </p:sp>
        <p:sp>
          <p:nvSpPr>
            <p:cNvPr id="40" name="Rounded Rectangle 6"/>
            <p:cNvSpPr/>
            <p:nvPr/>
          </p:nvSpPr>
          <p:spPr>
            <a:xfrm>
              <a:off x="2878919" y="971550"/>
              <a:ext cx="4332810" cy="777107"/>
            </a:xfrm>
            <a:prstGeom prst="roundRect">
              <a:avLst/>
            </a:prstGeom>
            <a:solidFill>
              <a:srgbClr val="0070C0"/>
            </a:solidFill>
            <a:ln/>
          </p:spPr>
          <p:style>
            <a:lnRef idx="1">
              <a:schemeClr val="accent1"/>
            </a:lnRef>
            <a:fillRef idx="3">
              <a:schemeClr val="accent1"/>
            </a:fillRef>
            <a:effectRef idx="2">
              <a:schemeClr val="accent1"/>
            </a:effectRef>
            <a:fontRef idx="minor">
              <a:schemeClr val="lt1"/>
            </a:fontRef>
          </p:style>
          <p:txBody>
            <a:bodyPr lIns="102038" tIns="51019" rIns="102038" bIns="51019" anchor="ctr"/>
            <a:lstStyle/>
            <a:p>
              <a:pPr algn="ctr" fontAlgn="auto">
                <a:spcBef>
                  <a:spcPts val="0"/>
                </a:spcBef>
                <a:spcAft>
                  <a:spcPts val="0"/>
                </a:spcAft>
                <a:defRPr/>
              </a:pPr>
              <a:r>
                <a:rPr lang="en-US" b="1" dirty="0">
                  <a:solidFill>
                    <a:schemeClr val="bg1"/>
                  </a:solidFill>
                  <a:effectLst>
                    <a:outerShdw blurRad="38100" dist="38100" dir="2700000" algn="tl">
                      <a:srgbClr val="000000">
                        <a:alpha val="43137"/>
                      </a:srgbClr>
                    </a:outerShdw>
                  </a:effectLst>
                  <a:latin typeface="Trebuchet MS" pitchFamily="34" charset="0"/>
                  <a:cs typeface="Arial" pitchFamily="34" charset="0"/>
                </a:rPr>
                <a:t>El GSED es el 1.25% del PIB 2009  </a:t>
              </a:r>
            </a:p>
          </p:txBody>
        </p:sp>
      </p:grpSp>
      <p:sp>
        <p:nvSpPr>
          <p:cNvPr id="37" name="36 CuadroTexto"/>
          <p:cNvSpPr txBox="1"/>
          <p:nvPr/>
        </p:nvSpPr>
        <p:spPr>
          <a:xfrm>
            <a:off x="1566863" y="201613"/>
            <a:ext cx="6951662" cy="708025"/>
          </a:xfrm>
          <a:prstGeom prst="rect">
            <a:avLst/>
          </a:prstGeom>
          <a:noFill/>
        </p:spPr>
        <p:txBody>
          <a:bodyPr>
            <a:spAutoFit/>
          </a:bodyPr>
          <a:lstStyle/>
          <a:p>
            <a:pPr algn="ctr">
              <a:defRPr/>
            </a:pPr>
            <a:r>
              <a:rPr lang="es-CO" sz="4000" dirty="0">
                <a:latin typeface="+mn-lt"/>
              </a:rPr>
              <a:t>MAGNITUD DEL GSED</a:t>
            </a:r>
          </a:p>
        </p:txBody>
      </p:sp>
      <p:sp>
        <p:nvSpPr>
          <p:cNvPr id="16388" name="38 CuadroTexto"/>
          <p:cNvSpPr txBox="1">
            <a:spLocks noChangeArrowheads="1"/>
          </p:cNvSpPr>
          <p:nvPr/>
        </p:nvSpPr>
        <p:spPr bwMode="auto">
          <a:xfrm>
            <a:off x="6516688" y="7239000"/>
            <a:ext cx="3236912" cy="277813"/>
          </a:xfrm>
          <a:prstGeom prst="rect">
            <a:avLst/>
          </a:prstGeom>
          <a:noFill/>
          <a:ln w="9525">
            <a:noFill/>
            <a:miter lim="800000"/>
            <a:headEnd/>
            <a:tailEnd/>
          </a:ln>
        </p:spPr>
        <p:txBody>
          <a:bodyPr>
            <a:spAutoFit/>
          </a:bodyPr>
          <a:lstStyle/>
          <a:p>
            <a:r>
              <a:rPr lang="es-CO" sz="1200"/>
              <a:t>Fuente: Revista Semana Mayo 2010</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41434" y="189186"/>
          <a:ext cx="9128235" cy="7583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a:xfrm>
            <a:off x="504825" y="565150"/>
            <a:ext cx="9075738" cy="1295400"/>
          </a:xfrm>
        </p:spPr>
        <p:txBody>
          <a:bodyPr/>
          <a:lstStyle/>
          <a:p>
            <a:r>
              <a:rPr lang="es-CO" sz="4500" b="1" smtClean="0">
                <a:ea typeface="ＭＳ Ｐゴシック" pitchFamily="34" charset="-128"/>
              </a:rPr>
              <a:t>Modelo de Gerencia Pública Activa</a:t>
            </a:r>
            <a:r>
              <a:rPr lang="es-ES" sz="4500" smtClean="0">
                <a:ea typeface="ＭＳ Ｐゴシック" pitchFamily="34" charset="-128"/>
              </a:rPr>
              <a:t> </a:t>
            </a:r>
            <a:endParaRPr lang="es-CO" sz="4500" smtClean="0">
              <a:ea typeface="ＭＳ Ｐゴシック" pitchFamily="34" charset="-128"/>
            </a:endParaRPr>
          </a:p>
        </p:txBody>
      </p:sp>
      <p:sp>
        <p:nvSpPr>
          <p:cNvPr id="6149" name="Rectangle 5"/>
          <p:cNvSpPr>
            <a:spLocks noGrp="1"/>
          </p:cNvSpPr>
          <p:nvPr>
            <p:ph type="body" idx="4294967295"/>
          </p:nvPr>
        </p:nvSpPr>
        <p:spPr>
          <a:solidFill>
            <a:schemeClr val="accent3">
              <a:lumMod val="40000"/>
              <a:lumOff val="60000"/>
            </a:schemeClr>
          </a:solidFill>
        </p:spPr>
        <p:txBody>
          <a:bodyPr/>
          <a:lstStyle/>
          <a:p>
            <a:pPr algn="just">
              <a:lnSpc>
                <a:spcPct val="80000"/>
              </a:lnSpc>
              <a:defRPr/>
            </a:pPr>
            <a:r>
              <a:rPr lang="es-CO" sz="1900" dirty="0" smtClean="0">
                <a:ea typeface="ＭＳ Ｐゴシック" pitchFamily="34" charset="-128"/>
              </a:rPr>
              <a:t>El modelo surge como preocupación del Ministerio de Defensa Nacional en materia de mejorar el desempeño de la Administración Pública con el fin de contribuir de esta forma a la calidad de las políticas públicas en el Sector Defensa mediante la implementación de las mejores practicas de gerencia pública por medio de la cultura de responsabilidad, rendición de cuentas y gestión por resultados.</a:t>
            </a:r>
            <a:r>
              <a:rPr lang="es-ES" sz="1900" dirty="0" smtClean="0">
                <a:ea typeface="ＭＳ Ｐゴシック" pitchFamily="34" charset="-128"/>
              </a:rPr>
              <a:t> </a:t>
            </a:r>
          </a:p>
          <a:p>
            <a:pPr algn="just">
              <a:lnSpc>
                <a:spcPct val="80000"/>
              </a:lnSpc>
              <a:defRPr/>
            </a:pPr>
            <a:r>
              <a:rPr lang="es-CO" sz="1900" dirty="0" smtClean="0">
                <a:ea typeface="ＭＳ Ｐゴシック" pitchFamily="34" charset="-128"/>
              </a:rPr>
              <a:t>El </a:t>
            </a:r>
            <a:r>
              <a:rPr lang="es-CO" sz="1900" b="1" dirty="0" smtClean="0">
                <a:ea typeface="ＭＳ Ｐゴシック" pitchFamily="34" charset="-128"/>
              </a:rPr>
              <a:t>modelo de Gerencia Pública Activa</a:t>
            </a:r>
            <a:r>
              <a:rPr lang="es-CO" sz="1900" dirty="0" smtClean="0">
                <a:ea typeface="ＭＳ Ｐゴシック" pitchFamily="34" charset="-128"/>
              </a:rPr>
              <a:t> significó un complemento gerencial de la </a:t>
            </a:r>
            <a:r>
              <a:rPr lang="es-CO" sz="1900" b="1" dirty="0" smtClean="0">
                <a:ea typeface="ＭＳ Ｐゴシック" pitchFamily="34" charset="-128"/>
              </a:rPr>
              <a:t>Política de Consolidación de la Seguridad Democrática</a:t>
            </a:r>
            <a:r>
              <a:rPr lang="es-CO" sz="1900" dirty="0" smtClean="0">
                <a:ea typeface="ＭＳ Ｐゴシック" pitchFamily="34" charset="-128"/>
              </a:rPr>
              <a:t>.</a:t>
            </a:r>
          </a:p>
          <a:p>
            <a:pPr algn="just">
              <a:lnSpc>
                <a:spcPct val="80000"/>
              </a:lnSpc>
              <a:defRPr/>
            </a:pPr>
            <a:r>
              <a:rPr lang="es-CO" sz="1900" dirty="0" smtClean="0">
                <a:ea typeface="ＭＳ Ｐゴシック" pitchFamily="34" charset="-128"/>
              </a:rPr>
              <a:t>Los tres principios básicos de la </a:t>
            </a:r>
            <a:r>
              <a:rPr lang="es-CO" sz="1900" b="1" dirty="0" smtClean="0">
                <a:ea typeface="ＭＳ Ｐゴシック" pitchFamily="34" charset="-128"/>
              </a:rPr>
              <a:t>cultura</a:t>
            </a:r>
            <a:r>
              <a:rPr lang="es-CO" sz="1900" dirty="0" smtClean="0">
                <a:ea typeface="ＭＳ Ｐゴシック" pitchFamily="34" charset="-128"/>
              </a:rPr>
              <a:t> de </a:t>
            </a:r>
            <a:r>
              <a:rPr lang="es-CO" sz="1900" b="1" dirty="0" smtClean="0">
                <a:ea typeface="ＭＳ Ｐゴシック" pitchFamily="34" charset="-128"/>
              </a:rPr>
              <a:t>Buen Gobierno</a:t>
            </a:r>
            <a:r>
              <a:rPr lang="es-CO" sz="1900" dirty="0" smtClean="0">
                <a:ea typeface="ＭＳ Ｐゴシック" pitchFamily="34" charset="-128"/>
              </a:rPr>
              <a:t> están definidos por: 1.</a:t>
            </a:r>
            <a:r>
              <a:rPr lang="es-CO" sz="1900" b="1" dirty="0" smtClean="0">
                <a:ea typeface="ＭＳ Ｐゴシック" pitchFamily="34" charset="-128"/>
              </a:rPr>
              <a:t>Calidad en las políticas publicas</a:t>
            </a:r>
            <a:r>
              <a:rPr lang="es-CO" sz="1900" dirty="0" smtClean="0">
                <a:ea typeface="ＭＳ Ｐゴシック" pitchFamily="34" charset="-128"/>
              </a:rPr>
              <a:t>; 2. </a:t>
            </a:r>
            <a:r>
              <a:rPr lang="es-CO" sz="1900" b="1" dirty="0" smtClean="0">
                <a:ea typeface="ＭＳ Ｐゴシック" pitchFamily="34" charset="-128"/>
              </a:rPr>
              <a:t>Responsabilidad Pública Visible</a:t>
            </a:r>
            <a:r>
              <a:rPr lang="es-CO" sz="1900" dirty="0" smtClean="0">
                <a:ea typeface="ＭＳ Ｐゴシック" pitchFamily="34" charset="-128"/>
              </a:rPr>
              <a:t>; 3. </a:t>
            </a:r>
            <a:r>
              <a:rPr lang="es-CO" sz="1900" b="1" dirty="0" smtClean="0">
                <a:ea typeface="ＭＳ Ｐゴシック" pitchFamily="34" charset="-128"/>
              </a:rPr>
              <a:t>Gestión por resultados</a:t>
            </a:r>
            <a:r>
              <a:rPr lang="es-CO" sz="1900" dirty="0" smtClean="0">
                <a:ea typeface="ＭＳ Ｐゴシック" pitchFamily="34" charset="-128"/>
              </a:rPr>
              <a:t>. </a:t>
            </a:r>
            <a:endParaRPr lang="es-ES" sz="1900" dirty="0" smtClean="0">
              <a:ea typeface="ＭＳ Ｐゴシック" pitchFamily="34" charset="-128"/>
            </a:endParaRPr>
          </a:p>
          <a:p>
            <a:pPr algn="just">
              <a:lnSpc>
                <a:spcPct val="80000"/>
              </a:lnSpc>
              <a:defRPr/>
            </a:pPr>
            <a:r>
              <a:rPr lang="es-CO" sz="1900" dirty="0" smtClean="0">
                <a:ea typeface="ＭＳ Ｐゴシック" pitchFamily="34" charset="-128"/>
              </a:rPr>
              <a:t>Las herramientas gerenciales concentradas en cuatro mejores practicas propuestas en el GPA: 1. Revisión estratégica gerencial, 2. Ingeniería Organizacional, 3. Planeación Estratégica y 4. Medición Gerencial. </a:t>
            </a:r>
          </a:p>
          <a:p>
            <a:pPr algn="just">
              <a:lnSpc>
                <a:spcPct val="80000"/>
              </a:lnSpc>
              <a:defRPr/>
            </a:pPr>
            <a:r>
              <a:rPr lang="es-CO" sz="1900" dirty="0" smtClean="0">
                <a:ea typeface="ＭＳ Ｐゴシック" pitchFamily="34" charset="-128"/>
              </a:rPr>
              <a:t>Todo esto está cimentado en una plataforma informática que soporta el proceso gerencial, llamado: </a:t>
            </a:r>
            <a:r>
              <a:rPr lang="es-CO" sz="1900" b="1" dirty="0" smtClean="0">
                <a:ea typeface="ＭＳ Ｐゴシック" pitchFamily="34" charset="-128"/>
              </a:rPr>
              <a:t>Suite Gerencial GPA</a:t>
            </a:r>
            <a:r>
              <a:rPr lang="es-CO" sz="1900" dirty="0" smtClean="0">
                <a:ea typeface="ＭＳ Ｐゴシック" pitchFamily="34" charset="-128"/>
              </a:rPr>
              <a:t>. Desde allí se realiza el </a:t>
            </a:r>
            <a:r>
              <a:rPr lang="es-CO" sz="1900" b="1" dirty="0" smtClean="0">
                <a:ea typeface="ＭＳ Ｐゴシック" pitchFamily="34" charset="-128"/>
              </a:rPr>
              <a:t>seguimiento</a:t>
            </a:r>
            <a:r>
              <a:rPr lang="es-CO" sz="1900" dirty="0" smtClean="0">
                <a:ea typeface="ＭＳ Ｐゴシック" pitchFamily="34" charset="-128"/>
              </a:rPr>
              <a:t> y </a:t>
            </a:r>
            <a:r>
              <a:rPr lang="es-CO" sz="1900" b="1" dirty="0" smtClean="0">
                <a:ea typeface="ＭＳ Ｐゴシック" pitchFamily="34" charset="-128"/>
              </a:rPr>
              <a:t>control gerencial</a:t>
            </a:r>
            <a:r>
              <a:rPr lang="es-CO" sz="1900" dirty="0" smtClean="0">
                <a:ea typeface="ＭＳ Ｐゴシック" pitchFamily="34" charset="-128"/>
              </a:rPr>
              <a:t> en línea, tiempo real y permitió </a:t>
            </a:r>
            <a:r>
              <a:rPr lang="es-CO" sz="1900" b="1" dirty="0" smtClean="0">
                <a:ea typeface="ＭＳ Ｐゴシック" pitchFamily="34" charset="-128"/>
              </a:rPr>
              <a:t>estandarizar</a:t>
            </a:r>
            <a:r>
              <a:rPr lang="es-CO" sz="1900" dirty="0" smtClean="0">
                <a:ea typeface="ＭＳ Ｐゴシック" pitchFamily="34" charset="-128"/>
              </a:rPr>
              <a:t> procesos de </a:t>
            </a:r>
            <a:r>
              <a:rPr lang="es-CO" sz="1900" b="1" dirty="0" smtClean="0">
                <a:ea typeface="ＭＳ Ｐゴシック" pitchFamily="34" charset="-128"/>
              </a:rPr>
              <a:t>planeación</a:t>
            </a:r>
            <a:r>
              <a:rPr lang="es-CO" sz="1900" dirty="0" smtClean="0">
                <a:ea typeface="ＭＳ Ｐゴシック" pitchFamily="34" charset="-128"/>
              </a:rPr>
              <a:t>, </a:t>
            </a:r>
            <a:r>
              <a:rPr lang="es-CO" sz="1900" b="1" dirty="0" smtClean="0">
                <a:ea typeface="ＭＳ Ｐゴシック" pitchFamily="34" charset="-128"/>
              </a:rPr>
              <a:t>dirección</a:t>
            </a:r>
            <a:r>
              <a:rPr lang="es-CO" sz="1900" dirty="0" smtClean="0">
                <a:ea typeface="ＭＳ Ｐゴシック" pitchFamily="34" charset="-128"/>
              </a:rPr>
              <a:t> y </a:t>
            </a:r>
            <a:r>
              <a:rPr lang="es-CO" sz="1900" b="1" dirty="0" smtClean="0">
                <a:ea typeface="ＭＳ Ｐゴシック" pitchFamily="34" charset="-128"/>
              </a:rPr>
              <a:t>control</a:t>
            </a:r>
            <a:r>
              <a:rPr lang="es-CO" sz="1900" dirty="0" smtClean="0">
                <a:ea typeface="ＭＳ Ｐゴシック" pitchFamily="34" charset="-128"/>
              </a:rPr>
              <a:t>. </a:t>
            </a:r>
          </a:p>
          <a:p>
            <a:pPr algn="just">
              <a:lnSpc>
                <a:spcPct val="80000"/>
              </a:lnSpc>
              <a:defRPr/>
            </a:pPr>
            <a:r>
              <a:rPr lang="es-CO" sz="1900" dirty="0" smtClean="0">
                <a:ea typeface="ＭＳ Ｐゴシック" pitchFamily="34" charset="-128"/>
              </a:rPr>
              <a:t>El modelo GPA como el “nuevo paradigma” de la Administración Pública y todo lo relacionan con la cultura de la gerencia del conocimiento y la cultura de buen gobierno. </a:t>
            </a:r>
            <a:endParaRPr lang="es-ES" sz="1900" dirty="0" smtClean="0">
              <a:ea typeface="ＭＳ Ｐゴシック" pitchFamily="34"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3 Marcador de contenido"/>
          <p:cNvPicPr>
            <a:picLocks noGrp="1"/>
          </p:cNvPicPr>
          <p:nvPr>
            <p:ph idx="1"/>
          </p:nvPr>
        </p:nvPicPr>
        <p:blipFill>
          <a:blip r:embed="rId3"/>
          <a:srcRect/>
          <a:stretch>
            <a:fillRect/>
          </a:stretch>
        </p:blipFill>
        <p:spPr>
          <a:xfrm>
            <a:off x="841375" y="1812925"/>
            <a:ext cx="8739188" cy="5575300"/>
          </a:xfrm>
          <a:ln w="19050">
            <a:solidFill>
              <a:srgbClr val="000000"/>
            </a:solidFill>
          </a:ln>
        </p:spPr>
      </p:pic>
      <p:sp>
        <p:nvSpPr>
          <p:cNvPr id="19459" name="1 Título"/>
          <p:cNvSpPr>
            <a:spLocks noGrp="1"/>
          </p:cNvSpPr>
          <p:nvPr>
            <p:ph type="title"/>
          </p:nvPr>
        </p:nvSpPr>
        <p:spPr>
          <a:xfrm>
            <a:off x="504825" y="565150"/>
            <a:ext cx="9075738" cy="1295400"/>
          </a:xfrm>
        </p:spPr>
        <p:txBody>
          <a:bodyPr/>
          <a:lstStyle/>
          <a:p>
            <a:r>
              <a:rPr lang="es-CO" sz="4500" b="1" smtClean="0">
                <a:ea typeface="ＭＳ Ｐゴシック" pitchFamily="34" charset="-128"/>
              </a:rPr>
              <a:t>Modelo de Gerencia Pública Activa</a:t>
            </a:r>
            <a:r>
              <a:rPr lang="es-ES" sz="4500" smtClean="0">
                <a:ea typeface="ＭＳ Ｐゴシック" pitchFamily="34" charset="-128"/>
              </a:rPr>
              <a:t> </a:t>
            </a:r>
            <a:endParaRPr lang="es-CO" sz="4500" smtClean="0">
              <a:ea typeface="ＭＳ Ｐゴシック" pitchFamily="34"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p:nvPr>
        </p:nvSpPr>
        <p:spPr>
          <a:xfrm>
            <a:off x="504825" y="898525"/>
            <a:ext cx="9075738" cy="1295400"/>
          </a:xfrm>
        </p:spPr>
        <p:txBody>
          <a:bodyPr/>
          <a:lstStyle/>
          <a:p>
            <a:r>
              <a:rPr lang="es-CO" b="1" smtClean="0">
                <a:ea typeface="ＭＳ Ｐゴシック" pitchFamily="34" charset="-128"/>
              </a:rPr>
              <a:t>GSED-Propósito Superior </a:t>
            </a:r>
          </a:p>
        </p:txBody>
      </p:sp>
      <p:sp>
        <p:nvSpPr>
          <p:cNvPr id="20483" name="Rectangle 4"/>
          <p:cNvSpPr>
            <a:spLocks noGrp="1"/>
          </p:cNvSpPr>
          <p:nvPr>
            <p:ph type="body" idx="1"/>
          </p:nvPr>
        </p:nvSpPr>
        <p:spPr>
          <a:xfrm>
            <a:off x="504825" y="2801938"/>
            <a:ext cx="9075738" cy="4141787"/>
          </a:xfrm>
        </p:spPr>
        <p:txBody>
          <a:bodyPr/>
          <a:lstStyle/>
          <a:p>
            <a:pPr algn="just"/>
            <a:r>
              <a:rPr lang="es-ES" i="1" smtClean="0">
                <a:ea typeface="ＭＳ Ｐゴシック" pitchFamily="34" charset="-128"/>
              </a:rPr>
              <a:t>“Contribuir de manera eficaz y medible a consolidar la seguridad y la paz en Colombia a través del suministro oportuno de bienes y servicios que apoyen la Defensa Nacional”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p:nvPr>
        </p:nvSpPr>
        <p:spPr>
          <a:xfrm>
            <a:off x="504825" y="627063"/>
            <a:ext cx="9075738" cy="1295400"/>
          </a:xfrm>
        </p:spPr>
        <p:txBody>
          <a:bodyPr/>
          <a:lstStyle/>
          <a:p>
            <a:r>
              <a:rPr lang="es-CO" b="1" smtClean="0">
                <a:ea typeface="ＭＳ Ｐゴシック" pitchFamily="34" charset="-128"/>
              </a:rPr>
              <a:t>Reuniones Direcciones del GSED</a:t>
            </a:r>
          </a:p>
        </p:txBody>
      </p:sp>
      <p:graphicFrame>
        <p:nvGraphicFramePr>
          <p:cNvPr id="4" name="3 Marcador de contenido"/>
          <p:cNvGraphicFramePr>
            <a:graphicFrameLocks noGrp="1"/>
          </p:cNvGraphicFramePr>
          <p:nvPr>
            <p:ph idx="1"/>
          </p:nvPr>
        </p:nvGraphicFramePr>
        <p:xfrm>
          <a:off x="504825" y="1812925"/>
          <a:ext cx="9075738" cy="513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a:xfrm>
            <a:off x="457200" y="547688"/>
            <a:ext cx="9075738" cy="1295400"/>
          </a:xfrm>
        </p:spPr>
        <p:txBody>
          <a:bodyPr/>
          <a:lstStyle/>
          <a:p>
            <a:r>
              <a:rPr lang="es-CO" b="1" smtClean="0">
                <a:ea typeface="ＭＳ Ｐゴシック" pitchFamily="34" charset="-128"/>
              </a:rPr>
              <a:t>INTRODUCCIÓN</a:t>
            </a:r>
          </a:p>
        </p:txBody>
      </p:sp>
      <p:graphicFrame>
        <p:nvGraphicFramePr>
          <p:cNvPr id="4" name="3 Marcador de contenido"/>
          <p:cNvGraphicFramePr>
            <a:graphicFrameLocks noGrp="1"/>
          </p:cNvGraphicFramePr>
          <p:nvPr>
            <p:ph idx="1"/>
          </p:nvPr>
        </p:nvGraphicFramePr>
        <p:xfrm>
          <a:off x="504270" y="1813560"/>
          <a:ext cx="9286116" cy="5470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p:cNvSpPr>
            <a:spLocks noGrp="1"/>
          </p:cNvSpPr>
          <p:nvPr>
            <p:ph type="title"/>
          </p:nvPr>
        </p:nvSpPr>
        <p:spPr>
          <a:xfrm>
            <a:off x="504825" y="642938"/>
            <a:ext cx="9075738" cy="1295400"/>
          </a:xfrm>
        </p:spPr>
        <p:txBody>
          <a:bodyPr/>
          <a:lstStyle/>
          <a:p>
            <a:r>
              <a:rPr lang="es-CO" b="1" smtClean="0">
                <a:ea typeface="ＭＳ Ｐゴシック" pitchFamily="34" charset="-128"/>
              </a:rPr>
              <a:t>Apoyo</a:t>
            </a:r>
            <a:r>
              <a:rPr lang="en-US" b="1" smtClean="0">
                <a:ea typeface="ＭＳ Ｐゴシック" pitchFamily="34" charset="-128"/>
              </a:rPr>
              <a:t> </a:t>
            </a:r>
            <a:r>
              <a:rPr lang="es-CO" b="1" smtClean="0">
                <a:ea typeface="ＭＳ Ｐゴシック" pitchFamily="34" charset="-128"/>
              </a:rPr>
              <a:t>Logístico</a:t>
            </a:r>
          </a:p>
        </p:txBody>
      </p:sp>
      <p:graphicFrame>
        <p:nvGraphicFramePr>
          <p:cNvPr id="4" name="3 Marcador de contenido"/>
          <p:cNvGraphicFramePr>
            <a:graphicFrameLocks noGrp="1"/>
          </p:cNvGraphicFramePr>
          <p:nvPr>
            <p:ph idx="1"/>
          </p:nvPr>
        </p:nvGraphicFramePr>
        <p:xfrm>
          <a:off x="504270" y="1813560"/>
          <a:ext cx="9076849" cy="5129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p:cNvSpPr>
            <a:spLocks noGrp="1"/>
          </p:cNvSpPr>
          <p:nvPr>
            <p:ph type="title"/>
          </p:nvPr>
        </p:nvSpPr>
        <p:spPr>
          <a:xfrm>
            <a:off x="393700" y="911225"/>
            <a:ext cx="9302750" cy="1295400"/>
          </a:xfrm>
        </p:spPr>
        <p:txBody>
          <a:bodyPr/>
          <a:lstStyle/>
          <a:p>
            <a:r>
              <a:rPr lang="en-US" sz="3600" b="1" smtClean="0">
                <a:ea typeface="ＭＳ Ｐゴシック" pitchFamily="34" charset="-128"/>
              </a:rPr>
              <a:t>AGENCIA LOGÍSTICA DE LAS FUERZAS MILITARES (ALFM)</a:t>
            </a:r>
            <a:endParaRPr lang="es-ES_tradnl" sz="3600" b="1" smtClean="0">
              <a:ea typeface="ＭＳ Ｐゴシック" pitchFamily="34" charset="-128"/>
            </a:endParaRPr>
          </a:p>
        </p:txBody>
      </p:sp>
      <p:graphicFrame>
        <p:nvGraphicFramePr>
          <p:cNvPr id="4" name="3 Marcador de contenido"/>
          <p:cNvGraphicFramePr>
            <a:graphicFrameLocks noGrp="1"/>
          </p:cNvGraphicFramePr>
          <p:nvPr>
            <p:ph idx="1"/>
          </p:nvPr>
        </p:nvGraphicFramePr>
        <p:xfrm>
          <a:off x="833363" y="2349234"/>
          <a:ext cx="8656925" cy="4666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3556" name="Picture 2" descr="http://t3.gstatic.com/images?q=tbn:ANd9GcQQw4_Kxtm4TaR5Ag7qBkuwvEdT8IxRYDNLzP8HSDsyCpQuuruzSBEumZRB-w"/>
          <p:cNvPicPr>
            <a:picLocks noChangeAspect="1" noChangeArrowheads="1"/>
          </p:cNvPicPr>
          <p:nvPr/>
        </p:nvPicPr>
        <p:blipFill>
          <a:blip r:embed="rId8"/>
          <a:srcRect/>
          <a:stretch>
            <a:fillRect/>
          </a:stretch>
        </p:blipFill>
        <p:spPr bwMode="auto">
          <a:xfrm>
            <a:off x="8561388" y="6842125"/>
            <a:ext cx="1476375" cy="882650"/>
          </a:xfrm>
          <a:prstGeom prst="rect">
            <a:avLst/>
          </a:prstGeom>
          <a:noFill/>
          <a:ln w="9525">
            <a:solidFill>
              <a:schemeClr val="bg1"/>
            </a:solid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a:off x="504825" y="720725"/>
            <a:ext cx="9075738" cy="1295400"/>
          </a:xfrm>
        </p:spPr>
        <p:txBody>
          <a:bodyPr/>
          <a:lstStyle/>
          <a:p>
            <a:r>
              <a:rPr lang="es-CO" b="1" smtClean="0">
                <a:ea typeface="ＭＳ Ｐゴシック" pitchFamily="34" charset="-128"/>
              </a:rPr>
              <a:t>ALFM  </a:t>
            </a:r>
          </a:p>
        </p:txBody>
      </p:sp>
      <p:graphicFrame>
        <p:nvGraphicFramePr>
          <p:cNvPr id="4" name="3 Marcador de contenido"/>
          <p:cNvGraphicFramePr>
            <a:graphicFrameLocks noGrp="1"/>
          </p:cNvGraphicFramePr>
          <p:nvPr>
            <p:ph idx="1"/>
          </p:nvPr>
        </p:nvGraphicFramePr>
        <p:xfrm>
          <a:off x="504270" y="1466196"/>
          <a:ext cx="9076849" cy="5539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580" name="Picture 2" descr="http://t3.gstatic.com/images?q=tbn:ANd9GcQQw4_Kxtm4TaR5Ag7qBkuwvEdT8IxRYDNLzP8HSDsyCpQuuruzSBEumZRB-w"/>
          <p:cNvPicPr>
            <a:picLocks noChangeAspect="1" noChangeArrowheads="1"/>
          </p:cNvPicPr>
          <p:nvPr/>
        </p:nvPicPr>
        <p:blipFill>
          <a:blip r:embed="rId8"/>
          <a:srcRect/>
          <a:stretch>
            <a:fillRect/>
          </a:stretch>
        </p:blipFill>
        <p:spPr bwMode="auto">
          <a:xfrm>
            <a:off x="8340725" y="6435725"/>
            <a:ext cx="1744663" cy="104457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504825" y="1644650"/>
            <a:ext cx="9075738" cy="5794375"/>
          </a:xfrm>
          <a:prstGeom prst="rect">
            <a:avLst/>
          </a:prstGeom>
        </p:spPr>
        <p:style>
          <a:lnRef idx="2">
            <a:schemeClr val="accent1"/>
          </a:lnRef>
          <a:fillRef idx="1">
            <a:schemeClr val="lt1"/>
          </a:fillRef>
          <a:effectRef idx="0">
            <a:schemeClr val="accent1"/>
          </a:effectRef>
          <a:fontRef idx="minor">
            <a:schemeClr val="dk1"/>
          </a:fontRef>
        </p:style>
        <p:txBody>
          <a:bodyPr lIns="102038" tIns="51019" rIns="102038" bIns="51019" anchor="ctr"/>
          <a:lstStyle/>
          <a:p>
            <a:pPr algn="ctr">
              <a:defRPr/>
            </a:pPr>
            <a:endParaRPr lang="es-CO" dirty="0"/>
          </a:p>
        </p:txBody>
      </p:sp>
      <p:sp>
        <p:nvSpPr>
          <p:cNvPr id="25603" name="1 Título"/>
          <p:cNvSpPr>
            <a:spLocks noGrp="1"/>
          </p:cNvSpPr>
          <p:nvPr>
            <p:ph type="title"/>
          </p:nvPr>
        </p:nvSpPr>
        <p:spPr>
          <a:xfrm>
            <a:off x="504825" y="579438"/>
            <a:ext cx="9075738" cy="1295400"/>
          </a:xfrm>
        </p:spPr>
        <p:txBody>
          <a:bodyPr/>
          <a:lstStyle/>
          <a:p>
            <a:r>
              <a:rPr lang="es-CO" b="1" smtClean="0">
                <a:ea typeface="ＭＳ Ｐゴシック" pitchFamily="34" charset="-128"/>
              </a:rPr>
              <a:t>Estructura Organizacional</a:t>
            </a:r>
          </a:p>
        </p:txBody>
      </p:sp>
      <p:sp>
        <p:nvSpPr>
          <p:cNvPr id="25604" name="4 Marcador de contenido"/>
          <p:cNvSpPr>
            <a:spLocks noGrp="1"/>
          </p:cNvSpPr>
          <p:nvPr>
            <p:ph idx="1"/>
          </p:nvPr>
        </p:nvSpPr>
        <p:spPr/>
        <p:txBody>
          <a:bodyPr/>
          <a:lstStyle/>
          <a:p>
            <a:endParaRPr lang="es-CO" smtClean="0">
              <a:ea typeface="ＭＳ Ｐゴシック" pitchFamily="34" charset="-128"/>
            </a:endParaRPr>
          </a:p>
        </p:txBody>
      </p:sp>
      <p:pic>
        <p:nvPicPr>
          <p:cNvPr id="25605" name="Picture 6"/>
          <p:cNvPicPr>
            <a:picLocks noChangeAspect="1" noChangeArrowheads="1"/>
          </p:cNvPicPr>
          <p:nvPr/>
        </p:nvPicPr>
        <p:blipFill>
          <a:blip r:embed="rId3"/>
          <a:srcRect/>
          <a:stretch>
            <a:fillRect/>
          </a:stretch>
        </p:blipFill>
        <p:spPr bwMode="auto">
          <a:xfrm>
            <a:off x="598488" y="1781175"/>
            <a:ext cx="8886825" cy="5429250"/>
          </a:xfrm>
          <a:prstGeom prst="rect">
            <a:avLst/>
          </a:prstGeom>
          <a:noFill/>
          <a:ln w="9525">
            <a:noFill/>
            <a:miter lim="800000"/>
            <a:headEnd/>
            <a:tailEnd/>
          </a:ln>
        </p:spPr>
      </p:pic>
      <p:cxnSp>
        <p:nvCxnSpPr>
          <p:cNvPr id="3" name="2 Conector recto"/>
          <p:cNvCxnSpPr/>
          <p:nvPr/>
        </p:nvCxnSpPr>
        <p:spPr>
          <a:xfrm>
            <a:off x="5041900" y="3489325"/>
            <a:ext cx="1588" cy="68580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Título"/>
          <p:cNvSpPr>
            <a:spLocks noGrp="1"/>
          </p:cNvSpPr>
          <p:nvPr>
            <p:ph type="title"/>
          </p:nvPr>
        </p:nvSpPr>
        <p:spPr/>
        <p:txBody>
          <a:bodyPr/>
          <a:lstStyle/>
          <a:p>
            <a:r>
              <a:rPr lang="es-CO" smtClean="0">
                <a:ea typeface="ＭＳ Ｐゴシック" pitchFamily="34" charset="-128"/>
              </a:rPr>
              <a:t>Estructura Organizacional Regional</a:t>
            </a:r>
          </a:p>
        </p:txBody>
      </p:sp>
      <p:pic>
        <p:nvPicPr>
          <p:cNvPr id="26627" name="Picture 2"/>
          <p:cNvPicPr>
            <a:picLocks noChangeAspect="1" noChangeArrowheads="1"/>
          </p:cNvPicPr>
          <p:nvPr/>
        </p:nvPicPr>
        <p:blipFill>
          <a:blip r:embed="rId3"/>
          <a:srcRect/>
          <a:stretch>
            <a:fillRect/>
          </a:stretch>
        </p:blipFill>
        <p:spPr bwMode="auto">
          <a:xfrm>
            <a:off x="736600" y="1679575"/>
            <a:ext cx="8551863" cy="519112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p:cNvSpPr>
            <a:spLocks noGrp="1"/>
          </p:cNvSpPr>
          <p:nvPr>
            <p:ph type="title"/>
          </p:nvPr>
        </p:nvSpPr>
        <p:spPr>
          <a:xfrm>
            <a:off x="504825" y="531813"/>
            <a:ext cx="9075738" cy="1295400"/>
          </a:xfrm>
        </p:spPr>
        <p:txBody>
          <a:bodyPr/>
          <a:lstStyle/>
          <a:p>
            <a:r>
              <a:rPr lang="es-CO" b="1" smtClean="0">
                <a:ea typeface="ＭＳ Ｐゴシック" pitchFamily="34" charset="-128"/>
              </a:rPr>
              <a:t>Estructura por Procesos</a:t>
            </a:r>
          </a:p>
        </p:txBody>
      </p:sp>
      <p:pic>
        <p:nvPicPr>
          <p:cNvPr id="27651" name="Picture 2" descr="C:\DOCUME~1\DanielC\CONFIG~1\Temp\msohtmlclip1\01\clip_image001.png"/>
          <p:cNvPicPr>
            <a:picLocks noChangeAspect="1" noChangeArrowheads="1"/>
          </p:cNvPicPr>
          <p:nvPr/>
        </p:nvPicPr>
        <p:blipFill>
          <a:blip r:embed="rId3"/>
          <a:srcRect/>
          <a:stretch>
            <a:fillRect/>
          </a:stretch>
        </p:blipFill>
        <p:spPr bwMode="auto">
          <a:xfrm>
            <a:off x="504825" y="1606550"/>
            <a:ext cx="9075738" cy="5834063"/>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796925" y="4994275"/>
            <a:ext cx="8572500" cy="1544638"/>
          </a:xfrm>
        </p:spPr>
        <p:txBody>
          <a:bodyPr/>
          <a:lstStyle/>
          <a:p>
            <a:pPr>
              <a:defRPr/>
            </a:pPr>
            <a:r>
              <a:rPr lang="es-MX" dirty="0" smtClean="0"/>
              <a:t>RESULTADOS DESCRIPTIVOS DEL CASO ALFM</a:t>
            </a:r>
            <a:endParaRPr lang="es-CO" dirty="0"/>
          </a:p>
        </p:txBody>
      </p:sp>
      <p:sp>
        <p:nvSpPr>
          <p:cNvPr id="5" name="4 Marcador de texto"/>
          <p:cNvSpPr>
            <a:spLocks noGrp="1"/>
          </p:cNvSpPr>
          <p:nvPr>
            <p:ph type="body" idx="1"/>
          </p:nvPr>
        </p:nvSpPr>
        <p:spPr>
          <a:xfrm>
            <a:off x="796925" y="3294063"/>
            <a:ext cx="8572500" cy="1700212"/>
          </a:xfrm>
        </p:spPr>
        <p:txBody>
          <a:bodyPr/>
          <a:lstStyle/>
          <a:p>
            <a:pPr>
              <a:defRPr/>
            </a:pPr>
            <a:endParaRPr lang="es-CO"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p:cNvGraphicFramePr>
          <p:nvPr/>
        </p:nvGraphicFramePr>
        <p:xfrm>
          <a:off x="311273" y="1544985"/>
          <a:ext cx="9300822" cy="60381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699" name="1 Título"/>
          <p:cNvSpPr>
            <a:spLocks noGrp="1"/>
          </p:cNvSpPr>
          <p:nvPr>
            <p:ph type="title"/>
          </p:nvPr>
        </p:nvSpPr>
        <p:spPr>
          <a:xfrm>
            <a:off x="225425" y="657225"/>
            <a:ext cx="9623425" cy="1295400"/>
          </a:xfrm>
        </p:spPr>
        <p:txBody>
          <a:bodyPr/>
          <a:lstStyle/>
          <a:p>
            <a:r>
              <a:rPr lang="es-CO" sz="4400" b="1" smtClean="0">
                <a:ea typeface="ＭＳ Ｐゴシック" pitchFamily="34" charset="-128"/>
              </a:rPr>
              <a:t>Contexto  ALFM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279740" y="1844566"/>
          <a:ext cx="9300823" cy="5540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23" name="1 Título"/>
          <p:cNvSpPr>
            <a:spLocks noGrp="1"/>
          </p:cNvSpPr>
          <p:nvPr>
            <p:ph type="title"/>
          </p:nvPr>
        </p:nvSpPr>
        <p:spPr>
          <a:xfrm>
            <a:off x="225425" y="657225"/>
            <a:ext cx="9623425" cy="1295400"/>
          </a:xfrm>
        </p:spPr>
        <p:txBody>
          <a:bodyPr/>
          <a:lstStyle/>
          <a:p>
            <a:r>
              <a:rPr lang="es-CO" sz="4400" b="1" smtClean="0">
                <a:ea typeface="ＭＳ Ｐゴシック" pitchFamily="34" charset="-128"/>
              </a:rPr>
              <a:t>Contexto ALFM</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279741" y="1582376"/>
          <a:ext cx="9553576" cy="5936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p:nvPr>
        </p:nvSpPr>
        <p:spPr>
          <a:xfrm>
            <a:off x="504825" y="831850"/>
            <a:ext cx="9075738" cy="1295400"/>
          </a:xfrm>
        </p:spPr>
        <p:txBody>
          <a:bodyPr/>
          <a:lstStyle/>
          <a:p>
            <a:r>
              <a:rPr lang="es-CO" b="1" smtClean="0">
                <a:ea typeface="ＭＳ Ｐゴシック" pitchFamily="34" charset="-128"/>
              </a:rPr>
              <a:t>Objetivo General</a:t>
            </a:r>
          </a:p>
        </p:txBody>
      </p:sp>
      <p:graphicFrame>
        <p:nvGraphicFramePr>
          <p:cNvPr id="4" name="3 Marcador de contenido"/>
          <p:cNvGraphicFramePr>
            <a:graphicFrameLocks noGrp="1"/>
          </p:cNvGraphicFramePr>
          <p:nvPr>
            <p:ph idx="1"/>
          </p:nvPr>
        </p:nvGraphicFramePr>
        <p:xfrm>
          <a:off x="504270" y="1687432"/>
          <a:ext cx="9076849" cy="5454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537774" y="1640892"/>
          <a:ext cx="9012626" cy="1653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71" name="1 Título"/>
          <p:cNvSpPr>
            <a:spLocks noGrp="1"/>
          </p:cNvSpPr>
          <p:nvPr>
            <p:ph type="title"/>
          </p:nvPr>
        </p:nvSpPr>
        <p:spPr>
          <a:xfrm>
            <a:off x="225425" y="657225"/>
            <a:ext cx="9623425" cy="1295400"/>
          </a:xfrm>
        </p:spPr>
        <p:txBody>
          <a:bodyPr/>
          <a:lstStyle/>
          <a:p>
            <a:r>
              <a:rPr lang="es-CO" sz="4400" b="1" smtClean="0">
                <a:ea typeface="ＭＳ Ｐゴシック" pitchFamily="34" charset="-128"/>
              </a:rPr>
              <a:t>Enfoque Comercial</a:t>
            </a:r>
          </a:p>
        </p:txBody>
      </p:sp>
      <p:pic>
        <p:nvPicPr>
          <p:cNvPr id="32772" name="Picture 5" descr="C:\DOCUME~1\DanielC\CONFIG~1\Temp\msohtmlclip1\01\clip_image001.png"/>
          <p:cNvPicPr>
            <a:picLocks noChangeAspect="1" noChangeArrowheads="1"/>
          </p:cNvPicPr>
          <p:nvPr/>
        </p:nvPicPr>
        <p:blipFill>
          <a:blip r:embed="rId8"/>
          <a:srcRect/>
          <a:stretch>
            <a:fillRect/>
          </a:stretch>
        </p:blipFill>
        <p:spPr bwMode="auto">
          <a:xfrm>
            <a:off x="2105025" y="3294063"/>
            <a:ext cx="5605463" cy="42068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nvPr>
        </p:nvGraphicFramePr>
        <p:xfrm>
          <a:off x="253218" y="1812924"/>
          <a:ext cx="9537896" cy="5671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795" name="1 Título"/>
          <p:cNvSpPr>
            <a:spLocks noGrp="1"/>
          </p:cNvSpPr>
          <p:nvPr>
            <p:ph type="title"/>
          </p:nvPr>
        </p:nvSpPr>
        <p:spPr>
          <a:xfrm>
            <a:off x="225425" y="657225"/>
            <a:ext cx="9623425" cy="1295400"/>
          </a:xfrm>
        </p:spPr>
        <p:txBody>
          <a:bodyPr/>
          <a:lstStyle/>
          <a:p>
            <a:r>
              <a:rPr lang="es-CO" sz="4400" b="1" smtClean="0">
                <a:ea typeface="ＭＳ Ｐゴシック" pitchFamily="34" charset="-128"/>
              </a:rPr>
              <a:t>Dificultades y limitantes</a:t>
            </a:r>
            <a:br>
              <a:rPr lang="es-CO" sz="4400" b="1" smtClean="0">
                <a:ea typeface="ＭＳ Ｐゴシック" pitchFamily="34" charset="-128"/>
              </a:rPr>
            </a:br>
            <a:r>
              <a:rPr lang="es-CO" sz="4400" b="1" smtClean="0">
                <a:ea typeface="ＭＳ Ｐゴシック" pitchFamily="34" charset="-128"/>
              </a:rPr>
              <a:t>Cultura Organizacional </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nvPr>
        </p:nvGraphicFramePr>
        <p:xfrm>
          <a:off x="253218" y="1812924"/>
          <a:ext cx="9537896" cy="5671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819" name="1 Título"/>
          <p:cNvSpPr>
            <a:spLocks noGrp="1"/>
          </p:cNvSpPr>
          <p:nvPr>
            <p:ph type="title"/>
          </p:nvPr>
        </p:nvSpPr>
        <p:spPr>
          <a:xfrm>
            <a:off x="225425" y="527050"/>
            <a:ext cx="9623425" cy="1295400"/>
          </a:xfrm>
        </p:spPr>
        <p:txBody>
          <a:bodyPr/>
          <a:lstStyle/>
          <a:p>
            <a:r>
              <a:rPr lang="es-CO" sz="4400" b="1" smtClean="0">
                <a:ea typeface="ＭＳ Ｐゴシック" pitchFamily="34" charset="-128"/>
              </a:rPr>
              <a:t>Dificultades y limitantes </a:t>
            </a:r>
            <a:br>
              <a:rPr lang="es-CO" sz="4400" b="1" smtClean="0">
                <a:ea typeface="ＭＳ Ｐゴシック" pitchFamily="34" charset="-128"/>
              </a:rPr>
            </a:br>
            <a:r>
              <a:rPr lang="es-CO" sz="4400" b="1" smtClean="0">
                <a:ea typeface="ＭＳ Ｐゴシック" pitchFamily="34" charset="-128"/>
              </a:rPr>
              <a:t>Comunicación</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nvPr>
        </p:nvGraphicFramePr>
        <p:xfrm>
          <a:off x="253218" y="1841952"/>
          <a:ext cx="9537896" cy="5671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843" name="1 Título"/>
          <p:cNvSpPr>
            <a:spLocks noGrp="1"/>
          </p:cNvSpPr>
          <p:nvPr>
            <p:ph type="title"/>
          </p:nvPr>
        </p:nvSpPr>
        <p:spPr>
          <a:xfrm>
            <a:off x="168275" y="488950"/>
            <a:ext cx="9623425" cy="1295400"/>
          </a:xfrm>
        </p:spPr>
        <p:txBody>
          <a:bodyPr/>
          <a:lstStyle/>
          <a:p>
            <a:r>
              <a:rPr lang="es-CO" sz="4400" b="1" smtClean="0">
                <a:ea typeface="ＭＳ Ｐゴシック" pitchFamily="34" charset="-128"/>
              </a:rPr>
              <a:t>Dificultades y limitantes </a:t>
            </a:r>
            <a:br>
              <a:rPr lang="es-CO" sz="4400" b="1" smtClean="0">
                <a:ea typeface="ＭＳ Ｐゴシック" pitchFamily="34" charset="-128"/>
              </a:rPr>
            </a:br>
            <a:r>
              <a:rPr lang="es-CO" sz="4400" b="1" smtClean="0">
                <a:ea typeface="ＭＳ Ｐゴシック" pitchFamily="34" charset="-128"/>
              </a:rPr>
              <a:t>Objetivos y procesos de control</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nvPr>
        </p:nvGraphicFramePr>
        <p:xfrm>
          <a:off x="492370" y="1686910"/>
          <a:ext cx="8961120" cy="5811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6867" name="1 Título"/>
          <p:cNvSpPr>
            <a:spLocks noGrp="1"/>
          </p:cNvSpPr>
          <p:nvPr>
            <p:ph type="title"/>
          </p:nvPr>
        </p:nvSpPr>
        <p:spPr>
          <a:xfrm>
            <a:off x="225425" y="657225"/>
            <a:ext cx="9623425" cy="1295400"/>
          </a:xfrm>
        </p:spPr>
        <p:txBody>
          <a:bodyPr/>
          <a:lstStyle/>
          <a:p>
            <a:r>
              <a:rPr lang="es-CO" sz="4400" b="1" smtClean="0">
                <a:ea typeface="ＭＳ Ｐゴシック" pitchFamily="34" charset="-128"/>
              </a:rPr>
              <a:t>Proyectos</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Título"/>
          <p:cNvSpPr>
            <a:spLocks noGrp="1"/>
          </p:cNvSpPr>
          <p:nvPr>
            <p:ph type="title"/>
          </p:nvPr>
        </p:nvSpPr>
        <p:spPr>
          <a:xfrm>
            <a:off x="504825" y="708025"/>
            <a:ext cx="9075738" cy="1295400"/>
          </a:xfrm>
        </p:spPr>
        <p:txBody>
          <a:bodyPr/>
          <a:lstStyle/>
          <a:p>
            <a:pPr>
              <a:defRPr/>
            </a:pPr>
            <a:r>
              <a:rPr lang="es-CO" b="1" dirty="0" smtClean="0">
                <a:latin typeface="+mn-lt"/>
                <a:ea typeface="ＭＳ Ｐゴシック" pitchFamily="34" charset="-128"/>
                <a:cs typeface="Estrangelo Edessa" pitchFamily="66" charset="0"/>
              </a:rPr>
              <a:t>REFLEXIONES</a:t>
            </a:r>
          </a:p>
        </p:txBody>
      </p:sp>
      <p:sp>
        <p:nvSpPr>
          <p:cNvPr id="34819" name="2 Marcador de contenido"/>
          <p:cNvSpPr>
            <a:spLocks noGrp="1"/>
          </p:cNvSpPr>
          <p:nvPr>
            <p:ph idx="1"/>
          </p:nvPr>
        </p:nvSpPr>
        <p:spPr>
          <a:xfrm>
            <a:off x="504825" y="1924050"/>
            <a:ext cx="9075738" cy="5359400"/>
          </a:xfrm>
          <a:solidFill>
            <a:schemeClr val="accent1">
              <a:lumMod val="20000"/>
              <a:lumOff val="80000"/>
            </a:schemeClr>
          </a:solidFill>
        </p:spPr>
        <p:txBody>
          <a:bodyPr/>
          <a:lstStyle/>
          <a:p>
            <a:pPr algn="just">
              <a:defRPr/>
            </a:pPr>
            <a:r>
              <a:rPr lang="es-CO" sz="2200" dirty="0" smtClean="0">
                <a:ea typeface="ＭＳ Ｐゴシック" pitchFamily="34" charset="-128"/>
              </a:rPr>
              <a:t>Las reuniones concluyeron con éxito, los directores y colaboradores expresaron su interés y apoyo a la investigación.  </a:t>
            </a:r>
          </a:p>
          <a:p>
            <a:pPr algn="just">
              <a:defRPr/>
            </a:pPr>
            <a:r>
              <a:rPr lang="es-ES" sz="2200" dirty="0" smtClean="0">
                <a:ea typeface="ＭＳ Ｐゴシック" pitchFamily="34" charset="-128"/>
              </a:rPr>
              <a:t>En general se presenta la asociación de los sistemas de control con mecanismos de información al relacionarlos con el proyecto de implantación de la ERP adelantado por la Oficina de Tecnología.</a:t>
            </a:r>
          </a:p>
          <a:p>
            <a:pPr algn="just">
              <a:defRPr/>
            </a:pPr>
            <a:r>
              <a:rPr lang="es-CO" sz="2200" dirty="0" smtClean="0">
                <a:ea typeface="ＭＳ Ｐゴシック" pitchFamily="34" charset="-128"/>
              </a:rPr>
              <a:t>Se presenta una inconformidad en algunas direcciones y oficinas alrededor del aspecto contractual por parte de las fuerzas pues se percibe que en algunos casos no son consecuentes con la misión de la Agencia Logística y con el logro del propósito superior del GSED.</a:t>
            </a:r>
          </a:p>
          <a:p>
            <a:pPr algn="just">
              <a:defRPr/>
            </a:pPr>
            <a:r>
              <a:rPr lang="es-CO" sz="2200" dirty="0" smtClean="0">
                <a:ea typeface="ＭＳ Ｐゴシック" pitchFamily="34" charset="-128"/>
              </a:rPr>
              <a:t>Se necesitan mecanismos permanentes que aseguren la contratación de las fuerzas con la Agencia y reglamentaciones coherentes de los porcentajes cobrados por los gastos de administración garanticen la sostenibilidad financiera de la organización.</a:t>
            </a:r>
          </a:p>
          <a:p>
            <a:pPr algn="just">
              <a:defRPr/>
            </a:pPr>
            <a:endParaRPr lang="es-CO" sz="2200" dirty="0" smtClean="0">
              <a:ea typeface="ＭＳ Ｐゴシック" pitchFamily="34" charset="-128"/>
            </a:endParaRPr>
          </a:p>
          <a:p>
            <a:pPr algn="just">
              <a:defRPr/>
            </a:pPr>
            <a:endParaRPr lang="es-CO" sz="2200" dirty="0" smtClean="0">
              <a:ea typeface="ＭＳ Ｐゴシック" pitchFamily="34" charset="-128"/>
            </a:endParaRPr>
          </a:p>
          <a:p>
            <a:pPr>
              <a:defRPr/>
            </a:pPr>
            <a:endParaRPr lang="es-CO" sz="2200" dirty="0" smtClean="0">
              <a:ea typeface="ＭＳ Ｐゴシック" pitchFamily="34" charset="-128"/>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2 Marcador de contenido"/>
          <p:cNvSpPr>
            <a:spLocks noGrp="1"/>
          </p:cNvSpPr>
          <p:nvPr>
            <p:ph idx="1"/>
          </p:nvPr>
        </p:nvSpPr>
        <p:spPr>
          <a:xfrm>
            <a:off x="504825" y="2003425"/>
            <a:ext cx="9075738" cy="4940300"/>
          </a:xfrm>
          <a:solidFill>
            <a:schemeClr val="accent1">
              <a:lumMod val="20000"/>
              <a:lumOff val="80000"/>
            </a:schemeClr>
          </a:solidFill>
        </p:spPr>
        <p:txBody>
          <a:bodyPr/>
          <a:lstStyle/>
          <a:p>
            <a:pPr algn="just">
              <a:defRPr/>
            </a:pPr>
            <a:r>
              <a:rPr lang="es-CO" sz="2200" dirty="0" smtClean="0">
                <a:ea typeface="ＭＳ Ｐゴシック" pitchFamily="34" charset="-128"/>
              </a:rPr>
              <a:t>Se percibe que las intenciones que se querían lograr con la conformación del GSED requieren un esfuerzo mayor para su materialización, teniendo en cuenta las particularidades organizacionales de las empresas. </a:t>
            </a:r>
          </a:p>
          <a:p>
            <a:pPr algn="just">
              <a:defRPr/>
            </a:pPr>
            <a:r>
              <a:rPr lang="es-CO" sz="2200" dirty="0" smtClean="0">
                <a:ea typeface="ＭＳ Ｐゴシック" pitchFamily="34" charset="-128"/>
              </a:rPr>
              <a:t>Se considera que se ha desperdiciado la oportunidad de generar sinergias y conocimientos a raíz de la relación de las empresas del GSED. (Reuniones dependencias similares)</a:t>
            </a:r>
          </a:p>
          <a:p>
            <a:pPr algn="just">
              <a:defRPr/>
            </a:pPr>
            <a:r>
              <a:rPr lang="es-ES" sz="2200" dirty="0" smtClean="0">
                <a:ea typeface="ＭＳ Ｐゴシック" pitchFamily="34" charset="-128"/>
              </a:rPr>
              <a:t>Se reconoce la importancia de algunas herramientas de control de gestión como es el caso del </a:t>
            </a:r>
            <a:r>
              <a:rPr lang="es-ES" sz="2200" i="1" dirty="0" smtClean="0">
                <a:ea typeface="ＭＳ Ｐゴシック" pitchFamily="34" charset="-128"/>
              </a:rPr>
              <a:t>Balanced Scorecard, </a:t>
            </a:r>
            <a:r>
              <a:rPr lang="es-ES" sz="2200" dirty="0" smtClean="0">
                <a:ea typeface="ＭＳ Ｐゴシック" pitchFamily="34" charset="-128"/>
              </a:rPr>
              <a:t>sin embargo, advierte de la capacitación y la interiorización que debe darse de estas herramientas dentro de la organización. Comenta que el GSED y el ministerio ha querido implementar estas herramientas pero sin la difusión y apropiación necesaria.</a:t>
            </a:r>
            <a:endParaRPr lang="es-CO" sz="2200" dirty="0" smtClean="0">
              <a:ea typeface="ＭＳ Ｐゴシック" pitchFamily="34" charset="-128"/>
            </a:endParaRPr>
          </a:p>
          <a:p>
            <a:pPr algn="just">
              <a:defRPr/>
            </a:pPr>
            <a:r>
              <a:rPr lang="es-MX" sz="2200" dirty="0" smtClean="0">
                <a:ea typeface="ＭＳ Ｐゴシック" pitchFamily="34" charset="-128"/>
              </a:rPr>
              <a:t>Se debe hacer especial énfasis en los SCG y la complejidad de implantación.</a:t>
            </a:r>
          </a:p>
          <a:p>
            <a:pPr algn="just">
              <a:buFont typeface="Arial" charset="0"/>
              <a:buNone/>
              <a:defRPr/>
            </a:pPr>
            <a:endParaRPr lang="es-CO" sz="2200" dirty="0" smtClean="0">
              <a:ea typeface="ＭＳ Ｐゴシック" pitchFamily="34" charset="-128"/>
            </a:endParaRPr>
          </a:p>
          <a:p>
            <a:pPr>
              <a:defRPr/>
            </a:pPr>
            <a:endParaRPr lang="es-CO" sz="2200" dirty="0" smtClean="0">
              <a:ea typeface="ＭＳ Ｐゴシック" pitchFamily="34" charset="-128"/>
            </a:endParaRPr>
          </a:p>
        </p:txBody>
      </p:sp>
      <p:sp>
        <p:nvSpPr>
          <p:cNvPr id="5" name="1 Título"/>
          <p:cNvSpPr>
            <a:spLocks noGrp="1"/>
          </p:cNvSpPr>
          <p:nvPr>
            <p:ph type="title"/>
          </p:nvPr>
        </p:nvSpPr>
        <p:spPr>
          <a:xfrm>
            <a:off x="504825" y="708025"/>
            <a:ext cx="9075738" cy="1295400"/>
          </a:xfrm>
        </p:spPr>
        <p:txBody>
          <a:bodyPr/>
          <a:lstStyle/>
          <a:p>
            <a:pPr>
              <a:defRPr/>
            </a:pPr>
            <a:r>
              <a:rPr lang="es-CO" b="1" dirty="0" smtClean="0">
                <a:latin typeface="+mn-lt"/>
                <a:ea typeface="ＭＳ Ｐゴシック" pitchFamily="34" charset="-128"/>
                <a:cs typeface="Estrangelo Edessa" pitchFamily="66" charset="0"/>
              </a:rPr>
              <a:t>REFLEXIONES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Título"/>
          <p:cNvSpPr>
            <a:spLocks noGrp="1"/>
          </p:cNvSpPr>
          <p:nvPr>
            <p:ph type="title"/>
          </p:nvPr>
        </p:nvSpPr>
        <p:spPr>
          <a:xfrm>
            <a:off x="504825" y="563563"/>
            <a:ext cx="9075738" cy="1295400"/>
          </a:xfrm>
        </p:spPr>
        <p:txBody>
          <a:bodyPr/>
          <a:lstStyle/>
          <a:p>
            <a:r>
              <a:rPr lang="es-CO" b="1" smtClean="0">
                <a:ea typeface="ＭＳ Ｐゴシック" pitchFamily="34" charset="-128"/>
              </a:rPr>
              <a:t>Propuestas</a:t>
            </a:r>
          </a:p>
        </p:txBody>
      </p:sp>
      <p:graphicFrame>
        <p:nvGraphicFramePr>
          <p:cNvPr id="4" name="3 Marcador de contenido"/>
          <p:cNvGraphicFramePr>
            <a:graphicFrameLocks noGrp="1"/>
          </p:cNvGraphicFramePr>
          <p:nvPr>
            <p:ph idx="1"/>
          </p:nvPr>
        </p:nvGraphicFramePr>
        <p:xfrm>
          <a:off x="504270" y="1781516"/>
          <a:ext cx="9076849" cy="55713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504825" y="1702679"/>
          <a:ext cx="9075738" cy="5351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1 Título"/>
          <p:cNvSpPr>
            <a:spLocks noGrp="1"/>
          </p:cNvSpPr>
          <p:nvPr>
            <p:ph type="title"/>
          </p:nvPr>
        </p:nvSpPr>
        <p:spPr>
          <a:xfrm>
            <a:off x="504825" y="563563"/>
            <a:ext cx="9075738" cy="1295400"/>
          </a:xfrm>
        </p:spPr>
        <p:txBody>
          <a:bodyPr/>
          <a:lstStyle/>
          <a:p>
            <a:r>
              <a:rPr lang="es-CO" b="1" smtClean="0">
                <a:ea typeface="ＭＳ Ｐゴシック" pitchFamily="34" charset="-128"/>
              </a:rPr>
              <a:t>Propuestas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a:xfrm>
            <a:off x="504825" y="412750"/>
            <a:ext cx="9075738" cy="1295400"/>
          </a:xfrm>
        </p:spPr>
        <p:txBody>
          <a:bodyPr/>
          <a:lstStyle/>
          <a:p>
            <a:r>
              <a:rPr lang="es-ES" b="1" smtClean="0">
                <a:ea typeface="ＭＳ Ｐゴシック" pitchFamily="34" charset="-128"/>
              </a:rPr>
              <a:t>Variables Influyen en los SCG</a:t>
            </a:r>
          </a:p>
        </p:txBody>
      </p:sp>
      <p:sp>
        <p:nvSpPr>
          <p:cNvPr id="41987" name="Rectangle 3"/>
          <p:cNvSpPr>
            <a:spLocks noGrp="1"/>
          </p:cNvSpPr>
          <p:nvPr>
            <p:ph type="body" idx="1"/>
          </p:nvPr>
        </p:nvSpPr>
        <p:spPr/>
        <p:txBody>
          <a:bodyPr/>
          <a:lstStyle/>
          <a:p>
            <a:pPr algn="just"/>
            <a:r>
              <a:rPr lang="es-ES" sz="2400" b="1" smtClean="0">
                <a:ea typeface="ＭＳ Ｐゴシック" pitchFamily="34" charset="-128"/>
              </a:rPr>
              <a:t>Legal:</a:t>
            </a:r>
            <a:r>
              <a:rPr lang="es-ES" sz="2400" smtClean="0">
                <a:ea typeface="ＭＳ Ｐゴシック" pitchFamily="34" charset="-128"/>
              </a:rPr>
              <a:t> Derecho público.</a:t>
            </a:r>
          </a:p>
          <a:p>
            <a:pPr algn="just"/>
            <a:r>
              <a:rPr lang="es-ES" sz="2400" b="1" smtClean="0">
                <a:ea typeface="ＭＳ Ｐゴシック" pitchFamily="34" charset="-128"/>
              </a:rPr>
              <a:t>Información y comunicación: </a:t>
            </a:r>
            <a:r>
              <a:rPr lang="es-ES" sz="2400" smtClean="0">
                <a:ea typeface="ＭＳ Ｐゴシック" pitchFamily="34" charset="-128"/>
              </a:rPr>
              <a:t>Flujos, Sistemas, usuarios internos y externos.</a:t>
            </a:r>
          </a:p>
          <a:p>
            <a:pPr algn="just"/>
            <a:r>
              <a:rPr lang="es-ES" sz="2400" smtClean="0">
                <a:ea typeface="ＭＳ Ｐゴシック" pitchFamily="34" charset="-128"/>
              </a:rPr>
              <a:t>Contexto particular: Entidades públicas, Estructura organizacional.</a:t>
            </a:r>
          </a:p>
          <a:p>
            <a:pPr algn="just"/>
            <a:r>
              <a:rPr lang="es-ES" sz="2400" b="1" smtClean="0">
                <a:ea typeface="ＭＳ Ｐゴシック" pitchFamily="34" charset="-128"/>
              </a:rPr>
              <a:t>Mercado: </a:t>
            </a:r>
            <a:r>
              <a:rPr lang="es-ES" sz="2400" smtClean="0">
                <a:ea typeface="ＭＳ Ｐゴシック" pitchFamily="34" charset="-128"/>
              </a:rPr>
              <a:t>Clientes, Competencia, Relación con el entorno (GSED – FFMM).</a:t>
            </a:r>
          </a:p>
          <a:p>
            <a:pPr algn="just"/>
            <a:r>
              <a:rPr lang="es-ES" sz="2400" b="1" smtClean="0">
                <a:ea typeface="ＭＳ Ｐゴシック" pitchFamily="34" charset="-128"/>
              </a:rPr>
              <a:t>Factores Culturales: </a:t>
            </a:r>
            <a:r>
              <a:rPr lang="es-ES" sz="2400" smtClean="0">
                <a:ea typeface="ＭＳ Ｐゴシック" pitchFamily="34" charset="-128"/>
              </a:rPr>
              <a:t>Implementación de las practicas organizacionales, herramientas de control.</a:t>
            </a:r>
          </a:p>
          <a:p>
            <a:pPr algn="just"/>
            <a:r>
              <a:rPr lang="es-ES" sz="2400" b="1" smtClean="0">
                <a:ea typeface="ＭＳ Ｐゴシック" pitchFamily="34" charset="-128"/>
              </a:rPr>
              <a:t>Competencias del personal</a:t>
            </a:r>
            <a:r>
              <a:rPr lang="es-ES" sz="2400" smtClean="0">
                <a:ea typeface="ＭＳ Ｐゴシック" pitchFamily="34" charset="-128"/>
              </a:rPr>
              <a:t>: Desarrollo profesional. Capacidades administrativas y gerenciales.</a:t>
            </a:r>
          </a:p>
          <a:p>
            <a:pPr algn="just"/>
            <a:r>
              <a:rPr lang="es-ES" sz="2400" b="1" smtClean="0">
                <a:ea typeface="ＭＳ Ｐゴシック" pitchFamily="34" charset="-128"/>
              </a:rPr>
              <a:t>Perspectiva Estratégica: </a:t>
            </a:r>
            <a:r>
              <a:rPr lang="es-ES" sz="2400" smtClean="0">
                <a:ea typeface="ＭＳ Ｐゴシック" pitchFamily="34" charset="-128"/>
              </a:rPr>
              <a:t>Modelo Gerencial.</a:t>
            </a:r>
            <a:endParaRPr lang="es-CO" sz="2400" smtClean="0">
              <a:ea typeface="ＭＳ Ｐゴシック" pitchFamily="34" charset="-128"/>
            </a:endParaRPr>
          </a:p>
          <a:p>
            <a:pPr algn="just"/>
            <a:r>
              <a:rPr lang="es-ES" sz="2400" b="1" smtClean="0">
                <a:ea typeface="ＭＳ Ｐゴシック" pitchFamily="34" charset="-128"/>
              </a:rPr>
              <a:t>Objetivos del Control de Gestión. </a:t>
            </a:r>
          </a:p>
          <a:p>
            <a:pPr algn="just"/>
            <a:endParaRPr lang="es-ES" sz="2400" smtClean="0">
              <a:ea typeface="ＭＳ Ｐゴシック" pitchFamily="34" charset="-128"/>
            </a:endParaRPr>
          </a:p>
          <a:p>
            <a:pPr algn="just"/>
            <a:endParaRPr lang="es-ES" sz="2400" smtClean="0">
              <a:ea typeface="ＭＳ Ｐゴシック" pitchFamily="3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a:xfrm>
            <a:off x="504825" y="579438"/>
            <a:ext cx="9075738" cy="1295400"/>
          </a:xfrm>
        </p:spPr>
        <p:txBody>
          <a:bodyPr/>
          <a:lstStyle/>
          <a:p>
            <a:r>
              <a:rPr lang="es-CO" b="1" smtClean="0">
                <a:ea typeface="ＭＳ Ｐゴシック" pitchFamily="34" charset="-128"/>
              </a:rPr>
              <a:t>Objetivos específicos</a:t>
            </a:r>
          </a:p>
        </p:txBody>
      </p:sp>
      <p:graphicFrame>
        <p:nvGraphicFramePr>
          <p:cNvPr id="4" name="3 Marcador de contenido"/>
          <p:cNvGraphicFramePr>
            <a:graphicFrameLocks noGrp="1"/>
          </p:cNvGraphicFramePr>
          <p:nvPr>
            <p:ph idx="1"/>
          </p:nvPr>
        </p:nvGraphicFramePr>
        <p:xfrm>
          <a:off x="504270" y="1813560"/>
          <a:ext cx="9076849" cy="5422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p:cNvSpPr>
          <p:nvPr/>
        </p:nvSpPr>
        <p:spPr bwMode="auto">
          <a:xfrm>
            <a:off x="504825" y="3089275"/>
            <a:ext cx="8866188" cy="1719263"/>
          </a:xfrm>
          <a:prstGeom prst="rect">
            <a:avLst/>
          </a:prstGeom>
          <a:noFill/>
          <a:ln w="9525">
            <a:noFill/>
            <a:miter lim="800000"/>
            <a:headEnd/>
            <a:tailEnd/>
          </a:ln>
        </p:spPr>
        <p:txBody>
          <a:bodyPr lIns="102038" tIns="51019" rIns="102038" bIns="51019"/>
          <a:lstStyle/>
          <a:p>
            <a:pPr algn="ctr" defTabSz="1019175">
              <a:defRPr/>
            </a:pPr>
            <a:r>
              <a:rPr lang="es-ES" sz="2600" b="1" i="1" dirty="0">
                <a:latin typeface="+mn-lt"/>
                <a:cs typeface="Estrangelo Edessa" pitchFamily="66" charset="0"/>
              </a:rPr>
              <a:t>Jorge Andrés Salgado Castillo</a:t>
            </a:r>
            <a:endParaRPr lang="es-CO" sz="2600" b="1" i="1" dirty="0">
              <a:latin typeface="+mn-lt"/>
              <a:cs typeface="Estrangelo Edessa" pitchFamily="66" charset="0"/>
              <a:hlinkClick r:id="rId4"/>
            </a:endParaRPr>
          </a:p>
          <a:p>
            <a:pPr algn="ctr" defTabSz="1019175">
              <a:defRPr/>
            </a:pPr>
            <a:r>
              <a:rPr lang="es-CO" sz="2600" b="1" i="1" dirty="0">
                <a:latin typeface="+mn-lt"/>
                <a:cs typeface="Estrangelo Edessa" pitchFamily="66" charset="0"/>
                <a:hlinkClick r:id="rId4"/>
              </a:rPr>
              <a:t>jorge.salgado@unimilitar.edu.co</a:t>
            </a:r>
            <a:endParaRPr lang="en-US" sz="2600" b="1" i="1" dirty="0">
              <a:latin typeface="+mn-lt"/>
              <a:cs typeface="Estrangelo Edessa" pitchFamily="66" charset="0"/>
            </a:endParaRPr>
          </a:p>
          <a:p>
            <a:pPr algn="ctr" defTabSz="1019175">
              <a:defRPr/>
            </a:pPr>
            <a:endParaRPr lang="pt-BR" sz="2600" b="1" i="1" dirty="0">
              <a:latin typeface="+mn-lt"/>
              <a:cs typeface="Estrangelo Edessa" pitchFamily="66" charset="0"/>
            </a:endParaRPr>
          </a:p>
          <a:p>
            <a:pPr algn="ctr" defTabSz="1019175">
              <a:defRPr/>
            </a:pPr>
            <a:endParaRPr lang="en-US" sz="2600" b="1" i="1" dirty="0">
              <a:latin typeface="+mn-lt"/>
              <a:cs typeface="Estrangelo Edessa" pitchFamily="66" charset="0"/>
            </a:endParaRPr>
          </a:p>
          <a:p>
            <a:pPr algn="ctr" defTabSz="1019175">
              <a:defRPr/>
            </a:pPr>
            <a:endParaRPr lang="en-US" sz="2600" dirty="0">
              <a:latin typeface="+mn-lt"/>
              <a:cs typeface="Estrangelo Edessa" pitchFamily="66" charset="0"/>
            </a:endParaRPr>
          </a:p>
          <a:p>
            <a:pPr algn="ctr" defTabSz="1019175">
              <a:defRPr/>
            </a:pPr>
            <a:endParaRPr lang="en-US" sz="2600" dirty="0">
              <a:latin typeface="+mn-lt"/>
              <a:cs typeface="Estrangelo Edessa" pitchFamily="66" charset="0"/>
            </a:endParaRPr>
          </a:p>
          <a:p>
            <a:pPr algn="ctr" defTabSz="1019175">
              <a:defRPr/>
            </a:pPr>
            <a:endParaRPr lang="en-US" sz="2600" dirty="0">
              <a:latin typeface="+mn-lt"/>
              <a:cs typeface="Estrangelo Edessa" pitchFamily="66" charset="0"/>
            </a:endParaRPr>
          </a:p>
          <a:p>
            <a:pPr algn="ctr" defTabSz="1019175">
              <a:defRPr/>
            </a:pPr>
            <a:endParaRPr lang="en-US" sz="2600" dirty="0">
              <a:latin typeface="+mn-lt"/>
              <a:cs typeface="Estrangelo Edessa" pitchFamily="66" charset="0"/>
            </a:endParaRPr>
          </a:p>
          <a:p>
            <a:pPr algn="ctr" defTabSz="1019175">
              <a:defRPr/>
            </a:pPr>
            <a:endParaRPr lang="en-US" sz="2600" dirty="0">
              <a:latin typeface="+mn-lt"/>
              <a:cs typeface="Estrangelo Edessa" pitchFamily="66" charset="0"/>
            </a:endParaRPr>
          </a:p>
          <a:p>
            <a:pPr algn="ctr" defTabSz="1019175">
              <a:defRPr/>
            </a:pPr>
            <a:endParaRPr lang="en-US" sz="2600" dirty="0">
              <a:latin typeface="+mn-lt"/>
              <a:cs typeface="Estrangelo Edessa" pitchFamily="66" charset="0"/>
            </a:endParaRPr>
          </a:p>
          <a:p>
            <a:pPr algn="ctr" defTabSz="1019175">
              <a:defRPr/>
            </a:pPr>
            <a:endParaRPr lang="es-CO" sz="2600" dirty="0">
              <a:latin typeface="+mn-lt"/>
              <a:cs typeface="Estrangelo Edessa" pitchFamily="66" charset="0"/>
            </a:endParaRPr>
          </a:p>
          <a:p>
            <a:pPr algn="ctr" defTabSz="1019175">
              <a:defRPr/>
            </a:pPr>
            <a:endParaRPr lang="es-ES" sz="2600" dirty="0">
              <a:latin typeface="+mn-lt"/>
              <a:cs typeface="Estrangelo Edessa" pitchFamily="66" charset="0"/>
            </a:endParaRPr>
          </a:p>
        </p:txBody>
      </p:sp>
      <p:sp>
        <p:nvSpPr>
          <p:cNvPr id="36867" name="Rectangle 8"/>
          <p:cNvSpPr txBox="1">
            <a:spLocks/>
          </p:cNvSpPr>
          <p:nvPr/>
        </p:nvSpPr>
        <p:spPr bwMode="auto">
          <a:xfrm>
            <a:off x="504825" y="5297488"/>
            <a:ext cx="8102600" cy="2292350"/>
          </a:xfrm>
          <a:prstGeom prst="rect">
            <a:avLst/>
          </a:prstGeom>
          <a:noFill/>
          <a:ln w="9525">
            <a:noFill/>
            <a:miter lim="800000"/>
            <a:headEnd/>
            <a:tailEnd/>
          </a:ln>
        </p:spPr>
        <p:txBody>
          <a:bodyPr lIns="102038" tIns="51019" rIns="102038" bIns="51019"/>
          <a:lstStyle/>
          <a:p>
            <a:pPr marL="382588" indent="-382588" defTabSz="1019175">
              <a:spcBef>
                <a:spcPct val="20000"/>
              </a:spcBef>
              <a:defRPr/>
            </a:pPr>
            <a:r>
              <a:rPr lang="en-US" sz="2400" b="1" dirty="0">
                <a:latin typeface="+mn-lt"/>
                <a:cs typeface="Estrangelo Edessa" pitchFamily="66" charset="0"/>
              </a:rPr>
              <a:t>Centro de Investigaciones </a:t>
            </a:r>
          </a:p>
          <a:p>
            <a:pPr marL="382588" indent="-382588" defTabSz="1019175">
              <a:spcBef>
                <a:spcPct val="20000"/>
              </a:spcBef>
              <a:defRPr/>
            </a:pPr>
            <a:r>
              <a:rPr lang="en-US" sz="2400" b="1" dirty="0">
                <a:latin typeface="+mn-lt"/>
                <a:cs typeface="Estrangelo Edessa" pitchFamily="66" charset="0"/>
              </a:rPr>
              <a:t>Universidad Militar Nueva Granada</a:t>
            </a:r>
          </a:p>
          <a:p>
            <a:pPr marL="382588" indent="-382588" defTabSz="1019175">
              <a:spcBef>
                <a:spcPct val="20000"/>
              </a:spcBef>
              <a:defRPr/>
            </a:pPr>
            <a:r>
              <a:rPr lang="es-CO" sz="2400" b="1" dirty="0">
                <a:latin typeface="+mn-lt"/>
                <a:cs typeface="Estrangelo Edessa" pitchFamily="66" charset="0"/>
              </a:rPr>
              <a:t>Página</a:t>
            </a:r>
            <a:r>
              <a:rPr lang="en-US" sz="2400" b="1" dirty="0">
                <a:latin typeface="+mn-lt"/>
                <a:cs typeface="Estrangelo Edessa" pitchFamily="66" charset="0"/>
              </a:rPr>
              <a:t> Web: </a:t>
            </a:r>
            <a:r>
              <a:rPr lang="en-US" sz="2400" b="1" dirty="0">
                <a:latin typeface="+mn-lt"/>
                <a:cs typeface="Estrangelo Edessa" pitchFamily="66" charset="0"/>
                <a:hlinkClick r:id="rId5"/>
              </a:rPr>
              <a:t>www.geconta.org</a:t>
            </a:r>
            <a:endParaRPr lang="en-US" sz="2400" b="1" dirty="0">
              <a:latin typeface="+mn-lt"/>
              <a:cs typeface="Estrangelo Edessa" pitchFamily="66" charset="0"/>
            </a:endParaRPr>
          </a:p>
          <a:p>
            <a:pPr marL="382588" indent="-382588" defTabSz="1019175">
              <a:spcBef>
                <a:spcPct val="20000"/>
              </a:spcBef>
              <a:defRPr/>
            </a:pPr>
            <a:r>
              <a:rPr lang="en-US" sz="2400" b="1" dirty="0">
                <a:latin typeface="+mn-lt"/>
                <a:cs typeface="Estrangelo Edessa" pitchFamily="66" charset="0"/>
              </a:rPr>
              <a:t>Tel. 650 00 00 Ext.1306</a:t>
            </a:r>
            <a:endParaRPr lang="es-ES" sz="2400" dirty="0">
              <a:latin typeface="+mn-lt"/>
              <a:cs typeface="Estrangelo Edessa" pitchFamily="66" charset="0"/>
            </a:endParaRPr>
          </a:p>
        </p:txBody>
      </p:sp>
      <p:sp>
        <p:nvSpPr>
          <p:cNvPr id="9" name="8 Menos"/>
          <p:cNvSpPr/>
          <p:nvPr/>
        </p:nvSpPr>
        <p:spPr>
          <a:xfrm>
            <a:off x="-1201383" y="5044782"/>
            <a:ext cx="12389727" cy="81609"/>
          </a:xfrm>
          <a:prstGeom prst="mathMinus">
            <a:avLst/>
          </a:prstGeom>
        </p:spPr>
        <p:style>
          <a:lnRef idx="0">
            <a:schemeClr val="accent1"/>
          </a:lnRef>
          <a:fillRef idx="3">
            <a:schemeClr val="accent1"/>
          </a:fillRef>
          <a:effectRef idx="3">
            <a:schemeClr val="accent1"/>
          </a:effectRef>
          <a:fontRef idx="minor">
            <a:schemeClr val="lt1"/>
          </a:fontRef>
        </p:style>
        <p:txBody>
          <a:bodyPr lIns="102038" tIns="51019" rIns="102038" bIns="51019" anchor="ctr"/>
          <a:lstStyle/>
          <a:p>
            <a:pPr algn="ctr">
              <a:defRPr/>
            </a:pPr>
            <a:endParaRPr lang="es-ES" dirty="0">
              <a:cs typeface="Estrangelo Edessa" pitchFamily="66" charset="0"/>
            </a:endParaRPr>
          </a:p>
        </p:txBody>
      </p:sp>
      <p:sp>
        <p:nvSpPr>
          <p:cNvPr id="36871" name="1 Título"/>
          <p:cNvSpPr txBox="1">
            <a:spLocks/>
          </p:cNvSpPr>
          <p:nvPr/>
        </p:nvSpPr>
        <p:spPr bwMode="auto">
          <a:xfrm>
            <a:off x="536575" y="1655763"/>
            <a:ext cx="9077325" cy="1087437"/>
          </a:xfrm>
          <a:prstGeom prst="rect">
            <a:avLst/>
          </a:prstGeom>
          <a:noFill/>
          <a:ln w="9525">
            <a:noFill/>
            <a:miter lim="800000"/>
            <a:headEnd/>
            <a:tailEnd/>
          </a:ln>
        </p:spPr>
        <p:txBody>
          <a:bodyPr lIns="102038" tIns="51019" rIns="102038" bIns="51019" anchor="ctr"/>
          <a:lstStyle/>
          <a:p>
            <a:pPr algn="ctr" eaLnBrk="0" hangingPunct="0">
              <a:defRPr/>
            </a:pPr>
            <a:endParaRPr lang="es-ES" sz="4200" b="1" dirty="0">
              <a:latin typeface="+mn-lt"/>
              <a:cs typeface="Estrangelo Edessa" pitchFamily="66" charset="0"/>
            </a:endParaRPr>
          </a:p>
          <a:p>
            <a:pPr algn="ctr" eaLnBrk="0" hangingPunct="0">
              <a:defRPr/>
            </a:pPr>
            <a:r>
              <a:rPr lang="es-ES" sz="4200" b="1" dirty="0">
                <a:latin typeface="+mn-lt"/>
                <a:cs typeface="Estrangelo Edessa" pitchFamily="66" charset="0"/>
              </a:rPr>
              <a:t>GRACIAS POR SU ATENCIÓN</a:t>
            </a:r>
          </a:p>
          <a:p>
            <a:pPr eaLnBrk="0" hangingPunct="0">
              <a:defRPr/>
            </a:pPr>
            <a:r>
              <a:rPr lang="es-ES" sz="4200" b="1" dirty="0">
                <a:latin typeface="+mn-lt"/>
                <a:cs typeface="Estrangelo Edessa" pitchFamily="66" charset="0"/>
              </a:rPr>
              <a:t>                    </a:t>
            </a:r>
          </a:p>
        </p:txBody>
      </p:sp>
    </p:spTree>
  </p:cSld>
  <p:clrMapOvr>
    <a:masterClrMapping/>
  </p:clrMapOvr>
  <p:transition spd="med">
    <p:split orient="vert"/>
    <p:sndAc>
      <p:stSnd>
        <p:snd r:embed="rId3" name="click.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a:xfrm>
            <a:off x="488950" y="657225"/>
            <a:ext cx="9075738" cy="1295400"/>
          </a:xfrm>
        </p:spPr>
        <p:txBody>
          <a:bodyPr/>
          <a:lstStyle/>
          <a:p>
            <a:r>
              <a:rPr lang="es-CO" b="1" smtClean="0">
                <a:ea typeface="ＭＳ Ｐゴシック" pitchFamily="34" charset="-128"/>
              </a:rPr>
              <a:t>Metodología</a:t>
            </a:r>
          </a:p>
        </p:txBody>
      </p:sp>
      <p:graphicFrame>
        <p:nvGraphicFramePr>
          <p:cNvPr id="4" name="3 Marcador de contenido"/>
          <p:cNvGraphicFramePr>
            <a:graphicFrameLocks noGrp="1"/>
          </p:cNvGraphicFramePr>
          <p:nvPr>
            <p:ph idx="1"/>
          </p:nvPr>
        </p:nvGraphicFramePr>
        <p:xfrm>
          <a:off x="504270" y="1813560"/>
          <a:ext cx="9076849" cy="5129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p:nvPr>
        </p:nvSpPr>
        <p:spPr>
          <a:xfrm>
            <a:off x="504825" y="563563"/>
            <a:ext cx="9075738" cy="1295400"/>
          </a:xfrm>
        </p:spPr>
        <p:txBody>
          <a:bodyPr/>
          <a:lstStyle/>
          <a:p>
            <a:r>
              <a:rPr lang="es-CO" b="1" smtClean="0">
                <a:ea typeface="ＭＳ Ｐゴシック" pitchFamily="34" charset="-128"/>
              </a:rPr>
              <a:t>Estudio</a:t>
            </a:r>
            <a:r>
              <a:rPr lang="en-US" b="1" smtClean="0">
                <a:ea typeface="ＭＳ Ｐゴシック" pitchFamily="34" charset="-128"/>
              </a:rPr>
              <a:t> de </a:t>
            </a:r>
            <a:r>
              <a:rPr lang="es-CO" b="1" smtClean="0">
                <a:ea typeface="ＭＳ Ｐゴシック" pitchFamily="34" charset="-128"/>
              </a:rPr>
              <a:t>caso</a:t>
            </a:r>
          </a:p>
        </p:txBody>
      </p:sp>
      <p:graphicFrame>
        <p:nvGraphicFramePr>
          <p:cNvPr id="4" name="3 Marcador de contenido"/>
          <p:cNvGraphicFramePr>
            <a:graphicFrameLocks noGrp="1"/>
          </p:cNvGraphicFramePr>
          <p:nvPr>
            <p:ph idx="1"/>
          </p:nvPr>
        </p:nvGraphicFramePr>
        <p:xfrm>
          <a:off x="504270" y="1529255"/>
          <a:ext cx="9076849" cy="57859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title"/>
          </p:nvPr>
        </p:nvSpPr>
        <p:spPr>
          <a:xfrm>
            <a:off x="504825" y="658813"/>
            <a:ext cx="9075738" cy="1295400"/>
          </a:xfrm>
        </p:spPr>
        <p:txBody>
          <a:bodyPr/>
          <a:lstStyle/>
          <a:p>
            <a:r>
              <a:rPr lang="es-CO" sz="4500" b="1" smtClean="0">
                <a:ea typeface="ＭＳ Ｐゴシック" pitchFamily="34" charset="-128"/>
              </a:rPr>
              <a:t>Estudio de caso (Herramientas)</a:t>
            </a:r>
          </a:p>
        </p:txBody>
      </p:sp>
      <p:graphicFrame>
        <p:nvGraphicFramePr>
          <p:cNvPr id="4" name="3 Marcador de contenido"/>
          <p:cNvGraphicFramePr>
            <a:graphicFrameLocks noGrp="1"/>
          </p:cNvGraphicFramePr>
          <p:nvPr>
            <p:ph idx="1"/>
          </p:nvPr>
        </p:nvGraphicFramePr>
        <p:xfrm>
          <a:off x="504270" y="1813560"/>
          <a:ext cx="9076849" cy="5129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title"/>
          </p:nvPr>
        </p:nvSpPr>
        <p:spPr/>
        <p:txBody>
          <a:bodyPr/>
          <a:lstStyle/>
          <a:p>
            <a:r>
              <a:rPr lang="es-CO" smtClean="0">
                <a:ea typeface="ＭＳ Ｐゴシック" pitchFamily="34" charset="-128"/>
              </a:rPr>
              <a:t>Contabilidad de Gestión</a:t>
            </a:r>
          </a:p>
        </p:txBody>
      </p:sp>
      <p:graphicFrame>
        <p:nvGraphicFramePr>
          <p:cNvPr id="4" name="3 Marcador de contenido"/>
          <p:cNvGraphicFramePr>
            <a:graphicFrameLocks noGrp="1"/>
          </p:cNvGraphicFramePr>
          <p:nvPr>
            <p:ph idx="1"/>
          </p:nvPr>
        </p:nvGraphicFramePr>
        <p:xfrm>
          <a:off x="504825" y="1812925"/>
          <a:ext cx="9075738" cy="513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p:txBody>
          <a:bodyPr/>
          <a:lstStyle/>
          <a:p>
            <a:r>
              <a:rPr lang="es-CO" smtClean="0">
                <a:ea typeface="ＭＳ Ｐゴシック" pitchFamily="34" charset="-128"/>
              </a:rPr>
              <a:t>Contabilidad de Gestión</a:t>
            </a:r>
          </a:p>
        </p:txBody>
      </p:sp>
      <p:graphicFrame>
        <p:nvGraphicFramePr>
          <p:cNvPr id="4" name="3 Marcador de contenido"/>
          <p:cNvGraphicFramePr>
            <a:graphicFrameLocks noGrp="1"/>
          </p:cNvGraphicFramePr>
          <p:nvPr>
            <p:ph idx="1"/>
          </p:nvPr>
        </p:nvGraphicFramePr>
        <p:xfrm>
          <a:off x="504825" y="1812925"/>
          <a:ext cx="9075738" cy="513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1782</TotalTime>
  <Words>3271</Words>
  <Application>Microsoft Office PowerPoint</Application>
  <PresentationFormat>Personalizado</PresentationFormat>
  <Paragraphs>277</Paragraphs>
  <Slides>40</Slides>
  <Notes>40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40</vt:i4>
      </vt:variant>
    </vt:vector>
  </HeadingPairs>
  <TitlesOfParts>
    <vt:vector size="46" baseType="lpstr">
      <vt:lpstr>Arial</vt:lpstr>
      <vt:lpstr>ＭＳ Ｐゴシック</vt:lpstr>
      <vt:lpstr>Calibri</vt:lpstr>
      <vt:lpstr>Trebuchet MS</vt:lpstr>
      <vt:lpstr>Estrangelo Edessa</vt:lpstr>
      <vt:lpstr>Tema de Office</vt:lpstr>
      <vt:lpstr>SISTEMAS DE CONTROL DE GESTIÓN EN EL GRUPO SOCIAL Y EMPRESARIAL DE LA DEFENSA: ESTUDIO DE CASO ALFM</vt:lpstr>
      <vt:lpstr>INTRODUCCIÓN</vt:lpstr>
      <vt:lpstr>Objetivo General</vt:lpstr>
      <vt:lpstr>Objetivos específicos</vt:lpstr>
      <vt:lpstr>Metodología</vt:lpstr>
      <vt:lpstr>Estudio de caso</vt:lpstr>
      <vt:lpstr>Estudio de caso (Herramientas)</vt:lpstr>
      <vt:lpstr>Contabilidad de Gestión</vt:lpstr>
      <vt:lpstr>Contabilidad de Gestión</vt:lpstr>
      <vt:lpstr>Sistemas de Control de Gestión</vt:lpstr>
      <vt:lpstr>Sistemas de Control de Gestión</vt:lpstr>
      <vt:lpstr>Grupo Social y Empresarial de la Defensa (GSED)</vt:lpstr>
      <vt:lpstr>GSED - Misionalidad</vt:lpstr>
      <vt:lpstr>Diapositiva 14</vt:lpstr>
      <vt:lpstr>Diapositiva 15</vt:lpstr>
      <vt:lpstr>Modelo de Gerencia Pública Activa </vt:lpstr>
      <vt:lpstr>Modelo de Gerencia Pública Activa </vt:lpstr>
      <vt:lpstr>GSED-Propósito Superior </vt:lpstr>
      <vt:lpstr>Reuniones Direcciones del GSED</vt:lpstr>
      <vt:lpstr>Apoyo Logístico</vt:lpstr>
      <vt:lpstr>AGENCIA LOGÍSTICA DE LAS FUERZAS MILITARES (ALFM)</vt:lpstr>
      <vt:lpstr>ALFM  </vt:lpstr>
      <vt:lpstr>Estructura Organizacional</vt:lpstr>
      <vt:lpstr>Estructura Organizacional Regional</vt:lpstr>
      <vt:lpstr>Estructura por Procesos</vt:lpstr>
      <vt:lpstr>RESULTADOS DESCRIPTIVOS DEL CASO ALFM</vt:lpstr>
      <vt:lpstr>Contexto  ALFM</vt:lpstr>
      <vt:lpstr>Contexto ALFM</vt:lpstr>
      <vt:lpstr>Diapositiva 29</vt:lpstr>
      <vt:lpstr>Enfoque Comercial</vt:lpstr>
      <vt:lpstr>Dificultades y limitantes Cultura Organizacional </vt:lpstr>
      <vt:lpstr>Dificultades y limitantes  Comunicación</vt:lpstr>
      <vt:lpstr>Dificultades y limitantes  Objetivos y procesos de control</vt:lpstr>
      <vt:lpstr>Proyectos</vt:lpstr>
      <vt:lpstr>REFLEXIONES</vt:lpstr>
      <vt:lpstr>REFLEXIONES</vt:lpstr>
      <vt:lpstr>Propuestas</vt:lpstr>
      <vt:lpstr>Propuestas</vt:lpstr>
      <vt:lpstr>Variables Influyen en los SCG</vt:lpstr>
      <vt:lpstr>Diapositiva 40</vt:lpstr>
    </vt:vector>
  </TitlesOfParts>
  <Company>UMNG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Mario Mejía Pineda</dc:creator>
  <cp:lastModifiedBy>DanielC</cp:lastModifiedBy>
  <cp:revision>108</cp:revision>
  <dcterms:created xsi:type="dcterms:W3CDTF">2010-01-28T13:50:05Z</dcterms:created>
  <dcterms:modified xsi:type="dcterms:W3CDTF">2011-10-25T21:19:13Z</dcterms:modified>
</cp:coreProperties>
</file>