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5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1.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handoutMasterIdLst>
    <p:handoutMasterId r:id="rId60"/>
  </p:handoutMasterIdLst>
  <p:sldIdLst>
    <p:sldId id="257" r:id="rId5"/>
    <p:sldId id="359" r:id="rId6"/>
    <p:sldId id="306" r:id="rId7"/>
    <p:sldId id="363" r:id="rId8"/>
    <p:sldId id="361" r:id="rId9"/>
    <p:sldId id="308" r:id="rId10"/>
    <p:sldId id="307" r:id="rId11"/>
    <p:sldId id="309" r:id="rId12"/>
    <p:sldId id="310" r:id="rId13"/>
    <p:sldId id="311" r:id="rId14"/>
    <p:sldId id="312" r:id="rId15"/>
    <p:sldId id="313" r:id="rId16"/>
    <p:sldId id="314" r:id="rId17"/>
    <p:sldId id="315" r:id="rId18"/>
    <p:sldId id="360" r:id="rId19"/>
    <p:sldId id="345" r:id="rId20"/>
    <p:sldId id="270" r:id="rId21"/>
    <p:sldId id="343" r:id="rId22"/>
    <p:sldId id="341" r:id="rId23"/>
    <p:sldId id="342" r:id="rId24"/>
    <p:sldId id="344" r:id="rId25"/>
    <p:sldId id="260"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40" r:id="rId39"/>
    <p:sldId id="261" r:id="rId40"/>
    <p:sldId id="268" r:id="rId41"/>
    <p:sldId id="271" r:id="rId42"/>
    <p:sldId id="272" r:id="rId43"/>
    <p:sldId id="263" r:id="rId44"/>
    <p:sldId id="273" r:id="rId45"/>
    <p:sldId id="264" r:id="rId46"/>
    <p:sldId id="265" r:id="rId47"/>
    <p:sldId id="364" r:id="rId48"/>
    <p:sldId id="365" r:id="rId49"/>
    <p:sldId id="366" r:id="rId50"/>
    <p:sldId id="367" r:id="rId51"/>
    <p:sldId id="266" r:id="rId52"/>
    <p:sldId id="267" r:id="rId53"/>
    <p:sldId id="274" r:id="rId54"/>
    <p:sldId id="275" r:id="rId55"/>
    <p:sldId id="269" r:id="rId56"/>
    <p:sldId id="368" r:id="rId57"/>
    <p:sldId id="358" r:id="rId58"/>
  </p:sldIdLst>
  <p:sldSz cx="12188825" cy="6858000"/>
  <p:notesSz cx="7010400" cy="92964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65" autoAdjust="0"/>
    <p:restoredTop sz="61833" autoAdjust="0"/>
  </p:normalViewPr>
  <p:slideViewPr>
    <p:cSldViewPr showGuides="1">
      <p:cViewPr varScale="1">
        <p:scale>
          <a:sx n="71" d="100"/>
          <a:sy n="71" d="100"/>
        </p:scale>
        <p:origin x="1554" y="72"/>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jpeg"/></Relationships>
</file>

<file path=ppt/diagrams/_rels/data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s>
</file>

<file path=ppt/diagrams/_rels/data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image" Target="../media/image25.png"/></Relationships>
</file>

<file path=ppt/diagrams/_rels/data30.xml.rels><?xml version="1.0" encoding="UTF-8" standalone="yes"?>
<Relationships xmlns="http://schemas.openxmlformats.org/package/2006/relationships"><Relationship Id="rId1" Type="http://schemas.openxmlformats.org/officeDocument/2006/relationships/image" Target="../media/image25.png"/></Relationships>
</file>

<file path=ppt/diagrams/_rels/data32.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jpeg"/></Relationships>
</file>

<file path=ppt/diagrams/_rels/drawing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image" Target="../media/image21.jpg"/></Relationships>
</file>

<file path=ppt/diagrams/_rels/drawing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image" Target="../media/image25.png"/></Relationships>
</file>

<file path=ppt/diagrams/_rels/drawing30.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32.xml.rels><?xml version="1.0" encoding="UTF-8" standalone="yes"?>
<Relationships xmlns="http://schemas.openxmlformats.org/package/2006/relationships"><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85E81-4D33-4BA9-8DAD-2FF4E80B1CD1}" type="doc">
      <dgm:prSet loTypeId="urn:microsoft.com/office/officeart/2005/8/layout/pList1#1" loCatId="list" qsTypeId="urn:microsoft.com/office/officeart/2005/8/quickstyle/simple1" qsCatId="simple" csTypeId="urn:microsoft.com/office/officeart/2005/8/colors/colorful2" csCatId="colorful" phldr="1"/>
      <dgm:spPr/>
      <dgm:t>
        <a:bodyPr/>
        <a:lstStyle/>
        <a:p>
          <a:endParaRPr lang="es-ES"/>
        </a:p>
      </dgm:t>
    </dgm:pt>
    <dgm:pt modelId="{1D069C54-722F-4E51-AAF0-F63908BD8003}">
      <dgm:prSet phldrT="[Texto]"/>
      <dgm:spPr/>
      <dgm:t>
        <a:bodyPr/>
        <a:lstStyle/>
        <a:p>
          <a:r>
            <a:rPr lang="es-CO" dirty="0" smtClean="0"/>
            <a:t>Etapas de la historia </a:t>
          </a:r>
          <a:endParaRPr lang="es-ES" dirty="0"/>
        </a:p>
      </dgm:t>
    </dgm:pt>
    <dgm:pt modelId="{A55D9278-8706-42CB-A08B-EC59E06AECE8}" type="parTrans" cxnId="{212FC783-8BBB-418A-945D-8E9B4EE024FC}">
      <dgm:prSet/>
      <dgm:spPr/>
      <dgm:t>
        <a:bodyPr/>
        <a:lstStyle/>
        <a:p>
          <a:endParaRPr lang="es-ES"/>
        </a:p>
      </dgm:t>
    </dgm:pt>
    <dgm:pt modelId="{697F19D8-9A62-4CD4-B938-D6B6560BF184}" type="sibTrans" cxnId="{212FC783-8BBB-418A-945D-8E9B4EE024FC}">
      <dgm:prSet/>
      <dgm:spPr/>
      <dgm:t>
        <a:bodyPr/>
        <a:lstStyle/>
        <a:p>
          <a:endParaRPr lang="es-ES"/>
        </a:p>
      </dgm:t>
    </dgm:pt>
    <dgm:pt modelId="{29F2700D-D00A-47F1-9497-96FD63A54982}">
      <dgm:prSet phldrT="[Texto]"/>
      <dgm:spPr/>
      <dgm:t>
        <a:bodyPr/>
        <a:lstStyle/>
        <a:p>
          <a:r>
            <a:rPr lang="es-CO" dirty="0" smtClean="0"/>
            <a:t>Teorías</a:t>
          </a:r>
        </a:p>
      </dgm:t>
    </dgm:pt>
    <dgm:pt modelId="{9ED73C5E-8097-4209-9409-5AF8CF51624E}" type="parTrans" cxnId="{5B86D154-D028-40BB-9C3C-EF9B66EFB0F1}">
      <dgm:prSet/>
      <dgm:spPr/>
      <dgm:t>
        <a:bodyPr/>
        <a:lstStyle/>
        <a:p>
          <a:endParaRPr lang="es-ES"/>
        </a:p>
      </dgm:t>
    </dgm:pt>
    <dgm:pt modelId="{B9DC29A0-22EE-4AA6-B8C3-8D50EC0B0695}" type="sibTrans" cxnId="{5B86D154-D028-40BB-9C3C-EF9B66EFB0F1}">
      <dgm:prSet/>
      <dgm:spPr/>
      <dgm:t>
        <a:bodyPr/>
        <a:lstStyle/>
        <a:p>
          <a:endParaRPr lang="es-ES"/>
        </a:p>
      </dgm:t>
    </dgm:pt>
    <dgm:pt modelId="{8CD121FE-40DB-4BEB-8BAC-F81DEB0AF38A}">
      <dgm:prSet phldrT="[Texto]"/>
      <dgm:spPr/>
      <dgm:t>
        <a:bodyPr/>
        <a:lstStyle/>
        <a:p>
          <a:r>
            <a:rPr lang="es-CO" smtClean="0"/>
            <a:t>Evolución </a:t>
          </a:r>
          <a:r>
            <a:rPr lang="es-CO" dirty="0" smtClean="0"/>
            <a:t>de los objetivos</a:t>
          </a:r>
        </a:p>
      </dgm:t>
    </dgm:pt>
    <dgm:pt modelId="{E0DD9236-61D0-4ED6-960F-884CD6D373B8}" type="parTrans" cxnId="{978D402D-B390-494A-B32D-B007EE87C306}">
      <dgm:prSet/>
      <dgm:spPr/>
      <dgm:t>
        <a:bodyPr/>
        <a:lstStyle/>
        <a:p>
          <a:endParaRPr lang="es-ES"/>
        </a:p>
      </dgm:t>
    </dgm:pt>
    <dgm:pt modelId="{6FC0AB6F-24F6-4D8B-B501-DD9E32AD0A3F}" type="sibTrans" cxnId="{978D402D-B390-494A-B32D-B007EE87C306}">
      <dgm:prSet/>
      <dgm:spPr/>
      <dgm:t>
        <a:bodyPr/>
        <a:lstStyle/>
        <a:p>
          <a:endParaRPr lang="es-ES"/>
        </a:p>
      </dgm:t>
    </dgm:pt>
    <dgm:pt modelId="{ECC60675-81CE-43EF-8DD8-0A15C442764D}" type="pres">
      <dgm:prSet presAssocID="{18E85E81-4D33-4BA9-8DAD-2FF4E80B1CD1}" presName="Name0" presStyleCnt="0">
        <dgm:presLayoutVars>
          <dgm:dir/>
          <dgm:resizeHandles val="exact"/>
        </dgm:presLayoutVars>
      </dgm:prSet>
      <dgm:spPr/>
      <dgm:t>
        <a:bodyPr/>
        <a:lstStyle/>
        <a:p>
          <a:endParaRPr lang="es-ES"/>
        </a:p>
      </dgm:t>
    </dgm:pt>
    <dgm:pt modelId="{AB87C8D4-BC93-4220-B52A-8552196E673D}" type="pres">
      <dgm:prSet presAssocID="{1D069C54-722F-4E51-AAF0-F63908BD8003}" presName="compNode" presStyleCnt="0"/>
      <dgm:spPr/>
    </dgm:pt>
    <dgm:pt modelId="{A8D1F7E8-1E4E-4B3D-9C7D-E9C1309123B2}" type="pres">
      <dgm:prSet presAssocID="{1D069C54-722F-4E51-AAF0-F63908BD8003}" presName="pictRect" presStyleLbl="node1" presStyleIdx="0" presStyleCnt="3" custLinFactNeighborX="3719" custLinFactNeighborY="-1118"/>
      <dgm:spPr>
        <a:blipFill rotWithShape="0">
          <a:blip xmlns:r="http://schemas.openxmlformats.org/officeDocument/2006/relationships" r:embed="rId1"/>
          <a:stretch>
            <a:fillRect/>
          </a:stretch>
        </a:blipFill>
      </dgm:spPr>
    </dgm:pt>
    <dgm:pt modelId="{BDC94AAA-1394-417F-97AA-D82D80975243}" type="pres">
      <dgm:prSet presAssocID="{1D069C54-722F-4E51-AAF0-F63908BD8003}" presName="textRect" presStyleLbl="revTx" presStyleIdx="0" presStyleCnt="3">
        <dgm:presLayoutVars>
          <dgm:bulletEnabled val="1"/>
        </dgm:presLayoutVars>
      </dgm:prSet>
      <dgm:spPr/>
      <dgm:t>
        <a:bodyPr/>
        <a:lstStyle/>
        <a:p>
          <a:endParaRPr lang="es-ES"/>
        </a:p>
      </dgm:t>
    </dgm:pt>
    <dgm:pt modelId="{C60EB4B9-B1A2-412E-954A-C24AE673A8A0}" type="pres">
      <dgm:prSet presAssocID="{697F19D8-9A62-4CD4-B938-D6B6560BF184}" presName="sibTrans" presStyleLbl="sibTrans2D1" presStyleIdx="0" presStyleCnt="0"/>
      <dgm:spPr/>
      <dgm:t>
        <a:bodyPr/>
        <a:lstStyle/>
        <a:p>
          <a:endParaRPr lang="es-ES"/>
        </a:p>
      </dgm:t>
    </dgm:pt>
    <dgm:pt modelId="{988303DE-A4DD-40E4-BCFB-9070E9CFC1D2}" type="pres">
      <dgm:prSet presAssocID="{29F2700D-D00A-47F1-9497-96FD63A54982}" presName="compNode" presStyleCnt="0"/>
      <dgm:spPr/>
    </dgm:pt>
    <dgm:pt modelId="{6285E009-EE7D-4137-9A0B-573CFE618A18}" type="pres">
      <dgm:prSet presAssocID="{29F2700D-D00A-47F1-9497-96FD63A54982}" presName="pictRect" presStyleLbl="node1" presStyleIdx="1" presStyleCnt="3"/>
      <dgm:spPr>
        <a:blipFill rotWithShape="0">
          <a:blip xmlns:r="http://schemas.openxmlformats.org/officeDocument/2006/relationships" r:embed="rId2"/>
          <a:stretch>
            <a:fillRect/>
          </a:stretch>
        </a:blipFill>
      </dgm:spPr>
    </dgm:pt>
    <dgm:pt modelId="{9F5D84C8-B5C1-41EC-BD22-F998F54DE69A}" type="pres">
      <dgm:prSet presAssocID="{29F2700D-D00A-47F1-9497-96FD63A54982}" presName="textRect" presStyleLbl="revTx" presStyleIdx="1" presStyleCnt="3">
        <dgm:presLayoutVars>
          <dgm:bulletEnabled val="1"/>
        </dgm:presLayoutVars>
      </dgm:prSet>
      <dgm:spPr/>
      <dgm:t>
        <a:bodyPr/>
        <a:lstStyle/>
        <a:p>
          <a:endParaRPr lang="es-ES"/>
        </a:p>
      </dgm:t>
    </dgm:pt>
    <dgm:pt modelId="{0E3C10CD-5633-480D-B9F7-F02766FD3527}" type="pres">
      <dgm:prSet presAssocID="{B9DC29A0-22EE-4AA6-B8C3-8D50EC0B0695}" presName="sibTrans" presStyleLbl="sibTrans2D1" presStyleIdx="0" presStyleCnt="0"/>
      <dgm:spPr/>
      <dgm:t>
        <a:bodyPr/>
        <a:lstStyle/>
        <a:p>
          <a:endParaRPr lang="es-ES"/>
        </a:p>
      </dgm:t>
    </dgm:pt>
    <dgm:pt modelId="{535A3DFD-DDEE-439F-8EA0-91C09716832E}" type="pres">
      <dgm:prSet presAssocID="{8CD121FE-40DB-4BEB-8BAC-F81DEB0AF38A}" presName="compNode" presStyleCnt="0"/>
      <dgm:spPr/>
    </dgm:pt>
    <dgm:pt modelId="{9AB9EE79-B99D-4C1A-9AB4-8609BCE9A2D6}" type="pres">
      <dgm:prSet presAssocID="{8CD121FE-40DB-4BEB-8BAC-F81DEB0AF38A}" presName="pictRect" presStyleLbl="node1" presStyleIdx="2" presStyleCnt="3"/>
      <dgm:spPr>
        <a:blipFill rotWithShape="0">
          <a:blip xmlns:r="http://schemas.openxmlformats.org/officeDocument/2006/relationships" r:embed="rId3"/>
          <a:stretch>
            <a:fillRect/>
          </a:stretch>
        </a:blipFill>
      </dgm:spPr>
    </dgm:pt>
    <dgm:pt modelId="{6AF7898D-932D-414B-BC05-EF966D6D284D}" type="pres">
      <dgm:prSet presAssocID="{8CD121FE-40DB-4BEB-8BAC-F81DEB0AF38A}" presName="textRect" presStyleLbl="revTx" presStyleIdx="2" presStyleCnt="3">
        <dgm:presLayoutVars>
          <dgm:bulletEnabled val="1"/>
        </dgm:presLayoutVars>
      </dgm:prSet>
      <dgm:spPr/>
      <dgm:t>
        <a:bodyPr/>
        <a:lstStyle/>
        <a:p>
          <a:endParaRPr lang="es-ES"/>
        </a:p>
      </dgm:t>
    </dgm:pt>
  </dgm:ptLst>
  <dgm:cxnLst>
    <dgm:cxn modelId="{212FC783-8BBB-418A-945D-8E9B4EE024FC}" srcId="{18E85E81-4D33-4BA9-8DAD-2FF4E80B1CD1}" destId="{1D069C54-722F-4E51-AAF0-F63908BD8003}" srcOrd="0" destOrd="0" parTransId="{A55D9278-8706-42CB-A08B-EC59E06AECE8}" sibTransId="{697F19D8-9A62-4CD4-B938-D6B6560BF184}"/>
    <dgm:cxn modelId="{690C4776-B30C-412E-9B83-D04F9910B2C9}" type="presOf" srcId="{18E85E81-4D33-4BA9-8DAD-2FF4E80B1CD1}" destId="{ECC60675-81CE-43EF-8DD8-0A15C442764D}" srcOrd="0" destOrd="0" presId="urn:microsoft.com/office/officeart/2005/8/layout/pList1#1"/>
    <dgm:cxn modelId="{A91E722B-5ACF-4D2D-AB10-5D0C5A4BB029}" type="presOf" srcId="{B9DC29A0-22EE-4AA6-B8C3-8D50EC0B0695}" destId="{0E3C10CD-5633-480D-B9F7-F02766FD3527}" srcOrd="0" destOrd="0" presId="urn:microsoft.com/office/officeart/2005/8/layout/pList1#1"/>
    <dgm:cxn modelId="{978D402D-B390-494A-B32D-B007EE87C306}" srcId="{18E85E81-4D33-4BA9-8DAD-2FF4E80B1CD1}" destId="{8CD121FE-40DB-4BEB-8BAC-F81DEB0AF38A}" srcOrd="2" destOrd="0" parTransId="{E0DD9236-61D0-4ED6-960F-884CD6D373B8}" sibTransId="{6FC0AB6F-24F6-4D8B-B501-DD9E32AD0A3F}"/>
    <dgm:cxn modelId="{A54DE3BA-7633-4307-94AA-5C8B14CC0DEC}" type="presOf" srcId="{29F2700D-D00A-47F1-9497-96FD63A54982}" destId="{9F5D84C8-B5C1-41EC-BD22-F998F54DE69A}" srcOrd="0" destOrd="0" presId="urn:microsoft.com/office/officeart/2005/8/layout/pList1#1"/>
    <dgm:cxn modelId="{45811292-812F-4583-BF05-2BD7E05A5A5D}" type="presOf" srcId="{697F19D8-9A62-4CD4-B938-D6B6560BF184}" destId="{C60EB4B9-B1A2-412E-954A-C24AE673A8A0}" srcOrd="0" destOrd="0" presId="urn:microsoft.com/office/officeart/2005/8/layout/pList1#1"/>
    <dgm:cxn modelId="{5B86D154-D028-40BB-9C3C-EF9B66EFB0F1}" srcId="{18E85E81-4D33-4BA9-8DAD-2FF4E80B1CD1}" destId="{29F2700D-D00A-47F1-9497-96FD63A54982}" srcOrd="1" destOrd="0" parTransId="{9ED73C5E-8097-4209-9409-5AF8CF51624E}" sibTransId="{B9DC29A0-22EE-4AA6-B8C3-8D50EC0B0695}"/>
    <dgm:cxn modelId="{8BD4CAE6-AE5A-48CE-9892-105752821FAB}" type="presOf" srcId="{1D069C54-722F-4E51-AAF0-F63908BD8003}" destId="{BDC94AAA-1394-417F-97AA-D82D80975243}" srcOrd="0" destOrd="0" presId="urn:microsoft.com/office/officeart/2005/8/layout/pList1#1"/>
    <dgm:cxn modelId="{42AE254D-2B1F-4528-A638-02887134C7CF}" type="presOf" srcId="{8CD121FE-40DB-4BEB-8BAC-F81DEB0AF38A}" destId="{6AF7898D-932D-414B-BC05-EF966D6D284D}" srcOrd="0" destOrd="0" presId="urn:microsoft.com/office/officeart/2005/8/layout/pList1#1"/>
    <dgm:cxn modelId="{941F35FC-DEB7-4AEF-B6E4-05B758A760A7}" type="presParOf" srcId="{ECC60675-81CE-43EF-8DD8-0A15C442764D}" destId="{AB87C8D4-BC93-4220-B52A-8552196E673D}" srcOrd="0" destOrd="0" presId="urn:microsoft.com/office/officeart/2005/8/layout/pList1#1"/>
    <dgm:cxn modelId="{8BB98E34-0FDB-4DC6-A64C-C20E1DBF82CB}" type="presParOf" srcId="{AB87C8D4-BC93-4220-B52A-8552196E673D}" destId="{A8D1F7E8-1E4E-4B3D-9C7D-E9C1309123B2}" srcOrd="0" destOrd="0" presId="urn:microsoft.com/office/officeart/2005/8/layout/pList1#1"/>
    <dgm:cxn modelId="{A7D3D9F7-4567-4B0F-A9A8-4C92915487C0}" type="presParOf" srcId="{AB87C8D4-BC93-4220-B52A-8552196E673D}" destId="{BDC94AAA-1394-417F-97AA-D82D80975243}" srcOrd="1" destOrd="0" presId="urn:microsoft.com/office/officeart/2005/8/layout/pList1#1"/>
    <dgm:cxn modelId="{C3C0B148-F49D-4B9D-853D-BDFDED6D8F16}" type="presParOf" srcId="{ECC60675-81CE-43EF-8DD8-0A15C442764D}" destId="{C60EB4B9-B1A2-412E-954A-C24AE673A8A0}" srcOrd="1" destOrd="0" presId="urn:microsoft.com/office/officeart/2005/8/layout/pList1#1"/>
    <dgm:cxn modelId="{036A97DC-D0F6-4699-8B1C-CDB0B0D818E8}" type="presParOf" srcId="{ECC60675-81CE-43EF-8DD8-0A15C442764D}" destId="{988303DE-A4DD-40E4-BCFB-9070E9CFC1D2}" srcOrd="2" destOrd="0" presId="urn:microsoft.com/office/officeart/2005/8/layout/pList1#1"/>
    <dgm:cxn modelId="{3281D0B5-2287-4FCB-A119-0D24CD4E7689}" type="presParOf" srcId="{988303DE-A4DD-40E4-BCFB-9070E9CFC1D2}" destId="{6285E009-EE7D-4137-9A0B-573CFE618A18}" srcOrd="0" destOrd="0" presId="urn:microsoft.com/office/officeart/2005/8/layout/pList1#1"/>
    <dgm:cxn modelId="{1B2FCB9E-DCF8-469D-BC17-9A4A556A498E}" type="presParOf" srcId="{988303DE-A4DD-40E4-BCFB-9070E9CFC1D2}" destId="{9F5D84C8-B5C1-41EC-BD22-F998F54DE69A}" srcOrd="1" destOrd="0" presId="urn:microsoft.com/office/officeart/2005/8/layout/pList1#1"/>
    <dgm:cxn modelId="{1AD36665-E4BF-4EF5-B72F-286DD59123C5}" type="presParOf" srcId="{ECC60675-81CE-43EF-8DD8-0A15C442764D}" destId="{0E3C10CD-5633-480D-B9F7-F02766FD3527}" srcOrd="3" destOrd="0" presId="urn:microsoft.com/office/officeart/2005/8/layout/pList1#1"/>
    <dgm:cxn modelId="{812DAF5A-9814-4F74-9997-3605A2CAB4D9}" type="presParOf" srcId="{ECC60675-81CE-43EF-8DD8-0A15C442764D}" destId="{535A3DFD-DDEE-439F-8EA0-91C09716832E}" srcOrd="4" destOrd="0" presId="urn:microsoft.com/office/officeart/2005/8/layout/pList1#1"/>
    <dgm:cxn modelId="{9915D53C-831B-4AB7-BBFB-1BBB7DFE9146}" type="presParOf" srcId="{535A3DFD-DDEE-439F-8EA0-91C09716832E}" destId="{9AB9EE79-B99D-4C1A-9AB4-8609BCE9A2D6}" srcOrd="0" destOrd="0" presId="urn:microsoft.com/office/officeart/2005/8/layout/pList1#1"/>
    <dgm:cxn modelId="{250078C9-5BA6-46F8-826E-04CD6FC5D227}" type="presParOf" srcId="{535A3DFD-DDEE-439F-8EA0-91C09716832E}" destId="{6AF7898D-932D-414B-BC05-EF966D6D284D}" srcOrd="1" destOrd="0" presId="urn:microsoft.com/office/officeart/2005/8/layout/pList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DBAE042-08C3-40FA-913F-CE124E509D66}" type="doc">
      <dgm:prSet loTypeId="urn:microsoft.com/office/officeart/2005/8/layout/pyramid2" loCatId="pyramid" qsTypeId="urn:microsoft.com/office/officeart/2005/8/quickstyle/simple5" qsCatId="simple" csTypeId="urn:microsoft.com/office/officeart/2005/8/colors/accent1_2" csCatId="accent1" phldr="1"/>
      <dgm:spPr/>
    </dgm:pt>
    <dgm:pt modelId="{EC1EBA6F-F2F5-4C1F-8562-60E239557634}">
      <dgm:prSet phldrT="[Texto]"/>
      <dgm:spPr>
        <a:solidFill>
          <a:schemeClr val="bg2">
            <a:lumMod val="90000"/>
            <a:alpha val="90000"/>
          </a:schemeClr>
        </a:solidFill>
      </dgm:spPr>
      <dgm:t>
        <a:bodyPr/>
        <a:lstStyle/>
        <a:p>
          <a:r>
            <a:rPr lang="es-ES" dirty="0" smtClean="0"/>
            <a:t>REVISIÓN ISQC 1</a:t>
          </a:r>
          <a:endParaRPr lang="es-ES" dirty="0"/>
        </a:p>
      </dgm:t>
    </dgm:pt>
    <dgm:pt modelId="{9031B4F7-70BD-4E5E-ACA9-B809064A60CA}" type="parTrans" cxnId="{980B9882-C3CB-4572-964D-F438BDC841AA}">
      <dgm:prSet/>
      <dgm:spPr/>
      <dgm:t>
        <a:bodyPr/>
        <a:lstStyle/>
        <a:p>
          <a:endParaRPr lang="es-ES"/>
        </a:p>
      </dgm:t>
    </dgm:pt>
    <dgm:pt modelId="{DE9C585D-63E2-4574-A462-597D5B5509AE}" type="sibTrans" cxnId="{980B9882-C3CB-4572-964D-F438BDC841AA}">
      <dgm:prSet/>
      <dgm:spPr/>
      <dgm:t>
        <a:bodyPr/>
        <a:lstStyle/>
        <a:p>
          <a:endParaRPr lang="es-ES"/>
        </a:p>
      </dgm:t>
    </dgm:pt>
    <dgm:pt modelId="{C44A9F21-E41C-4397-B323-DE4D458544CB}">
      <dgm:prSet phldrT="[Texto]"/>
      <dgm:spPr/>
      <dgm:t>
        <a:bodyPr/>
        <a:lstStyle/>
        <a:p>
          <a:r>
            <a:rPr lang="es-ES" dirty="0" smtClean="0"/>
            <a:t>Mejorar la revisión del Control de Calidad de los encargos  EQCR</a:t>
          </a:r>
          <a:endParaRPr lang="es-ES" dirty="0"/>
        </a:p>
      </dgm:t>
    </dgm:pt>
    <dgm:pt modelId="{D73A3155-A2DE-46C3-8E2C-EB9854EE260F}" type="parTrans" cxnId="{A08C6FBF-FE31-4538-9B2A-63B285AC4097}">
      <dgm:prSet/>
      <dgm:spPr/>
      <dgm:t>
        <a:bodyPr/>
        <a:lstStyle/>
        <a:p>
          <a:endParaRPr lang="es-ES"/>
        </a:p>
      </dgm:t>
    </dgm:pt>
    <dgm:pt modelId="{14A773AF-0F77-49AB-8CE0-263B80593575}" type="sibTrans" cxnId="{A08C6FBF-FE31-4538-9B2A-63B285AC4097}">
      <dgm:prSet/>
      <dgm:spPr/>
      <dgm:t>
        <a:bodyPr/>
        <a:lstStyle/>
        <a:p>
          <a:endParaRPr lang="es-ES"/>
        </a:p>
      </dgm:t>
    </dgm:pt>
    <dgm:pt modelId="{838FE6DB-09B1-41C0-BA2F-1C7C64E79358}" type="pres">
      <dgm:prSet presAssocID="{0DBAE042-08C3-40FA-913F-CE124E509D66}" presName="compositeShape" presStyleCnt="0">
        <dgm:presLayoutVars>
          <dgm:dir/>
          <dgm:resizeHandles/>
        </dgm:presLayoutVars>
      </dgm:prSet>
      <dgm:spPr/>
    </dgm:pt>
    <dgm:pt modelId="{2967ABD1-EE20-4858-A91A-D923EFB82E4C}" type="pres">
      <dgm:prSet presAssocID="{0DBAE042-08C3-40FA-913F-CE124E509D66}" presName="pyramid" presStyleLbl="node1" presStyleIdx="0" presStyleCnt="1"/>
      <dgm:spPr/>
    </dgm:pt>
    <dgm:pt modelId="{9E860C6B-D600-4900-9B9C-A15ABF5FE6AC}" type="pres">
      <dgm:prSet presAssocID="{0DBAE042-08C3-40FA-913F-CE124E509D66}" presName="theList" presStyleCnt="0"/>
      <dgm:spPr/>
    </dgm:pt>
    <dgm:pt modelId="{D4257205-E546-486C-BEA9-2B54D1B42A87}" type="pres">
      <dgm:prSet presAssocID="{EC1EBA6F-F2F5-4C1F-8562-60E239557634}" presName="aNode" presStyleLbl="fgAcc1" presStyleIdx="0" presStyleCnt="2">
        <dgm:presLayoutVars>
          <dgm:bulletEnabled val="1"/>
        </dgm:presLayoutVars>
      </dgm:prSet>
      <dgm:spPr/>
      <dgm:t>
        <a:bodyPr/>
        <a:lstStyle/>
        <a:p>
          <a:endParaRPr lang="es-ES"/>
        </a:p>
      </dgm:t>
    </dgm:pt>
    <dgm:pt modelId="{77BD9CAE-8325-45AB-A7FB-F8E37F9BBBFD}" type="pres">
      <dgm:prSet presAssocID="{EC1EBA6F-F2F5-4C1F-8562-60E239557634}" presName="aSpace" presStyleCnt="0"/>
      <dgm:spPr/>
    </dgm:pt>
    <dgm:pt modelId="{DF1DC0FD-664A-44AC-94D2-D7D20615FDF8}" type="pres">
      <dgm:prSet presAssocID="{C44A9F21-E41C-4397-B323-DE4D458544CB}" presName="aNode" presStyleLbl="fgAcc1" presStyleIdx="1" presStyleCnt="2">
        <dgm:presLayoutVars>
          <dgm:bulletEnabled val="1"/>
        </dgm:presLayoutVars>
      </dgm:prSet>
      <dgm:spPr/>
      <dgm:t>
        <a:bodyPr/>
        <a:lstStyle/>
        <a:p>
          <a:endParaRPr lang="es-ES"/>
        </a:p>
      </dgm:t>
    </dgm:pt>
    <dgm:pt modelId="{364F7098-C072-400F-BA5D-5C48262FFFE1}" type="pres">
      <dgm:prSet presAssocID="{C44A9F21-E41C-4397-B323-DE4D458544CB}" presName="aSpace" presStyleCnt="0"/>
      <dgm:spPr/>
    </dgm:pt>
  </dgm:ptLst>
  <dgm:cxnLst>
    <dgm:cxn modelId="{53D6D4A7-C78D-4CD4-A410-6F9B332BB727}" type="presOf" srcId="{0DBAE042-08C3-40FA-913F-CE124E509D66}" destId="{838FE6DB-09B1-41C0-BA2F-1C7C64E79358}" srcOrd="0" destOrd="0" presId="urn:microsoft.com/office/officeart/2005/8/layout/pyramid2"/>
    <dgm:cxn modelId="{980B9882-C3CB-4572-964D-F438BDC841AA}" srcId="{0DBAE042-08C3-40FA-913F-CE124E509D66}" destId="{EC1EBA6F-F2F5-4C1F-8562-60E239557634}" srcOrd="0" destOrd="0" parTransId="{9031B4F7-70BD-4E5E-ACA9-B809064A60CA}" sibTransId="{DE9C585D-63E2-4574-A462-597D5B5509AE}"/>
    <dgm:cxn modelId="{A08C6FBF-FE31-4538-9B2A-63B285AC4097}" srcId="{0DBAE042-08C3-40FA-913F-CE124E509D66}" destId="{C44A9F21-E41C-4397-B323-DE4D458544CB}" srcOrd="1" destOrd="0" parTransId="{D73A3155-A2DE-46C3-8E2C-EB9854EE260F}" sibTransId="{14A773AF-0F77-49AB-8CE0-263B80593575}"/>
    <dgm:cxn modelId="{EE5AA67F-E176-4BAE-9A22-161FE737F735}" type="presOf" srcId="{C44A9F21-E41C-4397-B323-DE4D458544CB}" destId="{DF1DC0FD-664A-44AC-94D2-D7D20615FDF8}" srcOrd="0" destOrd="0" presId="urn:microsoft.com/office/officeart/2005/8/layout/pyramid2"/>
    <dgm:cxn modelId="{9D1AB867-48BE-4D59-B462-4AF009C36CED}" type="presOf" srcId="{EC1EBA6F-F2F5-4C1F-8562-60E239557634}" destId="{D4257205-E546-486C-BEA9-2B54D1B42A87}" srcOrd="0" destOrd="0" presId="urn:microsoft.com/office/officeart/2005/8/layout/pyramid2"/>
    <dgm:cxn modelId="{232D97D7-86F0-458A-812A-15BAA45542EB}" type="presParOf" srcId="{838FE6DB-09B1-41C0-BA2F-1C7C64E79358}" destId="{2967ABD1-EE20-4858-A91A-D923EFB82E4C}" srcOrd="0" destOrd="0" presId="urn:microsoft.com/office/officeart/2005/8/layout/pyramid2"/>
    <dgm:cxn modelId="{D537B76A-3343-494C-99EA-B340DFD78C15}" type="presParOf" srcId="{838FE6DB-09B1-41C0-BA2F-1C7C64E79358}" destId="{9E860C6B-D600-4900-9B9C-A15ABF5FE6AC}" srcOrd="1" destOrd="0" presId="urn:microsoft.com/office/officeart/2005/8/layout/pyramid2"/>
    <dgm:cxn modelId="{579C939D-04E2-4BCC-B4CB-6ADD6B80EB4E}" type="presParOf" srcId="{9E860C6B-D600-4900-9B9C-A15ABF5FE6AC}" destId="{D4257205-E546-486C-BEA9-2B54D1B42A87}" srcOrd="0" destOrd="0" presId="urn:microsoft.com/office/officeart/2005/8/layout/pyramid2"/>
    <dgm:cxn modelId="{C48800BC-A612-430E-9DD5-0ADFDE49152C}" type="presParOf" srcId="{9E860C6B-D600-4900-9B9C-A15ABF5FE6AC}" destId="{77BD9CAE-8325-45AB-A7FB-F8E37F9BBBFD}" srcOrd="1" destOrd="0" presId="urn:microsoft.com/office/officeart/2005/8/layout/pyramid2"/>
    <dgm:cxn modelId="{304B5973-2E99-4F0D-B732-CADB9BE74724}" type="presParOf" srcId="{9E860C6B-D600-4900-9B9C-A15ABF5FE6AC}" destId="{DF1DC0FD-664A-44AC-94D2-D7D20615FDF8}" srcOrd="2" destOrd="0" presId="urn:microsoft.com/office/officeart/2005/8/layout/pyramid2"/>
    <dgm:cxn modelId="{08B0676D-523D-43C3-9E5C-7C056EE6E653}" type="presParOf" srcId="{9E860C6B-D600-4900-9B9C-A15ABF5FE6AC}" destId="{364F7098-C072-400F-BA5D-5C48262FFFE1}"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D41E4A-0014-427B-8A6E-996426C2C23A}"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s-ES"/>
        </a:p>
      </dgm:t>
    </dgm:pt>
    <dgm:pt modelId="{57A39192-0804-4FA3-90FB-8BE4DE4C1499}">
      <dgm:prSet phldrT="[Texto]"/>
      <dgm:spPr/>
      <dgm:t>
        <a:bodyPr/>
        <a:lstStyle/>
        <a:p>
          <a:r>
            <a:rPr lang="es-ES" dirty="0" smtClean="0"/>
            <a:t>ISQC 1 </a:t>
          </a:r>
          <a:endParaRPr lang="es-ES" dirty="0"/>
        </a:p>
      </dgm:t>
    </dgm:pt>
    <dgm:pt modelId="{7517FF03-68F9-460A-8EFB-E80E1F7FAC78}" type="parTrans" cxnId="{92D4B193-5971-440C-8F8D-FB3F07AD0042}">
      <dgm:prSet/>
      <dgm:spPr/>
      <dgm:t>
        <a:bodyPr/>
        <a:lstStyle/>
        <a:p>
          <a:endParaRPr lang="es-ES"/>
        </a:p>
      </dgm:t>
    </dgm:pt>
    <dgm:pt modelId="{2A72F30F-D0FD-4F0C-B43D-069FE4CCC39B}" type="sibTrans" cxnId="{92D4B193-5971-440C-8F8D-FB3F07AD0042}">
      <dgm:prSet/>
      <dgm:spPr/>
      <dgm:t>
        <a:bodyPr/>
        <a:lstStyle/>
        <a:p>
          <a:endParaRPr lang="es-ES"/>
        </a:p>
      </dgm:t>
    </dgm:pt>
    <dgm:pt modelId="{273B3358-ED66-457C-A8BC-B65FCE5869D9}">
      <dgm:prSet phldrT="[Texto]"/>
      <dgm:spPr/>
      <dgm:t>
        <a:bodyPr/>
        <a:lstStyle/>
        <a:p>
          <a:r>
            <a:rPr lang="es-ES" dirty="0" smtClean="0"/>
            <a:t>QMA </a:t>
          </a:r>
          <a:endParaRPr lang="es-ES" dirty="0"/>
        </a:p>
      </dgm:t>
    </dgm:pt>
    <dgm:pt modelId="{3E6A8BF6-C377-480E-9F1A-CAB2C6C938AB}" type="parTrans" cxnId="{3FEFA9A9-0377-466D-9E36-08AF0943FF1F}">
      <dgm:prSet/>
      <dgm:spPr/>
      <dgm:t>
        <a:bodyPr/>
        <a:lstStyle/>
        <a:p>
          <a:endParaRPr lang="es-ES"/>
        </a:p>
      </dgm:t>
    </dgm:pt>
    <dgm:pt modelId="{6B024C07-4FF0-41B2-ABDC-F70FEE9B2C93}" type="sibTrans" cxnId="{3FEFA9A9-0377-466D-9E36-08AF0943FF1F}">
      <dgm:prSet/>
      <dgm:spPr/>
      <dgm:t>
        <a:bodyPr/>
        <a:lstStyle/>
        <a:p>
          <a:endParaRPr lang="es-ES"/>
        </a:p>
      </dgm:t>
    </dgm:pt>
    <dgm:pt modelId="{A9203A49-6996-4F3D-A900-0D23F38815AA}">
      <dgm:prSet phldrT="[Texto]"/>
      <dgm:spPr/>
      <dgm:t>
        <a:bodyPr/>
        <a:lstStyle/>
        <a:p>
          <a:r>
            <a:rPr lang="es-ES" dirty="0" smtClean="0"/>
            <a:t>Enfoque de cumplimiento </a:t>
          </a:r>
          <a:endParaRPr lang="es-ES" dirty="0"/>
        </a:p>
      </dgm:t>
    </dgm:pt>
    <dgm:pt modelId="{64A9D151-0D3D-45FD-8B26-05083EA43582}" type="parTrans" cxnId="{40D85123-A429-4424-83EF-1E7E3456D71B}">
      <dgm:prSet/>
      <dgm:spPr/>
      <dgm:t>
        <a:bodyPr/>
        <a:lstStyle/>
        <a:p>
          <a:endParaRPr lang="es-ES"/>
        </a:p>
      </dgm:t>
    </dgm:pt>
    <dgm:pt modelId="{157159AB-14CE-4CBF-A45F-14E4F5C195B3}" type="sibTrans" cxnId="{40D85123-A429-4424-83EF-1E7E3456D71B}">
      <dgm:prSet/>
      <dgm:spPr/>
      <dgm:t>
        <a:bodyPr/>
        <a:lstStyle/>
        <a:p>
          <a:endParaRPr lang="es-ES"/>
        </a:p>
      </dgm:t>
    </dgm:pt>
    <dgm:pt modelId="{57C26F7F-01E9-49CB-B8D4-11917843596C}">
      <dgm:prSet phldrT="[Texto]"/>
      <dgm:spPr/>
      <dgm:t>
        <a:bodyPr/>
        <a:lstStyle/>
        <a:p>
          <a:r>
            <a:rPr lang="es-ES" dirty="0" smtClean="0"/>
            <a:t>Enfoque de respuesta a los riesgos de calidad de la firma </a:t>
          </a:r>
          <a:endParaRPr lang="es-ES" dirty="0"/>
        </a:p>
      </dgm:t>
    </dgm:pt>
    <dgm:pt modelId="{38DB412D-164D-4ACC-9E8F-B0B04DD440B4}" type="parTrans" cxnId="{B4BD96E6-2DDD-47E2-B8B6-128B4003F3E4}">
      <dgm:prSet/>
      <dgm:spPr/>
      <dgm:t>
        <a:bodyPr/>
        <a:lstStyle/>
        <a:p>
          <a:endParaRPr lang="es-ES"/>
        </a:p>
      </dgm:t>
    </dgm:pt>
    <dgm:pt modelId="{B7F41431-738E-4A6D-838D-2449AD856917}" type="sibTrans" cxnId="{B4BD96E6-2DDD-47E2-B8B6-128B4003F3E4}">
      <dgm:prSet/>
      <dgm:spPr/>
      <dgm:t>
        <a:bodyPr/>
        <a:lstStyle/>
        <a:p>
          <a:endParaRPr lang="es-ES"/>
        </a:p>
      </dgm:t>
    </dgm:pt>
    <dgm:pt modelId="{F09A025E-0773-4DB4-BFD2-0B8B4EF34C17}" type="pres">
      <dgm:prSet presAssocID="{D2D41E4A-0014-427B-8A6E-996426C2C23A}" presName="outerComposite" presStyleCnt="0">
        <dgm:presLayoutVars>
          <dgm:chMax val="5"/>
          <dgm:dir/>
          <dgm:resizeHandles val="exact"/>
        </dgm:presLayoutVars>
      </dgm:prSet>
      <dgm:spPr/>
      <dgm:t>
        <a:bodyPr/>
        <a:lstStyle/>
        <a:p>
          <a:endParaRPr lang="es-ES"/>
        </a:p>
      </dgm:t>
    </dgm:pt>
    <dgm:pt modelId="{1A20845C-B18B-4EEE-A4EB-BEEF8247B581}" type="pres">
      <dgm:prSet presAssocID="{D2D41E4A-0014-427B-8A6E-996426C2C23A}" presName="dummyMaxCanvas" presStyleCnt="0">
        <dgm:presLayoutVars/>
      </dgm:prSet>
      <dgm:spPr/>
    </dgm:pt>
    <dgm:pt modelId="{54C55CE3-17BE-4D97-828E-5C7BB6E75418}" type="pres">
      <dgm:prSet presAssocID="{D2D41E4A-0014-427B-8A6E-996426C2C23A}" presName="TwoNodes_1" presStyleLbl="node1" presStyleIdx="0" presStyleCnt="2">
        <dgm:presLayoutVars>
          <dgm:bulletEnabled val="1"/>
        </dgm:presLayoutVars>
      </dgm:prSet>
      <dgm:spPr/>
      <dgm:t>
        <a:bodyPr/>
        <a:lstStyle/>
        <a:p>
          <a:endParaRPr lang="es-ES"/>
        </a:p>
      </dgm:t>
    </dgm:pt>
    <dgm:pt modelId="{62523FCF-00AB-4A8C-91FC-B38052A001B4}" type="pres">
      <dgm:prSet presAssocID="{D2D41E4A-0014-427B-8A6E-996426C2C23A}" presName="TwoNodes_2" presStyleLbl="node1" presStyleIdx="1" presStyleCnt="2">
        <dgm:presLayoutVars>
          <dgm:bulletEnabled val="1"/>
        </dgm:presLayoutVars>
      </dgm:prSet>
      <dgm:spPr/>
      <dgm:t>
        <a:bodyPr/>
        <a:lstStyle/>
        <a:p>
          <a:endParaRPr lang="es-ES"/>
        </a:p>
      </dgm:t>
    </dgm:pt>
    <dgm:pt modelId="{FF34788F-57EB-4D80-A9FA-12BF4E039F9C}" type="pres">
      <dgm:prSet presAssocID="{D2D41E4A-0014-427B-8A6E-996426C2C23A}" presName="TwoConn_1-2" presStyleLbl="fgAccFollowNode1" presStyleIdx="0" presStyleCnt="1">
        <dgm:presLayoutVars>
          <dgm:bulletEnabled val="1"/>
        </dgm:presLayoutVars>
      </dgm:prSet>
      <dgm:spPr/>
      <dgm:t>
        <a:bodyPr/>
        <a:lstStyle/>
        <a:p>
          <a:endParaRPr lang="es-ES"/>
        </a:p>
      </dgm:t>
    </dgm:pt>
    <dgm:pt modelId="{6D88FB7E-DDA2-4553-A867-D863DE776CF2}" type="pres">
      <dgm:prSet presAssocID="{D2D41E4A-0014-427B-8A6E-996426C2C23A}" presName="TwoNodes_1_text" presStyleLbl="node1" presStyleIdx="1" presStyleCnt="2">
        <dgm:presLayoutVars>
          <dgm:bulletEnabled val="1"/>
        </dgm:presLayoutVars>
      </dgm:prSet>
      <dgm:spPr/>
      <dgm:t>
        <a:bodyPr/>
        <a:lstStyle/>
        <a:p>
          <a:endParaRPr lang="es-ES"/>
        </a:p>
      </dgm:t>
    </dgm:pt>
    <dgm:pt modelId="{7B8F4D64-FCE5-42EE-BFA1-6E2C801C669B}" type="pres">
      <dgm:prSet presAssocID="{D2D41E4A-0014-427B-8A6E-996426C2C23A}" presName="TwoNodes_2_text" presStyleLbl="node1" presStyleIdx="1" presStyleCnt="2">
        <dgm:presLayoutVars>
          <dgm:bulletEnabled val="1"/>
        </dgm:presLayoutVars>
      </dgm:prSet>
      <dgm:spPr/>
      <dgm:t>
        <a:bodyPr/>
        <a:lstStyle/>
        <a:p>
          <a:endParaRPr lang="es-ES"/>
        </a:p>
      </dgm:t>
    </dgm:pt>
  </dgm:ptLst>
  <dgm:cxnLst>
    <dgm:cxn modelId="{92D4B193-5971-440C-8F8D-FB3F07AD0042}" srcId="{D2D41E4A-0014-427B-8A6E-996426C2C23A}" destId="{57A39192-0804-4FA3-90FB-8BE4DE4C1499}" srcOrd="0" destOrd="0" parTransId="{7517FF03-68F9-460A-8EFB-E80E1F7FAC78}" sibTransId="{2A72F30F-D0FD-4F0C-B43D-069FE4CCC39B}"/>
    <dgm:cxn modelId="{4F638DA1-0DEC-4969-8989-C1593CFD5F9E}" type="presOf" srcId="{273B3358-ED66-457C-A8BC-B65FCE5869D9}" destId="{7B8F4D64-FCE5-42EE-BFA1-6E2C801C669B}" srcOrd="1" destOrd="0" presId="urn:microsoft.com/office/officeart/2005/8/layout/vProcess5"/>
    <dgm:cxn modelId="{B4BD96E6-2DDD-47E2-B8B6-128B4003F3E4}" srcId="{273B3358-ED66-457C-A8BC-B65FCE5869D9}" destId="{57C26F7F-01E9-49CB-B8D4-11917843596C}" srcOrd="0" destOrd="0" parTransId="{38DB412D-164D-4ACC-9E8F-B0B04DD440B4}" sibTransId="{B7F41431-738E-4A6D-838D-2449AD856917}"/>
    <dgm:cxn modelId="{4638B1EB-363D-49A2-861B-00B9833E6780}" type="presOf" srcId="{57A39192-0804-4FA3-90FB-8BE4DE4C1499}" destId="{54C55CE3-17BE-4D97-828E-5C7BB6E75418}" srcOrd="0" destOrd="0" presId="urn:microsoft.com/office/officeart/2005/8/layout/vProcess5"/>
    <dgm:cxn modelId="{3FEFA9A9-0377-466D-9E36-08AF0943FF1F}" srcId="{D2D41E4A-0014-427B-8A6E-996426C2C23A}" destId="{273B3358-ED66-457C-A8BC-B65FCE5869D9}" srcOrd="1" destOrd="0" parTransId="{3E6A8BF6-C377-480E-9F1A-CAB2C6C938AB}" sibTransId="{6B024C07-4FF0-41B2-ABDC-F70FEE9B2C93}"/>
    <dgm:cxn modelId="{3CD55E65-2A77-4D5C-B0A9-FBC864DBC9EE}" type="presOf" srcId="{57C26F7F-01E9-49CB-B8D4-11917843596C}" destId="{62523FCF-00AB-4A8C-91FC-B38052A001B4}" srcOrd="0" destOrd="1" presId="urn:microsoft.com/office/officeart/2005/8/layout/vProcess5"/>
    <dgm:cxn modelId="{1DB07827-42A5-478C-B58A-971E1F3017CC}" type="presOf" srcId="{2A72F30F-D0FD-4F0C-B43D-069FE4CCC39B}" destId="{FF34788F-57EB-4D80-A9FA-12BF4E039F9C}" srcOrd="0" destOrd="0" presId="urn:microsoft.com/office/officeart/2005/8/layout/vProcess5"/>
    <dgm:cxn modelId="{A7482B6C-8084-4824-B2BB-E6D79875EA47}" type="presOf" srcId="{57C26F7F-01E9-49CB-B8D4-11917843596C}" destId="{7B8F4D64-FCE5-42EE-BFA1-6E2C801C669B}" srcOrd="1" destOrd="1" presId="urn:microsoft.com/office/officeart/2005/8/layout/vProcess5"/>
    <dgm:cxn modelId="{40D85123-A429-4424-83EF-1E7E3456D71B}" srcId="{57A39192-0804-4FA3-90FB-8BE4DE4C1499}" destId="{A9203A49-6996-4F3D-A900-0D23F38815AA}" srcOrd="0" destOrd="0" parTransId="{64A9D151-0D3D-45FD-8B26-05083EA43582}" sibTransId="{157159AB-14CE-4CBF-A45F-14E4F5C195B3}"/>
    <dgm:cxn modelId="{412018D7-AD33-43C4-86AC-C8416BEE1167}" type="presOf" srcId="{A9203A49-6996-4F3D-A900-0D23F38815AA}" destId="{6D88FB7E-DDA2-4553-A867-D863DE776CF2}" srcOrd="1" destOrd="1" presId="urn:microsoft.com/office/officeart/2005/8/layout/vProcess5"/>
    <dgm:cxn modelId="{862D36E4-3A81-45DA-9303-302D90189DA8}" type="presOf" srcId="{57A39192-0804-4FA3-90FB-8BE4DE4C1499}" destId="{6D88FB7E-DDA2-4553-A867-D863DE776CF2}" srcOrd="1" destOrd="0" presId="urn:microsoft.com/office/officeart/2005/8/layout/vProcess5"/>
    <dgm:cxn modelId="{8AB2750A-67C8-46AA-8CBD-B39C370B5F63}" type="presOf" srcId="{A9203A49-6996-4F3D-A900-0D23F38815AA}" destId="{54C55CE3-17BE-4D97-828E-5C7BB6E75418}" srcOrd="0" destOrd="1" presId="urn:microsoft.com/office/officeart/2005/8/layout/vProcess5"/>
    <dgm:cxn modelId="{1EFBAC9F-DF02-494B-AA6E-E6B02303F087}" type="presOf" srcId="{273B3358-ED66-457C-A8BC-B65FCE5869D9}" destId="{62523FCF-00AB-4A8C-91FC-B38052A001B4}" srcOrd="0" destOrd="0" presId="urn:microsoft.com/office/officeart/2005/8/layout/vProcess5"/>
    <dgm:cxn modelId="{42DB68BF-6D27-44A8-8293-AE087EBF8E89}" type="presOf" srcId="{D2D41E4A-0014-427B-8A6E-996426C2C23A}" destId="{F09A025E-0773-4DB4-BFD2-0B8B4EF34C17}" srcOrd="0" destOrd="0" presId="urn:microsoft.com/office/officeart/2005/8/layout/vProcess5"/>
    <dgm:cxn modelId="{3D3B83D1-DB2F-4D28-92C2-18F4CED2857B}" type="presParOf" srcId="{F09A025E-0773-4DB4-BFD2-0B8B4EF34C17}" destId="{1A20845C-B18B-4EEE-A4EB-BEEF8247B581}" srcOrd="0" destOrd="0" presId="urn:microsoft.com/office/officeart/2005/8/layout/vProcess5"/>
    <dgm:cxn modelId="{6A820605-DF7D-4070-A15F-672530315E0A}" type="presParOf" srcId="{F09A025E-0773-4DB4-BFD2-0B8B4EF34C17}" destId="{54C55CE3-17BE-4D97-828E-5C7BB6E75418}" srcOrd="1" destOrd="0" presId="urn:microsoft.com/office/officeart/2005/8/layout/vProcess5"/>
    <dgm:cxn modelId="{15F505E8-0263-4676-BBA3-B766E43D9131}" type="presParOf" srcId="{F09A025E-0773-4DB4-BFD2-0B8B4EF34C17}" destId="{62523FCF-00AB-4A8C-91FC-B38052A001B4}" srcOrd="2" destOrd="0" presId="urn:microsoft.com/office/officeart/2005/8/layout/vProcess5"/>
    <dgm:cxn modelId="{6C74684F-98DB-41A3-BDE6-3219A2AB640B}" type="presParOf" srcId="{F09A025E-0773-4DB4-BFD2-0B8B4EF34C17}" destId="{FF34788F-57EB-4D80-A9FA-12BF4E039F9C}" srcOrd="3" destOrd="0" presId="urn:microsoft.com/office/officeart/2005/8/layout/vProcess5"/>
    <dgm:cxn modelId="{E0528540-75A7-4154-8009-AF34904CC67B}" type="presParOf" srcId="{F09A025E-0773-4DB4-BFD2-0B8B4EF34C17}" destId="{6D88FB7E-DDA2-4553-A867-D863DE776CF2}" srcOrd="4" destOrd="0" presId="urn:microsoft.com/office/officeart/2005/8/layout/vProcess5"/>
    <dgm:cxn modelId="{591F4B1E-D4CB-4D3E-B872-29ACB0A0682B}" type="presParOf" srcId="{F09A025E-0773-4DB4-BFD2-0B8B4EF34C17}" destId="{7B8F4D64-FCE5-42EE-BFA1-6E2C801C669B}"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D41E4A-0014-427B-8A6E-996426C2C23A}"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s-ES"/>
        </a:p>
      </dgm:t>
    </dgm:pt>
    <dgm:pt modelId="{57A39192-0804-4FA3-90FB-8BE4DE4C1499}">
      <dgm:prSet phldrT="[Texto]"/>
      <dgm:spPr/>
      <dgm:t>
        <a:bodyPr/>
        <a:lstStyle/>
        <a:p>
          <a:r>
            <a:rPr lang="es-ES" dirty="0" smtClean="0"/>
            <a:t>ISQC 1 </a:t>
          </a:r>
          <a:endParaRPr lang="es-ES" dirty="0"/>
        </a:p>
      </dgm:t>
    </dgm:pt>
    <dgm:pt modelId="{7517FF03-68F9-460A-8EFB-E80E1F7FAC78}" type="parTrans" cxnId="{92D4B193-5971-440C-8F8D-FB3F07AD0042}">
      <dgm:prSet/>
      <dgm:spPr/>
      <dgm:t>
        <a:bodyPr/>
        <a:lstStyle/>
        <a:p>
          <a:endParaRPr lang="es-ES"/>
        </a:p>
      </dgm:t>
    </dgm:pt>
    <dgm:pt modelId="{2A72F30F-D0FD-4F0C-B43D-069FE4CCC39B}" type="sibTrans" cxnId="{92D4B193-5971-440C-8F8D-FB3F07AD0042}">
      <dgm:prSet/>
      <dgm:spPr/>
      <dgm:t>
        <a:bodyPr/>
        <a:lstStyle/>
        <a:p>
          <a:endParaRPr lang="es-ES"/>
        </a:p>
      </dgm:t>
    </dgm:pt>
    <dgm:pt modelId="{273B3358-ED66-457C-A8BC-B65FCE5869D9}">
      <dgm:prSet phldrT="[Texto]"/>
      <dgm:spPr/>
      <dgm:t>
        <a:bodyPr/>
        <a:lstStyle/>
        <a:p>
          <a:r>
            <a:rPr lang="es-ES" dirty="0" smtClean="0"/>
            <a:t>QMA </a:t>
          </a:r>
          <a:endParaRPr lang="es-ES" dirty="0"/>
        </a:p>
      </dgm:t>
    </dgm:pt>
    <dgm:pt modelId="{3E6A8BF6-C377-480E-9F1A-CAB2C6C938AB}" type="parTrans" cxnId="{3FEFA9A9-0377-466D-9E36-08AF0943FF1F}">
      <dgm:prSet/>
      <dgm:spPr/>
      <dgm:t>
        <a:bodyPr/>
        <a:lstStyle/>
        <a:p>
          <a:endParaRPr lang="es-ES"/>
        </a:p>
      </dgm:t>
    </dgm:pt>
    <dgm:pt modelId="{6B024C07-4FF0-41B2-ABDC-F70FEE9B2C93}" type="sibTrans" cxnId="{3FEFA9A9-0377-466D-9E36-08AF0943FF1F}">
      <dgm:prSet/>
      <dgm:spPr/>
      <dgm:t>
        <a:bodyPr/>
        <a:lstStyle/>
        <a:p>
          <a:endParaRPr lang="es-ES"/>
        </a:p>
      </dgm:t>
    </dgm:pt>
    <dgm:pt modelId="{A9203A49-6996-4F3D-A900-0D23F38815AA}">
      <dgm:prSet phldrT="[Texto]"/>
      <dgm:spPr/>
      <dgm:t>
        <a:bodyPr/>
        <a:lstStyle/>
        <a:p>
          <a:r>
            <a:rPr lang="es-CO" dirty="0" smtClean="0"/>
            <a:t>Incluye los requisitos relacionados con el monitoreo, pero con un enfoque en los resultados de inspecciones internas y revisiones por pares.</a:t>
          </a:r>
          <a:endParaRPr lang="es-ES" dirty="0"/>
        </a:p>
      </dgm:t>
    </dgm:pt>
    <dgm:pt modelId="{64A9D151-0D3D-45FD-8B26-05083EA43582}" type="parTrans" cxnId="{40D85123-A429-4424-83EF-1E7E3456D71B}">
      <dgm:prSet/>
      <dgm:spPr/>
      <dgm:t>
        <a:bodyPr/>
        <a:lstStyle/>
        <a:p>
          <a:endParaRPr lang="es-ES"/>
        </a:p>
      </dgm:t>
    </dgm:pt>
    <dgm:pt modelId="{157159AB-14CE-4CBF-A45F-14E4F5C195B3}" type="sibTrans" cxnId="{40D85123-A429-4424-83EF-1E7E3456D71B}">
      <dgm:prSet/>
      <dgm:spPr/>
      <dgm:t>
        <a:bodyPr/>
        <a:lstStyle/>
        <a:p>
          <a:endParaRPr lang="es-ES"/>
        </a:p>
      </dgm:t>
    </dgm:pt>
    <dgm:pt modelId="{57C26F7F-01E9-49CB-B8D4-11917843596C}">
      <dgm:prSet phldrT="[Texto]"/>
      <dgm:spPr/>
      <dgm:t>
        <a:bodyPr/>
        <a:lstStyle/>
        <a:p>
          <a:r>
            <a:rPr lang="es-CO" dirty="0" smtClean="0"/>
            <a:t>Promueve  la consideración de las revisiones previas a la emisión y posteriores. </a:t>
          </a:r>
          <a:endParaRPr lang="es-ES" dirty="0"/>
        </a:p>
      </dgm:t>
    </dgm:pt>
    <dgm:pt modelId="{38DB412D-164D-4ACC-9E8F-B0B04DD440B4}" type="parTrans" cxnId="{B4BD96E6-2DDD-47E2-B8B6-128B4003F3E4}">
      <dgm:prSet/>
      <dgm:spPr/>
      <dgm:t>
        <a:bodyPr/>
        <a:lstStyle/>
        <a:p>
          <a:endParaRPr lang="es-ES"/>
        </a:p>
      </dgm:t>
    </dgm:pt>
    <dgm:pt modelId="{B7F41431-738E-4A6D-838D-2449AD856917}" type="sibTrans" cxnId="{B4BD96E6-2DDD-47E2-B8B6-128B4003F3E4}">
      <dgm:prSet/>
      <dgm:spPr/>
      <dgm:t>
        <a:bodyPr/>
        <a:lstStyle/>
        <a:p>
          <a:endParaRPr lang="es-ES"/>
        </a:p>
      </dgm:t>
    </dgm:pt>
    <dgm:pt modelId="{A330E3F4-1215-453A-9C11-7FD4FC114306}">
      <dgm:prSet phldrT="[Texto]"/>
      <dgm:spPr/>
      <dgm:t>
        <a:bodyPr/>
        <a:lstStyle/>
        <a:p>
          <a:r>
            <a:rPr lang="es-CO" dirty="0" smtClean="0"/>
            <a:t>QMA abordaría más claramente que el monitoreo de la efectividad de las acciones correctivas para abordar las deficiencias identificadas es crítico para mejorar continuamente la calidad, poniendo mayor énfasis en lograr un resultado de calidad antes de la emisión de un producto final.</a:t>
          </a:r>
          <a:endParaRPr lang="es-ES" dirty="0"/>
        </a:p>
      </dgm:t>
    </dgm:pt>
    <dgm:pt modelId="{5171251A-B15B-4E71-B77C-9C0A0A165311}" type="parTrans" cxnId="{BFBBC1FB-5ECF-4B22-8EA2-D32419D80DA4}">
      <dgm:prSet/>
      <dgm:spPr/>
      <dgm:t>
        <a:bodyPr/>
        <a:lstStyle/>
        <a:p>
          <a:endParaRPr lang="es-ES"/>
        </a:p>
      </dgm:t>
    </dgm:pt>
    <dgm:pt modelId="{2548A673-2E70-424D-8E34-B24A32B870B5}" type="sibTrans" cxnId="{BFBBC1FB-5ECF-4B22-8EA2-D32419D80DA4}">
      <dgm:prSet/>
      <dgm:spPr/>
      <dgm:t>
        <a:bodyPr/>
        <a:lstStyle/>
        <a:p>
          <a:endParaRPr lang="es-ES"/>
        </a:p>
      </dgm:t>
    </dgm:pt>
    <dgm:pt modelId="{F09A025E-0773-4DB4-BFD2-0B8B4EF34C17}" type="pres">
      <dgm:prSet presAssocID="{D2D41E4A-0014-427B-8A6E-996426C2C23A}" presName="outerComposite" presStyleCnt="0">
        <dgm:presLayoutVars>
          <dgm:chMax val="5"/>
          <dgm:dir/>
          <dgm:resizeHandles val="exact"/>
        </dgm:presLayoutVars>
      </dgm:prSet>
      <dgm:spPr/>
      <dgm:t>
        <a:bodyPr/>
        <a:lstStyle/>
        <a:p>
          <a:endParaRPr lang="es-ES"/>
        </a:p>
      </dgm:t>
    </dgm:pt>
    <dgm:pt modelId="{1A20845C-B18B-4EEE-A4EB-BEEF8247B581}" type="pres">
      <dgm:prSet presAssocID="{D2D41E4A-0014-427B-8A6E-996426C2C23A}" presName="dummyMaxCanvas" presStyleCnt="0">
        <dgm:presLayoutVars/>
      </dgm:prSet>
      <dgm:spPr/>
    </dgm:pt>
    <dgm:pt modelId="{54C55CE3-17BE-4D97-828E-5C7BB6E75418}" type="pres">
      <dgm:prSet presAssocID="{D2D41E4A-0014-427B-8A6E-996426C2C23A}" presName="TwoNodes_1" presStyleLbl="node1" presStyleIdx="0" presStyleCnt="2">
        <dgm:presLayoutVars>
          <dgm:bulletEnabled val="1"/>
        </dgm:presLayoutVars>
      </dgm:prSet>
      <dgm:spPr/>
      <dgm:t>
        <a:bodyPr/>
        <a:lstStyle/>
        <a:p>
          <a:endParaRPr lang="es-ES"/>
        </a:p>
      </dgm:t>
    </dgm:pt>
    <dgm:pt modelId="{62523FCF-00AB-4A8C-91FC-B38052A001B4}" type="pres">
      <dgm:prSet presAssocID="{D2D41E4A-0014-427B-8A6E-996426C2C23A}" presName="TwoNodes_2" presStyleLbl="node1" presStyleIdx="1" presStyleCnt="2" custScaleX="117647" custScaleY="137035">
        <dgm:presLayoutVars>
          <dgm:bulletEnabled val="1"/>
        </dgm:presLayoutVars>
      </dgm:prSet>
      <dgm:spPr/>
      <dgm:t>
        <a:bodyPr/>
        <a:lstStyle/>
        <a:p>
          <a:endParaRPr lang="es-ES"/>
        </a:p>
      </dgm:t>
    </dgm:pt>
    <dgm:pt modelId="{FF34788F-57EB-4D80-A9FA-12BF4E039F9C}" type="pres">
      <dgm:prSet presAssocID="{D2D41E4A-0014-427B-8A6E-996426C2C23A}" presName="TwoConn_1-2" presStyleLbl="fgAccFollowNode1" presStyleIdx="0" presStyleCnt="1">
        <dgm:presLayoutVars>
          <dgm:bulletEnabled val="1"/>
        </dgm:presLayoutVars>
      </dgm:prSet>
      <dgm:spPr/>
      <dgm:t>
        <a:bodyPr/>
        <a:lstStyle/>
        <a:p>
          <a:endParaRPr lang="es-ES"/>
        </a:p>
      </dgm:t>
    </dgm:pt>
    <dgm:pt modelId="{6D88FB7E-DDA2-4553-A867-D863DE776CF2}" type="pres">
      <dgm:prSet presAssocID="{D2D41E4A-0014-427B-8A6E-996426C2C23A}" presName="TwoNodes_1_text" presStyleLbl="node1" presStyleIdx="1" presStyleCnt="2">
        <dgm:presLayoutVars>
          <dgm:bulletEnabled val="1"/>
        </dgm:presLayoutVars>
      </dgm:prSet>
      <dgm:spPr/>
      <dgm:t>
        <a:bodyPr/>
        <a:lstStyle/>
        <a:p>
          <a:endParaRPr lang="es-ES"/>
        </a:p>
      </dgm:t>
    </dgm:pt>
    <dgm:pt modelId="{7B8F4D64-FCE5-42EE-BFA1-6E2C801C669B}" type="pres">
      <dgm:prSet presAssocID="{D2D41E4A-0014-427B-8A6E-996426C2C23A}" presName="TwoNodes_2_text" presStyleLbl="node1" presStyleIdx="1" presStyleCnt="2">
        <dgm:presLayoutVars>
          <dgm:bulletEnabled val="1"/>
        </dgm:presLayoutVars>
      </dgm:prSet>
      <dgm:spPr/>
      <dgm:t>
        <a:bodyPr/>
        <a:lstStyle/>
        <a:p>
          <a:endParaRPr lang="es-ES"/>
        </a:p>
      </dgm:t>
    </dgm:pt>
  </dgm:ptLst>
  <dgm:cxnLst>
    <dgm:cxn modelId="{862D36E4-3A81-45DA-9303-302D90189DA8}" type="presOf" srcId="{57A39192-0804-4FA3-90FB-8BE4DE4C1499}" destId="{6D88FB7E-DDA2-4553-A867-D863DE776CF2}" srcOrd="1" destOrd="0" presId="urn:microsoft.com/office/officeart/2005/8/layout/vProcess5"/>
    <dgm:cxn modelId="{A7482B6C-8084-4824-B2BB-E6D79875EA47}" type="presOf" srcId="{57C26F7F-01E9-49CB-B8D4-11917843596C}" destId="{7B8F4D64-FCE5-42EE-BFA1-6E2C801C669B}" srcOrd="1" destOrd="1" presId="urn:microsoft.com/office/officeart/2005/8/layout/vProcess5"/>
    <dgm:cxn modelId="{49BAAB11-D7C0-46E2-8F8E-13F39A8836EF}" type="presOf" srcId="{A330E3F4-1215-453A-9C11-7FD4FC114306}" destId="{7B8F4D64-FCE5-42EE-BFA1-6E2C801C669B}" srcOrd="1" destOrd="2" presId="urn:microsoft.com/office/officeart/2005/8/layout/vProcess5"/>
    <dgm:cxn modelId="{40D85123-A429-4424-83EF-1E7E3456D71B}" srcId="{57A39192-0804-4FA3-90FB-8BE4DE4C1499}" destId="{A9203A49-6996-4F3D-A900-0D23F38815AA}" srcOrd="0" destOrd="0" parTransId="{64A9D151-0D3D-45FD-8B26-05083EA43582}" sibTransId="{157159AB-14CE-4CBF-A45F-14E4F5C195B3}"/>
    <dgm:cxn modelId="{1DB07827-42A5-478C-B58A-971E1F3017CC}" type="presOf" srcId="{2A72F30F-D0FD-4F0C-B43D-069FE4CCC39B}" destId="{FF34788F-57EB-4D80-A9FA-12BF4E039F9C}" srcOrd="0" destOrd="0" presId="urn:microsoft.com/office/officeart/2005/8/layout/vProcess5"/>
    <dgm:cxn modelId="{4638B1EB-363D-49A2-861B-00B9833E6780}" type="presOf" srcId="{57A39192-0804-4FA3-90FB-8BE4DE4C1499}" destId="{54C55CE3-17BE-4D97-828E-5C7BB6E75418}" srcOrd="0" destOrd="0" presId="urn:microsoft.com/office/officeart/2005/8/layout/vProcess5"/>
    <dgm:cxn modelId="{B4BD96E6-2DDD-47E2-B8B6-128B4003F3E4}" srcId="{273B3358-ED66-457C-A8BC-B65FCE5869D9}" destId="{57C26F7F-01E9-49CB-B8D4-11917843596C}" srcOrd="0" destOrd="0" parTransId="{38DB412D-164D-4ACC-9E8F-B0B04DD440B4}" sibTransId="{B7F41431-738E-4A6D-838D-2449AD856917}"/>
    <dgm:cxn modelId="{1EFBAC9F-DF02-494B-AA6E-E6B02303F087}" type="presOf" srcId="{273B3358-ED66-457C-A8BC-B65FCE5869D9}" destId="{62523FCF-00AB-4A8C-91FC-B38052A001B4}" srcOrd="0" destOrd="0" presId="urn:microsoft.com/office/officeart/2005/8/layout/vProcess5"/>
    <dgm:cxn modelId="{3FEFA9A9-0377-466D-9E36-08AF0943FF1F}" srcId="{D2D41E4A-0014-427B-8A6E-996426C2C23A}" destId="{273B3358-ED66-457C-A8BC-B65FCE5869D9}" srcOrd="1" destOrd="0" parTransId="{3E6A8BF6-C377-480E-9F1A-CAB2C6C938AB}" sibTransId="{6B024C07-4FF0-41B2-ABDC-F70FEE9B2C93}"/>
    <dgm:cxn modelId="{3CD55E65-2A77-4D5C-B0A9-FBC864DBC9EE}" type="presOf" srcId="{57C26F7F-01E9-49CB-B8D4-11917843596C}" destId="{62523FCF-00AB-4A8C-91FC-B38052A001B4}" srcOrd="0" destOrd="1" presId="urn:microsoft.com/office/officeart/2005/8/layout/vProcess5"/>
    <dgm:cxn modelId="{8AB2750A-67C8-46AA-8CBD-B39C370B5F63}" type="presOf" srcId="{A9203A49-6996-4F3D-A900-0D23F38815AA}" destId="{54C55CE3-17BE-4D97-828E-5C7BB6E75418}" srcOrd="0" destOrd="1" presId="urn:microsoft.com/office/officeart/2005/8/layout/vProcess5"/>
    <dgm:cxn modelId="{4F638DA1-0DEC-4969-8989-C1593CFD5F9E}" type="presOf" srcId="{273B3358-ED66-457C-A8BC-B65FCE5869D9}" destId="{7B8F4D64-FCE5-42EE-BFA1-6E2C801C669B}" srcOrd="1" destOrd="0" presId="urn:microsoft.com/office/officeart/2005/8/layout/vProcess5"/>
    <dgm:cxn modelId="{42DB68BF-6D27-44A8-8293-AE087EBF8E89}" type="presOf" srcId="{D2D41E4A-0014-427B-8A6E-996426C2C23A}" destId="{F09A025E-0773-4DB4-BFD2-0B8B4EF34C17}" srcOrd="0" destOrd="0" presId="urn:microsoft.com/office/officeart/2005/8/layout/vProcess5"/>
    <dgm:cxn modelId="{BFBBC1FB-5ECF-4B22-8EA2-D32419D80DA4}" srcId="{273B3358-ED66-457C-A8BC-B65FCE5869D9}" destId="{A330E3F4-1215-453A-9C11-7FD4FC114306}" srcOrd="1" destOrd="0" parTransId="{5171251A-B15B-4E71-B77C-9C0A0A165311}" sibTransId="{2548A673-2E70-424D-8E34-B24A32B870B5}"/>
    <dgm:cxn modelId="{92D4B193-5971-440C-8F8D-FB3F07AD0042}" srcId="{D2D41E4A-0014-427B-8A6E-996426C2C23A}" destId="{57A39192-0804-4FA3-90FB-8BE4DE4C1499}" srcOrd="0" destOrd="0" parTransId="{7517FF03-68F9-460A-8EFB-E80E1F7FAC78}" sibTransId="{2A72F30F-D0FD-4F0C-B43D-069FE4CCC39B}"/>
    <dgm:cxn modelId="{412018D7-AD33-43C4-86AC-C8416BEE1167}" type="presOf" srcId="{A9203A49-6996-4F3D-A900-0D23F38815AA}" destId="{6D88FB7E-DDA2-4553-A867-D863DE776CF2}" srcOrd="1" destOrd="1" presId="urn:microsoft.com/office/officeart/2005/8/layout/vProcess5"/>
    <dgm:cxn modelId="{F0D07879-EB03-4F50-B7DA-4A34AF9F4478}" type="presOf" srcId="{A330E3F4-1215-453A-9C11-7FD4FC114306}" destId="{62523FCF-00AB-4A8C-91FC-B38052A001B4}" srcOrd="0" destOrd="2" presId="urn:microsoft.com/office/officeart/2005/8/layout/vProcess5"/>
    <dgm:cxn modelId="{3D3B83D1-DB2F-4D28-92C2-18F4CED2857B}" type="presParOf" srcId="{F09A025E-0773-4DB4-BFD2-0B8B4EF34C17}" destId="{1A20845C-B18B-4EEE-A4EB-BEEF8247B581}" srcOrd="0" destOrd="0" presId="urn:microsoft.com/office/officeart/2005/8/layout/vProcess5"/>
    <dgm:cxn modelId="{6A820605-DF7D-4070-A15F-672530315E0A}" type="presParOf" srcId="{F09A025E-0773-4DB4-BFD2-0B8B4EF34C17}" destId="{54C55CE3-17BE-4D97-828E-5C7BB6E75418}" srcOrd="1" destOrd="0" presId="urn:microsoft.com/office/officeart/2005/8/layout/vProcess5"/>
    <dgm:cxn modelId="{15F505E8-0263-4676-BBA3-B766E43D9131}" type="presParOf" srcId="{F09A025E-0773-4DB4-BFD2-0B8B4EF34C17}" destId="{62523FCF-00AB-4A8C-91FC-B38052A001B4}" srcOrd="2" destOrd="0" presId="urn:microsoft.com/office/officeart/2005/8/layout/vProcess5"/>
    <dgm:cxn modelId="{6C74684F-98DB-41A3-BDE6-3219A2AB640B}" type="presParOf" srcId="{F09A025E-0773-4DB4-BFD2-0B8B4EF34C17}" destId="{FF34788F-57EB-4D80-A9FA-12BF4E039F9C}" srcOrd="3" destOrd="0" presId="urn:microsoft.com/office/officeart/2005/8/layout/vProcess5"/>
    <dgm:cxn modelId="{E0528540-75A7-4154-8009-AF34904CC67B}" type="presParOf" srcId="{F09A025E-0773-4DB4-BFD2-0B8B4EF34C17}" destId="{6D88FB7E-DDA2-4553-A867-D863DE776CF2}" srcOrd="4" destOrd="0" presId="urn:microsoft.com/office/officeart/2005/8/layout/vProcess5"/>
    <dgm:cxn modelId="{591F4B1E-D4CB-4D3E-B872-29ACB0A0682B}" type="presParOf" srcId="{F09A025E-0773-4DB4-BFD2-0B8B4EF34C17}" destId="{7B8F4D64-FCE5-42EE-BFA1-6E2C801C669B}"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D41E4A-0014-427B-8A6E-996426C2C23A}"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s-ES"/>
        </a:p>
      </dgm:t>
    </dgm:pt>
    <dgm:pt modelId="{57A39192-0804-4FA3-90FB-8BE4DE4C1499}">
      <dgm:prSet phldrT="[Texto]"/>
      <dgm:spPr/>
      <dgm:t>
        <a:bodyPr/>
        <a:lstStyle/>
        <a:p>
          <a:r>
            <a:rPr lang="es-ES" dirty="0" smtClean="0"/>
            <a:t>ISQC 1 </a:t>
          </a:r>
          <a:endParaRPr lang="es-ES" dirty="0"/>
        </a:p>
      </dgm:t>
    </dgm:pt>
    <dgm:pt modelId="{7517FF03-68F9-460A-8EFB-E80E1F7FAC78}" type="parTrans" cxnId="{92D4B193-5971-440C-8F8D-FB3F07AD0042}">
      <dgm:prSet/>
      <dgm:spPr/>
      <dgm:t>
        <a:bodyPr/>
        <a:lstStyle/>
        <a:p>
          <a:endParaRPr lang="es-ES"/>
        </a:p>
      </dgm:t>
    </dgm:pt>
    <dgm:pt modelId="{2A72F30F-D0FD-4F0C-B43D-069FE4CCC39B}" type="sibTrans" cxnId="{92D4B193-5971-440C-8F8D-FB3F07AD0042}">
      <dgm:prSet/>
      <dgm:spPr/>
      <dgm:t>
        <a:bodyPr/>
        <a:lstStyle/>
        <a:p>
          <a:endParaRPr lang="es-ES"/>
        </a:p>
      </dgm:t>
    </dgm:pt>
    <dgm:pt modelId="{A9203A49-6996-4F3D-A900-0D23F38815AA}">
      <dgm:prSet phldrT="[Texto]"/>
      <dgm:spPr/>
      <dgm:t>
        <a:bodyPr/>
        <a:lstStyle/>
        <a:p>
          <a:r>
            <a:rPr lang="es-CO" smtClean="0"/>
            <a:t>Pocos requisitos condicionales (es decir, requisitos que sólo se aplican en circunstancias particulares).</a:t>
          </a:r>
          <a:endParaRPr lang="es-ES" dirty="0"/>
        </a:p>
      </dgm:t>
    </dgm:pt>
    <dgm:pt modelId="{64A9D151-0D3D-45FD-8B26-05083EA43582}" type="parTrans" cxnId="{40D85123-A429-4424-83EF-1E7E3456D71B}">
      <dgm:prSet/>
      <dgm:spPr/>
      <dgm:t>
        <a:bodyPr/>
        <a:lstStyle/>
        <a:p>
          <a:endParaRPr lang="es-ES"/>
        </a:p>
      </dgm:t>
    </dgm:pt>
    <dgm:pt modelId="{157159AB-14CE-4CBF-A45F-14E4F5C195B3}" type="sibTrans" cxnId="{40D85123-A429-4424-83EF-1E7E3456D71B}">
      <dgm:prSet/>
      <dgm:spPr/>
      <dgm:t>
        <a:bodyPr/>
        <a:lstStyle/>
        <a:p>
          <a:endParaRPr lang="es-ES"/>
        </a:p>
      </dgm:t>
    </dgm:pt>
    <dgm:pt modelId="{A330E3F4-1215-453A-9C11-7FD4FC114306}">
      <dgm:prSet phldrT="[Texto]"/>
      <dgm:spPr/>
      <dgm:t>
        <a:bodyPr/>
        <a:lstStyle/>
        <a:p>
          <a:r>
            <a:rPr lang="es-CO" dirty="0" smtClean="0"/>
            <a:t>QMA</a:t>
          </a:r>
          <a:endParaRPr lang="es-ES" dirty="0"/>
        </a:p>
      </dgm:t>
    </dgm:pt>
    <dgm:pt modelId="{5171251A-B15B-4E71-B77C-9C0A0A165311}" type="parTrans" cxnId="{BFBBC1FB-5ECF-4B22-8EA2-D32419D80DA4}">
      <dgm:prSet/>
      <dgm:spPr/>
      <dgm:t>
        <a:bodyPr/>
        <a:lstStyle/>
        <a:p>
          <a:endParaRPr lang="es-ES"/>
        </a:p>
      </dgm:t>
    </dgm:pt>
    <dgm:pt modelId="{2548A673-2E70-424D-8E34-B24A32B870B5}" type="sibTrans" cxnId="{BFBBC1FB-5ECF-4B22-8EA2-D32419D80DA4}">
      <dgm:prSet/>
      <dgm:spPr/>
      <dgm:t>
        <a:bodyPr/>
        <a:lstStyle/>
        <a:p>
          <a:endParaRPr lang="es-ES"/>
        </a:p>
      </dgm:t>
    </dgm:pt>
    <dgm:pt modelId="{2C8CD465-8474-46EC-907C-9A1173305E4E}">
      <dgm:prSet phldrT="[Texto]"/>
      <dgm:spPr/>
      <dgm:t>
        <a:bodyPr/>
        <a:lstStyle/>
        <a:p>
          <a:r>
            <a:rPr lang="es-CO" dirty="0" smtClean="0"/>
            <a:t>El mayor uso de los requisitos condicionales podría resultar de un mayor enfoque en las circunstancias individuales de una empresa al establecer objetivos de calidad, evaluar los riesgos de calidad relacionados y diseñar respuestas efectivas. </a:t>
          </a:r>
          <a:endParaRPr lang="es-ES" dirty="0"/>
        </a:p>
      </dgm:t>
    </dgm:pt>
    <dgm:pt modelId="{101CBE5B-D09B-4214-92FB-26BCD44217CB}" type="parTrans" cxnId="{6EFD4FDB-1919-4ADC-9E63-7FBAA860605B}">
      <dgm:prSet/>
      <dgm:spPr/>
      <dgm:t>
        <a:bodyPr/>
        <a:lstStyle/>
        <a:p>
          <a:endParaRPr lang="es-ES"/>
        </a:p>
      </dgm:t>
    </dgm:pt>
    <dgm:pt modelId="{7572C111-11A7-44D3-909B-A92FFBB57A0D}" type="sibTrans" cxnId="{6EFD4FDB-1919-4ADC-9E63-7FBAA860605B}">
      <dgm:prSet/>
      <dgm:spPr/>
      <dgm:t>
        <a:bodyPr/>
        <a:lstStyle/>
        <a:p>
          <a:endParaRPr lang="es-ES"/>
        </a:p>
      </dgm:t>
    </dgm:pt>
    <dgm:pt modelId="{BD4F6A19-BE9A-4985-9CEF-DE6E20F88AA8}">
      <dgm:prSet phldrT="[Texto]"/>
      <dgm:spPr/>
      <dgm:t>
        <a:bodyPr/>
        <a:lstStyle/>
        <a:p>
          <a:r>
            <a:rPr lang="es-CO" dirty="0" smtClean="0"/>
            <a:t>Por ejemplo, los requisitos adicionales pueden ser identificados como necesarios para las empresas que auditan entidades que cotizan u otras entidades de interés público, o para reconocer los efectos de la ley o la regulación.</a:t>
          </a:r>
          <a:endParaRPr lang="es-ES" dirty="0"/>
        </a:p>
      </dgm:t>
    </dgm:pt>
    <dgm:pt modelId="{4067CEBC-0294-4E19-B341-64042C482F4D}" type="parTrans" cxnId="{871EBD52-42B0-455A-851A-52CB3BBFF7FB}">
      <dgm:prSet/>
      <dgm:spPr/>
    </dgm:pt>
    <dgm:pt modelId="{C09A84B9-1801-405B-AEBB-A3973D4A14EC}" type="sibTrans" cxnId="{871EBD52-42B0-455A-851A-52CB3BBFF7FB}">
      <dgm:prSet/>
      <dgm:spPr/>
    </dgm:pt>
    <dgm:pt modelId="{20C6889E-B7F7-4806-82B9-857ADD796CDA}">
      <dgm:prSet phldrT="[Texto]"/>
      <dgm:spPr/>
      <dgm:t>
        <a:bodyPr/>
        <a:lstStyle/>
        <a:p>
          <a:endParaRPr lang="es-ES" dirty="0"/>
        </a:p>
      </dgm:t>
    </dgm:pt>
    <dgm:pt modelId="{BBF0422A-04A3-484F-93CF-234E68843A8C}" type="parTrans" cxnId="{7C98B67A-2AC6-42AF-8948-2BC7F3917250}">
      <dgm:prSet/>
      <dgm:spPr/>
    </dgm:pt>
    <dgm:pt modelId="{1EF9A959-EE14-40AC-99DE-10690482F686}" type="sibTrans" cxnId="{7C98B67A-2AC6-42AF-8948-2BC7F3917250}">
      <dgm:prSet/>
      <dgm:spPr/>
    </dgm:pt>
    <dgm:pt modelId="{F09A025E-0773-4DB4-BFD2-0B8B4EF34C17}" type="pres">
      <dgm:prSet presAssocID="{D2D41E4A-0014-427B-8A6E-996426C2C23A}" presName="outerComposite" presStyleCnt="0">
        <dgm:presLayoutVars>
          <dgm:chMax val="5"/>
          <dgm:dir/>
          <dgm:resizeHandles val="exact"/>
        </dgm:presLayoutVars>
      </dgm:prSet>
      <dgm:spPr/>
      <dgm:t>
        <a:bodyPr/>
        <a:lstStyle/>
        <a:p>
          <a:endParaRPr lang="es-ES"/>
        </a:p>
      </dgm:t>
    </dgm:pt>
    <dgm:pt modelId="{1A20845C-B18B-4EEE-A4EB-BEEF8247B581}" type="pres">
      <dgm:prSet presAssocID="{D2D41E4A-0014-427B-8A6E-996426C2C23A}" presName="dummyMaxCanvas" presStyleCnt="0">
        <dgm:presLayoutVars/>
      </dgm:prSet>
      <dgm:spPr/>
    </dgm:pt>
    <dgm:pt modelId="{54C55CE3-17BE-4D97-828E-5C7BB6E75418}" type="pres">
      <dgm:prSet presAssocID="{D2D41E4A-0014-427B-8A6E-996426C2C23A}" presName="TwoNodes_1" presStyleLbl="node1" presStyleIdx="0" presStyleCnt="2">
        <dgm:presLayoutVars>
          <dgm:bulletEnabled val="1"/>
        </dgm:presLayoutVars>
      </dgm:prSet>
      <dgm:spPr/>
      <dgm:t>
        <a:bodyPr/>
        <a:lstStyle/>
        <a:p>
          <a:endParaRPr lang="es-ES"/>
        </a:p>
      </dgm:t>
    </dgm:pt>
    <dgm:pt modelId="{62523FCF-00AB-4A8C-91FC-B38052A001B4}" type="pres">
      <dgm:prSet presAssocID="{D2D41E4A-0014-427B-8A6E-996426C2C23A}" presName="TwoNodes_2" presStyleLbl="node1" presStyleIdx="1" presStyleCnt="2" custScaleX="117647" custScaleY="137035">
        <dgm:presLayoutVars>
          <dgm:bulletEnabled val="1"/>
        </dgm:presLayoutVars>
      </dgm:prSet>
      <dgm:spPr/>
      <dgm:t>
        <a:bodyPr/>
        <a:lstStyle/>
        <a:p>
          <a:endParaRPr lang="es-ES"/>
        </a:p>
      </dgm:t>
    </dgm:pt>
    <dgm:pt modelId="{FF34788F-57EB-4D80-A9FA-12BF4E039F9C}" type="pres">
      <dgm:prSet presAssocID="{D2D41E4A-0014-427B-8A6E-996426C2C23A}" presName="TwoConn_1-2" presStyleLbl="fgAccFollowNode1" presStyleIdx="0" presStyleCnt="1">
        <dgm:presLayoutVars>
          <dgm:bulletEnabled val="1"/>
        </dgm:presLayoutVars>
      </dgm:prSet>
      <dgm:spPr/>
      <dgm:t>
        <a:bodyPr/>
        <a:lstStyle/>
        <a:p>
          <a:endParaRPr lang="es-ES"/>
        </a:p>
      </dgm:t>
    </dgm:pt>
    <dgm:pt modelId="{6D88FB7E-DDA2-4553-A867-D863DE776CF2}" type="pres">
      <dgm:prSet presAssocID="{D2D41E4A-0014-427B-8A6E-996426C2C23A}" presName="TwoNodes_1_text" presStyleLbl="node1" presStyleIdx="1" presStyleCnt="2">
        <dgm:presLayoutVars>
          <dgm:bulletEnabled val="1"/>
        </dgm:presLayoutVars>
      </dgm:prSet>
      <dgm:spPr/>
      <dgm:t>
        <a:bodyPr/>
        <a:lstStyle/>
        <a:p>
          <a:endParaRPr lang="es-ES"/>
        </a:p>
      </dgm:t>
    </dgm:pt>
    <dgm:pt modelId="{7B8F4D64-FCE5-42EE-BFA1-6E2C801C669B}" type="pres">
      <dgm:prSet presAssocID="{D2D41E4A-0014-427B-8A6E-996426C2C23A}" presName="TwoNodes_2_text" presStyleLbl="node1" presStyleIdx="1" presStyleCnt="2">
        <dgm:presLayoutVars>
          <dgm:bulletEnabled val="1"/>
        </dgm:presLayoutVars>
      </dgm:prSet>
      <dgm:spPr/>
      <dgm:t>
        <a:bodyPr/>
        <a:lstStyle/>
        <a:p>
          <a:endParaRPr lang="es-ES"/>
        </a:p>
      </dgm:t>
    </dgm:pt>
  </dgm:ptLst>
  <dgm:cxnLst>
    <dgm:cxn modelId="{D760468F-7551-4583-A704-AB6A99D0FAFC}" type="presOf" srcId="{A9203A49-6996-4F3D-A900-0D23F38815AA}" destId="{6D88FB7E-DDA2-4553-A867-D863DE776CF2}" srcOrd="1" destOrd="1" presId="urn:microsoft.com/office/officeart/2005/8/layout/vProcess5"/>
    <dgm:cxn modelId="{99BC0230-5AF3-49EB-B04D-74ACD0233052}" type="presOf" srcId="{2A72F30F-D0FD-4F0C-B43D-069FE4CCC39B}" destId="{FF34788F-57EB-4D80-A9FA-12BF4E039F9C}" srcOrd="0" destOrd="0" presId="urn:microsoft.com/office/officeart/2005/8/layout/vProcess5"/>
    <dgm:cxn modelId="{7CAFB48C-4A2C-4C5B-A19E-6368C39D8D75}" type="presOf" srcId="{BD4F6A19-BE9A-4985-9CEF-DE6E20F88AA8}" destId="{7B8F4D64-FCE5-42EE-BFA1-6E2C801C669B}" srcOrd="1" destOrd="3" presId="urn:microsoft.com/office/officeart/2005/8/layout/vProcess5"/>
    <dgm:cxn modelId="{9D10CBE4-A52D-48B1-B131-5066E6084989}" type="presOf" srcId="{A330E3F4-1215-453A-9C11-7FD4FC114306}" destId="{7B8F4D64-FCE5-42EE-BFA1-6E2C801C669B}" srcOrd="1" destOrd="0" presId="urn:microsoft.com/office/officeart/2005/8/layout/vProcess5"/>
    <dgm:cxn modelId="{3580A018-F2EC-43D3-A4A6-24550FAD9F64}" type="presOf" srcId="{57A39192-0804-4FA3-90FB-8BE4DE4C1499}" destId="{6D88FB7E-DDA2-4553-A867-D863DE776CF2}" srcOrd="1" destOrd="0" presId="urn:microsoft.com/office/officeart/2005/8/layout/vProcess5"/>
    <dgm:cxn modelId="{DA75B767-1E8F-41E4-8942-3075051DB1CE}" type="presOf" srcId="{2C8CD465-8474-46EC-907C-9A1173305E4E}" destId="{62523FCF-00AB-4A8C-91FC-B38052A001B4}" srcOrd="0" destOrd="1" presId="urn:microsoft.com/office/officeart/2005/8/layout/vProcess5"/>
    <dgm:cxn modelId="{40D85123-A429-4424-83EF-1E7E3456D71B}" srcId="{57A39192-0804-4FA3-90FB-8BE4DE4C1499}" destId="{A9203A49-6996-4F3D-A900-0D23F38815AA}" srcOrd="0" destOrd="0" parTransId="{64A9D151-0D3D-45FD-8B26-05083EA43582}" sibTransId="{157159AB-14CE-4CBF-A45F-14E4F5C195B3}"/>
    <dgm:cxn modelId="{AE71CDC9-8464-4865-8BE2-F132615E45CA}" type="presOf" srcId="{2C8CD465-8474-46EC-907C-9A1173305E4E}" destId="{7B8F4D64-FCE5-42EE-BFA1-6E2C801C669B}" srcOrd="1" destOrd="1" presId="urn:microsoft.com/office/officeart/2005/8/layout/vProcess5"/>
    <dgm:cxn modelId="{B18F0B16-9331-435B-9015-1938CA5F610E}" type="presOf" srcId="{A9203A49-6996-4F3D-A900-0D23F38815AA}" destId="{54C55CE3-17BE-4D97-828E-5C7BB6E75418}" srcOrd="0" destOrd="1" presId="urn:microsoft.com/office/officeart/2005/8/layout/vProcess5"/>
    <dgm:cxn modelId="{7C98B67A-2AC6-42AF-8948-2BC7F3917250}" srcId="{A330E3F4-1215-453A-9C11-7FD4FC114306}" destId="{20C6889E-B7F7-4806-82B9-857ADD796CDA}" srcOrd="1" destOrd="0" parTransId="{BBF0422A-04A3-484F-93CF-234E68843A8C}" sibTransId="{1EF9A959-EE14-40AC-99DE-10690482F686}"/>
    <dgm:cxn modelId="{6EFD4FDB-1919-4ADC-9E63-7FBAA860605B}" srcId="{A330E3F4-1215-453A-9C11-7FD4FC114306}" destId="{2C8CD465-8474-46EC-907C-9A1173305E4E}" srcOrd="0" destOrd="0" parTransId="{101CBE5B-D09B-4214-92FB-26BCD44217CB}" sibTransId="{7572C111-11A7-44D3-909B-A92FFBB57A0D}"/>
    <dgm:cxn modelId="{B4BF57B9-2006-4904-AC27-82618D7999D9}" type="presOf" srcId="{20C6889E-B7F7-4806-82B9-857ADD796CDA}" destId="{7B8F4D64-FCE5-42EE-BFA1-6E2C801C669B}" srcOrd="1" destOrd="2" presId="urn:microsoft.com/office/officeart/2005/8/layout/vProcess5"/>
    <dgm:cxn modelId="{1083B420-7893-4677-ABEF-132968B39087}" type="presOf" srcId="{BD4F6A19-BE9A-4985-9CEF-DE6E20F88AA8}" destId="{62523FCF-00AB-4A8C-91FC-B38052A001B4}" srcOrd="0" destOrd="3" presId="urn:microsoft.com/office/officeart/2005/8/layout/vProcess5"/>
    <dgm:cxn modelId="{9D2F35D5-B81C-41AB-A63C-5B700601E79E}" type="presOf" srcId="{A330E3F4-1215-453A-9C11-7FD4FC114306}" destId="{62523FCF-00AB-4A8C-91FC-B38052A001B4}" srcOrd="0" destOrd="0" presId="urn:microsoft.com/office/officeart/2005/8/layout/vProcess5"/>
    <dgm:cxn modelId="{D0EB98F0-DAF0-4C42-80BE-056B7183B408}" type="presOf" srcId="{20C6889E-B7F7-4806-82B9-857ADD796CDA}" destId="{62523FCF-00AB-4A8C-91FC-B38052A001B4}" srcOrd="0" destOrd="2" presId="urn:microsoft.com/office/officeart/2005/8/layout/vProcess5"/>
    <dgm:cxn modelId="{42DB68BF-6D27-44A8-8293-AE087EBF8E89}" type="presOf" srcId="{D2D41E4A-0014-427B-8A6E-996426C2C23A}" destId="{F09A025E-0773-4DB4-BFD2-0B8B4EF34C17}" srcOrd="0" destOrd="0" presId="urn:microsoft.com/office/officeart/2005/8/layout/vProcess5"/>
    <dgm:cxn modelId="{BFBBC1FB-5ECF-4B22-8EA2-D32419D80DA4}" srcId="{D2D41E4A-0014-427B-8A6E-996426C2C23A}" destId="{A330E3F4-1215-453A-9C11-7FD4FC114306}" srcOrd="1" destOrd="0" parTransId="{5171251A-B15B-4E71-B77C-9C0A0A165311}" sibTransId="{2548A673-2E70-424D-8E34-B24A32B870B5}"/>
    <dgm:cxn modelId="{F6478A63-85AE-44A3-B7E0-77518D513706}" type="presOf" srcId="{57A39192-0804-4FA3-90FB-8BE4DE4C1499}" destId="{54C55CE3-17BE-4D97-828E-5C7BB6E75418}" srcOrd="0" destOrd="0" presId="urn:microsoft.com/office/officeart/2005/8/layout/vProcess5"/>
    <dgm:cxn modelId="{92D4B193-5971-440C-8F8D-FB3F07AD0042}" srcId="{D2D41E4A-0014-427B-8A6E-996426C2C23A}" destId="{57A39192-0804-4FA3-90FB-8BE4DE4C1499}" srcOrd="0" destOrd="0" parTransId="{7517FF03-68F9-460A-8EFB-E80E1F7FAC78}" sibTransId="{2A72F30F-D0FD-4F0C-B43D-069FE4CCC39B}"/>
    <dgm:cxn modelId="{871EBD52-42B0-455A-851A-52CB3BBFF7FB}" srcId="{A330E3F4-1215-453A-9C11-7FD4FC114306}" destId="{BD4F6A19-BE9A-4985-9CEF-DE6E20F88AA8}" srcOrd="2" destOrd="0" parTransId="{4067CEBC-0294-4E19-B341-64042C482F4D}" sibTransId="{C09A84B9-1801-405B-AEBB-A3973D4A14EC}"/>
    <dgm:cxn modelId="{3D3B83D1-DB2F-4D28-92C2-18F4CED2857B}" type="presParOf" srcId="{F09A025E-0773-4DB4-BFD2-0B8B4EF34C17}" destId="{1A20845C-B18B-4EEE-A4EB-BEEF8247B581}" srcOrd="0" destOrd="0" presId="urn:microsoft.com/office/officeart/2005/8/layout/vProcess5"/>
    <dgm:cxn modelId="{C0EA9821-B712-4366-B60E-E430414B604D}" type="presParOf" srcId="{F09A025E-0773-4DB4-BFD2-0B8B4EF34C17}" destId="{54C55CE3-17BE-4D97-828E-5C7BB6E75418}" srcOrd="1" destOrd="0" presId="urn:microsoft.com/office/officeart/2005/8/layout/vProcess5"/>
    <dgm:cxn modelId="{E3DB1D35-7685-4FD9-BA69-7EC61AEFCCE2}" type="presParOf" srcId="{F09A025E-0773-4DB4-BFD2-0B8B4EF34C17}" destId="{62523FCF-00AB-4A8C-91FC-B38052A001B4}" srcOrd="2" destOrd="0" presId="urn:microsoft.com/office/officeart/2005/8/layout/vProcess5"/>
    <dgm:cxn modelId="{D5B94144-7A2D-4BDF-AD3B-1C1A7725F69A}" type="presParOf" srcId="{F09A025E-0773-4DB4-BFD2-0B8B4EF34C17}" destId="{FF34788F-57EB-4D80-A9FA-12BF4E039F9C}" srcOrd="3" destOrd="0" presId="urn:microsoft.com/office/officeart/2005/8/layout/vProcess5"/>
    <dgm:cxn modelId="{C7309B49-7802-4F86-9338-B26DE152C689}" type="presParOf" srcId="{F09A025E-0773-4DB4-BFD2-0B8B4EF34C17}" destId="{6D88FB7E-DDA2-4553-A867-D863DE776CF2}" srcOrd="4" destOrd="0" presId="urn:microsoft.com/office/officeart/2005/8/layout/vProcess5"/>
    <dgm:cxn modelId="{F549D7E7-FEB1-4149-B29A-06CFA962AEA1}" type="presParOf" srcId="{F09A025E-0773-4DB4-BFD2-0B8B4EF34C17}" destId="{7B8F4D64-FCE5-42EE-BFA1-6E2C801C669B}"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2D41E4A-0014-427B-8A6E-996426C2C23A}"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s-ES"/>
        </a:p>
      </dgm:t>
    </dgm:pt>
    <dgm:pt modelId="{57A39192-0804-4FA3-90FB-8BE4DE4C1499}">
      <dgm:prSet phldrT="[Texto]"/>
      <dgm:spPr/>
      <dgm:t>
        <a:bodyPr/>
        <a:lstStyle/>
        <a:p>
          <a:r>
            <a:rPr lang="es-ES" dirty="0" smtClean="0"/>
            <a:t>ISQC 1 </a:t>
          </a:r>
          <a:endParaRPr lang="es-ES" dirty="0"/>
        </a:p>
      </dgm:t>
    </dgm:pt>
    <dgm:pt modelId="{7517FF03-68F9-460A-8EFB-E80E1F7FAC78}" type="parTrans" cxnId="{92D4B193-5971-440C-8F8D-FB3F07AD0042}">
      <dgm:prSet/>
      <dgm:spPr/>
      <dgm:t>
        <a:bodyPr/>
        <a:lstStyle/>
        <a:p>
          <a:endParaRPr lang="es-ES"/>
        </a:p>
      </dgm:t>
    </dgm:pt>
    <dgm:pt modelId="{2A72F30F-D0FD-4F0C-B43D-069FE4CCC39B}" type="sibTrans" cxnId="{92D4B193-5971-440C-8F8D-FB3F07AD0042}">
      <dgm:prSet/>
      <dgm:spPr/>
      <dgm:t>
        <a:bodyPr/>
        <a:lstStyle/>
        <a:p>
          <a:endParaRPr lang="es-ES"/>
        </a:p>
      </dgm:t>
    </dgm:pt>
    <dgm:pt modelId="{A9203A49-6996-4F3D-A900-0D23F38815AA}">
      <dgm:prSet phldrT="[Texto]"/>
      <dgm:spPr/>
      <dgm:t>
        <a:bodyPr/>
        <a:lstStyle/>
        <a:p>
          <a:r>
            <a:rPr lang="es-CO" dirty="0" smtClean="0"/>
            <a:t>Los requisitos individuales no contienen material explicativo detallado que pueda ayudar a las empresas de todos los tamaños y con todo tipo de prácticas en el diseño de políticas y procedimientos adecuados a la luz de los hechos y circunstancias relevantes.</a:t>
          </a:r>
          <a:endParaRPr lang="es-ES" dirty="0"/>
        </a:p>
      </dgm:t>
    </dgm:pt>
    <dgm:pt modelId="{64A9D151-0D3D-45FD-8B26-05083EA43582}" type="parTrans" cxnId="{40D85123-A429-4424-83EF-1E7E3456D71B}">
      <dgm:prSet/>
      <dgm:spPr/>
      <dgm:t>
        <a:bodyPr/>
        <a:lstStyle/>
        <a:p>
          <a:endParaRPr lang="es-ES"/>
        </a:p>
      </dgm:t>
    </dgm:pt>
    <dgm:pt modelId="{157159AB-14CE-4CBF-A45F-14E4F5C195B3}" type="sibTrans" cxnId="{40D85123-A429-4424-83EF-1E7E3456D71B}">
      <dgm:prSet/>
      <dgm:spPr/>
      <dgm:t>
        <a:bodyPr/>
        <a:lstStyle/>
        <a:p>
          <a:endParaRPr lang="es-ES"/>
        </a:p>
      </dgm:t>
    </dgm:pt>
    <dgm:pt modelId="{A330E3F4-1215-453A-9C11-7FD4FC114306}">
      <dgm:prSet phldrT="[Texto]"/>
      <dgm:spPr/>
      <dgm:t>
        <a:bodyPr/>
        <a:lstStyle/>
        <a:p>
          <a:r>
            <a:rPr lang="es-CO" dirty="0" smtClean="0"/>
            <a:t>QMA</a:t>
          </a:r>
          <a:endParaRPr lang="es-ES" dirty="0"/>
        </a:p>
      </dgm:t>
    </dgm:pt>
    <dgm:pt modelId="{5171251A-B15B-4E71-B77C-9C0A0A165311}" type="parTrans" cxnId="{BFBBC1FB-5ECF-4B22-8EA2-D32419D80DA4}">
      <dgm:prSet/>
      <dgm:spPr/>
      <dgm:t>
        <a:bodyPr/>
        <a:lstStyle/>
        <a:p>
          <a:endParaRPr lang="es-ES"/>
        </a:p>
      </dgm:t>
    </dgm:pt>
    <dgm:pt modelId="{2548A673-2E70-424D-8E34-B24A32B870B5}" type="sibTrans" cxnId="{BFBBC1FB-5ECF-4B22-8EA2-D32419D80DA4}">
      <dgm:prSet/>
      <dgm:spPr/>
      <dgm:t>
        <a:bodyPr/>
        <a:lstStyle/>
        <a:p>
          <a:endParaRPr lang="es-ES"/>
        </a:p>
      </dgm:t>
    </dgm:pt>
    <dgm:pt modelId="{2C8CD465-8474-46EC-907C-9A1173305E4E}">
      <dgm:prSet phldrT="[Texto]"/>
      <dgm:spPr/>
      <dgm:t>
        <a:bodyPr/>
        <a:lstStyle/>
        <a:p>
          <a:r>
            <a:rPr lang="es-CO" dirty="0" smtClean="0"/>
            <a:t>La escalabilidad podría ser incorporada en una QMA.</a:t>
          </a:r>
          <a:endParaRPr lang="es-ES" dirty="0"/>
        </a:p>
      </dgm:t>
    </dgm:pt>
    <dgm:pt modelId="{101CBE5B-D09B-4214-92FB-26BCD44217CB}" type="parTrans" cxnId="{6EFD4FDB-1919-4ADC-9E63-7FBAA860605B}">
      <dgm:prSet/>
      <dgm:spPr/>
      <dgm:t>
        <a:bodyPr/>
        <a:lstStyle/>
        <a:p>
          <a:endParaRPr lang="es-ES"/>
        </a:p>
      </dgm:t>
    </dgm:pt>
    <dgm:pt modelId="{7572C111-11A7-44D3-909B-A92FFBB57A0D}" type="sibTrans" cxnId="{6EFD4FDB-1919-4ADC-9E63-7FBAA860605B}">
      <dgm:prSet/>
      <dgm:spPr/>
      <dgm:t>
        <a:bodyPr/>
        <a:lstStyle/>
        <a:p>
          <a:endParaRPr lang="es-ES"/>
        </a:p>
      </dgm:t>
    </dgm:pt>
    <dgm:pt modelId="{2C7EBAE6-87C7-4E79-9E42-6927C9FF294C}">
      <dgm:prSet phldrT="[Texto]"/>
      <dgm:spPr/>
      <dgm:t>
        <a:bodyPr/>
        <a:lstStyle/>
        <a:p>
          <a:r>
            <a:rPr lang="es-CO" dirty="0" smtClean="0"/>
            <a:t> Por ejemplo, los factores a considerar podrían ser incorporados en requisitos específicos para apoyar el logro de los objetivos de calidad.</a:t>
          </a:r>
          <a:endParaRPr lang="es-ES" dirty="0"/>
        </a:p>
      </dgm:t>
    </dgm:pt>
    <dgm:pt modelId="{71585304-FDBF-4D04-A050-A1EE5ACA1265}" type="parTrans" cxnId="{05D0E84F-71B6-4027-9096-E73201B97BAF}">
      <dgm:prSet/>
      <dgm:spPr/>
      <dgm:t>
        <a:bodyPr/>
        <a:lstStyle/>
        <a:p>
          <a:endParaRPr lang="es-ES"/>
        </a:p>
      </dgm:t>
    </dgm:pt>
    <dgm:pt modelId="{E9A0E3B0-6976-4666-A5D6-FDDE57702246}" type="sibTrans" cxnId="{05D0E84F-71B6-4027-9096-E73201B97BAF}">
      <dgm:prSet/>
      <dgm:spPr/>
      <dgm:t>
        <a:bodyPr/>
        <a:lstStyle/>
        <a:p>
          <a:endParaRPr lang="es-ES"/>
        </a:p>
      </dgm:t>
    </dgm:pt>
    <dgm:pt modelId="{F09A025E-0773-4DB4-BFD2-0B8B4EF34C17}" type="pres">
      <dgm:prSet presAssocID="{D2D41E4A-0014-427B-8A6E-996426C2C23A}" presName="outerComposite" presStyleCnt="0">
        <dgm:presLayoutVars>
          <dgm:chMax val="5"/>
          <dgm:dir/>
          <dgm:resizeHandles val="exact"/>
        </dgm:presLayoutVars>
      </dgm:prSet>
      <dgm:spPr/>
      <dgm:t>
        <a:bodyPr/>
        <a:lstStyle/>
        <a:p>
          <a:endParaRPr lang="es-ES"/>
        </a:p>
      </dgm:t>
    </dgm:pt>
    <dgm:pt modelId="{1A20845C-B18B-4EEE-A4EB-BEEF8247B581}" type="pres">
      <dgm:prSet presAssocID="{D2D41E4A-0014-427B-8A6E-996426C2C23A}" presName="dummyMaxCanvas" presStyleCnt="0">
        <dgm:presLayoutVars/>
      </dgm:prSet>
      <dgm:spPr/>
    </dgm:pt>
    <dgm:pt modelId="{54C55CE3-17BE-4D97-828E-5C7BB6E75418}" type="pres">
      <dgm:prSet presAssocID="{D2D41E4A-0014-427B-8A6E-996426C2C23A}" presName="TwoNodes_1" presStyleLbl="node1" presStyleIdx="0" presStyleCnt="2">
        <dgm:presLayoutVars>
          <dgm:bulletEnabled val="1"/>
        </dgm:presLayoutVars>
      </dgm:prSet>
      <dgm:spPr/>
      <dgm:t>
        <a:bodyPr/>
        <a:lstStyle/>
        <a:p>
          <a:endParaRPr lang="es-ES"/>
        </a:p>
      </dgm:t>
    </dgm:pt>
    <dgm:pt modelId="{62523FCF-00AB-4A8C-91FC-B38052A001B4}" type="pres">
      <dgm:prSet presAssocID="{D2D41E4A-0014-427B-8A6E-996426C2C23A}" presName="TwoNodes_2" presStyleLbl="node1" presStyleIdx="1" presStyleCnt="2" custScaleX="117647" custScaleY="137035">
        <dgm:presLayoutVars>
          <dgm:bulletEnabled val="1"/>
        </dgm:presLayoutVars>
      </dgm:prSet>
      <dgm:spPr/>
      <dgm:t>
        <a:bodyPr/>
        <a:lstStyle/>
        <a:p>
          <a:endParaRPr lang="es-ES"/>
        </a:p>
      </dgm:t>
    </dgm:pt>
    <dgm:pt modelId="{FF34788F-57EB-4D80-A9FA-12BF4E039F9C}" type="pres">
      <dgm:prSet presAssocID="{D2D41E4A-0014-427B-8A6E-996426C2C23A}" presName="TwoConn_1-2" presStyleLbl="fgAccFollowNode1" presStyleIdx="0" presStyleCnt="1">
        <dgm:presLayoutVars>
          <dgm:bulletEnabled val="1"/>
        </dgm:presLayoutVars>
      </dgm:prSet>
      <dgm:spPr/>
      <dgm:t>
        <a:bodyPr/>
        <a:lstStyle/>
        <a:p>
          <a:endParaRPr lang="es-ES"/>
        </a:p>
      </dgm:t>
    </dgm:pt>
    <dgm:pt modelId="{6D88FB7E-DDA2-4553-A867-D863DE776CF2}" type="pres">
      <dgm:prSet presAssocID="{D2D41E4A-0014-427B-8A6E-996426C2C23A}" presName="TwoNodes_1_text" presStyleLbl="node1" presStyleIdx="1" presStyleCnt="2">
        <dgm:presLayoutVars>
          <dgm:bulletEnabled val="1"/>
        </dgm:presLayoutVars>
      </dgm:prSet>
      <dgm:spPr/>
      <dgm:t>
        <a:bodyPr/>
        <a:lstStyle/>
        <a:p>
          <a:endParaRPr lang="es-ES"/>
        </a:p>
      </dgm:t>
    </dgm:pt>
    <dgm:pt modelId="{7B8F4D64-FCE5-42EE-BFA1-6E2C801C669B}" type="pres">
      <dgm:prSet presAssocID="{D2D41E4A-0014-427B-8A6E-996426C2C23A}" presName="TwoNodes_2_text" presStyleLbl="node1" presStyleIdx="1" presStyleCnt="2">
        <dgm:presLayoutVars>
          <dgm:bulletEnabled val="1"/>
        </dgm:presLayoutVars>
      </dgm:prSet>
      <dgm:spPr/>
      <dgm:t>
        <a:bodyPr/>
        <a:lstStyle/>
        <a:p>
          <a:endParaRPr lang="es-ES"/>
        </a:p>
      </dgm:t>
    </dgm:pt>
  </dgm:ptLst>
  <dgm:cxnLst>
    <dgm:cxn modelId="{D760468F-7551-4583-A704-AB6A99D0FAFC}" type="presOf" srcId="{A9203A49-6996-4F3D-A900-0D23F38815AA}" destId="{6D88FB7E-DDA2-4553-A867-D863DE776CF2}" srcOrd="1" destOrd="1" presId="urn:microsoft.com/office/officeart/2005/8/layout/vProcess5"/>
    <dgm:cxn modelId="{99BC0230-5AF3-49EB-B04D-74ACD0233052}" type="presOf" srcId="{2A72F30F-D0FD-4F0C-B43D-069FE4CCC39B}" destId="{FF34788F-57EB-4D80-A9FA-12BF4E039F9C}" srcOrd="0" destOrd="0" presId="urn:microsoft.com/office/officeart/2005/8/layout/vProcess5"/>
    <dgm:cxn modelId="{8DFBA014-DE4D-401F-A04A-C8508166CD1A}" type="presOf" srcId="{2C7EBAE6-87C7-4E79-9E42-6927C9FF294C}" destId="{62523FCF-00AB-4A8C-91FC-B38052A001B4}" srcOrd="0" destOrd="2" presId="urn:microsoft.com/office/officeart/2005/8/layout/vProcess5"/>
    <dgm:cxn modelId="{9D10CBE4-A52D-48B1-B131-5066E6084989}" type="presOf" srcId="{A330E3F4-1215-453A-9C11-7FD4FC114306}" destId="{7B8F4D64-FCE5-42EE-BFA1-6E2C801C669B}" srcOrd="1" destOrd="0" presId="urn:microsoft.com/office/officeart/2005/8/layout/vProcess5"/>
    <dgm:cxn modelId="{3580A018-F2EC-43D3-A4A6-24550FAD9F64}" type="presOf" srcId="{57A39192-0804-4FA3-90FB-8BE4DE4C1499}" destId="{6D88FB7E-DDA2-4553-A867-D863DE776CF2}" srcOrd="1" destOrd="0" presId="urn:microsoft.com/office/officeart/2005/8/layout/vProcess5"/>
    <dgm:cxn modelId="{DA75B767-1E8F-41E4-8942-3075051DB1CE}" type="presOf" srcId="{2C8CD465-8474-46EC-907C-9A1173305E4E}" destId="{62523FCF-00AB-4A8C-91FC-B38052A001B4}" srcOrd="0" destOrd="1" presId="urn:microsoft.com/office/officeart/2005/8/layout/vProcess5"/>
    <dgm:cxn modelId="{40D85123-A429-4424-83EF-1E7E3456D71B}" srcId="{57A39192-0804-4FA3-90FB-8BE4DE4C1499}" destId="{A9203A49-6996-4F3D-A900-0D23F38815AA}" srcOrd="0" destOrd="0" parTransId="{64A9D151-0D3D-45FD-8B26-05083EA43582}" sibTransId="{157159AB-14CE-4CBF-A45F-14E4F5C195B3}"/>
    <dgm:cxn modelId="{AE71CDC9-8464-4865-8BE2-F132615E45CA}" type="presOf" srcId="{2C8CD465-8474-46EC-907C-9A1173305E4E}" destId="{7B8F4D64-FCE5-42EE-BFA1-6E2C801C669B}" srcOrd="1" destOrd="1" presId="urn:microsoft.com/office/officeart/2005/8/layout/vProcess5"/>
    <dgm:cxn modelId="{87AF3B28-4C8B-4616-B28D-926D15FA25C6}" type="presOf" srcId="{2C7EBAE6-87C7-4E79-9E42-6927C9FF294C}" destId="{7B8F4D64-FCE5-42EE-BFA1-6E2C801C669B}" srcOrd="1" destOrd="2" presId="urn:microsoft.com/office/officeart/2005/8/layout/vProcess5"/>
    <dgm:cxn modelId="{B18F0B16-9331-435B-9015-1938CA5F610E}" type="presOf" srcId="{A9203A49-6996-4F3D-A900-0D23F38815AA}" destId="{54C55CE3-17BE-4D97-828E-5C7BB6E75418}" srcOrd="0" destOrd="1" presId="urn:microsoft.com/office/officeart/2005/8/layout/vProcess5"/>
    <dgm:cxn modelId="{05D0E84F-71B6-4027-9096-E73201B97BAF}" srcId="{A330E3F4-1215-453A-9C11-7FD4FC114306}" destId="{2C7EBAE6-87C7-4E79-9E42-6927C9FF294C}" srcOrd="1" destOrd="0" parTransId="{71585304-FDBF-4D04-A050-A1EE5ACA1265}" sibTransId="{E9A0E3B0-6976-4666-A5D6-FDDE57702246}"/>
    <dgm:cxn modelId="{6EFD4FDB-1919-4ADC-9E63-7FBAA860605B}" srcId="{A330E3F4-1215-453A-9C11-7FD4FC114306}" destId="{2C8CD465-8474-46EC-907C-9A1173305E4E}" srcOrd="0" destOrd="0" parTransId="{101CBE5B-D09B-4214-92FB-26BCD44217CB}" sibTransId="{7572C111-11A7-44D3-909B-A92FFBB57A0D}"/>
    <dgm:cxn modelId="{9D2F35D5-B81C-41AB-A63C-5B700601E79E}" type="presOf" srcId="{A330E3F4-1215-453A-9C11-7FD4FC114306}" destId="{62523FCF-00AB-4A8C-91FC-B38052A001B4}" srcOrd="0" destOrd="0" presId="urn:microsoft.com/office/officeart/2005/8/layout/vProcess5"/>
    <dgm:cxn modelId="{42DB68BF-6D27-44A8-8293-AE087EBF8E89}" type="presOf" srcId="{D2D41E4A-0014-427B-8A6E-996426C2C23A}" destId="{F09A025E-0773-4DB4-BFD2-0B8B4EF34C17}" srcOrd="0" destOrd="0" presId="urn:microsoft.com/office/officeart/2005/8/layout/vProcess5"/>
    <dgm:cxn modelId="{BFBBC1FB-5ECF-4B22-8EA2-D32419D80DA4}" srcId="{D2D41E4A-0014-427B-8A6E-996426C2C23A}" destId="{A330E3F4-1215-453A-9C11-7FD4FC114306}" srcOrd="1" destOrd="0" parTransId="{5171251A-B15B-4E71-B77C-9C0A0A165311}" sibTransId="{2548A673-2E70-424D-8E34-B24A32B870B5}"/>
    <dgm:cxn modelId="{F6478A63-85AE-44A3-B7E0-77518D513706}" type="presOf" srcId="{57A39192-0804-4FA3-90FB-8BE4DE4C1499}" destId="{54C55CE3-17BE-4D97-828E-5C7BB6E75418}" srcOrd="0" destOrd="0" presId="urn:microsoft.com/office/officeart/2005/8/layout/vProcess5"/>
    <dgm:cxn modelId="{92D4B193-5971-440C-8F8D-FB3F07AD0042}" srcId="{D2D41E4A-0014-427B-8A6E-996426C2C23A}" destId="{57A39192-0804-4FA3-90FB-8BE4DE4C1499}" srcOrd="0" destOrd="0" parTransId="{7517FF03-68F9-460A-8EFB-E80E1F7FAC78}" sibTransId="{2A72F30F-D0FD-4F0C-B43D-069FE4CCC39B}"/>
    <dgm:cxn modelId="{3D3B83D1-DB2F-4D28-92C2-18F4CED2857B}" type="presParOf" srcId="{F09A025E-0773-4DB4-BFD2-0B8B4EF34C17}" destId="{1A20845C-B18B-4EEE-A4EB-BEEF8247B581}" srcOrd="0" destOrd="0" presId="urn:microsoft.com/office/officeart/2005/8/layout/vProcess5"/>
    <dgm:cxn modelId="{C0EA9821-B712-4366-B60E-E430414B604D}" type="presParOf" srcId="{F09A025E-0773-4DB4-BFD2-0B8B4EF34C17}" destId="{54C55CE3-17BE-4D97-828E-5C7BB6E75418}" srcOrd="1" destOrd="0" presId="urn:microsoft.com/office/officeart/2005/8/layout/vProcess5"/>
    <dgm:cxn modelId="{E3DB1D35-7685-4FD9-BA69-7EC61AEFCCE2}" type="presParOf" srcId="{F09A025E-0773-4DB4-BFD2-0B8B4EF34C17}" destId="{62523FCF-00AB-4A8C-91FC-B38052A001B4}" srcOrd="2" destOrd="0" presId="urn:microsoft.com/office/officeart/2005/8/layout/vProcess5"/>
    <dgm:cxn modelId="{D5B94144-7A2D-4BDF-AD3B-1C1A7725F69A}" type="presParOf" srcId="{F09A025E-0773-4DB4-BFD2-0B8B4EF34C17}" destId="{FF34788F-57EB-4D80-A9FA-12BF4E039F9C}" srcOrd="3" destOrd="0" presId="urn:microsoft.com/office/officeart/2005/8/layout/vProcess5"/>
    <dgm:cxn modelId="{C7309B49-7802-4F86-9338-B26DE152C689}" type="presParOf" srcId="{F09A025E-0773-4DB4-BFD2-0B8B4EF34C17}" destId="{6D88FB7E-DDA2-4553-A867-D863DE776CF2}" srcOrd="4" destOrd="0" presId="urn:microsoft.com/office/officeart/2005/8/layout/vProcess5"/>
    <dgm:cxn modelId="{F549D7E7-FEB1-4149-B29A-06CFA962AEA1}" type="presParOf" srcId="{F09A025E-0773-4DB4-BFD2-0B8B4EF34C17}" destId="{7B8F4D64-FCE5-42EE-BFA1-6E2C801C669B}"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2D41E4A-0014-427B-8A6E-996426C2C23A}"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s-ES"/>
        </a:p>
      </dgm:t>
    </dgm:pt>
    <dgm:pt modelId="{57A39192-0804-4FA3-90FB-8BE4DE4C1499}">
      <dgm:prSet phldrT="[Texto]"/>
      <dgm:spPr/>
      <dgm:t>
        <a:bodyPr/>
        <a:lstStyle/>
        <a:p>
          <a:r>
            <a:rPr lang="es-ES" dirty="0" smtClean="0"/>
            <a:t>ISQC 1 </a:t>
          </a:r>
          <a:endParaRPr lang="es-ES" dirty="0"/>
        </a:p>
      </dgm:t>
    </dgm:pt>
    <dgm:pt modelId="{7517FF03-68F9-460A-8EFB-E80E1F7FAC78}" type="parTrans" cxnId="{92D4B193-5971-440C-8F8D-FB3F07AD0042}">
      <dgm:prSet/>
      <dgm:spPr/>
      <dgm:t>
        <a:bodyPr/>
        <a:lstStyle/>
        <a:p>
          <a:endParaRPr lang="es-ES"/>
        </a:p>
      </dgm:t>
    </dgm:pt>
    <dgm:pt modelId="{2A72F30F-D0FD-4F0C-B43D-069FE4CCC39B}" type="sibTrans" cxnId="{92D4B193-5971-440C-8F8D-FB3F07AD0042}">
      <dgm:prSet/>
      <dgm:spPr/>
      <dgm:t>
        <a:bodyPr/>
        <a:lstStyle/>
        <a:p>
          <a:endParaRPr lang="es-ES"/>
        </a:p>
      </dgm:t>
    </dgm:pt>
    <dgm:pt modelId="{A9203A49-6996-4F3D-A900-0D23F38815AA}">
      <dgm:prSet phldrT="[Texto]"/>
      <dgm:spPr/>
      <dgm:t>
        <a:bodyPr/>
        <a:lstStyle/>
        <a:p>
          <a:r>
            <a:rPr lang="es-CO" dirty="0" smtClean="0"/>
            <a:t>Es aplicable ampliamente al desempeño de las auditorías prestando menos atención a las expectativas o requisitos para otros tipos de compromisos.</a:t>
          </a:r>
          <a:endParaRPr lang="es-ES" dirty="0"/>
        </a:p>
      </dgm:t>
    </dgm:pt>
    <dgm:pt modelId="{64A9D151-0D3D-45FD-8B26-05083EA43582}" type="parTrans" cxnId="{40D85123-A429-4424-83EF-1E7E3456D71B}">
      <dgm:prSet/>
      <dgm:spPr/>
      <dgm:t>
        <a:bodyPr/>
        <a:lstStyle/>
        <a:p>
          <a:endParaRPr lang="es-ES"/>
        </a:p>
      </dgm:t>
    </dgm:pt>
    <dgm:pt modelId="{157159AB-14CE-4CBF-A45F-14E4F5C195B3}" type="sibTrans" cxnId="{40D85123-A429-4424-83EF-1E7E3456D71B}">
      <dgm:prSet/>
      <dgm:spPr/>
      <dgm:t>
        <a:bodyPr/>
        <a:lstStyle/>
        <a:p>
          <a:endParaRPr lang="es-ES"/>
        </a:p>
      </dgm:t>
    </dgm:pt>
    <dgm:pt modelId="{A330E3F4-1215-453A-9C11-7FD4FC114306}">
      <dgm:prSet phldrT="[Texto]"/>
      <dgm:spPr/>
      <dgm:t>
        <a:bodyPr/>
        <a:lstStyle/>
        <a:p>
          <a:r>
            <a:rPr lang="es-CO" dirty="0" smtClean="0"/>
            <a:t>QMA</a:t>
          </a:r>
          <a:endParaRPr lang="es-ES" dirty="0"/>
        </a:p>
      </dgm:t>
    </dgm:pt>
    <dgm:pt modelId="{5171251A-B15B-4E71-B77C-9C0A0A165311}" type="parTrans" cxnId="{BFBBC1FB-5ECF-4B22-8EA2-D32419D80DA4}">
      <dgm:prSet/>
      <dgm:spPr/>
      <dgm:t>
        <a:bodyPr/>
        <a:lstStyle/>
        <a:p>
          <a:endParaRPr lang="es-ES"/>
        </a:p>
      </dgm:t>
    </dgm:pt>
    <dgm:pt modelId="{2548A673-2E70-424D-8E34-B24A32B870B5}" type="sibTrans" cxnId="{BFBBC1FB-5ECF-4B22-8EA2-D32419D80DA4}">
      <dgm:prSet/>
      <dgm:spPr/>
      <dgm:t>
        <a:bodyPr/>
        <a:lstStyle/>
        <a:p>
          <a:endParaRPr lang="es-ES"/>
        </a:p>
      </dgm:t>
    </dgm:pt>
    <dgm:pt modelId="{2C8CD465-8474-46EC-907C-9A1173305E4E}">
      <dgm:prSet phldrT="[Texto]"/>
      <dgm:spPr/>
      <dgm:t>
        <a:bodyPr/>
        <a:lstStyle/>
        <a:p>
          <a:r>
            <a:rPr lang="es-CO" dirty="0" smtClean="0"/>
            <a:t>Permitiría a una empresa considerar sus objetivos de calidad y los riesgos relacionados no sólo en las auditorías.</a:t>
          </a:r>
          <a:endParaRPr lang="es-ES" dirty="0"/>
        </a:p>
      </dgm:t>
    </dgm:pt>
    <dgm:pt modelId="{101CBE5B-D09B-4214-92FB-26BCD44217CB}" type="parTrans" cxnId="{6EFD4FDB-1919-4ADC-9E63-7FBAA860605B}">
      <dgm:prSet/>
      <dgm:spPr/>
      <dgm:t>
        <a:bodyPr/>
        <a:lstStyle/>
        <a:p>
          <a:endParaRPr lang="es-ES"/>
        </a:p>
      </dgm:t>
    </dgm:pt>
    <dgm:pt modelId="{7572C111-11A7-44D3-909B-A92FFBB57A0D}" type="sibTrans" cxnId="{6EFD4FDB-1919-4ADC-9E63-7FBAA860605B}">
      <dgm:prSet/>
      <dgm:spPr/>
      <dgm:t>
        <a:bodyPr/>
        <a:lstStyle/>
        <a:p>
          <a:endParaRPr lang="es-ES"/>
        </a:p>
      </dgm:t>
    </dgm:pt>
    <dgm:pt modelId="{F09A025E-0773-4DB4-BFD2-0B8B4EF34C17}" type="pres">
      <dgm:prSet presAssocID="{D2D41E4A-0014-427B-8A6E-996426C2C23A}" presName="outerComposite" presStyleCnt="0">
        <dgm:presLayoutVars>
          <dgm:chMax val="5"/>
          <dgm:dir/>
          <dgm:resizeHandles val="exact"/>
        </dgm:presLayoutVars>
      </dgm:prSet>
      <dgm:spPr/>
      <dgm:t>
        <a:bodyPr/>
        <a:lstStyle/>
        <a:p>
          <a:endParaRPr lang="es-ES"/>
        </a:p>
      </dgm:t>
    </dgm:pt>
    <dgm:pt modelId="{1A20845C-B18B-4EEE-A4EB-BEEF8247B581}" type="pres">
      <dgm:prSet presAssocID="{D2D41E4A-0014-427B-8A6E-996426C2C23A}" presName="dummyMaxCanvas" presStyleCnt="0">
        <dgm:presLayoutVars/>
      </dgm:prSet>
      <dgm:spPr/>
    </dgm:pt>
    <dgm:pt modelId="{54C55CE3-17BE-4D97-828E-5C7BB6E75418}" type="pres">
      <dgm:prSet presAssocID="{D2D41E4A-0014-427B-8A6E-996426C2C23A}" presName="TwoNodes_1" presStyleLbl="node1" presStyleIdx="0" presStyleCnt="2">
        <dgm:presLayoutVars>
          <dgm:bulletEnabled val="1"/>
        </dgm:presLayoutVars>
      </dgm:prSet>
      <dgm:spPr/>
      <dgm:t>
        <a:bodyPr/>
        <a:lstStyle/>
        <a:p>
          <a:endParaRPr lang="es-ES"/>
        </a:p>
      </dgm:t>
    </dgm:pt>
    <dgm:pt modelId="{62523FCF-00AB-4A8C-91FC-B38052A001B4}" type="pres">
      <dgm:prSet presAssocID="{D2D41E4A-0014-427B-8A6E-996426C2C23A}" presName="TwoNodes_2" presStyleLbl="node1" presStyleIdx="1" presStyleCnt="2" custScaleX="117647" custScaleY="137035">
        <dgm:presLayoutVars>
          <dgm:bulletEnabled val="1"/>
        </dgm:presLayoutVars>
      </dgm:prSet>
      <dgm:spPr/>
      <dgm:t>
        <a:bodyPr/>
        <a:lstStyle/>
        <a:p>
          <a:endParaRPr lang="es-ES"/>
        </a:p>
      </dgm:t>
    </dgm:pt>
    <dgm:pt modelId="{FF34788F-57EB-4D80-A9FA-12BF4E039F9C}" type="pres">
      <dgm:prSet presAssocID="{D2D41E4A-0014-427B-8A6E-996426C2C23A}" presName="TwoConn_1-2" presStyleLbl="fgAccFollowNode1" presStyleIdx="0" presStyleCnt="1">
        <dgm:presLayoutVars>
          <dgm:bulletEnabled val="1"/>
        </dgm:presLayoutVars>
      </dgm:prSet>
      <dgm:spPr/>
      <dgm:t>
        <a:bodyPr/>
        <a:lstStyle/>
        <a:p>
          <a:endParaRPr lang="es-ES"/>
        </a:p>
      </dgm:t>
    </dgm:pt>
    <dgm:pt modelId="{6D88FB7E-DDA2-4553-A867-D863DE776CF2}" type="pres">
      <dgm:prSet presAssocID="{D2D41E4A-0014-427B-8A6E-996426C2C23A}" presName="TwoNodes_1_text" presStyleLbl="node1" presStyleIdx="1" presStyleCnt="2">
        <dgm:presLayoutVars>
          <dgm:bulletEnabled val="1"/>
        </dgm:presLayoutVars>
      </dgm:prSet>
      <dgm:spPr/>
      <dgm:t>
        <a:bodyPr/>
        <a:lstStyle/>
        <a:p>
          <a:endParaRPr lang="es-ES"/>
        </a:p>
      </dgm:t>
    </dgm:pt>
    <dgm:pt modelId="{7B8F4D64-FCE5-42EE-BFA1-6E2C801C669B}" type="pres">
      <dgm:prSet presAssocID="{D2D41E4A-0014-427B-8A6E-996426C2C23A}" presName="TwoNodes_2_text" presStyleLbl="node1" presStyleIdx="1" presStyleCnt="2">
        <dgm:presLayoutVars>
          <dgm:bulletEnabled val="1"/>
        </dgm:presLayoutVars>
      </dgm:prSet>
      <dgm:spPr/>
      <dgm:t>
        <a:bodyPr/>
        <a:lstStyle/>
        <a:p>
          <a:endParaRPr lang="es-ES"/>
        </a:p>
      </dgm:t>
    </dgm:pt>
  </dgm:ptLst>
  <dgm:cxnLst>
    <dgm:cxn modelId="{AE71CDC9-8464-4865-8BE2-F132615E45CA}" type="presOf" srcId="{2C8CD465-8474-46EC-907C-9A1173305E4E}" destId="{7B8F4D64-FCE5-42EE-BFA1-6E2C801C669B}" srcOrd="1" destOrd="1" presId="urn:microsoft.com/office/officeart/2005/8/layout/vProcess5"/>
    <dgm:cxn modelId="{9D2F35D5-B81C-41AB-A63C-5B700601E79E}" type="presOf" srcId="{A330E3F4-1215-453A-9C11-7FD4FC114306}" destId="{62523FCF-00AB-4A8C-91FC-B38052A001B4}" srcOrd="0" destOrd="0" presId="urn:microsoft.com/office/officeart/2005/8/layout/vProcess5"/>
    <dgm:cxn modelId="{92D4B193-5971-440C-8F8D-FB3F07AD0042}" srcId="{D2D41E4A-0014-427B-8A6E-996426C2C23A}" destId="{57A39192-0804-4FA3-90FB-8BE4DE4C1499}" srcOrd="0" destOrd="0" parTransId="{7517FF03-68F9-460A-8EFB-E80E1F7FAC78}" sibTransId="{2A72F30F-D0FD-4F0C-B43D-069FE4CCC39B}"/>
    <dgm:cxn modelId="{3580A018-F2EC-43D3-A4A6-24550FAD9F64}" type="presOf" srcId="{57A39192-0804-4FA3-90FB-8BE4DE4C1499}" destId="{6D88FB7E-DDA2-4553-A867-D863DE776CF2}" srcOrd="1" destOrd="0" presId="urn:microsoft.com/office/officeart/2005/8/layout/vProcess5"/>
    <dgm:cxn modelId="{B18F0B16-9331-435B-9015-1938CA5F610E}" type="presOf" srcId="{A9203A49-6996-4F3D-A900-0D23F38815AA}" destId="{54C55CE3-17BE-4D97-828E-5C7BB6E75418}" srcOrd="0" destOrd="1" presId="urn:microsoft.com/office/officeart/2005/8/layout/vProcess5"/>
    <dgm:cxn modelId="{DA75B767-1E8F-41E4-8942-3075051DB1CE}" type="presOf" srcId="{2C8CD465-8474-46EC-907C-9A1173305E4E}" destId="{62523FCF-00AB-4A8C-91FC-B38052A001B4}" srcOrd="0" destOrd="1" presId="urn:microsoft.com/office/officeart/2005/8/layout/vProcess5"/>
    <dgm:cxn modelId="{BFBBC1FB-5ECF-4B22-8EA2-D32419D80DA4}" srcId="{D2D41E4A-0014-427B-8A6E-996426C2C23A}" destId="{A330E3F4-1215-453A-9C11-7FD4FC114306}" srcOrd="1" destOrd="0" parTransId="{5171251A-B15B-4E71-B77C-9C0A0A165311}" sibTransId="{2548A673-2E70-424D-8E34-B24A32B870B5}"/>
    <dgm:cxn modelId="{F6478A63-85AE-44A3-B7E0-77518D513706}" type="presOf" srcId="{57A39192-0804-4FA3-90FB-8BE4DE4C1499}" destId="{54C55CE3-17BE-4D97-828E-5C7BB6E75418}" srcOrd="0" destOrd="0" presId="urn:microsoft.com/office/officeart/2005/8/layout/vProcess5"/>
    <dgm:cxn modelId="{40D85123-A429-4424-83EF-1E7E3456D71B}" srcId="{57A39192-0804-4FA3-90FB-8BE4DE4C1499}" destId="{A9203A49-6996-4F3D-A900-0D23F38815AA}" srcOrd="0" destOrd="0" parTransId="{64A9D151-0D3D-45FD-8B26-05083EA43582}" sibTransId="{157159AB-14CE-4CBF-A45F-14E4F5C195B3}"/>
    <dgm:cxn modelId="{6EFD4FDB-1919-4ADC-9E63-7FBAA860605B}" srcId="{A330E3F4-1215-453A-9C11-7FD4FC114306}" destId="{2C8CD465-8474-46EC-907C-9A1173305E4E}" srcOrd="0" destOrd="0" parTransId="{101CBE5B-D09B-4214-92FB-26BCD44217CB}" sibTransId="{7572C111-11A7-44D3-909B-A92FFBB57A0D}"/>
    <dgm:cxn modelId="{D760468F-7551-4583-A704-AB6A99D0FAFC}" type="presOf" srcId="{A9203A49-6996-4F3D-A900-0D23F38815AA}" destId="{6D88FB7E-DDA2-4553-A867-D863DE776CF2}" srcOrd="1" destOrd="1" presId="urn:microsoft.com/office/officeart/2005/8/layout/vProcess5"/>
    <dgm:cxn modelId="{99BC0230-5AF3-49EB-B04D-74ACD0233052}" type="presOf" srcId="{2A72F30F-D0FD-4F0C-B43D-069FE4CCC39B}" destId="{FF34788F-57EB-4D80-A9FA-12BF4E039F9C}" srcOrd="0" destOrd="0" presId="urn:microsoft.com/office/officeart/2005/8/layout/vProcess5"/>
    <dgm:cxn modelId="{9D10CBE4-A52D-48B1-B131-5066E6084989}" type="presOf" srcId="{A330E3F4-1215-453A-9C11-7FD4FC114306}" destId="{7B8F4D64-FCE5-42EE-BFA1-6E2C801C669B}" srcOrd="1" destOrd="0" presId="urn:microsoft.com/office/officeart/2005/8/layout/vProcess5"/>
    <dgm:cxn modelId="{42DB68BF-6D27-44A8-8293-AE087EBF8E89}" type="presOf" srcId="{D2D41E4A-0014-427B-8A6E-996426C2C23A}" destId="{F09A025E-0773-4DB4-BFD2-0B8B4EF34C17}" srcOrd="0" destOrd="0" presId="urn:microsoft.com/office/officeart/2005/8/layout/vProcess5"/>
    <dgm:cxn modelId="{3D3B83D1-DB2F-4D28-92C2-18F4CED2857B}" type="presParOf" srcId="{F09A025E-0773-4DB4-BFD2-0B8B4EF34C17}" destId="{1A20845C-B18B-4EEE-A4EB-BEEF8247B581}" srcOrd="0" destOrd="0" presId="urn:microsoft.com/office/officeart/2005/8/layout/vProcess5"/>
    <dgm:cxn modelId="{C0EA9821-B712-4366-B60E-E430414B604D}" type="presParOf" srcId="{F09A025E-0773-4DB4-BFD2-0B8B4EF34C17}" destId="{54C55CE3-17BE-4D97-828E-5C7BB6E75418}" srcOrd="1" destOrd="0" presId="urn:microsoft.com/office/officeart/2005/8/layout/vProcess5"/>
    <dgm:cxn modelId="{E3DB1D35-7685-4FD9-BA69-7EC61AEFCCE2}" type="presParOf" srcId="{F09A025E-0773-4DB4-BFD2-0B8B4EF34C17}" destId="{62523FCF-00AB-4A8C-91FC-B38052A001B4}" srcOrd="2" destOrd="0" presId="urn:microsoft.com/office/officeart/2005/8/layout/vProcess5"/>
    <dgm:cxn modelId="{D5B94144-7A2D-4BDF-AD3B-1C1A7725F69A}" type="presParOf" srcId="{F09A025E-0773-4DB4-BFD2-0B8B4EF34C17}" destId="{FF34788F-57EB-4D80-A9FA-12BF4E039F9C}" srcOrd="3" destOrd="0" presId="urn:microsoft.com/office/officeart/2005/8/layout/vProcess5"/>
    <dgm:cxn modelId="{C7309B49-7802-4F86-9338-B26DE152C689}" type="presParOf" srcId="{F09A025E-0773-4DB4-BFD2-0B8B4EF34C17}" destId="{6D88FB7E-DDA2-4553-A867-D863DE776CF2}" srcOrd="4" destOrd="0" presId="urn:microsoft.com/office/officeart/2005/8/layout/vProcess5"/>
    <dgm:cxn modelId="{F549D7E7-FEB1-4149-B29A-06CFA962AEA1}" type="presParOf" srcId="{F09A025E-0773-4DB4-BFD2-0B8B4EF34C17}" destId="{7B8F4D64-FCE5-42EE-BFA1-6E2C801C669B}"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DBAE042-08C3-40FA-913F-CE124E509D66}" type="doc">
      <dgm:prSet loTypeId="urn:microsoft.com/office/officeart/2005/8/layout/pyramid2" loCatId="pyramid" qsTypeId="urn:microsoft.com/office/officeart/2005/8/quickstyle/simple5" qsCatId="simple" csTypeId="urn:microsoft.com/office/officeart/2005/8/colors/accent1_2" csCatId="accent1" phldr="1"/>
      <dgm:spPr/>
    </dgm:pt>
    <dgm:pt modelId="{EC1EBA6F-F2F5-4C1F-8562-60E239557634}">
      <dgm:prSet phldrT="[Texto]"/>
      <dgm:spPr/>
      <dgm:t>
        <a:bodyPr/>
        <a:lstStyle/>
        <a:p>
          <a:r>
            <a:rPr lang="es-ES" dirty="0" smtClean="0"/>
            <a:t>REVISIÓN ISQC 1</a:t>
          </a:r>
          <a:endParaRPr lang="es-ES" dirty="0"/>
        </a:p>
      </dgm:t>
    </dgm:pt>
    <dgm:pt modelId="{9031B4F7-70BD-4E5E-ACA9-B809064A60CA}" type="parTrans" cxnId="{980B9882-C3CB-4572-964D-F438BDC841AA}">
      <dgm:prSet/>
      <dgm:spPr/>
      <dgm:t>
        <a:bodyPr/>
        <a:lstStyle/>
        <a:p>
          <a:endParaRPr lang="es-ES"/>
        </a:p>
      </dgm:t>
    </dgm:pt>
    <dgm:pt modelId="{DE9C585D-63E2-4574-A462-597D5B5509AE}" type="sibTrans" cxnId="{980B9882-C3CB-4572-964D-F438BDC841AA}">
      <dgm:prSet/>
      <dgm:spPr/>
      <dgm:t>
        <a:bodyPr/>
        <a:lstStyle/>
        <a:p>
          <a:endParaRPr lang="es-ES"/>
        </a:p>
      </dgm:t>
    </dgm:pt>
    <dgm:pt modelId="{C44A9F21-E41C-4397-B323-DE4D458544CB}">
      <dgm:prSet phldrT="[Texto]"/>
      <dgm:spPr>
        <a:solidFill>
          <a:schemeClr val="accent3">
            <a:lumMod val="20000"/>
            <a:lumOff val="80000"/>
            <a:alpha val="90000"/>
          </a:schemeClr>
        </a:solidFill>
      </dgm:spPr>
      <dgm:t>
        <a:bodyPr/>
        <a:lstStyle/>
        <a:p>
          <a:r>
            <a:rPr lang="es-ES" dirty="0" smtClean="0"/>
            <a:t>Mejorar la revisión del Control de Calidad de los encargos  EQCR</a:t>
          </a:r>
          <a:endParaRPr lang="es-ES" dirty="0"/>
        </a:p>
      </dgm:t>
    </dgm:pt>
    <dgm:pt modelId="{D73A3155-A2DE-46C3-8E2C-EB9854EE260F}" type="parTrans" cxnId="{A08C6FBF-FE31-4538-9B2A-63B285AC4097}">
      <dgm:prSet/>
      <dgm:spPr/>
      <dgm:t>
        <a:bodyPr/>
        <a:lstStyle/>
        <a:p>
          <a:endParaRPr lang="es-ES"/>
        </a:p>
      </dgm:t>
    </dgm:pt>
    <dgm:pt modelId="{14A773AF-0F77-49AB-8CE0-263B80593575}" type="sibTrans" cxnId="{A08C6FBF-FE31-4538-9B2A-63B285AC4097}">
      <dgm:prSet/>
      <dgm:spPr/>
      <dgm:t>
        <a:bodyPr/>
        <a:lstStyle/>
        <a:p>
          <a:endParaRPr lang="es-ES"/>
        </a:p>
      </dgm:t>
    </dgm:pt>
    <dgm:pt modelId="{838FE6DB-09B1-41C0-BA2F-1C7C64E79358}" type="pres">
      <dgm:prSet presAssocID="{0DBAE042-08C3-40FA-913F-CE124E509D66}" presName="compositeShape" presStyleCnt="0">
        <dgm:presLayoutVars>
          <dgm:dir/>
          <dgm:resizeHandles/>
        </dgm:presLayoutVars>
      </dgm:prSet>
      <dgm:spPr/>
    </dgm:pt>
    <dgm:pt modelId="{2967ABD1-EE20-4858-A91A-D923EFB82E4C}" type="pres">
      <dgm:prSet presAssocID="{0DBAE042-08C3-40FA-913F-CE124E509D66}" presName="pyramid" presStyleLbl="node1" presStyleIdx="0" presStyleCnt="1"/>
      <dgm:spPr/>
    </dgm:pt>
    <dgm:pt modelId="{9E860C6B-D600-4900-9B9C-A15ABF5FE6AC}" type="pres">
      <dgm:prSet presAssocID="{0DBAE042-08C3-40FA-913F-CE124E509D66}" presName="theList" presStyleCnt="0"/>
      <dgm:spPr/>
    </dgm:pt>
    <dgm:pt modelId="{D4257205-E546-486C-BEA9-2B54D1B42A87}" type="pres">
      <dgm:prSet presAssocID="{EC1EBA6F-F2F5-4C1F-8562-60E239557634}" presName="aNode" presStyleLbl="fgAcc1" presStyleIdx="0" presStyleCnt="2">
        <dgm:presLayoutVars>
          <dgm:bulletEnabled val="1"/>
        </dgm:presLayoutVars>
      </dgm:prSet>
      <dgm:spPr/>
      <dgm:t>
        <a:bodyPr/>
        <a:lstStyle/>
        <a:p>
          <a:endParaRPr lang="es-ES"/>
        </a:p>
      </dgm:t>
    </dgm:pt>
    <dgm:pt modelId="{77BD9CAE-8325-45AB-A7FB-F8E37F9BBBFD}" type="pres">
      <dgm:prSet presAssocID="{EC1EBA6F-F2F5-4C1F-8562-60E239557634}" presName="aSpace" presStyleCnt="0"/>
      <dgm:spPr/>
    </dgm:pt>
    <dgm:pt modelId="{DF1DC0FD-664A-44AC-94D2-D7D20615FDF8}" type="pres">
      <dgm:prSet presAssocID="{C44A9F21-E41C-4397-B323-DE4D458544CB}" presName="aNode" presStyleLbl="fgAcc1" presStyleIdx="1" presStyleCnt="2">
        <dgm:presLayoutVars>
          <dgm:bulletEnabled val="1"/>
        </dgm:presLayoutVars>
      </dgm:prSet>
      <dgm:spPr/>
      <dgm:t>
        <a:bodyPr/>
        <a:lstStyle/>
        <a:p>
          <a:endParaRPr lang="es-ES"/>
        </a:p>
      </dgm:t>
    </dgm:pt>
    <dgm:pt modelId="{364F7098-C072-400F-BA5D-5C48262FFFE1}" type="pres">
      <dgm:prSet presAssocID="{C44A9F21-E41C-4397-B323-DE4D458544CB}" presName="aSpace" presStyleCnt="0"/>
      <dgm:spPr/>
    </dgm:pt>
  </dgm:ptLst>
  <dgm:cxnLst>
    <dgm:cxn modelId="{53D6D4A7-C78D-4CD4-A410-6F9B332BB727}" type="presOf" srcId="{0DBAE042-08C3-40FA-913F-CE124E509D66}" destId="{838FE6DB-09B1-41C0-BA2F-1C7C64E79358}" srcOrd="0" destOrd="0" presId="urn:microsoft.com/office/officeart/2005/8/layout/pyramid2"/>
    <dgm:cxn modelId="{980B9882-C3CB-4572-964D-F438BDC841AA}" srcId="{0DBAE042-08C3-40FA-913F-CE124E509D66}" destId="{EC1EBA6F-F2F5-4C1F-8562-60E239557634}" srcOrd="0" destOrd="0" parTransId="{9031B4F7-70BD-4E5E-ACA9-B809064A60CA}" sibTransId="{DE9C585D-63E2-4574-A462-597D5B5509AE}"/>
    <dgm:cxn modelId="{A08C6FBF-FE31-4538-9B2A-63B285AC4097}" srcId="{0DBAE042-08C3-40FA-913F-CE124E509D66}" destId="{C44A9F21-E41C-4397-B323-DE4D458544CB}" srcOrd="1" destOrd="0" parTransId="{D73A3155-A2DE-46C3-8E2C-EB9854EE260F}" sibTransId="{14A773AF-0F77-49AB-8CE0-263B80593575}"/>
    <dgm:cxn modelId="{EE5AA67F-E176-4BAE-9A22-161FE737F735}" type="presOf" srcId="{C44A9F21-E41C-4397-B323-DE4D458544CB}" destId="{DF1DC0FD-664A-44AC-94D2-D7D20615FDF8}" srcOrd="0" destOrd="0" presId="urn:microsoft.com/office/officeart/2005/8/layout/pyramid2"/>
    <dgm:cxn modelId="{9D1AB867-48BE-4D59-B462-4AF009C36CED}" type="presOf" srcId="{EC1EBA6F-F2F5-4C1F-8562-60E239557634}" destId="{D4257205-E546-486C-BEA9-2B54D1B42A87}" srcOrd="0" destOrd="0" presId="urn:microsoft.com/office/officeart/2005/8/layout/pyramid2"/>
    <dgm:cxn modelId="{232D97D7-86F0-458A-812A-15BAA45542EB}" type="presParOf" srcId="{838FE6DB-09B1-41C0-BA2F-1C7C64E79358}" destId="{2967ABD1-EE20-4858-A91A-D923EFB82E4C}" srcOrd="0" destOrd="0" presId="urn:microsoft.com/office/officeart/2005/8/layout/pyramid2"/>
    <dgm:cxn modelId="{D537B76A-3343-494C-99EA-B340DFD78C15}" type="presParOf" srcId="{838FE6DB-09B1-41C0-BA2F-1C7C64E79358}" destId="{9E860C6B-D600-4900-9B9C-A15ABF5FE6AC}" srcOrd="1" destOrd="0" presId="urn:microsoft.com/office/officeart/2005/8/layout/pyramid2"/>
    <dgm:cxn modelId="{579C939D-04E2-4BCC-B4CB-6ADD6B80EB4E}" type="presParOf" srcId="{9E860C6B-D600-4900-9B9C-A15ABF5FE6AC}" destId="{D4257205-E546-486C-BEA9-2B54D1B42A87}" srcOrd="0" destOrd="0" presId="urn:microsoft.com/office/officeart/2005/8/layout/pyramid2"/>
    <dgm:cxn modelId="{C48800BC-A612-430E-9DD5-0ADFDE49152C}" type="presParOf" srcId="{9E860C6B-D600-4900-9B9C-A15ABF5FE6AC}" destId="{77BD9CAE-8325-45AB-A7FB-F8E37F9BBBFD}" srcOrd="1" destOrd="0" presId="urn:microsoft.com/office/officeart/2005/8/layout/pyramid2"/>
    <dgm:cxn modelId="{304B5973-2E99-4F0D-B732-CADB9BE74724}" type="presParOf" srcId="{9E860C6B-D600-4900-9B9C-A15ABF5FE6AC}" destId="{DF1DC0FD-664A-44AC-94D2-D7D20615FDF8}" srcOrd="2" destOrd="0" presId="urn:microsoft.com/office/officeart/2005/8/layout/pyramid2"/>
    <dgm:cxn modelId="{08B0676D-523D-43C3-9E5C-7C056EE6E653}" type="presParOf" srcId="{9E860C6B-D600-4900-9B9C-A15ABF5FE6AC}" destId="{364F7098-C072-400F-BA5D-5C48262FFFE1}"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AAFD067-BE58-4AA0-9166-8E1E521B9AC2}" type="doc">
      <dgm:prSet loTypeId="urn:microsoft.com/office/officeart/2008/layout/PictureLineup" loCatId="picture" qsTypeId="urn:microsoft.com/office/officeart/2005/8/quickstyle/simple1" qsCatId="simple" csTypeId="urn:microsoft.com/office/officeart/2005/8/colors/accent1_1" csCatId="accent1" phldr="1"/>
      <dgm:spPr/>
      <dgm:t>
        <a:bodyPr/>
        <a:lstStyle/>
        <a:p>
          <a:endParaRPr lang="es-ES"/>
        </a:p>
      </dgm:t>
    </dgm:pt>
    <dgm:pt modelId="{8C504C73-7D46-4378-8FF9-878BB0ADAD35}">
      <dgm:prSet phldrT="[Texto]"/>
      <dgm:spPr/>
      <dgm:t>
        <a:bodyPr/>
        <a:lstStyle/>
        <a:p>
          <a:r>
            <a:rPr lang="es-ES" dirty="0" smtClean="0"/>
            <a:t>Responsabilidades de la firma </a:t>
          </a:r>
          <a:endParaRPr lang="es-ES" dirty="0"/>
        </a:p>
      </dgm:t>
    </dgm:pt>
    <dgm:pt modelId="{7201CE60-09BD-438A-9234-D5B34D1C5BCE}" type="parTrans" cxnId="{825F2BE4-1186-467B-9303-D1258D03D48A}">
      <dgm:prSet/>
      <dgm:spPr/>
      <dgm:t>
        <a:bodyPr/>
        <a:lstStyle/>
        <a:p>
          <a:endParaRPr lang="es-ES"/>
        </a:p>
      </dgm:t>
    </dgm:pt>
    <dgm:pt modelId="{B75FA5FF-078D-4A91-B10D-C8A4E33CE952}" type="sibTrans" cxnId="{825F2BE4-1186-467B-9303-D1258D03D48A}">
      <dgm:prSet/>
      <dgm:spPr/>
      <dgm:t>
        <a:bodyPr/>
        <a:lstStyle/>
        <a:p>
          <a:endParaRPr lang="es-ES"/>
        </a:p>
      </dgm:t>
    </dgm:pt>
    <dgm:pt modelId="{5E145CCB-AB81-4EA2-8F4A-E9BD8338A5CE}">
      <dgm:prSet phldrT="[Texto]"/>
      <dgm:spPr/>
      <dgm:t>
        <a:bodyPr/>
        <a:lstStyle/>
        <a:p>
          <a:r>
            <a:rPr lang="es-ES" dirty="0" smtClean="0"/>
            <a:t>Responsabilidades del evaluador del control de calidad </a:t>
          </a:r>
          <a:endParaRPr lang="es-ES" dirty="0"/>
        </a:p>
      </dgm:t>
    </dgm:pt>
    <dgm:pt modelId="{0D021D17-D6DB-4715-BBCC-DFF8C13471BB}" type="parTrans" cxnId="{27C8141E-DB6A-4069-A6F2-E445E3C12BDB}">
      <dgm:prSet/>
      <dgm:spPr/>
      <dgm:t>
        <a:bodyPr/>
        <a:lstStyle/>
        <a:p>
          <a:endParaRPr lang="es-ES"/>
        </a:p>
      </dgm:t>
    </dgm:pt>
    <dgm:pt modelId="{D0CFCDD9-A936-444B-9730-ED6FE51E6CC1}" type="sibTrans" cxnId="{27C8141E-DB6A-4069-A6F2-E445E3C12BDB}">
      <dgm:prSet/>
      <dgm:spPr/>
      <dgm:t>
        <a:bodyPr/>
        <a:lstStyle/>
        <a:p>
          <a:endParaRPr lang="es-ES"/>
        </a:p>
      </dgm:t>
    </dgm:pt>
    <dgm:pt modelId="{D2F9DF99-E84E-4098-A45A-FFB78838CB82}">
      <dgm:prSet phldrT="[Texto]"/>
      <dgm:spPr/>
      <dgm:t>
        <a:bodyPr/>
        <a:lstStyle/>
        <a:p>
          <a:r>
            <a:rPr lang="es-ES" dirty="0" smtClean="0"/>
            <a:t>Criterios para el evaluador</a:t>
          </a:r>
          <a:endParaRPr lang="es-ES" dirty="0"/>
        </a:p>
      </dgm:t>
    </dgm:pt>
    <dgm:pt modelId="{EB2A2957-8EDB-4E7A-B83E-31006702AD7A}" type="parTrans" cxnId="{BDC01107-5238-4B6D-B75F-AA100ABCE534}">
      <dgm:prSet/>
      <dgm:spPr/>
      <dgm:t>
        <a:bodyPr/>
        <a:lstStyle/>
        <a:p>
          <a:endParaRPr lang="es-ES"/>
        </a:p>
      </dgm:t>
    </dgm:pt>
    <dgm:pt modelId="{69399B97-E5FC-4818-A818-959D96E83A7E}" type="sibTrans" cxnId="{BDC01107-5238-4B6D-B75F-AA100ABCE534}">
      <dgm:prSet/>
      <dgm:spPr/>
      <dgm:t>
        <a:bodyPr/>
        <a:lstStyle/>
        <a:p>
          <a:endParaRPr lang="es-ES"/>
        </a:p>
      </dgm:t>
    </dgm:pt>
    <dgm:pt modelId="{F35D4656-9618-4244-9F76-9671D8FF95FC}" type="pres">
      <dgm:prSet presAssocID="{5AAFD067-BE58-4AA0-9166-8E1E521B9AC2}" presName="Name0" presStyleCnt="0">
        <dgm:presLayoutVars>
          <dgm:chMax/>
          <dgm:chPref/>
          <dgm:dir/>
          <dgm:animLvl val="lvl"/>
          <dgm:resizeHandles val="exact"/>
        </dgm:presLayoutVars>
      </dgm:prSet>
      <dgm:spPr/>
      <dgm:t>
        <a:bodyPr/>
        <a:lstStyle/>
        <a:p>
          <a:endParaRPr lang="es-ES"/>
        </a:p>
      </dgm:t>
    </dgm:pt>
    <dgm:pt modelId="{4410F3E5-DE44-407F-8C34-75BD6ADCB34A}" type="pres">
      <dgm:prSet presAssocID="{8C504C73-7D46-4378-8FF9-878BB0ADAD35}" presName="composite" presStyleCnt="0"/>
      <dgm:spPr/>
    </dgm:pt>
    <dgm:pt modelId="{CC4C917B-E704-466E-971C-6B7062B5B94B}" type="pres">
      <dgm:prSet presAssocID="{8C504C73-7D46-4378-8FF9-878BB0ADAD35}" presName="Image" presStyleLbl="alig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D94F8070-62E5-4E6F-9A5B-15C943DF5ADA}" type="pres">
      <dgm:prSet presAssocID="{8C504C73-7D46-4378-8FF9-878BB0ADAD35}" presName="Accent" presStyleLbl="parChTrans1D1" presStyleIdx="0" presStyleCnt="3"/>
      <dgm:spPr/>
    </dgm:pt>
    <dgm:pt modelId="{6F913A6F-1D75-4483-B7E4-B1F2567216C5}" type="pres">
      <dgm:prSet presAssocID="{8C504C73-7D46-4378-8FF9-878BB0ADAD35}" presName="Parent" presStyleLbl="revTx" presStyleIdx="0" presStyleCnt="3">
        <dgm:presLayoutVars>
          <dgm:chMax val="0"/>
          <dgm:chPref val="0"/>
          <dgm:bulletEnabled val="1"/>
        </dgm:presLayoutVars>
      </dgm:prSet>
      <dgm:spPr/>
      <dgm:t>
        <a:bodyPr/>
        <a:lstStyle/>
        <a:p>
          <a:endParaRPr lang="es-ES"/>
        </a:p>
      </dgm:t>
    </dgm:pt>
    <dgm:pt modelId="{394217AE-9612-431B-955A-3D4DB2A15E37}" type="pres">
      <dgm:prSet presAssocID="{B75FA5FF-078D-4A91-B10D-C8A4E33CE952}" presName="sibTrans" presStyleCnt="0"/>
      <dgm:spPr/>
    </dgm:pt>
    <dgm:pt modelId="{6873FCA7-2082-4975-9B60-32484A7ADFF2}" type="pres">
      <dgm:prSet presAssocID="{5E145CCB-AB81-4EA2-8F4A-E9BD8338A5CE}" presName="composite" presStyleCnt="0"/>
      <dgm:spPr/>
    </dgm:pt>
    <dgm:pt modelId="{149AE36D-EE03-4565-A50D-9FC34B90A0D5}" type="pres">
      <dgm:prSet presAssocID="{5E145CCB-AB81-4EA2-8F4A-E9BD8338A5CE}" presName="Image" presStyleLbl="alig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pt>
    <dgm:pt modelId="{B2BFA858-9960-475E-B70E-CDFD22BEFFD8}" type="pres">
      <dgm:prSet presAssocID="{5E145CCB-AB81-4EA2-8F4A-E9BD8338A5CE}" presName="Accent" presStyleLbl="parChTrans1D1" presStyleIdx="1" presStyleCnt="3"/>
      <dgm:spPr/>
    </dgm:pt>
    <dgm:pt modelId="{ACE65169-C073-47E5-95D1-EB05D04E5403}" type="pres">
      <dgm:prSet presAssocID="{5E145CCB-AB81-4EA2-8F4A-E9BD8338A5CE}" presName="Parent" presStyleLbl="revTx" presStyleIdx="1" presStyleCnt="3">
        <dgm:presLayoutVars>
          <dgm:chMax val="0"/>
          <dgm:chPref val="0"/>
          <dgm:bulletEnabled val="1"/>
        </dgm:presLayoutVars>
      </dgm:prSet>
      <dgm:spPr/>
      <dgm:t>
        <a:bodyPr/>
        <a:lstStyle/>
        <a:p>
          <a:endParaRPr lang="es-ES"/>
        </a:p>
      </dgm:t>
    </dgm:pt>
    <dgm:pt modelId="{05AC6996-46A9-4EA6-811D-F02C8D4D86B9}" type="pres">
      <dgm:prSet presAssocID="{D0CFCDD9-A936-444B-9730-ED6FE51E6CC1}" presName="sibTrans" presStyleCnt="0"/>
      <dgm:spPr/>
    </dgm:pt>
    <dgm:pt modelId="{08E16F38-0322-4A0B-A605-4909A802FC0B}" type="pres">
      <dgm:prSet presAssocID="{D2F9DF99-E84E-4098-A45A-FFB78838CB82}" presName="composite" presStyleCnt="0"/>
      <dgm:spPr/>
    </dgm:pt>
    <dgm:pt modelId="{B5864F62-E7AB-4254-8736-FBC3757F726B}" type="pres">
      <dgm:prSet presAssocID="{D2F9DF99-E84E-4098-A45A-FFB78838CB82}" presName="Image" presStyleLbl="alig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9000" b="-49000"/>
          </a:stretch>
        </a:blipFill>
      </dgm:spPr>
    </dgm:pt>
    <dgm:pt modelId="{511F9E67-EBAB-4F63-86D9-E8096BF75989}" type="pres">
      <dgm:prSet presAssocID="{D2F9DF99-E84E-4098-A45A-FFB78838CB82}" presName="Accent" presStyleLbl="parChTrans1D1" presStyleIdx="2" presStyleCnt="3"/>
      <dgm:spPr/>
    </dgm:pt>
    <dgm:pt modelId="{07A91CB9-3CD9-42E1-AB46-D274D6C905F9}" type="pres">
      <dgm:prSet presAssocID="{D2F9DF99-E84E-4098-A45A-FFB78838CB82}" presName="Parent" presStyleLbl="revTx" presStyleIdx="2" presStyleCnt="3">
        <dgm:presLayoutVars>
          <dgm:chMax val="0"/>
          <dgm:chPref val="0"/>
          <dgm:bulletEnabled val="1"/>
        </dgm:presLayoutVars>
      </dgm:prSet>
      <dgm:spPr/>
      <dgm:t>
        <a:bodyPr/>
        <a:lstStyle/>
        <a:p>
          <a:endParaRPr lang="es-ES"/>
        </a:p>
      </dgm:t>
    </dgm:pt>
  </dgm:ptLst>
  <dgm:cxnLst>
    <dgm:cxn modelId="{BDC01107-5238-4B6D-B75F-AA100ABCE534}" srcId="{5AAFD067-BE58-4AA0-9166-8E1E521B9AC2}" destId="{D2F9DF99-E84E-4098-A45A-FFB78838CB82}" srcOrd="2" destOrd="0" parTransId="{EB2A2957-8EDB-4E7A-B83E-31006702AD7A}" sibTransId="{69399B97-E5FC-4818-A818-959D96E83A7E}"/>
    <dgm:cxn modelId="{3330EC85-6CDE-4EF9-A80B-9FFDEC0D258F}" type="presOf" srcId="{5E145CCB-AB81-4EA2-8F4A-E9BD8338A5CE}" destId="{ACE65169-C073-47E5-95D1-EB05D04E5403}" srcOrd="0" destOrd="0" presId="urn:microsoft.com/office/officeart/2008/layout/PictureLineup"/>
    <dgm:cxn modelId="{3F94A6A3-7AEB-4111-9D75-098EF155AF80}" type="presOf" srcId="{5AAFD067-BE58-4AA0-9166-8E1E521B9AC2}" destId="{F35D4656-9618-4244-9F76-9671D8FF95FC}" srcOrd="0" destOrd="0" presId="urn:microsoft.com/office/officeart/2008/layout/PictureLineup"/>
    <dgm:cxn modelId="{27C8141E-DB6A-4069-A6F2-E445E3C12BDB}" srcId="{5AAFD067-BE58-4AA0-9166-8E1E521B9AC2}" destId="{5E145CCB-AB81-4EA2-8F4A-E9BD8338A5CE}" srcOrd="1" destOrd="0" parTransId="{0D021D17-D6DB-4715-BBCC-DFF8C13471BB}" sibTransId="{D0CFCDD9-A936-444B-9730-ED6FE51E6CC1}"/>
    <dgm:cxn modelId="{3BC2D219-97BD-4773-8467-0C1C5477F092}" type="presOf" srcId="{8C504C73-7D46-4378-8FF9-878BB0ADAD35}" destId="{6F913A6F-1D75-4483-B7E4-B1F2567216C5}" srcOrd="0" destOrd="0" presId="urn:microsoft.com/office/officeart/2008/layout/PictureLineup"/>
    <dgm:cxn modelId="{825F2BE4-1186-467B-9303-D1258D03D48A}" srcId="{5AAFD067-BE58-4AA0-9166-8E1E521B9AC2}" destId="{8C504C73-7D46-4378-8FF9-878BB0ADAD35}" srcOrd="0" destOrd="0" parTransId="{7201CE60-09BD-438A-9234-D5B34D1C5BCE}" sibTransId="{B75FA5FF-078D-4A91-B10D-C8A4E33CE952}"/>
    <dgm:cxn modelId="{F5A38646-2A4B-42E8-A05D-1E17F326B844}" type="presOf" srcId="{D2F9DF99-E84E-4098-A45A-FFB78838CB82}" destId="{07A91CB9-3CD9-42E1-AB46-D274D6C905F9}" srcOrd="0" destOrd="0" presId="urn:microsoft.com/office/officeart/2008/layout/PictureLineup"/>
    <dgm:cxn modelId="{A2CD28EF-E533-46A5-808B-44EAD16C944C}" type="presParOf" srcId="{F35D4656-9618-4244-9F76-9671D8FF95FC}" destId="{4410F3E5-DE44-407F-8C34-75BD6ADCB34A}" srcOrd="0" destOrd="0" presId="urn:microsoft.com/office/officeart/2008/layout/PictureLineup"/>
    <dgm:cxn modelId="{BD6E4539-B450-4634-8461-DADCBD914264}" type="presParOf" srcId="{4410F3E5-DE44-407F-8C34-75BD6ADCB34A}" destId="{CC4C917B-E704-466E-971C-6B7062B5B94B}" srcOrd="0" destOrd="0" presId="urn:microsoft.com/office/officeart/2008/layout/PictureLineup"/>
    <dgm:cxn modelId="{450C08FF-BE11-4DC7-A0FC-34C8F6890288}" type="presParOf" srcId="{4410F3E5-DE44-407F-8C34-75BD6ADCB34A}" destId="{D94F8070-62E5-4E6F-9A5B-15C943DF5ADA}" srcOrd="1" destOrd="0" presId="urn:microsoft.com/office/officeart/2008/layout/PictureLineup"/>
    <dgm:cxn modelId="{D43828E3-2E98-4FDE-BC3D-9DEEA921F4BB}" type="presParOf" srcId="{4410F3E5-DE44-407F-8C34-75BD6ADCB34A}" destId="{6F913A6F-1D75-4483-B7E4-B1F2567216C5}" srcOrd="2" destOrd="0" presId="urn:microsoft.com/office/officeart/2008/layout/PictureLineup"/>
    <dgm:cxn modelId="{8B5AF6A9-A573-409A-87B5-0463C72DF2AF}" type="presParOf" srcId="{F35D4656-9618-4244-9F76-9671D8FF95FC}" destId="{394217AE-9612-431B-955A-3D4DB2A15E37}" srcOrd="1" destOrd="0" presId="urn:microsoft.com/office/officeart/2008/layout/PictureLineup"/>
    <dgm:cxn modelId="{4092F6C9-D3C8-4E5D-A3F6-956D477D3596}" type="presParOf" srcId="{F35D4656-9618-4244-9F76-9671D8FF95FC}" destId="{6873FCA7-2082-4975-9B60-32484A7ADFF2}" srcOrd="2" destOrd="0" presId="urn:microsoft.com/office/officeart/2008/layout/PictureLineup"/>
    <dgm:cxn modelId="{08219268-EBC7-4C6F-8233-183EFC321393}" type="presParOf" srcId="{6873FCA7-2082-4975-9B60-32484A7ADFF2}" destId="{149AE36D-EE03-4565-A50D-9FC34B90A0D5}" srcOrd="0" destOrd="0" presId="urn:microsoft.com/office/officeart/2008/layout/PictureLineup"/>
    <dgm:cxn modelId="{5B13C0D0-5F5B-4254-8F6A-C2B5A61487C9}" type="presParOf" srcId="{6873FCA7-2082-4975-9B60-32484A7ADFF2}" destId="{B2BFA858-9960-475E-B70E-CDFD22BEFFD8}" srcOrd="1" destOrd="0" presId="urn:microsoft.com/office/officeart/2008/layout/PictureLineup"/>
    <dgm:cxn modelId="{B3691B70-791E-4048-8415-484FC68F98EE}" type="presParOf" srcId="{6873FCA7-2082-4975-9B60-32484A7ADFF2}" destId="{ACE65169-C073-47E5-95D1-EB05D04E5403}" srcOrd="2" destOrd="0" presId="urn:microsoft.com/office/officeart/2008/layout/PictureLineup"/>
    <dgm:cxn modelId="{C97B9CFE-BE5C-4934-8759-A0717FCE118D}" type="presParOf" srcId="{F35D4656-9618-4244-9F76-9671D8FF95FC}" destId="{05AC6996-46A9-4EA6-811D-F02C8D4D86B9}" srcOrd="3" destOrd="0" presId="urn:microsoft.com/office/officeart/2008/layout/PictureLineup"/>
    <dgm:cxn modelId="{10F2DF35-D6D9-490C-83E3-698CFB883D3A}" type="presParOf" srcId="{F35D4656-9618-4244-9F76-9671D8FF95FC}" destId="{08E16F38-0322-4A0B-A605-4909A802FC0B}" srcOrd="4" destOrd="0" presId="urn:microsoft.com/office/officeart/2008/layout/PictureLineup"/>
    <dgm:cxn modelId="{91C119F3-21DA-4E1D-998E-4EBCB7D664BD}" type="presParOf" srcId="{08E16F38-0322-4A0B-A605-4909A802FC0B}" destId="{B5864F62-E7AB-4254-8736-FBC3757F726B}" srcOrd="0" destOrd="0" presId="urn:microsoft.com/office/officeart/2008/layout/PictureLineup"/>
    <dgm:cxn modelId="{C83D0ADE-0F9D-40D2-AA9A-CCC16F941348}" type="presParOf" srcId="{08E16F38-0322-4A0B-A605-4909A802FC0B}" destId="{511F9E67-EBAB-4F63-86D9-E8096BF75989}" srcOrd="1" destOrd="0" presId="urn:microsoft.com/office/officeart/2008/layout/PictureLineup"/>
    <dgm:cxn modelId="{425B91FE-230D-42FE-897B-16A53C160D68}" type="presParOf" srcId="{08E16F38-0322-4A0B-A605-4909A802FC0B}" destId="{07A91CB9-3CD9-42E1-AB46-D274D6C905F9}"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3717446-0D93-4155-BD33-E8B799EC27B9}" type="doc">
      <dgm:prSet loTypeId="urn:microsoft.com/office/officeart/2005/8/layout/process1" loCatId="process" qsTypeId="urn:microsoft.com/office/officeart/2005/8/quickstyle/simple1" qsCatId="simple" csTypeId="urn:microsoft.com/office/officeart/2005/8/colors/accent1_1" csCatId="accent1" phldr="1"/>
      <dgm:spPr/>
    </dgm:pt>
    <dgm:pt modelId="{E122C23C-0FEF-4E15-ADC7-122E2A30856C}">
      <dgm:prSet phldrT="[Texto]"/>
      <dgm:spPr/>
      <dgm:t>
        <a:bodyPr/>
        <a:lstStyle/>
        <a:p>
          <a:r>
            <a:rPr lang="es-ES" dirty="0" smtClean="0"/>
            <a:t>ISQC 1 </a:t>
          </a:r>
          <a:endParaRPr lang="es-ES" dirty="0"/>
        </a:p>
      </dgm:t>
    </dgm:pt>
    <dgm:pt modelId="{851EABF3-DDFD-4E0C-A0DE-6C8010042790}" type="parTrans" cxnId="{FEB3E42C-D34B-43D5-ACB3-CDEB928C9A2B}">
      <dgm:prSet/>
      <dgm:spPr/>
      <dgm:t>
        <a:bodyPr/>
        <a:lstStyle/>
        <a:p>
          <a:endParaRPr lang="es-ES"/>
        </a:p>
      </dgm:t>
    </dgm:pt>
    <dgm:pt modelId="{9649BA81-5BFA-4352-8FCC-D1225ACAACD2}" type="sibTrans" cxnId="{FEB3E42C-D34B-43D5-ACB3-CDEB928C9A2B}">
      <dgm:prSet/>
      <dgm:spPr/>
      <dgm:t>
        <a:bodyPr/>
        <a:lstStyle/>
        <a:p>
          <a:endParaRPr lang="es-ES"/>
        </a:p>
      </dgm:t>
    </dgm:pt>
    <dgm:pt modelId="{E10EE331-7FA6-408C-981A-4B2CB598129C}">
      <dgm:prSet phldrT="[Texto]"/>
      <dgm:spPr/>
      <dgm:t>
        <a:bodyPr/>
        <a:lstStyle/>
        <a:p>
          <a:r>
            <a:rPr lang="es-ES" dirty="0" smtClean="0"/>
            <a:t>Establece las responsabilidades de la firma </a:t>
          </a:r>
          <a:endParaRPr lang="es-ES" dirty="0"/>
        </a:p>
      </dgm:t>
    </dgm:pt>
    <dgm:pt modelId="{B73D751B-7835-4592-999F-B9F581FA8655}" type="parTrans" cxnId="{2EA319B0-1424-4F68-A3D7-7CB581AE5206}">
      <dgm:prSet/>
      <dgm:spPr/>
      <dgm:t>
        <a:bodyPr/>
        <a:lstStyle/>
        <a:p>
          <a:endParaRPr lang="es-ES"/>
        </a:p>
      </dgm:t>
    </dgm:pt>
    <dgm:pt modelId="{1DD2891C-4279-495B-8F22-72F3F54BE630}" type="sibTrans" cxnId="{2EA319B0-1424-4F68-A3D7-7CB581AE5206}">
      <dgm:prSet/>
      <dgm:spPr/>
      <dgm:t>
        <a:bodyPr/>
        <a:lstStyle/>
        <a:p>
          <a:endParaRPr lang="es-ES"/>
        </a:p>
      </dgm:t>
    </dgm:pt>
    <dgm:pt modelId="{86A42181-7D1C-481B-A985-19A31ACE11B9}">
      <dgm:prSet phldrT="[Texto]"/>
      <dgm:spPr/>
      <dgm:t>
        <a:bodyPr/>
        <a:lstStyle/>
        <a:p>
          <a:r>
            <a:rPr lang="es-ES" dirty="0" smtClean="0"/>
            <a:t>Por la gestión del sistema de gestión de calidad </a:t>
          </a:r>
          <a:endParaRPr lang="es-ES" dirty="0"/>
        </a:p>
      </dgm:t>
    </dgm:pt>
    <dgm:pt modelId="{76AA55B7-9C21-437C-B8E5-91241DF80C13}" type="parTrans" cxnId="{78019A0A-5347-4CC2-8097-3B167E2126AD}">
      <dgm:prSet/>
      <dgm:spPr/>
      <dgm:t>
        <a:bodyPr/>
        <a:lstStyle/>
        <a:p>
          <a:endParaRPr lang="es-ES"/>
        </a:p>
      </dgm:t>
    </dgm:pt>
    <dgm:pt modelId="{080E2EBA-B596-446B-A059-DE5E15EF5383}" type="sibTrans" cxnId="{78019A0A-5347-4CC2-8097-3B167E2126AD}">
      <dgm:prSet/>
      <dgm:spPr/>
      <dgm:t>
        <a:bodyPr/>
        <a:lstStyle/>
        <a:p>
          <a:endParaRPr lang="es-ES"/>
        </a:p>
      </dgm:t>
    </dgm:pt>
    <dgm:pt modelId="{1D9D74A0-6E61-4735-A6D0-077B3B062D43}">
      <dgm:prSet phldrT="[Texto]"/>
      <dgm:spPr/>
      <dgm:t>
        <a:bodyPr/>
        <a:lstStyle/>
        <a:p>
          <a:r>
            <a:rPr lang="es-ES" dirty="0" smtClean="0"/>
            <a:t>Para Auditorías y revisión de estados financieros y otros servicios de aseguramiento </a:t>
          </a:r>
          <a:endParaRPr lang="es-ES" dirty="0"/>
        </a:p>
      </dgm:t>
    </dgm:pt>
    <dgm:pt modelId="{3163DCF5-4E48-4210-8B56-63E3932D3D6E}" type="parTrans" cxnId="{F64AB57F-4650-417A-B6D9-567FC19EC987}">
      <dgm:prSet/>
      <dgm:spPr/>
      <dgm:t>
        <a:bodyPr/>
        <a:lstStyle/>
        <a:p>
          <a:endParaRPr lang="es-ES"/>
        </a:p>
      </dgm:t>
    </dgm:pt>
    <dgm:pt modelId="{C0FCA426-6F2F-4AAB-AAF2-54751BF1F395}" type="sibTrans" cxnId="{F64AB57F-4650-417A-B6D9-567FC19EC987}">
      <dgm:prSet/>
      <dgm:spPr/>
      <dgm:t>
        <a:bodyPr/>
        <a:lstStyle/>
        <a:p>
          <a:endParaRPr lang="es-ES"/>
        </a:p>
      </dgm:t>
    </dgm:pt>
    <dgm:pt modelId="{94ACD93D-AD0B-4A4E-8443-83D7F5C8BB51}" type="pres">
      <dgm:prSet presAssocID="{A3717446-0D93-4155-BD33-E8B799EC27B9}" presName="Name0" presStyleCnt="0">
        <dgm:presLayoutVars>
          <dgm:dir/>
          <dgm:resizeHandles val="exact"/>
        </dgm:presLayoutVars>
      </dgm:prSet>
      <dgm:spPr/>
    </dgm:pt>
    <dgm:pt modelId="{D9778ADA-6120-4895-AF80-016952B5AA88}" type="pres">
      <dgm:prSet presAssocID="{E122C23C-0FEF-4E15-ADC7-122E2A30856C}" presName="node" presStyleLbl="node1" presStyleIdx="0" presStyleCnt="4">
        <dgm:presLayoutVars>
          <dgm:bulletEnabled val="1"/>
        </dgm:presLayoutVars>
      </dgm:prSet>
      <dgm:spPr/>
      <dgm:t>
        <a:bodyPr/>
        <a:lstStyle/>
        <a:p>
          <a:endParaRPr lang="es-ES"/>
        </a:p>
      </dgm:t>
    </dgm:pt>
    <dgm:pt modelId="{E8287F20-48A7-46EA-AF1E-F3BCE7B98297}" type="pres">
      <dgm:prSet presAssocID="{9649BA81-5BFA-4352-8FCC-D1225ACAACD2}" presName="sibTrans" presStyleLbl="sibTrans2D1" presStyleIdx="0" presStyleCnt="3"/>
      <dgm:spPr/>
      <dgm:t>
        <a:bodyPr/>
        <a:lstStyle/>
        <a:p>
          <a:endParaRPr lang="es-ES"/>
        </a:p>
      </dgm:t>
    </dgm:pt>
    <dgm:pt modelId="{9A0E4D43-7BC4-4D9B-B832-A81530716911}" type="pres">
      <dgm:prSet presAssocID="{9649BA81-5BFA-4352-8FCC-D1225ACAACD2}" presName="connectorText" presStyleLbl="sibTrans2D1" presStyleIdx="0" presStyleCnt="3"/>
      <dgm:spPr/>
      <dgm:t>
        <a:bodyPr/>
        <a:lstStyle/>
        <a:p>
          <a:endParaRPr lang="es-ES"/>
        </a:p>
      </dgm:t>
    </dgm:pt>
    <dgm:pt modelId="{3F00934A-DA2C-4C88-B325-CB07B7648930}" type="pres">
      <dgm:prSet presAssocID="{E10EE331-7FA6-408C-981A-4B2CB598129C}" presName="node" presStyleLbl="node1" presStyleIdx="1" presStyleCnt="4">
        <dgm:presLayoutVars>
          <dgm:bulletEnabled val="1"/>
        </dgm:presLayoutVars>
      </dgm:prSet>
      <dgm:spPr/>
      <dgm:t>
        <a:bodyPr/>
        <a:lstStyle/>
        <a:p>
          <a:endParaRPr lang="es-ES"/>
        </a:p>
      </dgm:t>
    </dgm:pt>
    <dgm:pt modelId="{6DC751F6-8631-470E-8D6F-EF3B6B6F9F22}" type="pres">
      <dgm:prSet presAssocID="{1DD2891C-4279-495B-8F22-72F3F54BE630}" presName="sibTrans" presStyleLbl="sibTrans2D1" presStyleIdx="1" presStyleCnt="3"/>
      <dgm:spPr/>
      <dgm:t>
        <a:bodyPr/>
        <a:lstStyle/>
        <a:p>
          <a:endParaRPr lang="es-ES"/>
        </a:p>
      </dgm:t>
    </dgm:pt>
    <dgm:pt modelId="{5B9F8958-D59C-4B07-B341-5580D423E7CE}" type="pres">
      <dgm:prSet presAssocID="{1DD2891C-4279-495B-8F22-72F3F54BE630}" presName="connectorText" presStyleLbl="sibTrans2D1" presStyleIdx="1" presStyleCnt="3"/>
      <dgm:spPr/>
      <dgm:t>
        <a:bodyPr/>
        <a:lstStyle/>
        <a:p>
          <a:endParaRPr lang="es-ES"/>
        </a:p>
      </dgm:t>
    </dgm:pt>
    <dgm:pt modelId="{E92AEEE9-D7C2-4E94-A99D-BDAA58BE5475}" type="pres">
      <dgm:prSet presAssocID="{86A42181-7D1C-481B-A985-19A31ACE11B9}" presName="node" presStyleLbl="node1" presStyleIdx="2" presStyleCnt="4">
        <dgm:presLayoutVars>
          <dgm:bulletEnabled val="1"/>
        </dgm:presLayoutVars>
      </dgm:prSet>
      <dgm:spPr/>
      <dgm:t>
        <a:bodyPr/>
        <a:lstStyle/>
        <a:p>
          <a:endParaRPr lang="es-ES"/>
        </a:p>
      </dgm:t>
    </dgm:pt>
    <dgm:pt modelId="{18130CE6-8E0A-4E82-B91B-AEC4D0B12A3D}" type="pres">
      <dgm:prSet presAssocID="{080E2EBA-B596-446B-A059-DE5E15EF5383}" presName="sibTrans" presStyleLbl="sibTrans2D1" presStyleIdx="2" presStyleCnt="3"/>
      <dgm:spPr/>
      <dgm:t>
        <a:bodyPr/>
        <a:lstStyle/>
        <a:p>
          <a:endParaRPr lang="es-ES"/>
        </a:p>
      </dgm:t>
    </dgm:pt>
    <dgm:pt modelId="{CFA84686-20B0-4BBF-BA9D-96C71DF977F2}" type="pres">
      <dgm:prSet presAssocID="{080E2EBA-B596-446B-A059-DE5E15EF5383}" presName="connectorText" presStyleLbl="sibTrans2D1" presStyleIdx="2" presStyleCnt="3"/>
      <dgm:spPr/>
      <dgm:t>
        <a:bodyPr/>
        <a:lstStyle/>
        <a:p>
          <a:endParaRPr lang="es-ES"/>
        </a:p>
      </dgm:t>
    </dgm:pt>
    <dgm:pt modelId="{88A25C8B-B339-4AB7-98AA-B282491F41E2}" type="pres">
      <dgm:prSet presAssocID="{1D9D74A0-6E61-4735-A6D0-077B3B062D43}" presName="node" presStyleLbl="node1" presStyleIdx="3" presStyleCnt="4">
        <dgm:presLayoutVars>
          <dgm:bulletEnabled val="1"/>
        </dgm:presLayoutVars>
      </dgm:prSet>
      <dgm:spPr/>
      <dgm:t>
        <a:bodyPr/>
        <a:lstStyle/>
        <a:p>
          <a:endParaRPr lang="es-ES"/>
        </a:p>
      </dgm:t>
    </dgm:pt>
  </dgm:ptLst>
  <dgm:cxnLst>
    <dgm:cxn modelId="{26C28B6C-E7E0-450C-9573-8BF60EA3F2ED}" type="presOf" srcId="{080E2EBA-B596-446B-A059-DE5E15EF5383}" destId="{CFA84686-20B0-4BBF-BA9D-96C71DF977F2}" srcOrd="1" destOrd="0" presId="urn:microsoft.com/office/officeart/2005/8/layout/process1"/>
    <dgm:cxn modelId="{9784A79D-7388-4C3E-928A-01136396D381}" type="presOf" srcId="{1DD2891C-4279-495B-8F22-72F3F54BE630}" destId="{5B9F8958-D59C-4B07-B341-5580D423E7CE}" srcOrd="1" destOrd="0" presId="urn:microsoft.com/office/officeart/2005/8/layout/process1"/>
    <dgm:cxn modelId="{12A488F5-5498-4CB3-B041-0F795B69A148}" type="presOf" srcId="{E10EE331-7FA6-408C-981A-4B2CB598129C}" destId="{3F00934A-DA2C-4C88-B325-CB07B7648930}" srcOrd="0" destOrd="0" presId="urn:microsoft.com/office/officeart/2005/8/layout/process1"/>
    <dgm:cxn modelId="{E7FC91C5-5CEA-437A-9E32-14B301A7DE32}" type="presOf" srcId="{080E2EBA-B596-446B-A059-DE5E15EF5383}" destId="{18130CE6-8E0A-4E82-B91B-AEC4D0B12A3D}" srcOrd="0" destOrd="0" presId="urn:microsoft.com/office/officeart/2005/8/layout/process1"/>
    <dgm:cxn modelId="{2EA319B0-1424-4F68-A3D7-7CB581AE5206}" srcId="{A3717446-0D93-4155-BD33-E8B799EC27B9}" destId="{E10EE331-7FA6-408C-981A-4B2CB598129C}" srcOrd="1" destOrd="0" parTransId="{B73D751B-7835-4592-999F-B9F581FA8655}" sibTransId="{1DD2891C-4279-495B-8F22-72F3F54BE630}"/>
    <dgm:cxn modelId="{B47A56F5-4B2C-4FF5-9554-80835ECC432E}" type="presOf" srcId="{9649BA81-5BFA-4352-8FCC-D1225ACAACD2}" destId="{E8287F20-48A7-46EA-AF1E-F3BCE7B98297}" srcOrd="0" destOrd="0" presId="urn:microsoft.com/office/officeart/2005/8/layout/process1"/>
    <dgm:cxn modelId="{EB3C4EE6-4596-4465-8182-CE3467C55C33}" type="presOf" srcId="{A3717446-0D93-4155-BD33-E8B799EC27B9}" destId="{94ACD93D-AD0B-4A4E-8443-83D7F5C8BB51}" srcOrd="0" destOrd="0" presId="urn:microsoft.com/office/officeart/2005/8/layout/process1"/>
    <dgm:cxn modelId="{1927B65A-82AA-4465-8A77-CEFB9A19B267}" type="presOf" srcId="{86A42181-7D1C-481B-A985-19A31ACE11B9}" destId="{E92AEEE9-D7C2-4E94-A99D-BDAA58BE5475}" srcOrd="0" destOrd="0" presId="urn:microsoft.com/office/officeart/2005/8/layout/process1"/>
    <dgm:cxn modelId="{D9C6CA2B-E058-4AA3-AF46-27096CC794C4}" type="presOf" srcId="{1D9D74A0-6E61-4735-A6D0-077B3B062D43}" destId="{88A25C8B-B339-4AB7-98AA-B282491F41E2}" srcOrd="0" destOrd="0" presId="urn:microsoft.com/office/officeart/2005/8/layout/process1"/>
    <dgm:cxn modelId="{F64AB57F-4650-417A-B6D9-567FC19EC987}" srcId="{A3717446-0D93-4155-BD33-E8B799EC27B9}" destId="{1D9D74A0-6E61-4735-A6D0-077B3B062D43}" srcOrd="3" destOrd="0" parTransId="{3163DCF5-4E48-4210-8B56-63E3932D3D6E}" sibTransId="{C0FCA426-6F2F-4AAB-AAF2-54751BF1F395}"/>
    <dgm:cxn modelId="{FEB3E42C-D34B-43D5-ACB3-CDEB928C9A2B}" srcId="{A3717446-0D93-4155-BD33-E8B799EC27B9}" destId="{E122C23C-0FEF-4E15-ADC7-122E2A30856C}" srcOrd="0" destOrd="0" parTransId="{851EABF3-DDFD-4E0C-A0DE-6C8010042790}" sibTransId="{9649BA81-5BFA-4352-8FCC-D1225ACAACD2}"/>
    <dgm:cxn modelId="{78019A0A-5347-4CC2-8097-3B167E2126AD}" srcId="{A3717446-0D93-4155-BD33-E8B799EC27B9}" destId="{86A42181-7D1C-481B-A985-19A31ACE11B9}" srcOrd="2" destOrd="0" parTransId="{76AA55B7-9C21-437C-B8E5-91241DF80C13}" sibTransId="{080E2EBA-B596-446B-A059-DE5E15EF5383}"/>
    <dgm:cxn modelId="{B43B3610-A686-4262-A277-54AA099090FF}" type="presOf" srcId="{9649BA81-5BFA-4352-8FCC-D1225ACAACD2}" destId="{9A0E4D43-7BC4-4D9B-B832-A81530716911}" srcOrd="1" destOrd="0" presId="urn:microsoft.com/office/officeart/2005/8/layout/process1"/>
    <dgm:cxn modelId="{F4A9BCB8-560F-432F-BCE7-74CC203FC469}" type="presOf" srcId="{1DD2891C-4279-495B-8F22-72F3F54BE630}" destId="{6DC751F6-8631-470E-8D6F-EF3B6B6F9F22}" srcOrd="0" destOrd="0" presId="urn:microsoft.com/office/officeart/2005/8/layout/process1"/>
    <dgm:cxn modelId="{34F0C9F1-0208-452C-B6D2-C46B247005B9}" type="presOf" srcId="{E122C23C-0FEF-4E15-ADC7-122E2A30856C}" destId="{D9778ADA-6120-4895-AF80-016952B5AA88}" srcOrd="0" destOrd="0" presId="urn:microsoft.com/office/officeart/2005/8/layout/process1"/>
    <dgm:cxn modelId="{EAFAC44C-2193-4147-9A2A-2692273E6B31}" type="presParOf" srcId="{94ACD93D-AD0B-4A4E-8443-83D7F5C8BB51}" destId="{D9778ADA-6120-4895-AF80-016952B5AA88}" srcOrd="0" destOrd="0" presId="urn:microsoft.com/office/officeart/2005/8/layout/process1"/>
    <dgm:cxn modelId="{C96CC709-B5D0-4DBB-9D18-A3B5EC199C33}" type="presParOf" srcId="{94ACD93D-AD0B-4A4E-8443-83D7F5C8BB51}" destId="{E8287F20-48A7-46EA-AF1E-F3BCE7B98297}" srcOrd="1" destOrd="0" presId="urn:microsoft.com/office/officeart/2005/8/layout/process1"/>
    <dgm:cxn modelId="{11C33043-EEDE-4575-8D21-BDAD2A51D7FE}" type="presParOf" srcId="{E8287F20-48A7-46EA-AF1E-F3BCE7B98297}" destId="{9A0E4D43-7BC4-4D9B-B832-A81530716911}" srcOrd="0" destOrd="0" presId="urn:microsoft.com/office/officeart/2005/8/layout/process1"/>
    <dgm:cxn modelId="{DD5E2330-7468-497A-8F35-71F0B003D1B9}" type="presParOf" srcId="{94ACD93D-AD0B-4A4E-8443-83D7F5C8BB51}" destId="{3F00934A-DA2C-4C88-B325-CB07B7648930}" srcOrd="2" destOrd="0" presId="urn:microsoft.com/office/officeart/2005/8/layout/process1"/>
    <dgm:cxn modelId="{13891CFE-4A1F-4F45-B707-780E3D13B937}" type="presParOf" srcId="{94ACD93D-AD0B-4A4E-8443-83D7F5C8BB51}" destId="{6DC751F6-8631-470E-8D6F-EF3B6B6F9F22}" srcOrd="3" destOrd="0" presId="urn:microsoft.com/office/officeart/2005/8/layout/process1"/>
    <dgm:cxn modelId="{1AF7BEDD-F859-4AC3-A944-094346AC8412}" type="presParOf" srcId="{6DC751F6-8631-470E-8D6F-EF3B6B6F9F22}" destId="{5B9F8958-D59C-4B07-B341-5580D423E7CE}" srcOrd="0" destOrd="0" presId="urn:microsoft.com/office/officeart/2005/8/layout/process1"/>
    <dgm:cxn modelId="{D00C5210-1217-4329-A8D2-32D53BCB3648}" type="presParOf" srcId="{94ACD93D-AD0B-4A4E-8443-83D7F5C8BB51}" destId="{E92AEEE9-D7C2-4E94-A99D-BDAA58BE5475}" srcOrd="4" destOrd="0" presId="urn:microsoft.com/office/officeart/2005/8/layout/process1"/>
    <dgm:cxn modelId="{26D3D94A-F3A5-4797-A914-08E5D6BF0C65}" type="presParOf" srcId="{94ACD93D-AD0B-4A4E-8443-83D7F5C8BB51}" destId="{18130CE6-8E0A-4E82-B91B-AEC4D0B12A3D}" srcOrd="5" destOrd="0" presId="urn:microsoft.com/office/officeart/2005/8/layout/process1"/>
    <dgm:cxn modelId="{80999E11-4ADE-46FA-801F-E24F92C1CCDE}" type="presParOf" srcId="{18130CE6-8E0A-4E82-B91B-AEC4D0B12A3D}" destId="{CFA84686-20B0-4BBF-BA9D-96C71DF977F2}" srcOrd="0" destOrd="0" presId="urn:microsoft.com/office/officeart/2005/8/layout/process1"/>
    <dgm:cxn modelId="{5321483C-FC2A-4D78-86C0-C5152B6EC69B}" type="presParOf" srcId="{94ACD93D-AD0B-4A4E-8443-83D7F5C8BB51}" destId="{88A25C8B-B339-4AB7-98AA-B282491F41E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3717446-0D93-4155-BD33-E8B799EC27B9}" type="doc">
      <dgm:prSet loTypeId="urn:microsoft.com/office/officeart/2005/8/layout/process1" loCatId="process" qsTypeId="urn:microsoft.com/office/officeart/2005/8/quickstyle/simple1" qsCatId="simple" csTypeId="urn:microsoft.com/office/officeart/2005/8/colors/accent1_1" csCatId="accent1" phldr="1"/>
      <dgm:spPr/>
    </dgm:pt>
    <dgm:pt modelId="{E122C23C-0FEF-4E15-ADC7-122E2A30856C}">
      <dgm:prSet phldrT="[Texto]"/>
      <dgm:spPr/>
      <dgm:t>
        <a:bodyPr/>
        <a:lstStyle/>
        <a:p>
          <a:r>
            <a:rPr lang="es-ES" dirty="0" smtClean="0"/>
            <a:t>ISQC 1 </a:t>
          </a:r>
          <a:endParaRPr lang="es-ES" dirty="0"/>
        </a:p>
      </dgm:t>
    </dgm:pt>
    <dgm:pt modelId="{851EABF3-DDFD-4E0C-A0DE-6C8010042790}" type="parTrans" cxnId="{FEB3E42C-D34B-43D5-ACB3-CDEB928C9A2B}">
      <dgm:prSet/>
      <dgm:spPr/>
      <dgm:t>
        <a:bodyPr/>
        <a:lstStyle/>
        <a:p>
          <a:endParaRPr lang="es-ES"/>
        </a:p>
      </dgm:t>
    </dgm:pt>
    <dgm:pt modelId="{9649BA81-5BFA-4352-8FCC-D1225ACAACD2}" type="sibTrans" cxnId="{FEB3E42C-D34B-43D5-ACB3-CDEB928C9A2B}">
      <dgm:prSet/>
      <dgm:spPr/>
      <dgm:t>
        <a:bodyPr/>
        <a:lstStyle/>
        <a:p>
          <a:endParaRPr lang="es-ES"/>
        </a:p>
      </dgm:t>
    </dgm:pt>
    <dgm:pt modelId="{E10EE331-7FA6-408C-981A-4B2CB598129C}">
      <dgm:prSet phldrT="[Texto]"/>
      <dgm:spPr/>
      <dgm:t>
        <a:bodyPr/>
        <a:lstStyle/>
        <a:p>
          <a:r>
            <a:rPr lang="es-ES" dirty="0" smtClean="0"/>
            <a:t>Establece que la firma  responda adecuadamente al riesgo de calidad </a:t>
          </a:r>
          <a:endParaRPr lang="es-ES" dirty="0"/>
        </a:p>
      </dgm:t>
    </dgm:pt>
    <dgm:pt modelId="{B73D751B-7835-4592-999F-B9F581FA8655}" type="parTrans" cxnId="{2EA319B0-1424-4F68-A3D7-7CB581AE5206}">
      <dgm:prSet/>
      <dgm:spPr/>
      <dgm:t>
        <a:bodyPr/>
        <a:lstStyle/>
        <a:p>
          <a:endParaRPr lang="es-ES"/>
        </a:p>
      </dgm:t>
    </dgm:pt>
    <dgm:pt modelId="{1DD2891C-4279-495B-8F22-72F3F54BE630}" type="sibTrans" cxnId="{2EA319B0-1424-4F68-A3D7-7CB581AE5206}">
      <dgm:prSet/>
      <dgm:spPr/>
      <dgm:t>
        <a:bodyPr/>
        <a:lstStyle/>
        <a:p>
          <a:endParaRPr lang="es-ES"/>
        </a:p>
      </dgm:t>
    </dgm:pt>
    <dgm:pt modelId="{86A42181-7D1C-481B-A985-19A31ACE11B9}">
      <dgm:prSet phldrT="[Texto]"/>
      <dgm:spPr/>
      <dgm:t>
        <a:bodyPr/>
        <a:lstStyle/>
        <a:p>
          <a:r>
            <a:rPr lang="es-ES" dirty="0" smtClean="0"/>
            <a:t>Establezca políticas y procedimientos</a:t>
          </a:r>
          <a:endParaRPr lang="es-ES" dirty="0"/>
        </a:p>
      </dgm:t>
    </dgm:pt>
    <dgm:pt modelId="{76AA55B7-9C21-437C-B8E5-91241DF80C13}" type="parTrans" cxnId="{78019A0A-5347-4CC2-8097-3B167E2126AD}">
      <dgm:prSet/>
      <dgm:spPr/>
      <dgm:t>
        <a:bodyPr/>
        <a:lstStyle/>
        <a:p>
          <a:endParaRPr lang="es-ES"/>
        </a:p>
      </dgm:t>
    </dgm:pt>
    <dgm:pt modelId="{080E2EBA-B596-446B-A059-DE5E15EF5383}" type="sibTrans" cxnId="{78019A0A-5347-4CC2-8097-3B167E2126AD}">
      <dgm:prSet/>
      <dgm:spPr/>
      <dgm:t>
        <a:bodyPr/>
        <a:lstStyle/>
        <a:p>
          <a:endParaRPr lang="es-ES"/>
        </a:p>
      </dgm:t>
    </dgm:pt>
    <dgm:pt modelId="{94ACD93D-AD0B-4A4E-8443-83D7F5C8BB51}" type="pres">
      <dgm:prSet presAssocID="{A3717446-0D93-4155-BD33-E8B799EC27B9}" presName="Name0" presStyleCnt="0">
        <dgm:presLayoutVars>
          <dgm:dir/>
          <dgm:resizeHandles val="exact"/>
        </dgm:presLayoutVars>
      </dgm:prSet>
      <dgm:spPr/>
    </dgm:pt>
    <dgm:pt modelId="{D9778ADA-6120-4895-AF80-016952B5AA88}" type="pres">
      <dgm:prSet presAssocID="{E122C23C-0FEF-4E15-ADC7-122E2A30856C}" presName="node" presStyleLbl="node1" presStyleIdx="0" presStyleCnt="3">
        <dgm:presLayoutVars>
          <dgm:bulletEnabled val="1"/>
        </dgm:presLayoutVars>
      </dgm:prSet>
      <dgm:spPr/>
      <dgm:t>
        <a:bodyPr/>
        <a:lstStyle/>
        <a:p>
          <a:endParaRPr lang="es-ES"/>
        </a:p>
      </dgm:t>
    </dgm:pt>
    <dgm:pt modelId="{E8287F20-48A7-46EA-AF1E-F3BCE7B98297}" type="pres">
      <dgm:prSet presAssocID="{9649BA81-5BFA-4352-8FCC-D1225ACAACD2}" presName="sibTrans" presStyleLbl="sibTrans2D1" presStyleIdx="0" presStyleCnt="2"/>
      <dgm:spPr/>
      <dgm:t>
        <a:bodyPr/>
        <a:lstStyle/>
        <a:p>
          <a:endParaRPr lang="es-ES"/>
        </a:p>
      </dgm:t>
    </dgm:pt>
    <dgm:pt modelId="{9A0E4D43-7BC4-4D9B-B832-A81530716911}" type="pres">
      <dgm:prSet presAssocID="{9649BA81-5BFA-4352-8FCC-D1225ACAACD2}" presName="connectorText" presStyleLbl="sibTrans2D1" presStyleIdx="0" presStyleCnt="2"/>
      <dgm:spPr/>
      <dgm:t>
        <a:bodyPr/>
        <a:lstStyle/>
        <a:p>
          <a:endParaRPr lang="es-ES"/>
        </a:p>
      </dgm:t>
    </dgm:pt>
    <dgm:pt modelId="{3F00934A-DA2C-4C88-B325-CB07B7648930}" type="pres">
      <dgm:prSet presAssocID="{E10EE331-7FA6-408C-981A-4B2CB598129C}" presName="node" presStyleLbl="node1" presStyleIdx="1" presStyleCnt="3">
        <dgm:presLayoutVars>
          <dgm:bulletEnabled val="1"/>
        </dgm:presLayoutVars>
      </dgm:prSet>
      <dgm:spPr/>
      <dgm:t>
        <a:bodyPr/>
        <a:lstStyle/>
        <a:p>
          <a:endParaRPr lang="es-ES"/>
        </a:p>
      </dgm:t>
    </dgm:pt>
    <dgm:pt modelId="{6DC751F6-8631-470E-8D6F-EF3B6B6F9F22}" type="pres">
      <dgm:prSet presAssocID="{1DD2891C-4279-495B-8F22-72F3F54BE630}" presName="sibTrans" presStyleLbl="sibTrans2D1" presStyleIdx="1" presStyleCnt="2"/>
      <dgm:spPr/>
      <dgm:t>
        <a:bodyPr/>
        <a:lstStyle/>
        <a:p>
          <a:endParaRPr lang="es-ES"/>
        </a:p>
      </dgm:t>
    </dgm:pt>
    <dgm:pt modelId="{5B9F8958-D59C-4B07-B341-5580D423E7CE}" type="pres">
      <dgm:prSet presAssocID="{1DD2891C-4279-495B-8F22-72F3F54BE630}" presName="connectorText" presStyleLbl="sibTrans2D1" presStyleIdx="1" presStyleCnt="2"/>
      <dgm:spPr/>
      <dgm:t>
        <a:bodyPr/>
        <a:lstStyle/>
        <a:p>
          <a:endParaRPr lang="es-ES"/>
        </a:p>
      </dgm:t>
    </dgm:pt>
    <dgm:pt modelId="{E92AEEE9-D7C2-4E94-A99D-BDAA58BE5475}" type="pres">
      <dgm:prSet presAssocID="{86A42181-7D1C-481B-A985-19A31ACE11B9}" presName="node" presStyleLbl="node1" presStyleIdx="2" presStyleCnt="3">
        <dgm:presLayoutVars>
          <dgm:bulletEnabled val="1"/>
        </dgm:presLayoutVars>
      </dgm:prSet>
      <dgm:spPr/>
      <dgm:t>
        <a:bodyPr/>
        <a:lstStyle/>
        <a:p>
          <a:endParaRPr lang="es-ES"/>
        </a:p>
      </dgm:t>
    </dgm:pt>
  </dgm:ptLst>
  <dgm:cxnLst>
    <dgm:cxn modelId="{2EA319B0-1424-4F68-A3D7-7CB581AE5206}" srcId="{A3717446-0D93-4155-BD33-E8B799EC27B9}" destId="{E10EE331-7FA6-408C-981A-4B2CB598129C}" srcOrd="1" destOrd="0" parTransId="{B73D751B-7835-4592-999F-B9F581FA8655}" sibTransId="{1DD2891C-4279-495B-8F22-72F3F54BE630}"/>
    <dgm:cxn modelId="{B43B3610-A686-4262-A277-54AA099090FF}" type="presOf" srcId="{9649BA81-5BFA-4352-8FCC-D1225ACAACD2}" destId="{9A0E4D43-7BC4-4D9B-B832-A81530716911}" srcOrd="1" destOrd="0" presId="urn:microsoft.com/office/officeart/2005/8/layout/process1"/>
    <dgm:cxn modelId="{EB3C4EE6-4596-4465-8182-CE3467C55C33}" type="presOf" srcId="{A3717446-0D93-4155-BD33-E8B799EC27B9}" destId="{94ACD93D-AD0B-4A4E-8443-83D7F5C8BB51}" srcOrd="0" destOrd="0" presId="urn:microsoft.com/office/officeart/2005/8/layout/process1"/>
    <dgm:cxn modelId="{34F0C9F1-0208-452C-B6D2-C46B247005B9}" type="presOf" srcId="{E122C23C-0FEF-4E15-ADC7-122E2A30856C}" destId="{D9778ADA-6120-4895-AF80-016952B5AA88}" srcOrd="0" destOrd="0" presId="urn:microsoft.com/office/officeart/2005/8/layout/process1"/>
    <dgm:cxn modelId="{78019A0A-5347-4CC2-8097-3B167E2126AD}" srcId="{A3717446-0D93-4155-BD33-E8B799EC27B9}" destId="{86A42181-7D1C-481B-A985-19A31ACE11B9}" srcOrd="2" destOrd="0" parTransId="{76AA55B7-9C21-437C-B8E5-91241DF80C13}" sibTransId="{080E2EBA-B596-446B-A059-DE5E15EF5383}"/>
    <dgm:cxn modelId="{9784A79D-7388-4C3E-928A-01136396D381}" type="presOf" srcId="{1DD2891C-4279-495B-8F22-72F3F54BE630}" destId="{5B9F8958-D59C-4B07-B341-5580D423E7CE}" srcOrd="1" destOrd="0" presId="urn:microsoft.com/office/officeart/2005/8/layout/process1"/>
    <dgm:cxn modelId="{1927B65A-82AA-4465-8A77-CEFB9A19B267}" type="presOf" srcId="{86A42181-7D1C-481B-A985-19A31ACE11B9}" destId="{E92AEEE9-D7C2-4E94-A99D-BDAA58BE5475}" srcOrd="0" destOrd="0" presId="urn:microsoft.com/office/officeart/2005/8/layout/process1"/>
    <dgm:cxn modelId="{FEB3E42C-D34B-43D5-ACB3-CDEB928C9A2B}" srcId="{A3717446-0D93-4155-BD33-E8B799EC27B9}" destId="{E122C23C-0FEF-4E15-ADC7-122E2A30856C}" srcOrd="0" destOrd="0" parTransId="{851EABF3-DDFD-4E0C-A0DE-6C8010042790}" sibTransId="{9649BA81-5BFA-4352-8FCC-D1225ACAACD2}"/>
    <dgm:cxn modelId="{12A488F5-5498-4CB3-B041-0F795B69A148}" type="presOf" srcId="{E10EE331-7FA6-408C-981A-4B2CB598129C}" destId="{3F00934A-DA2C-4C88-B325-CB07B7648930}" srcOrd="0" destOrd="0" presId="urn:microsoft.com/office/officeart/2005/8/layout/process1"/>
    <dgm:cxn modelId="{F4A9BCB8-560F-432F-BCE7-74CC203FC469}" type="presOf" srcId="{1DD2891C-4279-495B-8F22-72F3F54BE630}" destId="{6DC751F6-8631-470E-8D6F-EF3B6B6F9F22}" srcOrd="0" destOrd="0" presId="urn:microsoft.com/office/officeart/2005/8/layout/process1"/>
    <dgm:cxn modelId="{B47A56F5-4B2C-4FF5-9554-80835ECC432E}" type="presOf" srcId="{9649BA81-5BFA-4352-8FCC-D1225ACAACD2}" destId="{E8287F20-48A7-46EA-AF1E-F3BCE7B98297}" srcOrd="0" destOrd="0" presId="urn:microsoft.com/office/officeart/2005/8/layout/process1"/>
    <dgm:cxn modelId="{EAFAC44C-2193-4147-9A2A-2692273E6B31}" type="presParOf" srcId="{94ACD93D-AD0B-4A4E-8443-83D7F5C8BB51}" destId="{D9778ADA-6120-4895-AF80-016952B5AA88}" srcOrd="0" destOrd="0" presId="urn:microsoft.com/office/officeart/2005/8/layout/process1"/>
    <dgm:cxn modelId="{C96CC709-B5D0-4DBB-9D18-A3B5EC199C33}" type="presParOf" srcId="{94ACD93D-AD0B-4A4E-8443-83D7F5C8BB51}" destId="{E8287F20-48A7-46EA-AF1E-F3BCE7B98297}" srcOrd="1" destOrd="0" presId="urn:microsoft.com/office/officeart/2005/8/layout/process1"/>
    <dgm:cxn modelId="{11C33043-EEDE-4575-8D21-BDAD2A51D7FE}" type="presParOf" srcId="{E8287F20-48A7-46EA-AF1E-F3BCE7B98297}" destId="{9A0E4D43-7BC4-4D9B-B832-A81530716911}" srcOrd="0" destOrd="0" presId="urn:microsoft.com/office/officeart/2005/8/layout/process1"/>
    <dgm:cxn modelId="{DD5E2330-7468-497A-8F35-71F0B003D1B9}" type="presParOf" srcId="{94ACD93D-AD0B-4A4E-8443-83D7F5C8BB51}" destId="{3F00934A-DA2C-4C88-B325-CB07B7648930}" srcOrd="2" destOrd="0" presId="urn:microsoft.com/office/officeart/2005/8/layout/process1"/>
    <dgm:cxn modelId="{13891CFE-4A1F-4F45-B707-780E3D13B937}" type="presParOf" srcId="{94ACD93D-AD0B-4A4E-8443-83D7F5C8BB51}" destId="{6DC751F6-8631-470E-8D6F-EF3B6B6F9F22}" srcOrd="3" destOrd="0" presId="urn:microsoft.com/office/officeart/2005/8/layout/process1"/>
    <dgm:cxn modelId="{1AF7BEDD-F859-4AC3-A944-094346AC8412}" type="presParOf" srcId="{6DC751F6-8631-470E-8D6F-EF3B6B6F9F22}" destId="{5B9F8958-D59C-4B07-B341-5580D423E7CE}" srcOrd="0" destOrd="0" presId="urn:microsoft.com/office/officeart/2005/8/layout/process1"/>
    <dgm:cxn modelId="{D00C5210-1217-4329-A8D2-32D53BCB3648}" type="presParOf" srcId="{94ACD93D-AD0B-4A4E-8443-83D7F5C8BB51}" destId="{E92AEEE9-D7C2-4E94-A99D-BDAA58BE547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01A6E4-6EEC-4E6E-A6C3-80D377E9421A}" type="doc">
      <dgm:prSet loTypeId="urn:microsoft.com/office/officeart/2005/8/layout/arrow5" loCatId="relationship" qsTypeId="urn:microsoft.com/office/officeart/2005/8/quickstyle/simple1" qsCatId="simple" csTypeId="urn:microsoft.com/office/officeart/2005/8/colors/accent0_3" csCatId="mainScheme" phldr="1"/>
      <dgm:spPr/>
      <dgm:t>
        <a:bodyPr/>
        <a:lstStyle/>
        <a:p>
          <a:endParaRPr lang="es-ES"/>
        </a:p>
      </dgm:t>
    </dgm:pt>
    <dgm:pt modelId="{DABFDA5B-2C66-4691-8EC9-B9CCB0801DEC}">
      <dgm:prSet phldrT="[Texto]"/>
      <dgm:spPr/>
      <dgm:t>
        <a:bodyPr/>
        <a:lstStyle/>
        <a:p>
          <a:r>
            <a:rPr lang="es-ES" dirty="0" smtClean="0"/>
            <a:t>Satisfacción por el servicio</a:t>
          </a:r>
          <a:endParaRPr lang="es-ES" dirty="0"/>
        </a:p>
      </dgm:t>
    </dgm:pt>
    <dgm:pt modelId="{B21A6501-5BAD-4818-84F6-D38E492A3333}" type="parTrans" cxnId="{8050595A-CDA3-48A8-819E-03F866835AA4}">
      <dgm:prSet/>
      <dgm:spPr/>
      <dgm:t>
        <a:bodyPr/>
        <a:lstStyle/>
        <a:p>
          <a:endParaRPr lang="es-ES"/>
        </a:p>
      </dgm:t>
    </dgm:pt>
    <dgm:pt modelId="{C79DD803-7B34-4F1C-95E6-3240EEF2044B}" type="sibTrans" cxnId="{8050595A-CDA3-48A8-819E-03F866835AA4}">
      <dgm:prSet/>
      <dgm:spPr/>
      <dgm:t>
        <a:bodyPr/>
        <a:lstStyle/>
        <a:p>
          <a:endParaRPr lang="es-ES"/>
        </a:p>
      </dgm:t>
    </dgm:pt>
    <dgm:pt modelId="{82372692-2D38-488E-933C-EE5689426066}">
      <dgm:prSet phldrT="[Texto]"/>
      <dgm:spPr/>
      <dgm:t>
        <a:bodyPr/>
        <a:lstStyle/>
        <a:p>
          <a:r>
            <a:rPr lang="es-ES" dirty="0" smtClean="0"/>
            <a:t>Calidad del Servicio</a:t>
          </a:r>
          <a:endParaRPr lang="es-ES" dirty="0"/>
        </a:p>
      </dgm:t>
    </dgm:pt>
    <dgm:pt modelId="{CFBACA5A-0ACF-49FD-B804-B61A4F0CB1DD}" type="parTrans" cxnId="{7CA9B050-5DD7-4205-B171-6FF7620168C9}">
      <dgm:prSet/>
      <dgm:spPr/>
      <dgm:t>
        <a:bodyPr/>
        <a:lstStyle/>
        <a:p>
          <a:endParaRPr lang="es-ES"/>
        </a:p>
      </dgm:t>
    </dgm:pt>
    <dgm:pt modelId="{72240FA9-943F-454A-9CC5-3350B79C826D}" type="sibTrans" cxnId="{7CA9B050-5DD7-4205-B171-6FF7620168C9}">
      <dgm:prSet/>
      <dgm:spPr/>
      <dgm:t>
        <a:bodyPr/>
        <a:lstStyle/>
        <a:p>
          <a:endParaRPr lang="es-ES"/>
        </a:p>
      </dgm:t>
    </dgm:pt>
    <dgm:pt modelId="{12875037-34C0-45F0-86EC-5F497E143376}" type="pres">
      <dgm:prSet presAssocID="{3A01A6E4-6EEC-4E6E-A6C3-80D377E9421A}" presName="diagram" presStyleCnt="0">
        <dgm:presLayoutVars>
          <dgm:dir/>
          <dgm:resizeHandles val="exact"/>
        </dgm:presLayoutVars>
      </dgm:prSet>
      <dgm:spPr/>
      <dgm:t>
        <a:bodyPr/>
        <a:lstStyle/>
        <a:p>
          <a:endParaRPr lang="es-ES"/>
        </a:p>
      </dgm:t>
    </dgm:pt>
    <dgm:pt modelId="{90709E65-BFF4-4619-9F36-E895B39D6804}" type="pres">
      <dgm:prSet presAssocID="{DABFDA5B-2C66-4691-8EC9-B9CCB0801DEC}" presName="arrow" presStyleLbl="node1" presStyleIdx="0" presStyleCnt="2" custRadScaleRad="103622" custRadScaleInc="-3498">
        <dgm:presLayoutVars>
          <dgm:bulletEnabled val="1"/>
        </dgm:presLayoutVars>
      </dgm:prSet>
      <dgm:spPr/>
      <dgm:t>
        <a:bodyPr/>
        <a:lstStyle/>
        <a:p>
          <a:endParaRPr lang="es-ES"/>
        </a:p>
      </dgm:t>
    </dgm:pt>
    <dgm:pt modelId="{89B25F77-AD9A-4A9D-BF36-4CBF5C3D7801}" type="pres">
      <dgm:prSet presAssocID="{82372692-2D38-488E-933C-EE5689426066}" presName="arrow" presStyleLbl="node1" presStyleIdx="1" presStyleCnt="2">
        <dgm:presLayoutVars>
          <dgm:bulletEnabled val="1"/>
        </dgm:presLayoutVars>
      </dgm:prSet>
      <dgm:spPr/>
      <dgm:t>
        <a:bodyPr/>
        <a:lstStyle/>
        <a:p>
          <a:endParaRPr lang="es-ES"/>
        </a:p>
      </dgm:t>
    </dgm:pt>
  </dgm:ptLst>
  <dgm:cxnLst>
    <dgm:cxn modelId="{7CA9B050-5DD7-4205-B171-6FF7620168C9}" srcId="{3A01A6E4-6EEC-4E6E-A6C3-80D377E9421A}" destId="{82372692-2D38-488E-933C-EE5689426066}" srcOrd="1" destOrd="0" parTransId="{CFBACA5A-0ACF-49FD-B804-B61A4F0CB1DD}" sibTransId="{72240FA9-943F-454A-9CC5-3350B79C826D}"/>
    <dgm:cxn modelId="{7B72D6FC-FF63-4093-85D6-ACB855B894AA}" type="presOf" srcId="{DABFDA5B-2C66-4691-8EC9-B9CCB0801DEC}" destId="{90709E65-BFF4-4619-9F36-E895B39D6804}" srcOrd="0" destOrd="0" presId="urn:microsoft.com/office/officeart/2005/8/layout/arrow5"/>
    <dgm:cxn modelId="{851930B0-4FD0-44F1-BB03-B08897ECDB51}" type="presOf" srcId="{3A01A6E4-6EEC-4E6E-A6C3-80D377E9421A}" destId="{12875037-34C0-45F0-86EC-5F497E143376}" srcOrd="0" destOrd="0" presId="urn:microsoft.com/office/officeart/2005/8/layout/arrow5"/>
    <dgm:cxn modelId="{8050595A-CDA3-48A8-819E-03F866835AA4}" srcId="{3A01A6E4-6EEC-4E6E-A6C3-80D377E9421A}" destId="{DABFDA5B-2C66-4691-8EC9-B9CCB0801DEC}" srcOrd="0" destOrd="0" parTransId="{B21A6501-5BAD-4818-84F6-D38E492A3333}" sibTransId="{C79DD803-7B34-4F1C-95E6-3240EEF2044B}"/>
    <dgm:cxn modelId="{F586BD7B-A52F-40FA-909E-E2A297E46489}" type="presOf" srcId="{82372692-2D38-488E-933C-EE5689426066}" destId="{89B25F77-AD9A-4A9D-BF36-4CBF5C3D7801}" srcOrd="0" destOrd="0" presId="urn:microsoft.com/office/officeart/2005/8/layout/arrow5"/>
    <dgm:cxn modelId="{22939863-A42B-43C4-9A13-3F786E134489}" type="presParOf" srcId="{12875037-34C0-45F0-86EC-5F497E143376}" destId="{90709E65-BFF4-4619-9F36-E895B39D6804}" srcOrd="0" destOrd="0" presId="urn:microsoft.com/office/officeart/2005/8/layout/arrow5"/>
    <dgm:cxn modelId="{00FD3A41-B8BF-4716-9E3A-7C9839683B04}" type="presParOf" srcId="{12875037-34C0-45F0-86EC-5F497E143376}" destId="{89B25F77-AD9A-4A9D-BF36-4CBF5C3D7801}"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1C23C52-F933-4BC3-A119-95A8EDB7D65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97EF14A0-97D6-4E0B-8B18-1410B080CF6F}">
      <dgm:prSet phldrT="[Texto]"/>
      <dgm:spPr/>
      <dgm:t>
        <a:bodyPr/>
        <a:lstStyle/>
        <a:p>
          <a:r>
            <a:rPr lang="es-CO" dirty="0" smtClean="0"/>
            <a:t>(a) Todas las auditorías de los estados financieros de las entidades cotizadas;</a:t>
          </a:r>
          <a:endParaRPr lang="es-ES" dirty="0"/>
        </a:p>
      </dgm:t>
    </dgm:pt>
    <dgm:pt modelId="{A54CF82C-8390-4EFB-9BF8-388489BD9C68}" type="parTrans" cxnId="{4C8FCFD7-B99E-4A99-BCC7-21A191E111E3}">
      <dgm:prSet/>
      <dgm:spPr/>
      <dgm:t>
        <a:bodyPr/>
        <a:lstStyle/>
        <a:p>
          <a:endParaRPr lang="es-ES"/>
        </a:p>
      </dgm:t>
    </dgm:pt>
    <dgm:pt modelId="{DAA4E2A4-1E29-4CDA-B3C7-17B104155079}" type="sibTrans" cxnId="{4C8FCFD7-B99E-4A99-BCC7-21A191E111E3}">
      <dgm:prSet/>
      <dgm:spPr/>
      <dgm:t>
        <a:bodyPr/>
        <a:lstStyle/>
        <a:p>
          <a:endParaRPr lang="es-ES"/>
        </a:p>
      </dgm:t>
    </dgm:pt>
    <dgm:pt modelId="{FD0E0526-9621-4C83-9C46-6AA6A3E2BC0A}">
      <dgm:prSet/>
      <dgm:spPr/>
      <dgm:t>
        <a:bodyPr/>
        <a:lstStyle/>
        <a:p>
          <a:r>
            <a:rPr lang="es-CO" smtClean="0"/>
            <a:t>(b) Trabajos para los cuales se requiere una revisión del control de calidad del contrato por ley o reglamento; y</a:t>
          </a:r>
          <a:endParaRPr lang="es-CO" dirty="0"/>
        </a:p>
      </dgm:t>
    </dgm:pt>
    <dgm:pt modelId="{5AA7E095-5288-4806-B0FA-7D8B41AB7F60}" type="parTrans" cxnId="{8CFFC492-FEC7-4304-8FB6-89C2C4BD571D}">
      <dgm:prSet/>
      <dgm:spPr/>
      <dgm:t>
        <a:bodyPr/>
        <a:lstStyle/>
        <a:p>
          <a:endParaRPr lang="es-ES"/>
        </a:p>
      </dgm:t>
    </dgm:pt>
    <dgm:pt modelId="{407627C2-4958-4A87-98DD-AD0BC5D6A5F3}" type="sibTrans" cxnId="{8CFFC492-FEC7-4304-8FB6-89C2C4BD571D}">
      <dgm:prSet/>
      <dgm:spPr/>
      <dgm:t>
        <a:bodyPr/>
        <a:lstStyle/>
        <a:p>
          <a:endParaRPr lang="es-ES"/>
        </a:p>
      </dgm:t>
    </dgm:pt>
    <dgm:pt modelId="{55677DD7-6FF1-471F-843E-3A2E442A6336}">
      <dgm:prSet/>
      <dgm:spPr/>
      <dgm:t>
        <a:bodyPr/>
        <a:lstStyle/>
        <a:p>
          <a:r>
            <a:rPr lang="es-CO" smtClean="0"/>
            <a:t>(c) Otros compromisos para los cuales la firma ha determinado a través de su proceso de gestión de la calidad que una revisión del control de calidad del trabajo es una respuesta apropiada basada en la probabilidad evaluada y el impacto de los riesgos de calidad.</a:t>
          </a:r>
          <a:endParaRPr lang="es-CO"/>
        </a:p>
      </dgm:t>
    </dgm:pt>
    <dgm:pt modelId="{CBA96256-3859-4B9D-865C-D63D4710B649}" type="parTrans" cxnId="{44771704-AC66-4E5E-8422-2588792783D4}">
      <dgm:prSet/>
      <dgm:spPr/>
      <dgm:t>
        <a:bodyPr/>
        <a:lstStyle/>
        <a:p>
          <a:endParaRPr lang="es-ES"/>
        </a:p>
      </dgm:t>
    </dgm:pt>
    <dgm:pt modelId="{49F1F0F1-ADDA-4C8A-8A9A-931FD5578FE4}" type="sibTrans" cxnId="{44771704-AC66-4E5E-8422-2588792783D4}">
      <dgm:prSet/>
      <dgm:spPr/>
      <dgm:t>
        <a:bodyPr/>
        <a:lstStyle/>
        <a:p>
          <a:endParaRPr lang="es-ES"/>
        </a:p>
      </dgm:t>
    </dgm:pt>
    <dgm:pt modelId="{F9138890-A1CE-4736-B1BE-CD9DCA2F860E}" type="pres">
      <dgm:prSet presAssocID="{51C23C52-F933-4BC3-A119-95A8EDB7D651}" presName="outerComposite" presStyleCnt="0">
        <dgm:presLayoutVars>
          <dgm:chMax val="5"/>
          <dgm:dir/>
          <dgm:resizeHandles val="exact"/>
        </dgm:presLayoutVars>
      </dgm:prSet>
      <dgm:spPr/>
      <dgm:t>
        <a:bodyPr/>
        <a:lstStyle/>
        <a:p>
          <a:endParaRPr lang="es-ES"/>
        </a:p>
      </dgm:t>
    </dgm:pt>
    <dgm:pt modelId="{67C9C58F-AF4E-4269-9745-CFAA76007C12}" type="pres">
      <dgm:prSet presAssocID="{51C23C52-F933-4BC3-A119-95A8EDB7D651}" presName="dummyMaxCanvas" presStyleCnt="0">
        <dgm:presLayoutVars/>
      </dgm:prSet>
      <dgm:spPr/>
    </dgm:pt>
    <dgm:pt modelId="{A74B56D2-C447-4F90-B127-2AD5335D45E8}" type="pres">
      <dgm:prSet presAssocID="{51C23C52-F933-4BC3-A119-95A8EDB7D651}" presName="ThreeNodes_1" presStyleLbl="node1" presStyleIdx="0" presStyleCnt="3">
        <dgm:presLayoutVars>
          <dgm:bulletEnabled val="1"/>
        </dgm:presLayoutVars>
      </dgm:prSet>
      <dgm:spPr/>
      <dgm:t>
        <a:bodyPr/>
        <a:lstStyle/>
        <a:p>
          <a:endParaRPr lang="es-ES"/>
        </a:p>
      </dgm:t>
    </dgm:pt>
    <dgm:pt modelId="{DFCC67D3-58B7-4DE2-9131-49FDB90BE8F0}" type="pres">
      <dgm:prSet presAssocID="{51C23C52-F933-4BC3-A119-95A8EDB7D651}" presName="ThreeNodes_2" presStyleLbl="node1" presStyleIdx="1" presStyleCnt="3">
        <dgm:presLayoutVars>
          <dgm:bulletEnabled val="1"/>
        </dgm:presLayoutVars>
      </dgm:prSet>
      <dgm:spPr/>
      <dgm:t>
        <a:bodyPr/>
        <a:lstStyle/>
        <a:p>
          <a:endParaRPr lang="es-ES"/>
        </a:p>
      </dgm:t>
    </dgm:pt>
    <dgm:pt modelId="{23122DE1-3AC5-427B-A9BC-92B198D93A38}" type="pres">
      <dgm:prSet presAssocID="{51C23C52-F933-4BC3-A119-95A8EDB7D651}" presName="ThreeNodes_3" presStyleLbl="node1" presStyleIdx="2" presStyleCnt="3">
        <dgm:presLayoutVars>
          <dgm:bulletEnabled val="1"/>
        </dgm:presLayoutVars>
      </dgm:prSet>
      <dgm:spPr/>
      <dgm:t>
        <a:bodyPr/>
        <a:lstStyle/>
        <a:p>
          <a:endParaRPr lang="es-ES"/>
        </a:p>
      </dgm:t>
    </dgm:pt>
    <dgm:pt modelId="{CC10DF0D-5655-44AD-ABA6-605BF1DBA5B3}" type="pres">
      <dgm:prSet presAssocID="{51C23C52-F933-4BC3-A119-95A8EDB7D651}" presName="ThreeConn_1-2" presStyleLbl="fgAccFollowNode1" presStyleIdx="0" presStyleCnt="2">
        <dgm:presLayoutVars>
          <dgm:bulletEnabled val="1"/>
        </dgm:presLayoutVars>
      </dgm:prSet>
      <dgm:spPr/>
      <dgm:t>
        <a:bodyPr/>
        <a:lstStyle/>
        <a:p>
          <a:endParaRPr lang="es-ES"/>
        </a:p>
      </dgm:t>
    </dgm:pt>
    <dgm:pt modelId="{777EB13B-E2F1-4EED-8174-8E66C15A48F7}" type="pres">
      <dgm:prSet presAssocID="{51C23C52-F933-4BC3-A119-95A8EDB7D651}" presName="ThreeConn_2-3" presStyleLbl="fgAccFollowNode1" presStyleIdx="1" presStyleCnt="2">
        <dgm:presLayoutVars>
          <dgm:bulletEnabled val="1"/>
        </dgm:presLayoutVars>
      </dgm:prSet>
      <dgm:spPr/>
      <dgm:t>
        <a:bodyPr/>
        <a:lstStyle/>
        <a:p>
          <a:endParaRPr lang="es-ES"/>
        </a:p>
      </dgm:t>
    </dgm:pt>
    <dgm:pt modelId="{142A9F00-8EEA-4406-B520-8C00DE8EEB1D}" type="pres">
      <dgm:prSet presAssocID="{51C23C52-F933-4BC3-A119-95A8EDB7D651}" presName="ThreeNodes_1_text" presStyleLbl="node1" presStyleIdx="2" presStyleCnt="3">
        <dgm:presLayoutVars>
          <dgm:bulletEnabled val="1"/>
        </dgm:presLayoutVars>
      </dgm:prSet>
      <dgm:spPr/>
      <dgm:t>
        <a:bodyPr/>
        <a:lstStyle/>
        <a:p>
          <a:endParaRPr lang="es-ES"/>
        </a:p>
      </dgm:t>
    </dgm:pt>
    <dgm:pt modelId="{394B1D10-B513-4B28-B7A5-DC8E143315DC}" type="pres">
      <dgm:prSet presAssocID="{51C23C52-F933-4BC3-A119-95A8EDB7D651}" presName="ThreeNodes_2_text" presStyleLbl="node1" presStyleIdx="2" presStyleCnt="3">
        <dgm:presLayoutVars>
          <dgm:bulletEnabled val="1"/>
        </dgm:presLayoutVars>
      </dgm:prSet>
      <dgm:spPr/>
      <dgm:t>
        <a:bodyPr/>
        <a:lstStyle/>
        <a:p>
          <a:endParaRPr lang="es-ES"/>
        </a:p>
      </dgm:t>
    </dgm:pt>
    <dgm:pt modelId="{4960D3C5-7FB8-445F-ADB7-45085702AA45}" type="pres">
      <dgm:prSet presAssocID="{51C23C52-F933-4BC3-A119-95A8EDB7D651}" presName="ThreeNodes_3_text" presStyleLbl="node1" presStyleIdx="2" presStyleCnt="3">
        <dgm:presLayoutVars>
          <dgm:bulletEnabled val="1"/>
        </dgm:presLayoutVars>
      </dgm:prSet>
      <dgm:spPr/>
      <dgm:t>
        <a:bodyPr/>
        <a:lstStyle/>
        <a:p>
          <a:endParaRPr lang="es-ES"/>
        </a:p>
      </dgm:t>
    </dgm:pt>
  </dgm:ptLst>
  <dgm:cxnLst>
    <dgm:cxn modelId="{94E2A9F3-0B13-492A-82F4-196745078579}" type="presOf" srcId="{DAA4E2A4-1E29-4CDA-B3C7-17B104155079}" destId="{CC10DF0D-5655-44AD-ABA6-605BF1DBA5B3}" srcOrd="0" destOrd="0" presId="urn:microsoft.com/office/officeart/2005/8/layout/vProcess5"/>
    <dgm:cxn modelId="{FA695FC0-6E49-46A9-9539-65DD5F42CC6E}" type="presOf" srcId="{97EF14A0-97D6-4E0B-8B18-1410B080CF6F}" destId="{142A9F00-8EEA-4406-B520-8C00DE8EEB1D}" srcOrd="1" destOrd="0" presId="urn:microsoft.com/office/officeart/2005/8/layout/vProcess5"/>
    <dgm:cxn modelId="{8E2729C8-6854-49A1-BFA1-A40B1CC02F43}" type="presOf" srcId="{FD0E0526-9621-4C83-9C46-6AA6A3E2BC0A}" destId="{394B1D10-B513-4B28-B7A5-DC8E143315DC}" srcOrd="1" destOrd="0" presId="urn:microsoft.com/office/officeart/2005/8/layout/vProcess5"/>
    <dgm:cxn modelId="{0711E2E4-E090-4889-B60C-59D155FDCDF4}" type="presOf" srcId="{55677DD7-6FF1-471F-843E-3A2E442A6336}" destId="{4960D3C5-7FB8-445F-ADB7-45085702AA45}" srcOrd="1" destOrd="0" presId="urn:microsoft.com/office/officeart/2005/8/layout/vProcess5"/>
    <dgm:cxn modelId="{4C8FCFD7-B99E-4A99-BCC7-21A191E111E3}" srcId="{51C23C52-F933-4BC3-A119-95A8EDB7D651}" destId="{97EF14A0-97D6-4E0B-8B18-1410B080CF6F}" srcOrd="0" destOrd="0" parTransId="{A54CF82C-8390-4EFB-9BF8-388489BD9C68}" sibTransId="{DAA4E2A4-1E29-4CDA-B3C7-17B104155079}"/>
    <dgm:cxn modelId="{C4798F11-E13D-4AF9-BC78-EAF0B95CF19E}" type="presOf" srcId="{FD0E0526-9621-4C83-9C46-6AA6A3E2BC0A}" destId="{DFCC67D3-58B7-4DE2-9131-49FDB90BE8F0}" srcOrd="0" destOrd="0" presId="urn:microsoft.com/office/officeart/2005/8/layout/vProcess5"/>
    <dgm:cxn modelId="{38B87667-B0E9-4A60-9140-502AFDE873FD}" type="presOf" srcId="{51C23C52-F933-4BC3-A119-95A8EDB7D651}" destId="{F9138890-A1CE-4736-B1BE-CD9DCA2F860E}" srcOrd="0" destOrd="0" presId="urn:microsoft.com/office/officeart/2005/8/layout/vProcess5"/>
    <dgm:cxn modelId="{8CFFC492-FEC7-4304-8FB6-89C2C4BD571D}" srcId="{51C23C52-F933-4BC3-A119-95A8EDB7D651}" destId="{FD0E0526-9621-4C83-9C46-6AA6A3E2BC0A}" srcOrd="1" destOrd="0" parTransId="{5AA7E095-5288-4806-B0FA-7D8B41AB7F60}" sibTransId="{407627C2-4958-4A87-98DD-AD0BC5D6A5F3}"/>
    <dgm:cxn modelId="{44771704-AC66-4E5E-8422-2588792783D4}" srcId="{51C23C52-F933-4BC3-A119-95A8EDB7D651}" destId="{55677DD7-6FF1-471F-843E-3A2E442A6336}" srcOrd="2" destOrd="0" parTransId="{CBA96256-3859-4B9D-865C-D63D4710B649}" sibTransId="{49F1F0F1-ADDA-4C8A-8A9A-931FD5578FE4}"/>
    <dgm:cxn modelId="{F50230B8-E82E-4752-B10C-FDEBAC7A19E1}" type="presOf" srcId="{407627C2-4958-4A87-98DD-AD0BC5D6A5F3}" destId="{777EB13B-E2F1-4EED-8174-8E66C15A48F7}" srcOrd="0" destOrd="0" presId="urn:microsoft.com/office/officeart/2005/8/layout/vProcess5"/>
    <dgm:cxn modelId="{ED93495F-12CA-4367-8A29-674AFFE883D6}" type="presOf" srcId="{97EF14A0-97D6-4E0B-8B18-1410B080CF6F}" destId="{A74B56D2-C447-4F90-B127-2AD5335D45E8}" srcOrd="0" destOrd="0" presId="urn:microsoft.com/office/officeart/2005/8/layout/vProcess5"/>
    <dgm:cxn modelId="{58F575B2-CDBF-4D34-902E-35F243CECE2F}" type="presOf" srcId="{55677DD7-6FF1-471F-843E-3A2E442A6336}" destId="{23122DE1-3AC5-427B-A9BC-92B198D93A38}" srcOrd="0" destOrd="0" presId="urn:microsoft.com/office/officeart/2005/8/layout/vProcess5"/>
    <dgm:cxn modelId="{2C1A7BED-2AEE-449D-B03C-AD95D75BB755}" type="presParOf" srcId="{F9138890-A1CE-4736-B1BE-CD9DCA2F860E}" destId="{67C9C58F-AF4E-4269-9745-CFAA76007C12}" srcOrd="0" destOrd="0" presId="urn:microsoft.com/office/officeart/2005/8/layout/vProcess5"/>
    <dgm:cxn modelId="{CE9259E0-74EF-45CD-B352-45BB15D48C0E}" type="presParOf" srcId="{F9138890-A1CE-4736-B1BE-CD9DCA2F860E}" destId="{A74B56D2-C447-4F90-B127-2AD5335D45E8}" srcOrd="1" destOrd="0" presId="urn:microsoft.com/office/officeart/2005/8/layout/vProcess5"/>
    <dgm:cxn modelId="{BCF2C1A1-89E4-4CD4-A1D6-346A6DAC5858}" type="presParOf" srcId="{F9138890-A1CE-4736-B1BE-CD9DCA2F860E}" destId="{DFCC67D3-58B7-4DE2-9131-49FDB90BE8F0}" srcOrd="2" destOrd="0" presId="urn:microsoft.com/office/officeart/2005/8/layout/vProcess5"/>
    <dgm:cxn modelId="{65B31AA5-9BAF-427C-B0D0-27747C032856}" type="presParOf" srcId="{F9138890-A1CE-4736-B1BE-CD9DCA2F860E}" destId="{23122DE1-3AC5-427B-A9BC-92B198D93A38}" srcOrd="3" destOrd="0" presId="urn:microsoft.com/office/officeart/2005/8/layout/vProcess5"/>
    <dgm:cxn modelId="{49F69D48-9324-4C64-90D5-FAA8A5DBCABF}" type="presParOf" srcId="{F9138890-A1CE-4736-B1BE-CD9DCA2F860E}" destId="{CC10DF0D-5655-44AD-ABA6-605BF1DBA5B3}" srcOrd="4" destOrd="0" presId="urn:microsoft.com/office/officeart/2005/8/layout/vProcess5"/>
    <dgm:cxn modelId="{87C01993-8531-4038-A0A1-EDECED0B4D73}" type="presParOf" srcId="{F9138890-A1CE-4736-B1BE-CD9DCA2F860E}" destId="{777EB13B-E2F1-4EED-8174-8E66C15A48F7}" srcOrd="5" destOrd="0" presId="urn:microsoft.com/office/officeart/2005/8/layout/vProcess5"/>
    <dgm:cxn modelId="{E5E2C195-AFD5-4B85-893F-718DC51D6429}" type="presParOf" srcId="{F9138890-A1CE-4736-B1BE-CD9DCA2F860E}" destId="{142A9F00-8EEA-4406-B520-8C00DE8EEB1D}" srcOrd="6" destOrd="0" presId="urn:microsoft.com/office/officeart/2005/8/layout/vProcess5"/>
    <dgm:cxn modelId="{3C632BFF-B765-479C-AE2E-BAC47E90B219}" type="presParOf" srcId="{F9138890-A1CE-4736-B1BE-CD9DCA2F860E}" destId="{394B1D10-B513-4B28-B7A5-DC8E143315DC}" srcOrd="7" destOrd="0" presId="urn:microsoft.com/office/officeart/2005/8/layout/vProcess5"/>
    <dgm:cxn modelId="{FD3431D0-8417-4460-B278-8EDD117FD4C8}" type="presParOf" srcId="{F9138890-A1CE-4736-B1BE-CD9DCA2F860E}" destId="{4960D3C5-7FB8-445F-ADB7-45085702AA45}" srcOrd="8"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25F3910-5519-4B6B-9DCA-306DC7DB10EB}" type="doc">
      <dgm:prSet loTypeId="urn:microsoft.com/office/officeart/2005/8/layout/process4" loCatId="list" qsTypeId="urn:microsoft.com/office/officeart/2005/8/quickstyle/simple1" qsCatId="simple" csTypeId="urn:microsoft.com/office/officeart/2005/8/colors/accent0_3" csCatId="mainScheme" phldr="1"/>
      <dgm:spPr/>
    </dgm:pt>
    <dgm:pt modelId="{D0FF56FF-1319-43B0-92CE-3F6EF22CB5C4}">
      <dgm:prSet phldrT="[Texto]"/>
      <dgm:spPr/>
      <dgm:t>
        <a:bodyPr/>
        <a:lstStyle/>
        <a:p>
          <a:r>
            <a:rPr lang="es-CO" dirty="0" smtClean="0"/>
            <a:t>El objetivo de la empresa es establecer políticas o procedimientos en relación con: </a:t>
          </a:r>
        </a:p>
      </dgm:t>
    </dgm:pt>
    <dgm:pt modelId="{CDF95E5E-AE4B-4CBB-9CDD-EB064F42732F}" type="parTrans" cxnId="{17BE189D-1B07-401D-AABD-E3D0A73FA3B9}">
      <dgm:prSet/>
      <dgm:spPr/>
      <dgm:t>
        <a:bodyPr/>
        <a:lstStyle/>
        <a:p>
          <a:endParaRPr lang="es-ES"/>
        </a:p>
      </dgm:t>
    </dgm:pt>
    <dgm:pt modelId="{6E594DA8-7B64-4E9F-902A-492528CD5860}" type="sibTrans" cxnId="{17BE189D-1B07-401D-AABD-E3D0A73FA3B9}">
      <dgm:prSet/>
      <dgm:spPr/>
      <dgm:t>
        <a:bodyPr/>
        <a:lstStyle/>
        <a:p>
          <a:endParaRPr lang="es-ES"/>
        </a:p>
      </dgm:t>
    </dgm:pt>
    <dgm:pt modelId="{43716A70-E21F-4CAA-8841-7A3611CF0357}">
      <dgm:prSet phldrT="[Texto]"/>
      <dgm:spPr/>
      <dgm:t>
        <a:bodyPr/>
        <a:lstStyle/>
        <a:p>
          <a:r>
            <a:rPr lang="es-CO" dirty="0" smtClean="0"/>
            <a:t>la selección del revisor de control de calidad del trabajo</a:t>
          </a:r>
          <a:endParaRPr lang="es-ES" dirty="0"/>
        </a:p>
      </dgm:t>
    </dgm:pt>
    <dgm:pt modelId="{D3A7DE7A-307A-4239-8D3F-857F946423D4}" type="parTrans" cxnId="{58215774-F952-47A3-86AE-FBD232A2F22C}">
      <dgm:prSet/>
      <dgm:spPr/>
      <dgm:t>
        <a:bodyPr/>
        <a:lstStyle/>
        <a:p>
          <a:endParaRPr lang="es-ES"/>
        </a:p>
      </dgm:t>
    </dgm:pt>
    <dgm:pt modelId="{7E2BDE37-F79C-410F-ACC8-FD9818AB660F}" type="sibTrans" cxnId="{58215774-F952-47A3-86AE-FBD232A2F22C}">
      <dgm:prSet/>
      <dgm:spPr/>
      <dgm:t>
        <a:bodyPr/>
        <a:lstStyle/>
        <a:p>
          <a:endParaRPr lang="es-ES"/>
        </a:p>
      </dgm:t>
    </dgm:pt>
    <dgm:pt modelId="{AA73C46D-A50F-455E-B5C7-0BCEDECFB87A}">
      <dgm:prSet phldrT="[Texto]"/>
      <dgm:spPr/>
      <dgm:t>
        <a:bodyPr/>
        <a:lstStyle/>
        <a:p>
          <a:r>
            <a:rPr lang="es-CO" dirty="0" smtClean="0"/>
            <a:t>y el desempeño y documentación de la revisión del control de calidad del trabajo</a:t>
          </a:r>
          <a:endParaRPr lang="es-ES" dirty="0"/>
        </a:p>
      </dgm:t>
    </dgm:pt>
    <dgm:pt modelId="{B2B51089-14D8-4C04-86AB-5F3A53890A58}" type="parTrans" cxnId="{7B695737-B7CD-4478-92B5-7E7D4530C0A3}">
      <dgm:prSet/>
      <dgm:spPr/>
      <dgm:t>
        <a:bodyPr/>
        <a:lstStyle/>
        <a:p>
          <a:endParaRPr lang="es-ES"/>
        </a:p>
      </dgm:t>
    </dgm:pt>
    <dgm:pt modelId="{4EB02485-F415-4540-A10B-CD65BBCCF172}" type="sibTrans" cxnId="{7B695737-B7CD-4478-92B5-7E7D4530C0A3}">
      <dgm:prSet/>
      <dgm:spPr/>
      <dgm:t>
        <a:bodyPr/>
        <a:lstStyle/>
        <a:p>
          <a:endParaRPr lang="es-ES"/>
        </a:p>
      </dgm:t>
    </dgm:pt>
    <dgm:pt modelId="{6CF2E17E-EDDE-44A9-A9C6-E8D3CC5367C1}">
      <dgm:prSet phldrT="[Texto]"/>
      <dgm:spPr/>
      <dgm:t>
        <a:bodyPr/>
        <a:lstStyle/>
        <a:p>
          <a:r>
            <a:rPr lang="es-CO" dirty="0" smtClean="0"/>
            <a:t>que resulte en una evaluación objetiva de los juicios significativos hechos por un equipo de trabajo y las conclusiones a que se ha llegado.</a:t>
          </a:r>
          <a:endParaRPr lang="es-ES" dirty="0"/>
        </a:p>
      </dgm:t>
    </dgm:pt>
    <dgm:pt modelId="{6347B214-BDE4-4050-AAAB-70B4D690DE92}" type="parTrans" cxnId="{34090FF7-05B8-455D-A35D-FBC65C176BF5}">
      <dgm:prSet/>
      <dgm:spPr/>
      <dgm:t>
        <a:bodyPr/>
        <a:lstStyle/>
        <a:p>
          <a:endParaRPr lang="es-ES"/>
        </a:p>
      </dgm:t>
    </dgm:pt>
    <dgm:pt modelId="{BE2999A8-81E4-45AD-ADFD-713CDDAC688B}" type="sibTrans" cxnId="{34090FF7-05B8-455D-A35D-FBC65C176BF5}">
      <dgm:prSet/>
      <dgm:spPr/>
      <dgm:t>
        <a:bodyPr/>
        <a:lstStyle/>
        <a:p>
          <a:endParaRPr lang="es-ES"/>
        </a:p>
      </dgm:t>
    </dgm:pt>
    <dgm:pt modelId="{6185EA01-CB2D-427D-9341-C1E0AFA9C639}" type="pres">
      <dgm:prSet presAssocID="{625F3910-5519-4B6B-9DCA-306DC7DB10EB}" presName="Name0" presStyleCnt="0">
        <dgm:presLayoutVars>
          <dgm:dir/>
          <dgm:animLvl val="lvl"/>
          <dgm:resizeHandles val="exact"/>
        </dgm:presLayoutVars>
      </dgm:prSet>
      <dgm:spPr/>
    </dgm:pt>
    <dgm:pt modelId="{BE864BE3-6EDD-4E0F-8D67-05B0054AE8D2}" type="pres">
      <dgm:prSet presAssocID="{D0FF56FF-1319-43B0-92CE-3F6EF22CB5C4}" presName="boxAndChildren" presStyleCnt="0"/>
      <dgm:spPr/>
    </dgm:pt>
    <dgm:pt modelId="{88119EDF-7BC2-4595-A57E-4C3DF8B65C2C}" type="pres">
      <dgm:prSet presAssocID="{D0FF56FF-1319-43B0-92CE-3F6EF22CB5C4}" presName="parentTextBox" presStyleLbl="node1" presStyleIdx="0" presStyleCnt="1"/>
      <dgm:spPr/>
      <dgm:t>
        <a:bodyPr/>
        <a:lstStyle/>
        <a:p>
          <a:endParaRPr lang="es-ES"/>
        </a:p>
      </dgm:t>
    </dgm:pt>
    <dgm:pt modelId="{3059F013-BAA9-4EBA-B8BC-1819A1127774}" type="pres">
      <dgm:prSet presAssocID="{D0FF56FF-1319-43B0-92CE-3F6EF22CB5C4}" presName="entireBox" presStyleLbl="node1" presStyleIdx="0" presStyleCnt="1"/>
      <dgm:spPr/>
      <dgm:t>
        <a:bodyPr/>
        <a:lstStyle/>
        <a:p>
          <a:endParaRPr lang="es-ES"/>
        </a:p>
      </dgm:t>
    </dgm:pt>
    <dgm:pt modelId="{047EE97C-BCF2-49AD-8D28-CF519727D6C6}" type="pres">
      <dgm:prSet presAssocID="{D0FF56FF-1319-43B0-92CE-3F6EF22CB5C4}" presName="descendantBox" presStyleCnt="0"/>
      <dgm:spPr/>
    </dgm:pt>
    <dgm:pt modelId="{B290B7F2-8E32-4B53-B081-63DD375F50D2}" type="pres">
      <dgm:prSet presAssocID="{43716A70-E21F-4CAA-8841-7A3611CF0357}" presName="childTextBox" presStyleLbl="fgAccFollowNode1" presStyleIdx="0" presStyleCnt="3">
        <dgm:presLayoutVars>
          <dgm:bulletEnabled val="1"/>
        </dgm:presLayoutVars>
      </dgm:prSet>
      <dgm:spPr/>
      <dgm:t>
        <a:bodyPr/>
        <a:lstStyle/>
        <a:p>
          <a:endParaRPr lang="es-ES"/>
        </a:p>
      </dgm:t>
    </dgm:pt>
    <dgm:pt modelId="{74996FDE-4F15-42FE-BEE9-2CB0ED010711}" type="pres">
      <dgm:prSet presAssocID="{AA73C46D-A50F-455E-B5C7-0BCEDECFB87A}" presName="childTextBox" presStyleLbl="fgAccFollowNode1" presStyleIdx="1" presStyleCnt="3">
        <dgm:presLayoutVars>
          <dgm:bulletEnabled val="1"/>
        </dgm:presLayoutVars>
      </dgm:prSet>
      <dgm:spPr/>
      <dgm:t>
        <a:bodyPr/>
        <a:lstStyle/>
        <a:p>
          <a:endParaRPr lang="es-ES"/>
        </a:p>
      </dgm:t>
    </dgm:pt>
    <dgm:pt modelId="{36EC78FA-213B-4556-BF99-A9C8B08CEB0E}" type="pres">
      <dgm:prSet presAssocID="{6CF2E17E-EDDE-44A9-A9C6-E8D3CC5367C1}" presName="childTextBox" presStyleLbl="fgAccFollowNode1" presStyleIdx="2" presStyleCnt="3">
        <dgm:presLayoutVars>
          <dgm:bulletEnabled val="1"/>
        </dgm:presLayoutVars>
      </dgm:prSet>
      <dgm:spPr/>
      <dgm:t>
        <a:bodyPr/>
        <a:lstStyle/>
        <a:p>
          <a:endParaRPr lang="es-ES"/>
        </a:p>
      </dgm:t>
    </dgm:pt>
  </dgm:ptLst>
  <dgm:cxnLst>
    <dgm:cxn modelId="{DD16B724-7199-445D-961D-3906BFB1D8C1}" type="presOf" srcId="{D0FF56FF-1319-43B0-92CE-3F6EF22CB5C4}" destId="{88119EDF-7BC2-4595-A57E-4C3DF8B65C2C}" srcOrd="0" destOrd="0" presId="urn:microsoft.com/office/officeart/2005/8/layout/process4"/>
    <dgm:cxn modelId="{58215774-F952-47A3-86AE-FBD232A2F22C}" srcId="{D0FF56FF-1319-43B0-92CE-3F6EF22CB5C4}" destId="{43716A70-E21F-4CAA-8841-7A3611CF0357}" srcOrd="0" destOrd="0" parTransId="{D3A7DE7A-307A-4239-8D3F-857F946423D4}" sibTransId="{7E2BDE37-F79C-410F-ACC8-FD9818AB660F}"/>
    <dgm:cxn modelId="{3AAD693F-85B8-4763-BB37-00A104B7CBE4}" type="presOf" srcId="{AA73C46D-A50F-455E-B5C7-0BCEDECFB87A}" destId="{74996FDE-4F15-42FE-BEE9-2CB0ED010711}" srcOrd="0" destOrd="0" presId="urn:microsoft.com/office/officeart/2005/8/layout/process4"/>
    <dgm:cxn modelId="{7B695737-B7CD-4478-92B5-7E7D4530C0A3}" srcId="{D0FF56FF-1319-43B0-92CE-3F6EF22CB5C4}" destId="{AA73C46D-A50F-455E-B5C7-0BCEDECFB87A}" srcOrd="1" destOrd="0" parTransId="{B2B51089-14D8-4C04-86AB-5F3A53890A58}" sibTransId="{4EB02485-F415-4540-A10B-CD65BBCCF172}"/>
    <dgm:cxn modelId="{9FBF9A4C-D6AA-47A4-BA3C-94C98E59CF41}" type="presOf" srcId="{D0FF56FF-1319-43B0-92CE-3F6EF22CB5C4}" destId="{3059F013-BAA9-4EBA-B8BC-1819A1127774}" srcOrd="1" destOrd="0" presId="urn:microsoft.com/office/officeart/2005/8/layout/process4"/>
    <dgm:cxn modelId="{03DEAB48-5A42-4C5E-960B-E7E7E22A2C77}" type="presOf" srcId="{43716A70-E21F-4CAA-8841-7A3611CF0357}" destId="{B290B7F2-8E32-4B53-B081-63DD375F50D2}" srcOrd="0" destOrd="0" presId="urn:microsoft.com/office/officeart/2005/8/layout/process4"/>
    <dgm:cxn modelId="{34090FF7-05B8-455D-A35D-FBC65C176BF5}" srcId="{D0FF56FF-1319-43B0-92CE-3F6EF22CB5C4}" destId="{6CF2E17E-EDDE-44A9-A9C6-E8D3CC5367C1}" srcOrd="2" destOrd="0" parTransId="{6347B214-BDE4-4050-AAAB-70B4D690DE92}" sibTransId="{BE2999A8-81E4-45AD-ADFD-713CDDAC688B}"/>
    <dgm:cxn modelId="{E876F81A-4E1F-406F-BC8F-D8E17D187BB1}" type="presOf" srcId="{625F3910-5519-4B6B-9DCA-306DC7DB10EB}" destId="{6185EA01-CB2D-427D-9341-C1E0AFA9C639}" srcOrd="0" destOrd="0" presId="urn:microsoft.com/office/officeart/2005/8/layout/process4"/>
    <dgm:cxn modelId="{E7E2B82B-A9B6-448C-BDD0-712726BF8361}" type="presOf" srcId="{6CF2E17E-EDDE-44A9-A9C6-E8D3CC5367C1}" destId="{36EC78FA-213B-4556-BF99-A9C8B08CEB0E}" srcOrd="0" destOrd="0" presId="urn:microsoft.com/office/officeart/2005/8/layout/process4"/>
    <dgm:cxn modelId="{17BE189D-1B07-401D-AABD-E3D0A73FA3B9}" srcId="{625F3910-5519-4B6B-9DCA-306DC7DB10EB}" destId="{D0FF56FF-1319-43B0-92CE-3F6EF22CB5C4}" srcOrd="0" destOrd="0" parTransId="{CDF95E5E-AE4B-4CBB-9CDD-EB064F42732F}" sibTransId="{6E594DA8-7B64-4E9F-902A-492528CD5860}"/>
    <dgm:cxn modelId="{9773FCB3-DF41-444F-A8BB-222CE48F74B0}" type="presParOf" srcId="{6185EA01-CB2D-427D-9341-C1E0AFA9C639}" destId="{BE864BE3-6EDD-4E0F-8D67-05B0054AE8D2}" srcOrd="0" destOrd="0" presId="urn:microsoft.com/office/officeart/2005/8/layout/process4"/>
    <dgm:cxn modelId="{C3DF0DA1-B7B1-4DCE-95E4-61D63C0F9B18}" type="presParOf" srcId="{BE864BE3-6EDD-4E0F-8D67-05B0054AE8D2}" destId="{88119EDF-7BC2-4595-A57E-4C3DF8B65C2C}" srcOrd="0" destOrd="0" presId="urn:microsoft.com/office/officeart/2005/8/layout/process4"/>
    <dgm:cxn modelId="{788833DD-1801-4FEF-AE8A-5971C3060141}" type="presParOf" srcId="{BE864BE3-6EDD-4E0F-8D67-05B0054AE8D2}" destId="{3059F013-BAA9-4EBA-B8BC-1819A1127774}" srcOrd="1" destOrd="0" presId="urn:microsoft.com/office/officeart/2005/8/layout/process4"/>
    <dgm:cxn modelId="{415ACAD2-792D-4106-9BC9-AABD4D2EA5A6}" type="presParOf" srcId="{BE864BE3-6EDD-4E0F-8D67-05B0054AE8D2}" destId="{047EE97C-BCF2-49AD-8D28-CF519727D6C6}" srcOrd="2" destOrd="0" presId="urn:microsoft.com/office/officeart/2005/8/layout/process4"/>
    <dgm:cxn modelId="{C034D1A9-3E20-4C7E-A111-592B1BD42A56}" type="presParOf" srcId="{047EE97C-BCF2-49AD-8D28-CF519727D6C6}" destId="{B290B7F2-8E32-4B53-B081-63DD375F50D2}" srcOrd="0" destOrd="0" presId="urn:microsoft.com/office/officeart/2005/8/layout/process4"/>
    <dgm:cxn modelId="{2BFE20CD-7A57-4A93-8721-C0BD6F3F9F7C}" type="presParOf" srcId="{047EE97C-BCF2-49AD-8D28-CF519727D6C6}" destId="{74996FDE-4F15-42FE-BEE9-2CB0ED010711}" srcOrd="1" destOrd="0" presId="urn:microsoft.com/office/officeart/2005/8/layout/process4"/>
    <dgm:cxn modelId="{BEF87B35-0865-4AD2-8608-CB895DA6F9FE}" type="presParOf" srcId="{047EE97C-BCF2-49AD-8D28-CF519727D6C6}" destId="{36EC78FA-213B-4556-BF99-A9C8B08CEB0E}"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25F3910-5519-4B6B-9DCA-306DC7DB10EB}" type="doc">
      <dgm:prSet loTypeId="urn:microsoft.com/office/officeart/2005/8/layout/process4" loCatId="list" qsTypeId="urn:microsoft.com/office/officeart/2005/8/quickstyle/simple1" qsCatId="simple" csTypeId="urn:microsoft.com/office/officeart/2005/8/colors/accent0_3" csCatId="mainScheme" phldr="1"/>
      <dgm:spPr/>
    </dgm:pt>
    <dgm:pt modelId="{D0FF56FF-1319-43B0-92CE-3F6EF22CB5C4}">
      <dgm:prSet phldrT="[Texto]"/>
      <dgm:spPr/>
      <dgm:t>
        <a:bodyPr/>
        <a:lstStyle/>
        <a:p>
          <a:r>
            <a:rPr lang="es-CO" dirty="0" smtClean="0"/>
            <a:t>El objetivo del revisor de control de calidad del trabajo es:</a:t>
          </a:r>
        </a:p>
      </dgm:t>
    </dgm:pt>
    <dgm:pt modelId="{CDF95E5E-AE4B-4CBB-9CDD-EB064F42732F}" type="parTrans" cxnId="{17BE189D-1B07-401D-AABD-E3D0A73FA3B9}">
      <dgm:prSet/>
      <dgm:spPr/>
      <dgm:t>
        <a:bodyPr/>
        <a:lstStyle/>
        <a:p>
          <a:endParaRPr lang="es-ES"/>
        </a:p>
      </dgm:t>
    </dgm:pt>
    <dgm:pt modelId="{6E594DA8-7B64-4E9F-902A-492528CD5860}" type="sibTrans" cxnId="{17BE189D-1B07-401D-AABD-E3D0A73FA3B9}">
      <dgm:prSet/>
      <dgm:spPr/>
      <dgm:t>
        <a:bodyPr/>
        <a:lstStyle/>
        <a:p>
          <a:endParaRPr lang="es-ES"/>
        </a:p>
      </dgm:t>
    </dgm:pt>
    <dgm:pt modelId="{42513866-05E3-4C08-B15C-521C6FC27E07}">
      <dgm:prSet phldrT="[Texto]"/>
      <dgm:spPr/>
      <dgm:t>
        <a:bodyPr/>
        <a:lstStyle/>
        <a:p>
          <a:r>
            <a:rPr lang="es-CO" dirty="0" smtClean="0"/>
            <a:t>Realizar una evaluación objetiva de los juicios significativos hechos por un equipo de trabajo y las conclusiones alcanzadas a través de la revisión del control de calidad del compromiso de acuerdo con las políticas o procedimientos de la empresa.</a:t>
          </a:r>
        </a:p>
      </dgm:t>
    </dgm:pt>
    <dgm:pt modelId="{DE8DB8AF-291F-4E6C-B88C-72AA763CD2DC}" type="parTrans" cxnId="{F32634A2-E1DE-462B-A524-599ED26B02AD}">
      <dgm:prSet/>
      <dgm:spPr/>
      <dgm:t>
        <a:bodyPr/>
        <a:lstStyle/>
        <a:p>
          <a:endParaRPr lang="es-ES"/>
        </a:p>
      </dgm:t>
    </dgm:pt>
    <dgm:pt modelId="{036F2981-7A87-4CF3-B0F4-202E697D38B6}" type="sibTrans" cxnId="{F32634A2-E1DE-462B-A524-599ED26B02AD}">
      <dgm:prSet/>
      <dgm:spPr/>
      <dgm:t>
        <a:bodyPr/>
        <a:lstStyle/>
        <a:p>
          <a:endParaRPr lang="es-ES"/>
        </a:p>
      </dgm:t>
    </dgm:pt>
    <dgm:pt modelId="{6185EA01-CB2D-427D-9341-C1E0AFA9C639}" type="pres">
      <dgm:prSet presAssocID="{625F3910-5519-4B6B-9DCA-306DC7DB10EB}" presName="Name0" presStyleCnt="0">
        <dgm:presLayoutVars>
          <dgm:dir/>
          <dgm:animLvl val="lvl"/>
          <dgm:resizeHandles val="exact"/>
        </dgm:presLayoutVars>
      </dgm:prSet>
      <dgm:spPr/>
    </dgm:pt>
    <dgm:pt modelId="{BE864BE3-6EDD-4E0F-8D67-05B0054AE8D2}" type="pres">
      <dgm:prSet presAssocID="{D0FF56FF-1319-43B0-92CE-3F6EF22CB5C4}" presName="boxAndChildren" presStyleCnt="0"/>
      <dgm:spPr/>
    </dgm:pt>
    <dgm:pt modelId="{88119EDF-7BC2-4595-A57E-4C3DF8B65C2C}" type="pres">
      <dgm:prSet presAssocID="{D0FF56FF-1319-43B0-92CE-3F6EF22CB5C4}" presName="parentTextBox" presStyleLbl="node1" presStyleIdx="0" presStyleCnt="1"/>
      <dgm:spPr/>
      <dgm:t>
        <a:bodyPr/>
        <a:lstStyle/>
        <a:p>
          <a:endParaRPr lang="es-ES"/>
        </a:p>
      </dgm:t>
    </dgm:pt>
    <dgm:pt modelId="{3059F013-BAA9-4EBA-B8BC-1819A1127774}" type="pres">
      <dgm:prSet presAssocID="{D0FF56FF-1319-43B0-92CE-3F6EF22CB5C4}" presName="entireBox" presStyleLbl="node1" presStyleIdx="0" presStyleCnt="1"/>
      <dgm:spPr/>
      <dgm:t>
        <a:bodyPr/>
        <a:lstStyle/>
        <a:p>
          <a:endParaRPr lang="es-ES"/>
        </a:p>
      </dgm:t>
    </dgm:pt>
    <dgm:pt modelId="{047EE97C-BCF2-49AD-8D28-CF519727D6C6}" type="pres">
      <dgm:prSet presAssocID="{D0FF56FF-1319-43B0-92CE-3F6EF22CB5C4}" presName="descendantBox" presStyleCnt="0"/>
      <dgm:spPr/>
    </dgm:pt>
    <dgm:pt modelId="{5F1070DC-463C-416C-8A6F-20AA4BC507D0}" type="pres">
      <dgm:prSet presAssocID="{42513866-05E3-4C08-B15C-521C6FC27E07}" presName="childTextBox" presStyleLbl="fgAccFollowNode1" presStyleIdx="0" presStyleCnt="1">
        <dgm:presLayoutVars>
          <dgm:bulletEnabled val="1"/>
        </dgm:presLayoutVars>
      </dgm:prSet>
      <dgm:spPr/>
      <dgm:t>
        <a:bodyPr/>
        <a:lstStyle/>
        <a:p>
          <a:endParaRPr lang="es-ES"/>
        </a:p>
      </dgm:t>
    </dgm:pt>
  </dgm:ptLst>
  <dgm:cxnLst>
    <dgm:cxn modelId="{6A7BA485-9588-4116-99C2-F2B3A461B2E4}" type="presOf" srcId="{D0FF56FF-1319-43B0-92CE-3F6EF22CB5C4}" destId="{88119EDF-7BC2-4595-A57E-4C3DF8B65C2C}" srcOrd="0" destOrd="0" presId="urn:microsoft.com/office/officeart/2005/8/layout/process4"/>
    <dgm:cxn modelId="{E876F81A-4E1F-406F-BC8F-D8E17D187BB1}" type="presOf" srcId="{625F3910-5519-4B6B-9DCA-306DC7DB10EB}" destId="{6185EA01-CB2D-427D-9341-C1E0AFA9C639}" srcOrd="0" destOrd="0" presId="urn:microsoft.com/office/officeart/2005/8/layout/process4"/>
    <dgm:cxn modelId="{F32634A2-E1DE-462B-A524-599ED26B02AD}" srcId="{D0FF56FF-1319-43B0-92CE-3F6EF22CB5C4}" destId="{42513866-05E3-4C08-B15C-521C6FC27E07}" srcOrd="0" destOrd="0" parTransId="{DE8DB8AF-291F-4E6C-B88C-72AA763CD2DC}" sibTransId="{036F2981-7A87-4CF3-B0F4-202E697D38B6}"/>
    <dgm:cxn modelId="{25E9ED41-D1B2-4ABF-9F73-8EA603F2AC5C}" type="presOf" srcId="{42513866-05E3-4C08-B15C-521C6FC27E07}" destId="{5F1070DC-463C-416C-8A6F-20AA4BC507D0}" srcOrd="0" destOrd="0" presId="urn:microsoft.com/office/officeart/2005/8/layout/process4"/>
    <dgm:cxn modelId="{17BE189D-1B07-401D-AABD-E3D0A73FA3B9}" srcId="{625F3910-5519-4B6B-9DCA-306DC7DB10EB}" destId="{D0FF56FF-1319-43B0-92CE-3F6EF22CB5C4}" srcOrd="0" destOrd="0" parTransId="{CDF95E5E-AE4B-4CBB-9CDD-EB064F42732F}" sibTransId="{6E594DA8-7B64-4E9F-902A-492528CD5860}"/>
    <dgm:cxn modelId="{508A144A-1693-4FC0-952C-D6D1B382B567}" type="presOf" srcId="{D0FF56FF-1319-43B0-92CE-3F6EF22CB5C4}" destId="{3059F013-BAA9-4EBA-B8BC-1819A1127774}" srcOrd="1" destOrd="0" presId="urn:microsoft.com/office/officeart/2005/8/layout/process4"/>
    <dgm:cxn modelId="{BCD5BF61-5724-4845-BD6A-54A9A59B295B}" type="presParOf" srcId="{6185EA01-CB2D-427D-9341-C1E0AFA9C639}" destId="{BE864BE3-6EDD-4E0F-8D67-05B0054AE8D2}" srcOrd="0" destOrd="0" presId="urn:microsoft.com/office/officeart/2005/8/layout/process4"/>
    <dgm:cxn modelId="{78ECAFEB-9B97-4BC5-99E8-4633CB345473}" type="presParOf" srcId="{BE864BE3-6EDD-4E0F-8D67-05B0054AE8D2}" destId="{88119EDF-7BC2-4595-A57E-4C3DF8B65C2C}" srcOrd="0" destOrd="0" presId="urn:microsoft.com/office/officeart/2005/8/layout/process4"/>
    <dgm:cxn modelId="{429F1452-1AA5-4FC2-9064-D15B3F4EB955}" type="presParOf" srcId="{BE864BE3-6EDD-4E0F-8D67-05B0054AE8D2}" destId="{3059F013-BAA9-4EBA-B8BC-1819A1127774}" srcOrd="1" destOrd="0" presId="urn:microsoft.com/office/officeart/2005/8/layout/process4"/>
    <dgm:cxn modelId="{22E7ADA9-3613-45D4-9405-FE3E0E5223F1}" type="presParOf" srcId="{BE864BE3-6EDD-4E0F-8D67-05B0054AE8D2}" destId="{047EE97C-BCF2-49AD-8D28-CF519727D6C6}" srcOrd="2" destOrd="0" presId="urn:microsoft.com/office/officeart/2005/8/layout/process4"/>
    <dgm:cxn modelId="{45D1AE5B-8ED0-4417-AADF-F250F217B326}" type="presParOf" srcId="{047EE97C-BCF2-49AD-8D28-CF519727D6C6}" destId="{5F1070DC-463C-416C-8A6F-20AA4BC507D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0141546-F94F-4C69-A624-F52A6BA2182B}" type="doc">
      <dgm:prSet loTypeId="urn:microsoft.com/office/officeart/2005/8/layout/venn2" loCatId="relationship" qsTypeId="urn:microsoft.com/office/officeart/2005/8/quickstyle/simple1" qsCatId="simple" csTypeId="urn:microsoft.com/office/officeart/2005/8/colors/accent0_3" csCatId="mainScheme" phldr="1"/>
      <dgm:spPr/>
      <dgm:t>
        <a:bodyPr/>
        <a:lstStyle/>
        <a:p>
          <a:endParaRPr lang="es-ES"/>
        </a:p>
      </dgm:t>
    </dgm:pt>
    <dgm:pt modelId="{CA700576-8A58-4BCC-8070-2F60B51202FE}">
      <dgm:prSet phldrT="[Texto]"/>
      <dgm:spPr/>
      <dgm:t>
        <a:bodyPr/>
        <a:lstStyle/>
        <a:p>
          <a:r>
            <a:rPr lang="es-CO" dirty="0" smtClean="0"/>
            <a:t>Revisión del control de calidad del compromiso</a:t>
          </a:r>
          <a:endParaRPr lang="es-ES" dirty="0"/>
        </a:p>
      </dgm:t>
    </dgm:pt>
    <dgm:pt modelId="{18C74B85-1039-464E-B178-01CD6DB0348A}" type="parTrans" cxnId="{9EEC7DF1-5AF9-4076-80B6-D49EEE6D34AA}">
      <dgm:prSet/>
      <dgm:spPr/>
    </dgm:pt>
    <dgm:pt modelId="{F793A8EF-FE0B-4E4B-B254-02655355F1D2}" type="sibTrans" cxnId="{9EEC7DF1-5AF9-4076-80B6-D49EEE6D34AA}">
      <dgm:prSet/>
      <dgm:spPr/>
    </dgm:pt>
    <dgm:pt modelId="{ED32E900-E6E9-4FD8-ACE8-25DE815CF32F}">
      <dgm:prSet/>
      <dgm:spPr/>
      <dgm:t>
        <a:bodyPr/>
        <a:lstStyle/>
        <a:p>
          <a:r>
            <a:rPr lang="es-CO" dirty="0" smtClean="0"/>
            <a:t>Revisor del control de calidad del contrato</a:t>
          </a:r>
          <a:endParaRPr lang="es-ES" dirty="0"/>
        </a:p>
      </dgm:t>
    </dgm:pt>
    <dgm:pt modelId="{24DD669D-BDB3-4306-82E8-A0062F87B862}" type="parTrans" cxnId="{950D1CC2-7078-4832-A30F-6044F68A46E9}">
      <dgm:prSet/>
      <dgm:spPr/>
      <dgm:t>
        <a:bodyPr/>
        <a:lstStyle/>
        <a:p>
          <a:endParaRPr lang="es-ES"/>
        </a:p>
      </dgm:t>
    </dgm:pt>
    <dgm:pt modelId="{F98B332C-4E86-433E-8F50-4EFC7EC5D829}" type="sibTrans" cxnId="{950D1CC2-7078-4832-A30F-6044F68A46E9}">
      <dgm:prSet/>
      <dgm:spPr/>
      <dgm:t>
        <a:bodyPr/>
        <a:lstStyle/>
        <a:p>
          <a:endParaRPr lang="es-ES"/>
        </a:p>
      </dgm:t>
    </dgm:pt>
    <dgm:pt modelId="{E8055752-89CD-4AB6-90F0-6D94EC3CEB1E}" type="pres">
      <dgm:prSet presAssocID="{F0141546-F94F-4C69-A624-F52A6BA2182B}" presName="Name0" presStyleCnt="0">
        <dgm:presLayoutVars>
          <dgm:chMax val="7"/>
          <dgm:resizeHandles val="exact"/>
        </dgm:presLayoutVars>
      </dgm:prSet>
      <dgm:spPr/>
      <dgm:t>
        <a:bodyPr/>
        <a:lstStyle/>
        <a:p>
          <a:endParaRPr lang="es-ES"/>
        </a:p>
      </dgm:t>
    </dgm:pt>
    <dgm:pt modelId="{850B378D-A781-43D5-917A-F6F2E4E24606}" type="pres">
      <dgm:prSet presAssocID="{F0141546-F94F-4C69-A624-F52A6BA2182B}" presName="comp1" presStyleCnt="0"/>
      <dgm:spPr/>
    </dgm:pt>
    <dgm:pt modelId="{3DFA08DA-7A8B-4FB1-8569-A3EF0FA2D692}" type="pres">
      <dgm:prSet presAssocID="{F0141546-F94F-4C69-A624-F52A6BA2182B}" presName="circle1" presStyleLbl="node1" presStyleIdx="0" presStyleCnt="2"/>
      <dgm:spPr/>
      <dgm:t>
        <a:bodyPr/>
        <a:lstStyle/>
        <a:p>
          <a:endParaRPr lang="es-ES"/>
        </a:p>
      </dgm:t>
    </dgm:pt>
    <dgm:pt modelId="{2E72507D-483E-4B3B-972A-EEA28A91B464}" type="pres">
      <dgm:prSet presAssocID="{F0141546-F94F-4C69-A624-F52A6BA2182B}" presName="c1text" presStyleLbl="node1" presStyleIdx="0" presStyleCnt="2">
        <dgm:presLayoutVars>
          <dgm:bulletEnabled val="1"/>
        </dgm:presLayoutVars>
      </dgm:prSet>
      <dgm:spPr/>
      <dgm:t>
        <a:bodyPr/>
        <a:lstStyle/>
        <a:p>
          <a:endParaRPr lang="es-ES"/>
        </a:p>
      </dgm:t>
    </dgm:pt>
    <dgm:pt modelId="{FA7DAFAD-56B2-40F8-9D21-8F0239115F6C}" type="pres">
      <dgm:prSet presAssocID="{F0141546-F94F-4C69-A624-F52A6BA2182B}" presName="comp2" presStyleCnt="0"/>
      <dgm:spPr/>
    </dgm:pt>
    <dgm:pt modelId="{9108C9AF-08A3-4885-89FC-E0EAF8EA43D0}" type="pres">
      <dgm:prSet presAssocID="{F0141546-F94F-4C69-A624-F52A6BA2182B}" presName="circle2" presStyleLbl="node1" presStyleIdx="1" presStyleCnt="2"/>
      <dgm:spPr/>
      <dgm:t>
        <a:bodyPr/>
        <a:lstStyle/>
        <a:p>
          <a:endParaRPr lang="es-ES"/>
        </a:p>
      </dgm:t>
    </dgm:pt>
    <dgm:pt modelId="{A7CB7859-3C12-4DC0-BEBE-3993D2283C2B}" type="pres">
      <dgm:prSet presAssocID="{F0141546-F94F-4C69-A624-F52A6BA2182B}" presName="c2text" presStyleLbl="node1" presStyleIdx="1" presStyleCnt="2">
        <dgm:presLayoutVars>
          <dgm:bulletEnabled val="1"/>
        </dgm:presLayoutVars>
      </dgm:prSet>
      <dgm:spPr/>
      <dgm:t>
        <a:bodyPr/>
        <a:lstStyle/>
        <a:p>
          <a:endParaRPr lang="es-ES"/>
        </a:p>
      </dgm:t>
    </dgm:pt>
  </dgm:ptLst>
  <dgm:cxnLst>
    <dgm:cxn modelId="{49C78E29-AADF-48B5-B7EA-86587C0FBA32}" type="presOf" srcId="{F0141546-F94F-4C69-A624-F52A6BA2182B}" destId="{E8055752-89CD-4AB6-90F0-6D94EC3CEB1E}" srcOrd="0" destOrd="0" presId="urn:microsoft.com/office/officeart/2005/8/layout/venn2"/>
    <dgm:cxn modelId="{9EEC7DF1-5AF9-4076-80B6-D49EEE6D34AA}" srcId="{F0141546-F94F-4C69-A624-F52A6BA2182B}" destId="{CA700576-8A58-4BCC-8070-2F60B51202FE}" srcOrd="0" destOrd="0" parTransId="{18C74B85-1039-464E-B178-01CD6DB0348A}" sibTransId="{F793A8EF-FE0B-4E4B-B254-02655355F1D2}"/>
    <dgm:cxn modelId="{9A797EF6-237B-4FE6-9BFB-33D2B27478CC}" type="presOf" srcId="{CA700576-8A58-4BCC-8070-2F60B51202FE}" destId="{3DFA08DA-7A8B-4FB1-8569-A3EF0FA2D692}" srcOrd="0" destOrd="0" presId="urn:microsoft.com/office/officeart/2005/8/layout/venn2"/>
    <dgm:cxn modelId="{950D1CC2-7078-4832-A30F-6044F68A46E9}" srcId="{F0141546-F94F-4C69-A624-F52A6BA2182B}" destId="{ED32E900-E6E9-4FD8-ACE8-25DE815CF32F}" srcOrd="1" destOrd="0" parTransId="{24DD669D-BDB3-4306-82E8-A0062F87B862}" sibTransId="{F98B332C-4E86-433E-8F50-4EFC7EC5D829}"/>
    <dgm:cxn modelId="{480863AD-F036-44E0-8571-58C4F13F40F5}" type="presOf" srcId="{ED32E900-E6E9-4FD8-ACE8-25DE815CF32F}" destId="{A7CB7859-3C12-4DC0-BEBE-3993D2283C2B}" srcOrd="1" destOrd="0" presId="urn:microsoft.com/office/officeart/2005/8/layout/venn2"/>
    <dgm:cxn modelId="{55EA69D0-0504-411C-809D-BD3000441DE6}" type="presOf" srcId="{ED32E900-E6E9-4FD8-ACE8-25DE815CF32F}" destId="{9108C9AF-08A3-4885-89FC-E0EAF8EA43D0}" srcOrd="0" destOrd="0" presId="urn:microsoft.com/office/officeart/2005/8/layout/venn2"/>
    <dgm:cxn modelId="{F46B3628-1DC9-4461-98EB-98C282FD86EF}" type="presOf" srcId="{CA700576-8A58-4BCC-8070-2F60B51202FE}" destId="{2E72507D-483E-4B3B-972A-EEA28A91B464}" srcOrd="1" destOrd="0" presId="urn:microsoft.com/office/officeart/2005/8/layout/venn2"/>
    <dgm:cxn modelId="{167A7A4E-A915-4045-BFEA-F1151D2C37F1}" type="presParOf" srcId="{E8055752-89CD-4AB6-90F0-6D94EC3CEB1E}" destId="{850B378D-A781-43D5-917A-F6F2E4E24606}" srcOrd="0" destOrd="0" presId="urn:microsoft.com/office/officeart/2005/8/layout/venn2"/>
    <dgm:cxn modelId="{038719BD-F53C-4776-94E2-FE25D9234CE1}" type="presParOf" srcId="{850B378D-A781-43D5-917A-F6F2E4E24606}" destId="{3DFA08DA-7A8B-4FB1-8569-A3EF0FA2D692}" srcOrd="0" destOrd="0" presId="urn:microsoft.com/office/officeart/2005/8/layout/venn2"/>
    <dgm:cxn modelId="{4CE575A7-B3CD-4E4B-A67D-CF938A5513BF}" type="presParOf" srcId="{850B378D-A781-43D5-917A-F6F2E4E24606}" destId="{2E72507D-483E-4B3B-972A-EEA28A91B464}" srcOrd="1" destOrd="0" presId="urn:microsoft.com/office/officeart/2005/8/layout/venn2"/>
    <dgm:cxn modelId="{140DCBCE-642D-44CC-B023-FDDB33DFB330}" type="presParOf" srcId="{E8055752-89CD-4AB6-90F0-6D94EC3CEB1E}" destId="{FA7DAFAD-56B2-40F8-9D21-8F0239115F6C}" srcOrd="1" destOrd="0" presId="urn:microsoft.com/office/officeart/2005/8/layout/venn2"/>
    <dgm:cxn modelId="{4EA80A31-7D5F-4FD2-A04C-D3FCCE2F65EC}" type="presParOf" srcId="{FA7DAFAD-56B2-40F8-9D21-8F0239115F6C}" destId="{9108C9AF-08A3-4885-89FC-E0EAF8EA43D0}" srcOrd="0" destOrd="0" presId="urn:microsoft.com/office/officeart/2005/8/layout/venn2"/>
    <dgm:cxn modelId="{5158E2CD-65B0-499B-8E82-99CC66EBC9D1}" type="presParOf" srcId="{FA7DAFAD-56B2-40F8-9D21-8F0239115F6C}" destId="{A7CB7859-3C12-4DC0-BEBE-3993D2283C2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17FB8E6-0949-43AE-93C1-538C78DEDE8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9B962895-BE40-4423-9F8D-B1B2A8F38F71}">
      <dgm:prSet/>
      <dgm:spPr/>
      <dgm:t>
        <a:bodyPr/>
        <a:lstStyle/>
        <a:p>
          <a:r>
            <a:rPr lang="es-CO" dirty="0" smtClean="0"/>
            <a:t>Tiempo suficiente</a:t>
          </a:r>
          <a:endParaRPr lang="es-ES" dirty="0"/>
        </a:p>
      </dgm:t>
    </dgm:pt>
    <dgm:pt modelId="{F17C2ABD-756E-42D8-8A1B-FFC9E1F350F3}" type="parTrans" cxnId="{1E64087B-67D0-42A4-A8FE-B9ED680FACC9}">
      <dgm:prSet/>
      <dgm:spPr/>
      <dgm:t>
        <a:bodyPr/>
        <a:lstStyle/>
        <a:p>
          <a:endParaRPr lang="es-ES"/>
        </a:p>
      </dgm:t>
    </dgm:pt>
    <dgm:pt modelId="{617DB2EE-6FE1-498B-BD25-FA60DED84E25}" type="sibTrans" cxnId="{1E64087B-67D0-42A4-A8FE-B9ED680FACC9}">
      <dgm:prSet/>
      <dgm:spPr/>
      <dgm:t>
        <a:bodyPr/>
        <a:lstStyle/>
        <a:p>
          <a:endParaRPr lang="es-ES"/>
        </a:p>
      </dgm:t>
    </dgm:pt>
    <dgm:pt modelId="{7CD26989-6B82-435E-9D2A-3F94A887394A}">
      <dgm:prSet/>
      <dgm:spPr/>
      <dgm:t>
        <a:bodyPr/>
        <a:lstStyle/>
        <a:p>
          <a:r>
            <a:rPr lang="es-CO" dirty="0" smtClean="0"/>
            <a:t>Cumple con los requisitos de ley</a:t>
          </a:r>
          <a:endParaRPr lang="es-ES" dirty="0"/>
        </a:p>
      </dgm:t>
    </dgm:pt>
    <dgm:pt modelId="{BE58712C-FA22-4A23-A27A-DE10A0195B4C}" type="parTrans" cxnId="{351A352B-735A-449F-9EDF-67881ABAFCBE}">
      <dgm:prSet/>
      <dgm:spPr/>
      <dgm:t>
        <a:bodyPr/>
        <a:lstStyle/>
        <a:p>
          <a:endParaRPr lang="es-ES"/>
        </a:p>
      </dgm:t>
    </dgm:pt>
    <dgm:pt modelId="{7BFE4183-BCA6-454D-BE6E-D8B5D490D722}" type="sibTrans" cxnId="{351A352B-735A-449F-9EDF-67881ABAFCBE}">
      <dgm:prSet/>
      <dgm:spPr/>
      <dgm:t>
        <a:bodyPr/>
        <a:lstStyle/>
        <a:p>
          <a:endParaRPr lang="es-ES"/>
        </a:p>
      </dgm:t>
    </dgm:pt>
    <dgm:pt modelId="{C6CC965E-1B80-4F01-9AC1-ADE099D4B482}">
      <dgm:prSet/>
      <dgm:spPr/>
      <dgm:t>
        <a:bodyPr/>
        <a:lstStyle/>
        <a:p>
          <a:r>
            <a:rPr lang="es-CO" dirty="0" smtClean="0"/>
            <a:t>Autoridad adecuada</a:t>
          </a:r>
          <a:endParaRPr lang="es-ES" dirty="0"/>
        </a:p>
      </dgm:t>
    </dgm:pt>
    <dgm:pt modelId="{1D19523C-177B-477F-8196-060CFF0F3852}" type="parTrans" cxnId="{1B38E4EC-4BA5-442D-9CFA-5C786C7A065B}">
      <dgm:prSet/>
      <dgm:spPr/>
      <dgm:t>
        <a:bodyPr/>
        <a:lstStyle/>
        <a:p>
          <a:endParaRPr lang="es-ES"/>
        </a:p>
      </dgm:t>
    </dgm:pt>
    <dgm:pt modelId="{9E52583D-B50B-4A39-82A8-26CD597E2AB5}" type="sibTrans" cxnId="{1B38E4EC-4BA5-442D-9CFA-5C786C7A065B}">
      <dgm:prSet/>
      <dgm:spPr/>
      <dgm:t>
        <a:bodyPr/>
        <a:lstStyle/>
        <a:p>
          <a:endParaRPr lang="es-ES"/>
        </a:p>
      </dgm:t>
    </dgm:pt>
    <dgm:pt modelId="{1D78548E-87C2-4A81-AB5E-ED09188B4704}">
      <dgm:prSet/>
      <dgm:spPr/>
      <dgm:t>
        <a:bodyPr/>
        <a:lstStyle/>
        <a:p>
          <a:r>
            <a:rPr lang="es-CO" dirty="0" smtClean="0"/>
            <a:t>Objetividad</a:t>
          </a:r>
          <a:endParaRPr lang="es-ES" dirty="0"/>
        </a:p>
      </dgm:t>
    </dgm:pt>
    <dgm:pt modelId="{565E4319-2E8B-4562-BB35-0B989A13FA48}" type="parTrans" cxnId="{FAD22136-7CD0-47B8-9ED3-9FF0EA8AB85D}">
      <dgm:prSet/>
      <dgm:spPr/>
    </dgm:pt>
    <dgm:pt modelId="{C36FBC0C-2BCF-4660-97A6-DB61FF31CC20}" type="sibTrans" cxnId="{FAD22136-7CD0-47B8-9ED3-9FF0EA8AB85D}">
      <dgm:prSet/>
      <dgm:spPr/>
      <dgm:t>
        <a:bodyPr/>
        <a:lstStyle/>
        <a:p>
          <a:endParaRPr lang="es-ES"/>
        </a:p>
      </dgm:t>
    </dgm:pt>
    <dgm:pt modelId="{D9179432-6C77-4383-8B1E-DEA825C9041A}">
      <dgm:prSet/>
      <dgm:spPr/>
      <dgm:t>
        <a:bodyPr/>
        <a:lstStyle/>
        <a:p>
          <a:r>
            <a:rPr lang="es-CO" dirty="0" smtClean="0"/>
            <a:t>Competencia técnica</a:t>
          </a:r>
          <a:endParaRPr lang="es-ES" dirty="0"/>
        </a:p>
      </dgm:t>
    </dgm:pt>
    <dgm:pt modelId="{C4C6122A-7919-4AA5-828C-ED26CD1EFCC2}" type="parTrans" cxnId="{8F38E752-5A0F-4060-910E-22A09665B137}">
      <dgm:prSet/>
      <dgm:spPr/>
      <dgm:t>
        <a:bodyPr/>
        <a:lstStyle/>
        <a:p>
          <a:endParaRPr lang="es-ES"/>
        </a:p>
      </dgm:t>
    </dgm:pt>
    <dgm:pt modelId="{0F38CCDC-EC3A-4961-BC95-7D4FA9625D84}" type="sibTrans" cxnId="{8F38E752-5A0F-4060-910E-22A09665B137}">
      <dgm:prSet/>
      <dgm:spPr/>
      <dgm:t>
        <a:bodyPr/>
        <a:lstStyle/>
        <a:p>
          <a:endParaRPr lang="es-ES"/>
        </a:p>
      </dgm:t>
    </dgm:pt>
    <dgm:pt modelId="{5739A9A0-DC33-4EDF-A9B7-99C07B5505EF}">
      <dgm:prSet/>
      <dgm:spPr/>
      <dgm:t>
        <a:bodyPr/>
        <a:lstStyle/>
        <a:p>
          <a:r>
            <a:rPr lang="es-CO" dirty="0" smtClean="0"/>
            <a:t>Conocimiento suficiente de la industria de la entidad</a:t>
          </a:r>
          <a:endParaRPr lang="es-ES" dirty="0"/>
        </a:p>
      </dgm:t>
    </dgm:pt>
    <dgm:pt modelId="{797DB14D-0FF0-44BC-8E55-4143538A77A5}" type="parTrans" cxnId="{9293975A-C90A-4901-BB96-DA78BC6B559A}">
      <dgm:prSet/>
      <dgm:spPr/>
      <dgm:t>
        <a:bodyPr/>
        <a:lstStyle/>
        <a:p>
          <a:endParaRPr lang="es-ES"/>
        </a:p>
      </dgm:t>
    </dgm:pt>
    <dgm:pt modelId="{53C9E37D-D972-42A8-8610-A90829BBD049}" type="sibTrans" cxnId="{9293975A-C90A-4901-BB96-DA78BC6B559A}">
      <dgm:prSet/>
      <dgm:spPr/>
      <dgm:t>
        <a:bodyPr/>
        <a:lstStyle/>
        <a:p>
          <a:endParaRPr lang="es-ES"/>
        </a:p>
      </dgm:t>
    </dgm:pt>
    <dgm:pt modelId="{FB96156B-CE10-4CE5-A1DB-DB678321734A}">
      <dgm:prSet/>
      <dgm:spPr/>
      <dgm:t>
        <a:bodyPr/>
        <a:lstStyle/>
        <a:p>
          <a:r>
            <a:rPr lang="es-CO" dirty="0" smtClean="0"/>
            <a:t>Experiencia</a:t>
          </a:r>
          <a:endParaRPr lang="es-ES" dirty="0"/>
        </a:p>
      </dgm:t>
    </dgm:pt>
    <dgm:pt modelId="{BD4EF279-D841-46E1-AD93-E29B0692B7FE}" type="parTrans" cxnId="{5504DE16-9B18-440C-B7E2-37E08A9A0875}">
      <dgm:prSet/>
      <dgm:spPr/>
      <dgm:t>
        <a:bodyPr/>
        <a:lstStyle/>
        <a:p>
          <a:endParaRPr lang="es-ES"/>
        </a:p>
      </dgm:t>
    </dgm:pt>
    <dgm:pt modelId="{2146C136-3C81-4B41-8510-8CAFD02DD52B}" type="sibTrans" cxnId="{5504DE16-9B18-440C-B7E2-37E08A9A0875}">
      <dgm:prSet/>
      <dgm:spPr/>
      <dgm:t>
        <a:bodyPr/>
        <a:lstStyle/>
        <a:p>
          <a:endParaRPr lang="es-ES"/>
        </a:p>
      </dgm:t>
    </dgm:pt>
    <dgm:pt modelId="{D5B3B652-10D7-45E9-9670-EB06C81A901B}" type="pres">
      <dgm:prSet presAssocID="{A17FB8E6-0949-43AE-93C1-538C78DEDE8C}" presName="diagram" presStyleCnt="0">
        <dgm:presLayoutVars>
          <dgm:chPref val="1"/>
          <dgm:dir/>
          <dgm:animOne val="branch"/>
          <dgm:animLvl val="lvl"/>
          <dgm:resizeHandles val="exact"/>
        </dgm:presLayoutVars>
      </dgm:prSet>
      <dgm:spPr/>
      <dgm:t>
        <a:bodyPr/>
        <a:lstStyle/>
        <a:p>
          <a:endParaRPr lang="es-ES"/>
        </a:p>
      </dgm:t>
    </dgm:pt>
    <dgm:pt modelId="{993E8E39-F4AD-4A5B-8643-9517CAC17033}" type="pres">
      <dgm:prSet presAssocID="{9B962895-BE40-4423-9F8D-B1B2A8F38F71}" presName="root1" presStyleCnt="0"/>
      <dgm:spPr/>
    </dgm:pt>
    <dgm:pt modelId="{CB612D85-1090-4C84-8F4F-38545B24D1C2}" type="pres">
      <dgm:prSet presAssocID="{9B962895-BE40-4423-9F8D-B1B2A8F38F71}" presName="LevelOneTextNode" presStyleLbl="node0" presStyleIdx="0" presStyleCnt="4">
        <dgm:presLayoutVars>
          <dgm:chPref val="3"/>
        </dgm:presLayoutVars>
      </dgm:prSet>
      <dgm:spPr/>
      <dgm:t>
        <a:bodyPr/>
        <a:lstStyle/>
        <a:p>
          <a:endParaRPr lang="es-ES"/>
        </a:p>
      </dgm:t>
    </dgm:pt>
    <dgm:pt modelId="{3246C0E5-D806-429B-B421-85F71E5BD71A}" type="pres">
      <dgm:prSet presAssocID="{9B962895-BE40-4423-9F8D-B1B2A8F38F71}" presName="level2hierChild" presStyleCnt="0"/>
      <dgm:spPr/>
    </dgm:pt>
    <dgm:pt modelId="{D08D3D91-0CF6-46A3-9196-12E8ABD5FC82}" type="pres">
      <dgm:prSet presAssocID="{1D78548E-87C2-4A81-AB5E-ED09188B4704}" presName="root1" presStyleCnt="0"/>
      <dgm:spPr/>
    </dgm:pt>
    <dgm:pt modelId="{B3358F97-E78D-432A-A06E-1EB0D0FD6354}" type="pres">
      <dgm:prSet presAssocID="{1D78548E-87C2-4A81-AB5E-ED09188B4704}" presName="LevelOneTextNode" presStyleLbl="node0" presStyleIdx="1" presStyleCnt="4">
        <dgm:presLayoutVars>
          <dgm:chPref val="3"/>
        </dgm:presLayoutVars>
      </dgm:prSet>
      <dgm:spPr/>
      <dgm:t>
        <a:bodyPr/>
        <a:lstStyle/>
        <a:p>
          <a:endParaRPr lang="es-ES"/>
        </a:p>
      </dgm:t>
    </dgm:pt>
    <dgm:pt modelId="{58C9321F-5EE7-45DD-AA04-6E9EE5A4018C}" type="pres">
      <dgm:prSet presAssocID="{1D78548E-87C2-4A81-AB5E-ED09188B4704}" presName="level2hierChild" presStyleCnt="0"/>
      <dgm:spPr/>
    </dgm:pt>
    <dgm:pt modelId="{5F55BF1E-A845-4925-A2D5-5108EC86F2BF}" type="pres">
      <dgm:prSet presAssocID="{7CD26989-6B82-435E-9D2A-3F94A887394A}" presName="root1" presStyleCnt="0"/>
      <dgm:spPr/>
    </dgm:pt>
    <dgm:pt modelId="{3CD2A272-80FD-4535-9F85-925F72BD5F26}" type="pres">
      <dgm:prSet presAssocID="{7CD26989-6B82-435E-9D2A-3F94A887394A}" presName="LevelOneTextNode" presStyleLbl="node0" presStyleIdx="2" presStyleCnt="4">
        <dgm:presLayoutVars>
          <dgm:chPref val="3"/>
        </dgm:presLayoutVars>
      </dgm:prSet>
      <dgm:spPr/>
      <dgm:t>
        <a:bodyPr/>
        <a:lstStyle/>
        <a:p>
          <a:endParaRPr lang="es-ES"/>
        </a:p>
      </dgm:t>
    </dgm:pt>
    <dgm:pt modelId="{E9BF4C91-B6D6-41BD-9F93-6A8B6083456C}" type="pres">
      <dgm:prSet presAssocID="{7CD26989-6B82-435E-9D2A-3F94A887394A}" presName="level2hierChild" presStyleCnt="0"/>
      <dgm:spPr/>
    </dgm:pt>
    <dgm:pt modelId="{6F6075B0-76A6-4922-A825-AD5D818E5AF6}" type="pres">
      <dgm:prSet presAssocID="{C6CC965E-1B80-4F01-9AC1-ADE099D4B482}" presName="root1" presStyleCnt="0"/>
      <dgm:spPr/>
    </dgm:pt>
    <dgm:pt modelId="{B4CF34CF-642C-476C-906B-8C42CCC75A23}" type="pres">
      <dgm:prSet presAssocID="{C6CC965E-1B80-4F01-9AC1-ADE099D4B482}" presName="LevelOneTextNode" presStyleLbl="node0" presStyleIdx="3" presStyleCnt="4">
        <dgm:presLayoutVars>
          <dgm:chPref val="3"/>
        </dgm:presLayoutVars>
      </dgm:prSet>
      <dgm:spPr/>
      <dgm:t>
        <a:bodyPr/>
        <a:lstStyle/>
        <a:p>
          <a:endParaRPr lang="es-ES"/>
        </a:p>
      </dgm:t>
    </dgm:pt>
    <dgm:pt modelId="{9534D128-34F6-4D38-9798-64DCC3CEE676}" type="pres">
      <dgm:prSet presAssocID="{C6CC965E-1B80-4F01-9AC1-ADE099D4B482}" presName="level2hierChild" presStyleCnt="0"/>
      <dgm:spPr/>
    </dgm:pt>
    <dgm:pt modelId="{193FC3BB-7D5C-4119-BFA4-3D92DE538183}" type="pres">
      <dgm:prSet presAssocID="{C4C6122A-7919-4AA5-828C-ED26CD1EFCC2}" presName="conn2-1" presStyleLbl="parChTrans1D2" presStyleIdx="0" presStyleCnt="3"/>
      <dgm:spPr/>
      <dgm:t>
        <a:bodyPr/>
        <a:lstStyle/>
        <a:p>
          <a:endParaRPr lang="es-ES"/>
        </a:p>
      </dgm:t>
    </dgm:pt>
    <dgm:pt modelId="{63D2D621-2B65-4F9F-BEBF-DDBB936C9C77}" type="pres">
      <dgm:prSet presAssocID="{C4C6122A-7919-4AA5-828C-ED26CD1EFCC2}" presName="connTx" presStyleLbl="parChTrans1D2" presStyleIdx="0" presStyleCnt="3"/>
      <dgm:spPr/>
      <dgm:t>
        <a:bodyPr/>
        <a:lstStyle/>
        <a:p>
          <a:endParaRPr lang="es-ES"/>
        </a:p>
      </dgm:t>
    </dgm:pt>
    <dgm:pt modelId="{5A9B981C-1A83-448C-AD21-7FC4B565FD40}" type="pres">
      <dgm:prSet presAssocID="{D9179432-6C77-4383-8B1E-DEA825C9041A}" presName="root2" presStyleCnt="0"/>
      <dgm:spPr/>
    </dgm:pt>
    <dgm:pt modelId="{12915855-AA6A-44F9-8961-033EB269A2BA}" type="pres">
      <dgm:prSet presAssocID="{D9179432-6C77-4383-8B1E-DEA825C9041A}" presName="LevelTwoTextNode" presStyleLbl="node2" presStyleIdx="0" presStyleCnt="3">
        <dgm:presLayoutVars>
          <dgm:chPref val="3"/>
        </dgm:presLayoutVars>
      </dgm:prSet>
      <dgm:spPr/>
      <dgm:t>
        <a:bodyPr/>
        <a:lstStyle/>
        <a:p>
          <a:endParaRPr lang="es-ES"/>
        </a:p>
      </dgm:t>
    </dgm:pt>
    <dgm:pt modelId="{FB716AC1-2FCF-4D63-90F9-58B75C5C35BF}" type="pres">
      <dgm:prSet presAssocID="{D9179432-6C77-4383-8B1E-DEA825C9041A}" presName="level3hierChild" presStyleCnt="0"/>
      <dgm:spPr/>
    </dgm:pt>
    <dgm:pt modelId="{793272E0-7B2F-450F-94C0-B73A03FC030A}" type="pres">
      <dgm:prSet presAssocID="{797DB14D-0FF0-44BC-8E55-4143538A77A5}" presName="conn2-1" presStyleLbl="parChTrans1D2" presStyleIdx="1" presStyleCnt="3"/>
      <dgm:spPr/>
      <dgm:t>
        <a:bodyPr/>
        <a:lstStyle/>
        <a:p>
          <a:endParaRPr lang="es-ES"/>
        </a:p>
      </dgm:t>
    </dgm:pt>
    <dgm:pt modelId="{687732E8-00D2-40B1-8F3F-BD2ABF465B55}" type="pres">
      <dgm:prSet presAssocID="{797DB14D-0FF0-44BC-8E55-4143538A77A5}" presName="connTx" presStyleLbl="parChTrans1D2" presStyleIdx="1" presStyleCnt="3"/>
      <dgm:spPr/>
      <dgm:t>
        <a:bodyPr/>
        <a:lstStyle/>
        <a:p>
          <a:endParaRPr lang="es-ES"/>
        </a:p>
      </dgm:t>
    </dgm:pt>
    <dgm:pt modelId="{34141F4B-E68C-4EAE-9E92-4236BE901EF9}" type="pres">
      <dgm:prSet presAssocID="{5739A9A0-DC33-4EDF-A9B7-99C07B5505EF}" presName="root2" presStyleCnt="0"/>
      <dgm:spPr/>
    </dgm:pt>
    <dgm:pt modelId="{D1A6113E-5D3E-4D08-A2E1-12455E909D96}" type="pres">
      <dgm:prSet presAssocID="{5739A9A0-DC33-4EDF-A9B7-99C07B5505EF}" presName="LevelTwoTextNode" presStyleLbl="node2" presStyleIdx="1" presStyleCnt="3">
        <dgm:presLayoutVars>
          <dgm:chPref val="3"/>
        </dgm:presLayoutVars>
      </dgm:prSet>
      <dgm:spPr/>
      <dgm:t>
        <a:bodyPr/>
        <a:lstStyle/>
        <a:p>
          <a:endParaRPr lang="es-ES"/>
        </a:p>
      </dgm:t>
    </dgm:pt>
    <dgm:pt modelId="{784BEB7B-5E16-40A7-AB3F-46FD1A6512B1}" type="pres">
      <dgm:prSet presAssocID="{5739A9A0-DC33-4EDF-A9B7-99C07B5505EF}" presName="level3hierChild" presStyleCnt="0"/>
      <dgm:spPr/>
    </dgm:pt>
    <dgm:pt modelId="{FCEE8438-E482-4271-AE4F-296D704032CB}" type="pres">
      <dgm:prSet presAssocID="{BD4EF279-D841-46E1-AD93-E29B0692B7FE}" presName="conn2-1" presStyleLbl="parChTrans1D2" presStyleIdx="2" presStyleCnt="3"/>
      <dgm:spPr/>
      <dgm:t>
        <a:bodyPr/>
        <a:lstStyle/>
        <a:p>
          <a:endParaRPr lang="es-ES"/>
        </a:p>
      </dgm:t>
    </dgm:pt>
    <dgm:pt modelId="{1158843A-F79F-43F0-959A-DBAF10F63DE9}" type="pres">
      <dgm:prSet presAssocID="{BD4EF279-D841-46E1-AD93-E29B0692B7FE}" presName="connTx" presStyleLbl="parChTrans1D2" presStyleIdx="2" presStyleCnt="3"/>
      <dgm:spPr/>
      <dgm:t>
        <a:bodyPr/>
        <a:lstStyle/>
        <a:p>
          <a:endParaRPr lang="es-ES"/>
        </a:p>
      </dgm:t>
    </dgm:pt>
    <dgm:pt modelId="{FBD261D2-2803-4244-8149-32343D6EA40D}" type="pres">
      <dgm:prSet presAssocID="{FB96156B-CE10-4CE5-A1DB-DB678321734A}" presName="root2" presStyleCnt="0"/>
      <dgm:spPr/>
    </dgm:pt>
    <dgm:pt modelId="{F3071615-49B7-47DB-BF11-0BFB8DA6C95C}" type="pres">
      <dgm:prSet presAssocID="{FB96156B-CE10-4CE5-A1DB-DB678321734A}" presName="LevelTwoTextNode" presStyleLbl="node2" presStyleIdx="2" presStyleCnt="3">
        <dgm:presLayoutVars>
          <dgm:chPref val="3"/>
        </dgm:presLayoutVars>
      </dgm:prSet>
      <dgm:spPr/>
      <dgm:t>
        <a:bodyPr/>
        <a:lstStyle/>
        <a:p>
          <a:endParaRPr lang="es-ES"/>
        </a:p>
      </dgm:t>
    </dgm:pt>
    <dgm:pt modelId="{A7E5CDBE-00C5-4BD8-B591-DE71541B77C8}" type="pres">
      <dgm:prSet presAssocID="{FB96156B-CE10-4CE5-A1DB-DB678321734A}" presName="level3hierChild" presStyleCnt="0"/>
      <dgm:spPr/>
    </dgm:pt>
  </dgm:ptLst>
  <dgm:cxnLst>
    <dgm:cxn modelId="{C83446D8-3518-43E6-A61C-F869767B25C4}" type="presOf" srcId="{5739A9A0-DC33-4EDF-A9B7-99C07B5505EF}" destId="{D1A6113E-5D3E-4D08-A2E1-12455E909D96}" srcOrd="0" destOrd="0" presId="urn:microsoft.com/office/officeart/2005/8/layout/hierarchy2"/>
    <dgm:cxn modelId="{B3B90C34-FCBC-40CC-A111-4959C40E040C}" type="presOf" srcId="{7CD26989-6B82-435E-9D2A-3F94A887394A}" destId="{3CD2A272-80FD-4535-9F85-925F72BD5F26}" srcOrd="0" destOrd="0" presId="urn:microsoft.com/office/officeart/2005/8/layout/hierarchy2"/>
    <dgm:cxn modelId="{351A352B-735A-449F-9EDF-67881ABAFCBE}" srcId="{A17FB8E6-0949-43AE-93C1-538C78DEDE8C}" destId="{7CD26989-6B82-435E-9D2A-3F94A887394A}" srcOrd="2" destOrd="0" parTransId="{BE58712C-FA22-4A23-A27A-DE10A0195B4C}" sibTransId="{7BFE4183-BCA6-454D-BE6E-D8B5D490D722}"/>
    <dgm:cxn modelId="{63A1DC55-BF09-416A-BA60-EA1A0DE08F06}" type="presOf" srcId="{BD4EF279-D841-46E1-AD93-E29B0692B7FE}" destId="{FCEE8438-E482-4271-AE4F-296D704032CB}" srcOrd="0" destOrd="0" presId="urn:microsoft.com/office/officeart/2005/8/layout/hierarchy2"/>
    <dgm:cxn modelId="{9293975A-C90A-4901-BB96-DA78BC6B559A}" srcId="{C6CC965E-1B80-4F01-9AC1-ADE099D4B482}" destId="{5739A9A0-DC33-4EDF-A9B7-99C07B5505EF}" srcOrd="1" destOrd="0" parTransId="{797DB14D-0FF0-44BC-8E55-4143538A77A5}" sibTransId="{53C9E37D-D972-42A8-8610-A90829BBD049}"/>
    <dgm:cxn modelId="{8F38E752-5A0F-4060-910E-22A09665B137}" srcId="{C6CC965E-1B80-4F01-9AC1-ADE099D4B482}" destId="{D9179432-6C77-4383-8B1E-DEA825C9041A}" srcOrd="0" destOrd="0" parTransId="{C4C6122A-7919-4AA5-828C-ED26CD1EFCC2}" sibTransId="{0F38CCDC-EC3A-4961-BC95-7D4FA9625D84}"/>
    <dgm:cxn modelId="{1E64087B-67D0-42A4-A8FE-B9ED680FACC9}" srcId="{A17FB8E6-0949-43AE-93C1-538C78DEDE8C}" destId="{9B962895-BE40-4423-9F8D-B1B2A8F38F71}" srcOrd="0" destOrd="0" parTransId="{F17C2ABD-756E-42D8-8A1B-FFC9E1F350F3}" sibTransId="{617DB2EE-6FE1-498B-BD25-FA60DED84E25}"/>
    <dgm:cxn modelId="{AEED8839-2A14-404A-AD58-357418034B42}" type="presOf" srcId="{9B962895-BE40-4423-9F8D-B1B2A8F38F71}" destId="{CB612D85-1090-4C84-8F4F-38545B24D1C2}" srcOrd="0" destOrd="0" presId="urn:microsoft.com/office/officeart/2005/8/layout/hierarchy2"/>
    <dgm:cxn modelId="{5504DE16-9B18-440C-B7E2-37E08A9A0875}" srcId="{C6CC965E-1B80-4F01-9AC1-ADE099D4B482}" destId="{FB96156B-CE10-4CE5-A1DB-DB678321734A}" srcOrd="2" destOrd="0" parTransId="{BD4EF279-D841-46E1-AD93-E29B0692B7FE}" sibTransId="{2146C136-3C81-4B41-8510-8CAFD02DD52B}"/>
    <dgm:cxn modelId="{8630F2F2-BD94-4E88-81E2-6F98CB32C80D}" type="presOf" srcId="{C6CC965E-1B80-4F01-9AC1-ADE099D4B482}" destId="{B4CF34CF-642C-476C-906B-8C42CCC75A23}" srcOrd="0" destOrd="0" presId="urn:microsoft.com/office/officeart/2005/8/layout/hierarchy2"/>
    <dgm:cxn modelId="{7569B890-8E01-4D4F-AAF8-5D8AE374ABBC}" type="presOf" srcId="{A17FB8E6-0949-43AE-93C1-538C78DEDE8C}" destId="{D5B3B652-10D7-45E9-9670-EB06C81A901B}" srcOrd="0" destOrd="0" presId="urn:microsoft.com/office/officeart/2005/8/layout/hierarchy2"/>
    <dgm:cxn modelId="{1F4A6E65-A957-4EAF-AB9B-CD3F2BA9D50E}" type="presOf" srcId="{C4C6122A-7919-4AA5-828C-ED26CD1EFCC2}" destId="{193FC3BB-7D5C-4119-BFA4-3D92DE538183}" srcOrd="0" destOrd="0" presId="urn:microsoft.com/office/officeart/2005/8/layout/hierarchy2"/>
    <dgm:cxn modelId="{52E8C2EC-1A8B-44DC-B185-DEC92B09A2B0}" type="presOf" srcId="{FB96156B-CE10-4CE5-A1DB-DB678321734A}" destId="{F3071615-49B7-47DB-BF11-0BFB8DA6C95C}" srcOrd="0" destOrd="0" presId="urn:microsoft.com/office/officeart/2005/8/layout/hierarchy2"/>
    <dgm:cxn modelId="{57170B02-54E5-4D3A-9388-6B1FB25DD7A6}" type="presOf" srcId="{C4C6122A-7919-4AA5-828C-ED26CD1EFCC2}" destId="{63D2D621-2B65-4F9F-BEBF-DDBB936C9C77}" srcOrd="1" destOrd="0" presId="urn:microsoft.com/office/officeart/2005/8/layout/hierarchy2"/>
    <dgm:cxn modelId="{DB4F0187-C5E2-4ED0-98EC-2D6B09C6A3E5}" type="presOf" srcId="{797DB14D-0FF0-44BC-8E55-4143538A77A5}" destId="{687732E8-00D2-40B1-8F3F-BD2ABF465B55}" srcOrd="1" destOrd="0" presId="urn:microsoft.com/office/officeart/2005/8/layout/hierarchy2"/>
    <dgm:cxn modelId="{166B09CC-EDC7-41A5-92CB-8187DCC35D2C}" type="presOf" srcId="{BD4EF279-D841-46E1-AD93-E29B0692B7FE}" destId="{1158843A-F79F-43F0-959A-DBAF10F63DE9}" srcOrd="1" destOrd="0" presId="urn:microsoft.com/office/officeart/2005/8/layout/hierarchy2"/>
    <dgm:cxn modelId="{1B38E4EC-4BA5-442D-9CFA-5C786C7A065B}" srcId="{A17FB8E6-0949-43AE-93C1-538C78DEDE8C}" destId="{C6CC965E-1B80-4F01-9AC1-ADE099D4B482}" srcOrd="3" destOrd="0" parTransId="{1D19523C-177B-477F-8196-060CFF0F3852}" sibTransId="{9E52583D-B50B-4A39-82A8-26CD597E2AB5}"/>
    <dgm:cxn modelId="{FAD22136-7CD0-47B8-9ED3-9FF0EA8AB85D}" srcId="{A17FB8E6-0949-43AE-93C1-538C78DEDE8C}" destId="{1D78548E-87C2-4A81-AB5E-ED09188B4704}" srcOrd="1" destOrd="0" parTransId="{565E4319-2E8B-4562-BB35-0B989A13FA48}" sibTransId="{C36FBC0C-2BCF-4660-97A6-DB61FF31CC20}"/>
    <dgm:cxn modelId="{730323B7-BCD7-43FD-A74B-8916584F2FB5}" type="presOf" srcId="{D9179432-6C77-4383-8B1E-DEA825C9041A}" destId="{12915855-AA6A-44F9-8961-033EB269A2BA}" srcOrd="0" destOrd="0" presId="urn:microsoft.com/office/officeart/2005/8/layout/hierarchy2"/>
    <dgm:cxn modelId="{8758E1BC-F084-45D4-93B9-9CC2B3826259}" type="presOf" srcId="{797DB14D-0FF0-44BC-8E55-4143538A77A5}" destId="{793272E0-7B2F-450F-94C0-B73A03FC030A}" srcOrd="0" destOrd="0" presId="urn:microsoft.com/office/officeart/2005/8/layout/hierarchy2"/>
    <dgm:cxn modelId="{3A0B9805-6F51-423C-83B8-A4EA6E4CF197}" type="presOf" srcId="{1D78548E-87C2-4A81-AB5E-ED09188B4704}" destId="{B3358F97-E78D-432A-A06E-1EB0D0FD6354}" srcOrd="0" destOrd="0" presId="urn:microsoft.com/office/officeart/2005/8/layout/hierarchy2"/>
    <dgm:cxn modelId="{A7542895-65AD-4804-A164-404FF91EA76C}" type="presParOf" srcId="{D5B3B652-10D7-45E9-9670-EB06C81A901B}" destId="{993E8E39-F4AD-4A5B-8643-9517CAC17033}" srcOrd="0" destOrd="0" presId="urn:microsoft.com/office/officeart/2005/8/layout/hierarchy2"/>
    <dgm:cxn modelId="{790F514A-C4FE-4DA3-A588-7FBEA48BF40A}" type="presParOf" srcId="{993E8E39-F4AD-4A5B-8643-9517CAC17033}" destId="{CB612D85-1090-4C84-8F4F-38545B24D1C2}" srcOrd="0" destOrd="0" presId="urn:microsoft.com/office/officeart/2005/8/layout/hierarchy2"/>
    <dgm:cxn modelId="{602C0584-B57D-4402-B5AF-8F55BE028C5E}" type="presParOf" srcId="{993E8E39-F4AD-4A5B-8643-9517CAC17033}" destId="{3246C0E5-D806-429B-B421-85F71E5BD71A}" srcOrd="1" destOrd="0" presId="urn:microsoft.com/office/officeart/2005/8/layout/hierarchy2"/>
    <dgm:cxn modelId="{C6D82D41-34A1-48FC-A579-13EF222E6FA7}" type="presParOf" srcId="{D5B3B652-10D7-45E9-9670-EB06C81A901B}" destId="{D08D3D91-0CF6-46A3-9196-12E8ABD5FC82}" srcOrd="1" destOrd="0" presId="urn:microsoft.com/office/officeart/2005/8/layout/hierarchy2"/>
    <dgm:cxn modelId="{700E5691-047C-44B7-A6D5-61B0450569F7}" type="presParOf" srcId="{D08D3D91-0CF6-46A3-9196-12E8ABD5FC82}" destId="{B3358F97-E78D-432A-A06E-1EB0D0FD6354}" srcOrd="0" destOrd="0" presId="urn:microsoft.com/office/officeart/2005/8/layout/hierarchy2"/>
    <dgm:cxn modelId="{12AA4D37-34EA-43CA-BC40-40EFC77E6BEF}" type="presParOf" srcId="{D08D3D91-0CF6-46A3-9196-12E8ABD5FC82}" destId="{58C9321F-5EE7-45DD-AA04-6E9EE5A4018C}" srcOrd="1" destOrd="0" presId="urn:microsoft.com/office/officeart/2005/8/layout/hierarchy2"/>
    <dgm:cxn modelId="{E79563FA-EA5E-4EB5-8052-F07E32E0D219}" type="presParOf" srcId="{D5B3B652-10D7-45E9-9670-EB06C81A901B}" destId="{5F55BF1E-A845-4925-A2D5-5108EC86F2BF}" srcOrd="2" destOrd="0" presId="urn:microsoft.com/office/officeart/2005/8/layout/hierarchy2"/>
    <dgm:cxn modelId="{3965B123-160A-4B1B-A05C-4D4D864C32B7}" type="presParOf" srcId="{5F55BF1E-A845-4925-A2D5-5108EC86F2BF}" destId="{3CD2A272-80FD-4535-9F85-925F72BD5F26}" srcOrd="0" destOrd="0" presId="urn:microsoft.com/office/officeart/2005/8/layout/hierarchy2"/>
    <dgm:cxn modelId="{2D2646B5-988F-482F-93A0-D1BE1C64B2FB}" type="presParOf" srcId="{5F55BF1E-A845-4925-A2D5-5108EC86F2BF}" destId="{E9BF4C91-B6D6-41BD-9F93-6A8B6083456C}" srcOrd="1" destOrd="0" presId="urn:microsoft.com/office/officeart/2005/8/layout/hierarchy2"/>
    <dgm:cxn modelId="{AE8005E6-6F7B-4CF2-9574-3A7ECAD4E022}" type="presParOf" srcId="{D5B3B652-10D7-45E9-9670-EB06C81A901B}" destId="{6F6075B0-76A6-4922-A825-AD5D818E5AF6}" srcOrd="3" destOrd="0" presId="urn:microsoft.com/office/officeart/2005/8/layout/hierarchy2"/>
    <dgm:cxn modelId="{DE426A73-09F9-4449-9FCB-0CD4389DE8A7}" type="presParOf" srcId="{6F6075B0-76A6-4922-A825-AD5D818E5AF6}" destId="{B4CF34CF-642C-476C-906B-8C42CCC75A23}" srcOrd="0" destOrd="0" presId="urn:microsoft.com/office/officeart/2005/8/layout/hierarchy2"/>
    <dgm:cxn modelId="{BE822898-8458-4E67-9A8D-C0751EE9899B}" type="presParOf" srcId="{6F6075B0-76A6-4922-A825-AD5D818E5AF6}" destId="{9534D128-34F6-4D38-9798-64DCC3CEE676}" srcOrd="1" destOrd="0" presId="urn:microsoft.com/office/officeart/2005/8/layout/hierarchy2"/>
    <dgm:cxn modelId="{22387619-61ED-4081-8F98-8AFA5F21820A}" type="presParOf" srcId="{9534D128-34F6-4D38-9798-64DCC3CEE676}" destId="{193FC3BB-7D5C-4119-BFA4-3D92DE538183}" srcOrd="0" destOrd="0" presId="urn:microsoft.com/office/officeart/2005/8/layout/hierarchy2"/>
    <dgm:cxn modelId="{27B998A0-3A4C-4B4A-94CB-6762C71C7BCF}" type="presParOf" srcId="{193FC3BB-7D5C-4119-BFA4-3D92DE538183}" destId="{63D2D621-2B65-4F9F-BEBF-DDBB936C9C77}" srcOrd="0" destOrd="0" presId="urn:microsoft.com/office/officeart/2005/8/layout/hierarchy2"/>
    <dgm:cxn modelId="{E458BD4D-C34E-432D-8911-8F35A48CA757}" type="presParOf" srcId="{9534D128-34F6-4D38-9798-64DCC3CEE676}" destId="{5A9B981C-1A83-448C-AD21-7FC4B565FD40}" srcOrd="1" destOrd="0" presId="urn:microsoft.com/office/officeart/2005/8/layout/hierarchy2"/>
    <dgm:cxn modelId="{B7B12C60-90BF-4C63-BE9B-A78459403AE6}" type="presParOf" srcId="{5A9B981C-1A83-448C-AD21-7FC4B565FD40}" destId="{12915855-AA6A-44F9-8961-033EB269A2BA}" srcOrd="0" destOrd="0" presId="urn:microsoft.com/office/officeart/2005/8/layout/hierarchy2"/>
    <dgm:cxn modelId="{A428D818-3522-48AC-B3CF-ACA52BB6B143}" type="presParOf" srcId="{5A9B981C-1A83-448C-AD21-7FC4B565FD40}" destId="{FB716AC1-2FCF-4D63-90F9-58B75C5C35BF}" srcOrd="1" destOrd="0" presId="urn:microsoft.com/office/officeart/2005/8/layout/hierarchy2"/>
    <dgm:cxn modelId="{15E21BC6-0EE4-4C58-A0AD-70E77205F5EE}" type="presParOf" srcId="{9534D128-34F6-4D38-9798-64DCC3CEE676}" destId="{793272E0-7B2F-450F-94C0-B73A03FC030A}" srcOrd="2" destOrd="0" presId="urn:microsoft.com/office/officeart/2005/8/layout/hierarchy2"/>
    <dgm:cxn modelId="{7BA7CC6D-68F2-4D1D-B12F-A38B8EC71DA5}" type="presParOf" srcId="{793272E0-7B2F-450F-94C0-B73A03FC030A}" destId="{687732E8-00D2-40B1-8F3F-BD2ABF465B55}" srcOrd="0" destOrd="0" presId="urn:microsoft.com/office/officeart/2005/8/layout/hierarchy2"/>
    <dgm:cxn modelId="{0531A742-F1F1-4AF0-B65F-0D842D44C962}" type="presParOf" srcId="{9534D128-34F6-4D38-9798-64DCC3CEE676}" destId="{34141F4B-E68C-4EAE-9E92-4236BE901EF9}" srcOrd="3" destOrd="0" presId="urn:microsoft.com/office/officeart/2005/8/layout/hierarchy2"/>
    <dgm:cxn modelId="{83A632A2-9E13-431B-ACC1-3C75CF70F3F8}" type="presParOf" srcId="{34141F4B-E68C-4EAE-9E92-4236BE901EF9}" destId="{D1A6113E-5D3E-4D08-A2E1-12455E909D96}" srcOrd="0" destOrd="0" presId="urn:microsoft.com/office/officeart/2005/8/layout/hierarchy2"/>
    <dgm:cxn modelId="{48828E57-48B7-4FE1-A708-AF699AF71D23}" type="presParOf" srcId="{34141F4B-E68C-4EAE-9E92-4236BE901EF9}" destId="{784BEB7B-5E16-40A7-AB3F-46FD1A6512B1}" srcOrd="1" destOrd="0" presId="urn:microsoft.com/office/officeart/2005/8/layout/hierarchy2"/>
    <dgm:cxn modelId="{B4B8F9BF-5C87-44DF-8DC3-13A33AFDC39B}" type="presParOf" srcId="{9534D128-34F6-4D38-9798-64DCC3CEE676}" destId="{FCEE8438-E482-4271-AE4F-296D704032CB}" srcOrd="4" destOrd="0" presId="urn:microsoft.com/office/officeart/2005/8/layout/hierarchy2"/>
    <dgm:cxn modelId="{A860C29B-7B58-4434-8DD7-631CA1413992}" type="presParOf" srcId="{FCEE8438-E482-4271-AE4F-296D704032CB}" destId="{1158843A-F79F-43F0-959A-DBAF10F63DE9}" srcOrd="0" destOrd="0" presId="urn:microsoft.com/office/officeart/2005/8/layout/hierarchy2"/>
    <dgm:cxn modelId="{3CD7B0AD-CA40-4B87-A4D2-1AC4889188CC}" type="presParOf" srcId="{9534D128-34F6-4D38-9798-64DCC3CEE676}" destId="{FBD261D2-2803-4244-8149-32343D6EA40D}" srcOrd="5" destOrd="0" presId="urn:microsoft.com/office/officeart/2005/8/layout/hierarchy2"/>
    <dgm:cxn modelId="{6D73D857-3938-4E30-89F5-21011ED6E55D}" type="presParOf" srcId="{FBD261D2-2803-4244-8149-32343D6EA40D}" destId="{F3071615-49B7-47DB-BF11-0BFB8DA6C95C}" srcOrd="0" destOrd="0" presId="urn:microsoft.com/office/officeart/2005/8/layout/hierarchy2"/>
    <dgm:cxn modelId="{470B86CB-357A-4486-BCE0-1E97FC4D14DA}" type="presParOf" srcId="{FBD261D2-2803-4244-8149-32343D6EA40D}" destId="{A7E5CDBE-00C5-4BD8-B591-DE71541B77C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17FB8E6-0949-43AE-93C1-538C78DEDE8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9B962895-BE40-4423-9F8D-B1B2A8F38F71}">
      <dgm:prSet/>
      <dgm:spPr>
        <a:solidFill>
          <a:schemeClr val="accent5">
            <a:lumMod val="75000"/>
          </a:schemeClr>
        </a:solidFill>
      </dgm:spPr>
      <dgm:t>
        <a:bodyPr/>
        <a:lstStyle/>
        <a:p>
          <a:r>
            <a:rPr lang="es-CO" dirty="0" smtClean="0"/>
            <a:t>Tiempo suficiente</a:t>
          </a:r>
          <a:endParaRPr lang="es-ES" dirty="0"/>
        </a:p>
      </dgm:t>
    </dgm:pt>
    <dgm:pt modelId="{F17C2ABD-756E-42D8-8A1B-FFC9E1F350F3}" type="parTrans" cxnId="{1E64087B-67D0-42A4-A8FE-B9ED680FACC9}">
      <dgm:prSet/>
      <dgm:spPr/>
      <dgm:t>
        <a:bodyPr/>
        <a:lstStyle/>
        <a:p>
          <a:endParaRPr lang="es-ES"/>
        </a:p>
      </dgm:t>
    </dgm:pt>
    <dgm:pt modelId="{617DB2EE-6FE1-498B-BD25-FA60DED84E25}" type="sibTrans" cxnId="{1E64087B-67D0-42A4-A8FE-B9ED680FACC9}">
      <dgm:prSet/>
      <dgm:spPr/>
      <dgm:t>
        <a:bodyPr/>
        <a:lstStyle/>
        <a:p>
          <a:endParaRPr lang="es-ES"/>
        </a:p>
      </dgm:t>
    </dgm:pt>
    <dgm:pt modelId="{7CD26989-6B82-435E-9D2A-3F94A887394A}">
      <dgm:prSet/>
      <dgm:spPr/>
      <dgm:t>
        <a:bodyPr/>
        <a:lstStyle/>
        <a:p>
          <a:r>
            <a:rPr lang="es-CO" dirty="0" smtClean="0"/>
            <a:t>Cumple con los requisitos de ley</a:t>
          </a:r>
          <a:endParaRPr lang="es-ES" dirty="0"/>
        </a:p>
      </dgm:t>
    </dgm:pt>
    <dgm:pt modelId="{BE58712C-FA22-4A23-A27A-DE10A0195B4C}" type="parTrans" cxnId="{351A352B-735A-449F-9EDF-67881ABAFCBE}">
      <dgm:prSet/>
      <dgm:spPr/>
      <dgm:t>
        <a:bodyPr/>
        <a:lstStyle/>
        <a:p>
          <a:endParaRPr lang="es-ES"/>
        </a:p>
      </dgm:t>
    </dgm:pt>
    <dgm:pt modelId="{7BFE4183-BCA6-454D-BE6E-D8B5D490D722}" type="sibTrans" cxnId="{351A352B-735A-449F-9EDF-67881ABAFCBE}">
      <dgm:prSet/>
      <dgm:spPr/>
      <dgm:t>
        <a:bodyPr/>
        <a:lstStyle/>
        <a:p>
          <a:endParaRPr lang="es-ES"/>
        </a:p>
      </dgm:t>
    </dgm:pt>
    <dgm:pt modelId="{C6CC965E-1B80-4F01-9AC1-ADE099D4B482}">
      <dgm:prSet/>
      <dgm:spPr/>
      <dgm:t>
        <a:bodyPr/>
        <a:lstStyle/>
        <a:p>
          <a:r>
            <a:rPr lang="es-CO" dirty="0" smtClean="0"/>
            <a:t>Autoridad adecuada</a:t>
          </a:r>
          <a:endParaRPr lang="es-ES" dirty="0"/>
        </a:p>
      </dgm:t>
    </dgm:pt>
    <dgm:pt modelId="{1D19523C-177B-477F-8196-060CFF0F3852}" type="parTrans" cxnId="{1B38E4EC-4BA5-442D-9CFA-5C786C7A065B}">
      <dgm:prSet/>
      <dgm:spPr/>
      <dgm:t>
        <a:bodyPr/>
        <a:lstStyle/>
        <a:p>
          <a:endParaRPr lang="es-ES"/>
        </a:p>
      </dgm:t>
    </dgm:pt>
    <dgm:pt modelId="{9E52583D-B50B-4A39-82A8-26CD597E2AB5}" type="sibTrans" cxnId="{1B38E4EC-4BA5-442D-9CFA-5C786C7A065B}">
      <dgm:prSet/>
      <dgm:spPr/>
      <dgm:t>
        <a:bodyPr/>
        <a:lstStyle/>
        <a:p>
          <a:endParaRPr lang="es-ES"/>
        </a:p>
      </dgm:t>
    </dgm:pt>
    <dgm:pt modelId="{1D78548E-87C2-4A81-AB5E-ED09188B4704}">
      <dgm:prSet/>
      <dgm:spPr/>
      <dgm:t>
        <a:bodyPr/>
        <a:lstStyle/>
        <a:p>
          <a:r>
            <a:rPr lang="es-CO" dirty="0" smtClean="0"/>
            <a:t>Objetividad</a:t>
          </a:r>
          <a:endParaRPr lang="es-ES" dirty="0"/>
        </a:p>
      </dgm:t>
    </dgm:pt>
    <dgm:pt modelId="{565E4319-2E8B-4562-BB35-0B989A13FA48}" type="parTrans" cxnId="{FAD22136-7CD0-47B8-9ED3-9FF0EA8AB85D}">
      <dgm:prSet/>
      <dgm:spPr/>
    </dgm:pt>
    <dgm:pt modelId="{C36FBC0C-2BCF-4660-97A6-DB61FF31CC20}" type="sibTrans" cxnId="{FAD22136-7CD0-47B8-9ED3-9FF0EA8AB85D}">
      <dgm:prSet/>
      <dgm:spPr/>
      <dgm:t>
        <a:bodyPr/>
        <a:lstStyle/>
        <a:p>
          <a:endParaRPr lang="es-ES"/>
        </a:p>
      </dgm:t>
    </dgm:pt>
    <dgm:pt modelId="{D9179432-6C77-4383-8B1E-DEA825C9041A}">
      <dgm:prSet/>
      <dgm:spPr/>
      <dgm:t>
        <a:bodyPr/>
        <a:lstStyle/>
        <a:p>
          <a:r>
            <a:rPr lang="es-CO" dirty="0" smtClean="0"/>
            <a:t>Competencia técnica</a:t>
          </a:r>
          <a:endParaRPr lang="es-ES" dirty="0"/>
        </a:p>
      </dgm:t>
    </dgm:pt>
    <dgm:pt modelId="{C4C6122A-7919-4AA5-828C-ED26CD1EFCC2}" type="parTrans" cxnId="{8F38E752-5A0F-4060-910E-22A09665B137}">
      <dgm:prSet/>
      <dgm:spPr/>
      <dgm:t>
        <a:bodyPr/>
        <a:lstStyle/>
        <a:p>
          <a:endParaRPr lang="es-ES"/>
        </a:p>
      </dgm:t>
    </dgm:pt>
    <dgm:pt modelId="{0F38CCDC-EC3A-4961-BC95-7D4FA9625D84}" type="sibTrans" cxnId="{8F38E752-5A0F-4060-910E-22A09665B137}">
      <dgm:prSet/>
      <dgm:spPr/>
      <dgm:t>
        <a:bodyPr/>
        <a:lstStyle/>
        <a:p>
          <a:endParaRPr lang="es-ES"/>
        </a:p>
      </dgm:t>
    </dgm:pt>
    <dgm:pt modelId="{5739A9A0-DC33-4EDF-A9B7-99C07B5505EF}">
      <dgm:prSet/>
      <dgm:spPr/>
      <dgm:t>
        <a:bodyPr/>
        <a:lstStyle/>
        <a:p>
          <a:r>
            <a:rPr lang="es-CO" dirty="0" smtClean="0"/>
            <a:t>Conocimiento suficiente de la industria de la entidad</a:t>
          </a:r>
          <a:endParaRPr lang="es-ES" dirty="0"/>
        </a:p>
      </dgm:t>
    </dgm:pt>
    <dgm:pt modelId="{797DB14D-0FF0-44BC-8E55-4143538A77A5}" type="parTrans" cxnId="{9293975A-C90A-4901-BB96-DA78BC6B559A}">
      <dgm:prSet/>
      <dgm:spPr/>
      <dgm:t>
        <a:bodyPr/>
        <a:lstStyle/>
        <a:p>
          <a:endParaRPr lang="es-ES"/>
        </a:p>
      </dgm:t>
    </dgm:pt>
    <dgm:pt modelId="{53C9E37D-D972-42A8-8610-A90829BBD049}" type="sibTrans" cxnId="{9293975A-C90A-4901-BB96-DA78BC6B559A}">
      <dgm:prSet/>
      <dgm:spPr/>
      <dgm:t>
        <a:bodyPr/>
        <a:lstStyle/>
        <a:p>
          <a:endParaRPr lang="es-ES"/>
        </a:p>
      </dgm:t>
    </dgm:pt>
    <dgm:pt modelId="{FB96156B-CE10-4CE5-A1DB-DB678321734A}">
      <dgm:prSet/>
      <dgm:spPr/>
      <dgm:t>
        <a:bodyPr/>
        <a:lstStyle/>
        <a:p>
          <a:r>
            <a:rPr lang="es-CO" dirty="0" smtClean="0"/>
            <a:t>Experiencia</a:t>
          </a:r>
          <a:endParaRPr lang="es-ES" dirty="0"/>
        </a:p>
      </dgm:t>
    </dgm:pt>
    <dgm:pt modelId="{BD4EF279-D841-46E1-AD93-E29B0692B7FE}" type="parTrans" cxnId="{5504DE16-9B18-440C-B7E2-37E08A9A0875}">
      <dgm:prSet/>
      <dgm:spPr/>
      <dgm:t>
        <a:bodyPr/>
        <a:lstStyle/>
        <a:p>
          <a:endParaRPr lang="es-ES"/>
        </a:p>
      </dgm:t>
    </dgm:pt>
    <dgm:pt modelId="{2146C136-3C81-4B41-8510-8CAFD02DD52B}" type="sibTrans" cxnId="{5504DE16-9B18-440C-B7E2-37E08A9A0875}">
      <dgm:prSet/>
      <dgm:spPr/>
      <dgm:t>
        <a:bodyPr/>
        <a:lstStyle/>
        <a:p>
          <a:endParaRPr lang="es-ES"/>
        </a:p>
      </dgm:t>
    </dgm:pt>
    <dgm:pt modelId="{D5B3B652-10D7-45E9-9670-EB06C81A901B}" type="pres">
      <dgm:prSet presAssocID="{A17FB8E6-0949-43AE-93C1-538C78DEDE8C}" presName="diagram" presStyleCnt="0">
        <dgm:presLayoutVars>
          <dgm:chPref val="1"/>
          <dgm:dir/>
          <dgm:animOne val="branch"/>
          <dgm:animLvl val="lvl"/>
          <dgm:resizeHandles val="exact"/>
        </dgm:presLayoutVars>
      </dgm:prSet>
      <dgm:spPr/>
      <dgm:t>
        <a:bodyPr/>
        <a:lstStyle/>
        <a:p>
          <a:endParaRPr lang="es-ES"/>
        </a:p>
      </dgm:t>
    </dgm:pt>
    <dgm:pt modelId="{993E8E39-F4AD-4A5B-8643-9517CAC17033}" type="pres">
      <dgm:prSet presAssocID="{9B962895-BE40-4423-9F8D-B1B2A8F38F71}" presName="root1" presStyleCnt="0"/>
      <dgm:spPr/>
    </dgm:pt>
    <dgm:pt modelId="{CB612D85-1090-4C84-8F4F-38545B24D1C2}" type="pres">
      <dgm:prSet presAssocID="{9B962895-BE40-4423-9F8D-B1B2A8F38F71}" presName="LevelOneTextNode" presStyleLbl="node0" presStyleIdx="0" presStyleCnt="4">
        <dgm:presLayoutVars>
          <dgm:chPref val="3"/>
        </dgm:presLayoutVars>
      </dgm:prSet>
      <dgm:spPr/>
      <dgm:t>
        <a:bodyPr/>
        <a:lstStyle/>
        <a:p>
          <a:endParaRPr lang="es-ES"/>
        </a:p>
      </dgm:t>
    </dgm:pt>
    <dgm:pt modelId="{3246C0E5-D806-429B-B421-85F71E5BD71A}" type="pres">
      <dgm:prSet presAssocID="{9B962895-BE40-4423-9F8D-B1B2A8F38F71}" presName="level2hierChild" presStyleCnt="0"/>
      <dgm:spPr/>
    </dgm:pt>
    <dgm:pt modelId="{D08D3D91-0CF6-46A3-9196-12E8ABD5FC82}" type="pres">
      <dgm:prSet presAssocID="{1D78548E-87C2-4A81-AB5E-ED09188B4704}" presName="root1" presStyleCnt="0"/>
      <dgm:spPr/>
    </dgm:pt>
    <dgm:pt modelId="{B3358F97-E78D-432A-A06E-1EB0D0FD6354}" type="pres">
      <dgm:prSet presAssocID="{1D78548E-87C2-4A81-AB5E-ED09188B4704}" presName="LevelOneTextNode" presStyleLbl="node0" presStyleIdx="1" presStyleCnt="4">
        <dgm:presLayoutVars>
          <dgm:chPref val="3"/>
        </dgm:presLayoutVars>
      </dgm:prSet>
      <dgm:spPr/>
      <dgm:t>
        <a:bodyPr/>
        <a:lstStyle/>
        <a:p>
          <a:endParaRPr lang="es-ES"/>
        </a:p>
      </dgm:t>
    </dgm:pt>
    <dgm:pt modelId="{58C9321F-5EE7-45DD-AA04-6E9EE5A4018C}" type="pres">
      <dgm:prSet presAssocID="{1D78548E-87C2-4A81-AB5E-ED09188B4704}" presName="level2hierChild" presStyleCnt="0"/>
      <dgm:spPr/>
    </dgm:pt>
    <dgm:pt modelId="{5F55BF1E-A845-4925-A2D5-5108EC86F2BF}" type="pres">
      <dgm:prSet presAssocID="{7CD26989-6B82-435E-9D2A-3F94A887394A}" presName="root1" presStyleCnt="0"/>
      <dgm:spPr/>
    </dgm:pt>
    <dgm:pt modelId="{3CD2A272-80FD-4535-9F85-925F72BD5F26}" type="pres">
      <dgm:prSet presAssocID="{7CD26989-6B82-435E-9D2A-3F94A887394A}" presName="LevelOneTextNode" presStyleLbl="node0" presStyleIdx="2" presStyleCnt="4">
        <dgm:presLayoutVars>
          <dgm:chPref val="3"/>
        </dgm:presLayoutVars>
      </dgm:prSet>
      <dgm:spPr/>
      <dgm:t>
        <a:bodyPr/>
        <a:lstStyle/>
        <a:p>
          <a:endParaRPr lang="es-ES"/>
        </a:p>
      </dgm:t>
    </dgm:pt>
    <dgm:pt modelId="{E9BF4C91-B6D6-41BD-9F93-6A8B6083456C}" type="pres">
      <dgm:prSet presAssocID="{7CD26989-6B82-435E-9D2A-3F94A887394A}" presName="level2hierChild" presStyleCnt="0"/>
      <dgm:spPr/>
    </dgm:pt>
    <dgm:pt modelId="{6F6075B0-76A6-4922-A825-AD5D818E5AF6}" type="pres">
      <dgm:prSet presAssocID="{C6CC965E-1B80-4F01-9AC1-ADE099D4B482}" presName="root1" presStyleCnt="0"/>
      <dgm:spPr/>
    </dgm:pt>
    <dgm:pt modelId="{B4CF34CF-642C-476C-906B-8C42CCC75A23}" type="pres">
      <dgm:prSet presAssocID="{C6CC965E-1B80-4F01-9AC1-ADE099D4B482}" presName="LevelOneTextNode" presStyleLbl="node0" presStyleIdx="3" presStyleCnt="4">
        <dgm:presLayoutVars>
          <dgm:chPref val="3"/>
        </dgm:presLayoutVars>
      </dgm:prSet>
      <dgm:spPr/>
      <dgm:t>
        <a:bodyPr/>
        <a:lstStyle/>
        <a:p>
          <a:endParaRPr lang="es-ES"/>
        </a:p>
      </dgm:t>
    </dgm:pt>
    <dgm:pt modelId="{9534D128-34F6-4D38-9798-64DCC3CEE676}" type="pres">
      <dgm:prSet presAssocID="{C6CC965E-1B80-4F01-9AC1-ADE099D4B482}" presName="level2hierChild" presStyleCnt="0"/>
      <dgm:spPr/>
    </dgm:pt>
    <dgm:pt modelId="{193FC3BB-7D5C-4119-BFA4-3D92DE538183}" type="pres">
      <dgm:prSet presAssocID="{C4C6122A-7919-4AA5-828C-ED26CD1EFCC2}" presName="conn2-1" presStyleLbl="parChTrans1D2" presStyleIdx="0" presStyleCnt="3"/>
      <dgm:spPr/>
      <dgm:t>
        <a:bodyPr/>
        <a:lstStyle/>
        <a:p>
          <a:endParaRPr lang="es-ES"/>
        </a:p>
      </dgm:t>
    </dgm:pt>
    <dgm:pt modelId="{63D2D621-2B65-4F9F-BEBF-DDBB936C9C77}" type="pres">
      <dgm:prSet presAssocID="{C4C6122A-7919-4AA5-828C-ED26CD1EFCC2}" presName="connTx" presStyleLbl="parChTrans1D2" presStyleIdx="0" presStyleCnt="3"/>
      <dgm:spPr/>
      <dgm:t>
        <a:bodyPr/>
        <a:lstStyle/>
        <a:p>
          <a:endParaRPr lang="es-ES"/>
        </a:p>
      </dgm:t>
    </dgm:pt>
    <dgm:pt modelId="{5A9B981C-1A83-448C-AD21-7FC4B565FD40}" type="pres">
      <dgm:prSet presAssocID="{D9179432-6C77-4383-8B1E-DEA825C9041A}" presName="root2" presStyleCnt="0"/>
      <dgm:spPr/>
    </dgm:pt>
    <dgm:pt modelId="{12915855-AA6A-44F9-8961-033EB269A2BA}" type="pres">
      <dgm:prSet presAssocID="{D9179432-6C77-4383-8B1E-DEA825C9041A}" presName="LevelTwoTextNode" presStyleLbl="node2" presStyleIdx="0" presStyleCnt="3">
        <dgm:presLayoutVars>
          <dgm:chPref val="3"/>
        </dgm:presLayoutVars>
      </dgm:prSet>
      <dgm:spPr/>
      <dgm:t>
        <a:bodyPr/>
        <a:lstStyle/>
        <a:p>
          <a:endParaRPr lang="es-ES"/>
        </a:p>
      </dgm:t>
    </dgm:pt>
    <dgm:pt modelId="{FB716AC1-2FCF-4D63-90F9-58B75C5C35BF}" type="pres">
      <dgm:prSet presAssocID="{D9179432-6C77-4383-8B1E-DEA825C9041A}" presName="level3hierChild" presStyleCnt="0"/>
      <dgm:spPr/>
    </dgm:pt>
    <dgm:pt modelId="{793272E0-7B2F-450F-94C0-B73A03FC030A}" type="pres">
      <dgm:prSet presAssocID="{797DB14D-0FF0-44BC-8E55-4143538A77A5}" presName="conn2-1" presStyleLbl="parChTrans1D2" presStyleIdx="1" presStyleCnt="3"/>
      <dgm:spPr/>
      <dgm:t>
        <a:bodyPr/>
        <a:lstStyle/>
        <a:p>
          <a:endParaRPr lang="es-ES"/>
        </a:p>
      </dgm:t>
    </dgm:pt>
    <dgm:pt modelId="{687732E8-00D2-40B1-8F3F-BD2ABF465B55}" type="pres">
      <dgm:prSet presAssocID="{797DB14D-0FF0-44BC-8E55-4143538A77A5}" presName="connTx" presStyleLbl="parChTrans1D2" presStyleIdx="1" presStyleCnt="3"/>
      <dgm:spPr/>
      <dgm:t>
        <a:bodyPr/>
        <a:lstStyle/>
        <a:p>
          <a:endParaRPr lang="es-ES"/>
        </a:p>
      </dgm:t>
    </dgm:pt>
    <dgm:pt modelId="{34141F4B-E68C-4EAE-9E92-4236BE901EF9}" type="pres">
      <dgm:prSet presAssocID="{5739A9A0-DC33-4EDF-A9B7-99C07B5505EF}" presName="root2" presStyleCnt="0"/>
      <dgm:spPr/>
    </dgm:pt>
    <dgm:pt modelId="{D1A6113E-5D3E-4D08-A2E1-12455E909D96}" type="pres">
      <dgm:prSet presAssocID="{5739A9A0-DC33-4EDF-A9B7-99C07B5505EF}" presName="LevelTwoTextNode" presStyleLbl="node2" presStyleIdx="1" presStyleCnt="3">
        <dgm:presLayoutVars>
          <dgm:chPref val="3"/>
        </dgm:presLayoutVars>
      </dgm:prSet>
      <dgm:spPr/>
      <dgm:t>
        <a:bodyPr/>
        <a:lstStyle/>
        <a:p>
          <a:endParaRPr lang="es-ES"/>
        </a:p>
      </dgm:t>
    </dgm:pt>
    <dgm:pt modelId="{784BEB7B-5E16-40A7-AB3F-46FD1A6512B1}" type="pres">
      <dgm:prSet presAssocID="{5739A9A0-DC33-4EDF-A9B7-99C07B5505EF}" presName="level3hierChild" presStyleCnt="0"/>
      <dgm:spPr/>
    </dgm:pt>
    <dgm:pt modelId="{FCEE8438-E482-4271-AE4F-296D704032CB}" type="pres">
      <dgm:prSet presAssocID="{BD4EF279-D841-46E1-AD93-E29B0692B7FE}" presName="conn2-1" presStyleLbl="parChTrans1D2" presStyleIdx="2" presStyleCnt="3"/>
      <dgm:spPr/>
      <dgm:t>
        <a:bodyPr/>
        <a:lstStyle/>
        <a:p>
          <a:endParaRPr lang="es-ES"/>
        </a:p>
      </dgm:t>
    </dgm:pt>
    <dgm:pt modelId="{1158843A-F79F-43F0-959A-DBAF10F63DE9}" type="pres">
      <dgm:prSet presAssocID="{BD4EF279-D841-46E1-AD93-E29B0692B7FE}" presName="connTx" presStyleLbl="parChTrans1D2" presStyleIdx="2" presStyleCnt="3"/>
      <dgm:spPr/>
      <dgm:t>
        <a:bodyPr/>
        <a:lstStyle/>
        <a:p>
          <a:endParaRPr lang="es-ES"/>
        </a:p>
      </dgm:t>
    </dgm:pt>
    <dgm:pt modelId="{FBD261D2-2803-4244-8149-32343D6EA40D}" type="pres">
      <dgm:prSet presAssocID="{FB96156B-CE10-4CE5-A1DB-DB678321734A}" presName="root2" presStyleCnt="0"/>
      <dgm:spPr/>
    </dgm:pt>
    <dgm:pt modelId="{F3071615-49B7-47DB-BF11-0BFB8DA6C95C}" type="pres">
      <dgm:prSet presAssocID="{FB96156B-CE10-4CE5-A1DB-DB678321734A}" presName="LevelTwoTextNode" presStyleLbl="node2" presStyleIdx="2" presStyleCnt="3">
        <dgm:presLayoutVars>
          <dgm:chPref val="3"/>
        </dgm:presLayoutVars>
      </dgm:prSet>
      <dgm:spPr/>
      <dgm:t>
        <a:bodyPr/>
        <a:lstStyle/>
        <a:p>
          <a:endParaRPr lang="es-ES"/>
        </a:p>
      </dgm:t>
    </dgm:pt>
    <dgm:pt modelId="{A7E5CDBE-00C5-4BD8-B591-DE71541B77C8}" type="pres">
      <dgm:prSet presAssocID="{FB96156B-CE10-4CE5-A1DB-DB678321734A}" presName="level3hierChild" presStyleCnt="0"/>
      <dgm:spPr/>
    </dgm:pt>
  </dgm:ptLst>
  <dgm:cxnLst>
    <dgm:cxn modelId="{C83446D8-3518-43E6-A61C-F869767B25C4}" type="presOf" srcId="{5739A9A0-DC33-4EDF-A9B7-99C07B5505EF}" destId="{D1A6113E-5D3E-4D08-A2E1-12455E909D96}" srcOrd="0" destOrd="0" presId="urn:microsoft.com/office/officeart/2005/8/layout/hierarchy2"/>
    <dgm:cxn modelId="{B3B90C34-FCBC-40CC-A111-4959C40E040C}" type="presOf" srcId="{7CD26989-6B82-435E-9D2A-3F94A887394A}" destId="{3CD2A272-80FD-4535-9F85-925F72BD5F26}" srcOrd="0" destOrd="0" presId="urn:microsoft.com/office/officeart/2005/8/layout/hierarchy2"/>
    <dgm:cxn modelId="{351A352B-735A-449F-9EDF-67881ABAFCBE}" srcId="{A17FB8E6-0949-43AE-93C1-538C78DEDE8C}" destId="{7CD26989-6B82-435E-9D2A-3F94A887394A}" srcOrd="2" destOrd="0" parTransId="{BE58712C-FA22-4A23-A27A-DE10A0195B4C}" sibTransId="{7BFE4183-BCA6-454D-BE6E-D8B5D490D722}"/>
    <dgm:cxn modelId="{63A1DC55-BF09-416A-BA60-EA1A0DE08F06}" type="presOf" srcId="{BD4EF279-D841-46E1-AD93-E29B0692B7FE}" destId="{FCEE8438-E482-4271-AE4F-296D704032CB}" srcOrd="0" destOrd="0" presId="urn:microsoft.com/office/officeart/2005/8/layout/hierarchy2"/>
    <dgm:cxn modelId="{9293975A-C90A-4901-BB96-DA78BC6B559A}" srcId="{C6CC965E-1B80-4F01-9AC1-ADE099D4B482}" destId="{5739A9A0-DC33-4EDF-A9B7-99C07B5505EF}" srcOrd="1" destOrd="0" parTransId="{797DB14D-0FF0-44BC-8E55-4143538A77A5}" sibTransId="{53C9E37D-D972-42A8-8610-A90829BBD049}"/>
    <dgm:cxn modelId="{8F38E752-5A0F-4060-910E-22A09665B137}" srcId="{C6CC965E-1B80-4F01-9AC1-ADE099D4B482}" destId="{D9179432-6C77-4383-8B1E-DEA825C9041A}" srcOrd="0" destOrd="0" parTransId="{C4C6122A-7919-4AA5-828C-ED26CD1EFCC2}" sibTransId="{0F38CCDC-EC3A-4961-BC95-7D4FA9625D84}"/>
    <dgm:cxn modelId="{1E64087B-67D0-42A4-A8FE-B9ED680FACC9}" srcId="{A17FB8E6-0949-43AE-93C1-538C78DEDE8C}" destId="{9B962895-BE40-4423-9F8D-B1B2A8F38F71}" srcOrd="0" destOrd="0" parTransId="{F17C2ABD-756E-42D8-8A1B-FFC9E1F350F3}" sibTransId="{617DB2EE-6FE1-498B-BD25-FA60DED84E25}"/>
    <dgm:cxn modelId="{AEED8839-2A14-404A-AD58-357418034B42}" type="presOf" srcId="{9B962895-BE40-4423-9F8D-B1B2A8F38F71}" destId="{CB612D85-1090-4C84-8F4F-38545B24D1C2}" srcOrd="0" destOrd="0" presId="urn:microsoft.com/office/officeart/2005/8/layout/hierarchy2"/>
    <dgm:cxn modelId="{5504DE16-9B18-440C-B7E2-37E08A9A0875}" srcId="{C6CC965E-1B80-4F01-9AC1-ADE099D4B482}" destId="{FB96156B-CE10-4CE5-A1DB-DB678321734A}" srcOrd="2" destOrd="0" parTransId="{BD4EF279-D841-46E1-AD93-E29B0692B7FE}" sibTransId="{2146C136-3C81-4B41-8510-8CAFD02DD52B}"/>
    <dgm:cxn modelId="{8630F2F2-BD94-4E88-81E2-6F98CB32C80D}" type="presOf" srcId="{C6CC965E-1B80-4F01-9AC1-ADE099D4B482}" destId="{B4CF34CF-642C-476C-906B-8C42CCC75A23}" srcOrd="0" destOrd="0" presId="urn:microsoft.com/office/officeart/2005/8/layout/hierarchy2"/>
    <dgm:cxn modelId="{7569B890-8E01-4D4F-AAF8-5D8AE374ABBC}" type="presOf" srcId="{A17FB8E6-0949-43AE-93C1-538C78DEDE8C}" destId="{D5B3B652-10D7-45E9-9670-EB06C81A901B}" srcOrd="0" destOrd="0" presId="urn:microsoft.com/office/officeart/2005/8/layout/hierarchy2"/>
    <dgm:cxn modelId="{1F4A6E65-A957-4EAF-AB9B-CD3F2BA9D50E}" type="presOf" srcId="{C4C6122A-7919-4AA5-828C-ED26CD1EFCC2}" destId="{193FC3BB-7D5C-4119-BFA4-3D92DE538183}" srcOrd="0" destOrd="0" presId="urn:microsoft.com/office/officeart/2005/8/layout/hierarchy2"/>
    <dgm:cxn modelId="{52E8C2EC-1A8B-44DC-B185-DEC92B09A2B0}" type="presOf" srcId="{FB96156B-CE10-4CE5-A1DB-DB678321734A}" destId="{F3071615-49B7-47DB-BF11-0BFB8DA6C95C}" srcOrd="0" destOrd="0" presId="urn:microsoft.com/office/officeart/2005/8/layout/hierarchy2"/>
    <dgm:cxn modelId="{57170B02-54E5-4D3A-9388-6B1FB25DD7A6}" type="presOf" srcId="{C4C6122A-7919-4AA5-828C-ED26CD1EFCC2}" destId="{63D2D621-2B65-4F9F-BEBF-DDBB936C9C77}" srcOrd="1" destOrd="0" presId="urn:microsoft.com/office/officeart/2005/8/layout/hierarchy2"/>
    <dgm:cxn modelId="{DB4F0187-C5E2-4ED0-98EC-2D6B09C6A3E5}" type="presOf" srcId="{797DB14D-0FF0-44BC-8E55-4143538A77A5}" destId="{687732E8-00D2-40B1-8F3F-BD2ABF465B55}" srcOrd="1" destOrd="0" presId="urn:microsoft.com/office/officeart/2005/8/layout/hierarchy2"/>
    <dgm:cxn modelId="{166B09CC-EDC7-41A5-92CB-8187DCC35D2C}" type="presOf" srcId="{BD4EF279-D841-46E1-AD93-E29B0692B7FE}" destId="{1158843A-F79F-43F0-959A-DBAF10F63DE9}" srcOrd="1" destOrd="0" presId="urn:microsoft.com/office/officeart/2005/8/layout/hierarchy2"/>
    <dgm:cxn modelId="{1B38E4EC-4BA5-442D-9CFA-5C786C7A065B}" srcId="{A17FB8E6-0949-43AE-93C1-538C78DEDE8C}" destId="{C6CC965E-1B80-4F01-9AC1-ADE099D4B482}" srcOrd="3" destOrd="0" parTransId="{1D19523C-177B-477F-8196-060CFF0F3852}" sibTransId="{9E52583D-B50B-4A39-82A8-26CD597E2AB5}"/>
    <dgm:cxn modelId="{FAD22136-7CD0-47B8-9ED3-9FF0EA8AB85D}" srcId="{A17FB8E6-0949-43AE-93C1-538C78DEDE8C}" destId="{1D78548E-87C2-4A81-AB5E-ED09188B4704}" srcOrd="1" destOrd="0" parTransId="{565E4319-2E8B-4562-BB35-0B989A13FA48}" sibTransId="{C36FBC0C-2BCF-4660-97A6-DB61FF31CC20}"/>
    <dgm:cxn modelId="{730323B7-BCD7-43FD-A74B-8916584F2FB5}" type="presOf" srcId="{D9179432-6C77-4383-8B1E-DEA825C9041A}" destId="{12915855-AA6A-44F9-8961-033EB269A2BA}" srcOrd="0" destOrd="0" presId="urn:microsoft.com/office/officeart/2005/8/layout/hierarchy2"/>
    <dgm:cxn modelId="{8758E1BC-F084-45D4-93B9-9CC2B3826259}" type="presOf" srcId="{797DB14D-0FF0-44BC-8E55-4143538A77A5}" destId="{793272E0-7B2F-450F-94C0-B73A03FC030A}" srcOrd="0" destOrd="0" presId="urn:microsoft.com/office/officeart/2005/8/layout/hierarchy2"/>
    <dgm:cxn modelId="{3A0B9805-6F51-423C-83B8-A4EA6E4CF197}" type="presOf" srcId="{1D78548E-87C2-4A81-AB5E-ED09188B4704}" destId="{B3358F97-E78D-432A-A06E-1EB0D0FD6354}" srcOrd="0" destOrd="0" presId="urn:microsoft.com/office/officeart/2005/8/layout/hierarchy2"/>
    <dgm:cxn modelId="{A7542895-65AD-4804-A164-404FF91EA76C}" type="presParOf" srcId="{D5B3B652-10D7-45E9-9670-EB06C81A901B}" destId="{993E8E39-F4AD-4A5B-8643-9517CAC17033}" srcOrd="0" destOrd="0" presId="urn:microsoft.com/office/officeart/2005/8/layout/hierarchy2"/>
    <dgm:cxn modelId="{790F514A-C4FE-4DA3-A588-7FBEA48BF40A}" type="presParOf" srcId="{993E8E39-F4AD-4A5B-8643-9517CAC17033}" destId="{CB612D85-1090-4C84-8F4F-38545B24D1C2}" srcOrd="0" destOrd="0" presId="urn:microsoft.com/office/officeart/2005/8/layout/hierarchy2"/>
    <dgm:cxn modelId="{602C0584-B57D-4402-B5AF-8F55BE028C5E}" type="presParOf" srcId="{993E8E39-F4AD-4A5B-8643-9517CAC17033}" destId="{3246C0E5-D806-429B-B421-85F71E5BD71A}" srcOrd="1" destOrd="0" presId="urn:microsoft.com/office/officeart/2005/8/layout/hierarchy2"/>
    <dgm:cxn modelId="{C6D82D41-34A1-48FC-A579-13EF222E6FA7}" type="presParOf" srcId="{D5B3B652-10D7-45E9-9670-EB06C81A901B}" destId="{D08D3D91-0CF6-46A3-9196-12E8ABD5FC82}" srcOrd="1" destOrd="0" presId="urn:microsoft.com/office/officeart/2005/8/layout/hierarchy2"/>
    <dgm:cxn modelId="{700E5691-047C-44B7-A6D5-61B0450569F7}" type="presParOf" srcId="{D08D3D91-0CF6-46A3-9196-12E8ABD5FC82}" destId="{B3358F97-E78D-432A-A06E-1EB0D0FD6354}" srcOrd="0" destOrd="0" presId="urn:microsoft.com/office/officeart/2005/8/layout/hierarchy2"/>
    <dgm:cxn modelId="{12AA4D37-34EA-43CA-BC40-40EFC77E6BEF}" type="presParOf" srcId="{D08D3D91-0CF6-46A3-9196-12E8ABD5FC82}" destId="{58C9321F-5EE7-45DD-AA04-6E9EE5A4018C}" srcOrd="1" destOrd="0" presId="urn:microsoft.com/office/officeart/2005/8/layout/hierarchy2"/>
    <dgm:cxn modelId="{E79563FA-EA5E-4EB5-8052-F07E32E0D219}" type="presParOf" srcId="{D5B3B652-10D7-45E9-9670-EB06C81A901B}" destId="{5F55BF1E-A845-4925-A2D5-5108EC86F2BF}" srcOrd="2" destOrd="0" presId="urn:microsoft.com/office/officeart/2005/8/layout/hierarchy2"/>
    <dgm:cxn modelId="{3965B123-160A-4B1B-A05C-4D4D864C32B7}" type="presParOf" srcId="{5F55BF1E-A845-4925-A2D5-5108EC86F2BF}" destId="{3CD2A272-80FD-4535-9F85-925F72BD5F26}" srcOrd="0" destOrd="0" presId="urn:microsoft.com/office/officeart/2005/8/layout/hierarchy2"/>
    <dgm:cxn modelId="{2D2646B5-988F-482F-93A0-D1BE1C64B2FB}" type="presParOf" srcId="{5F55BF1E-A845-4925-A2D5-5108EC86F2BF}" destId="{E9BF4C91-B6D6-41BD-9F93-6A8B6083456C}" srcOrd="1" destOrd="0" presId="urn:microsoft.com/office/officeart/2005/8/layout/hierarchy2"/>
    <dgm:cxn modelId="{AE8005E6-6F7B-4CF2-9574-3A7ECAD4E022}" type="presParOf" srcId="{D5B3B652-10D7-45E9-9670-EB06C81A901B}" destId="{6F6075B0-76A6-4922-A825-AD5D818E5AF6}" srcOrd="3" destOrd="0" presId="urn:microsoft.com/office/officeart/2005/8/layout/hierarchy2"/>
    <dgm:cxn modelId="{DE426A73-09F9-4449-9FCB-0CD4389DE8A7}" type="presParOf" srcId="{6F6075B0-76A6-4922-A825-AD5D818E5AF6}" destId="{B4CF34CF-642C-476C-906B-8C42CCC75A23}" srcOrd="0" destOrd="0" presId="urn:microsoft.com/office/officeart/2005/8/layout/hierarchy2"/>
    <dgm:cxn modelId="{BE822898-8458-4E67-9A8D-C0751EE9899B}" type="presParOf" srcId="{6F6075B0-76A6-4922-A825-AD5D818E5AF6}" destId="{9534D128-34F6-4D38-9798-64DCC3CEE676}" srcOrd="1" destOrd="0" presId="urn:microsoft.com/office/officeart/2005/8/layout/hierarchy2"/>
    <dgm:cxn modelId="{22387619-61ED-4081-8F98-8AFA5F21820A}" type="presParOf" srcId="{9534D128-34F6-4D38-9798-64DCC3CEE676}" destId="{193FC3BB-7D5C-4119-BFA4-3D92DE538183}" srcOrd="0" destOrd="0" presId="urn:microsoft.com/office/officeart/2005/8/layout/hierarchy2"/>
    <dgm:cxn modelId="{27B998A0-3A4C-4B4A-94CB-6762C71C7BCF}" type="presParOf" srcId="{193FC3BB-7D5C-4119-BFA4-3D92DE538183}" destId="{63D2D621-2B65-4F9F-BEBF-DDBB936C9C77}" srcOrd="0" destOrd="0" presId="urn:microsoft.com/office/officeart/2005/8/layout/hierarchy2"/>
    <dgm:cxn modelId="{E458BD4D-C34E-432D-8911-8F35A48CA757}" type="presParOf" srcId="{9534D128-34F6-4D38-9798-64DCC3CEE676}" destId="{5A9B981C-1A83-448C-AD21-7FC4B565FD40}" srcOrd="1" destOrd="0" presId="urn:microsoft.com/office/officeart/2005/8/layout/hierarchy2"/>
    <dgm:cxn modelId="{B7B12C60-90BF-4C63-BE9B-A78459403AE6}" type="presParOf" srcId="{5A9B981C-1A83-448C-AD21-7FC4B565FD40}" destId="{12915855-AA6A-44F9-8961-033EB269A2BA}" srcOrd="0" destOrd="0" presId="urn:microsoft.com/office/officeart/2005/8/layout/hierarchy2"/>
    <dgm:cxn modelId="{A428D818-3522-48AC-B3CF-ACA52BB6B143}" type="presParOf" srcId="{5A9B981C-1A83-448C-AD21-7FC4B565FD40}" destId="{FB716AC1-2FCF-4D63-90F9-58B75C5C35BF}" srcOrd="1" destOrd="0" presId="urn:microsoft.com/office/officeart/2005/8/layout/hierarchy2"/>
    <dgm:cxn modelId="{15E21BC6-0EE4-4C58-A0AD-70E77205F5EE}" type="presParOf" srcId="{9534D128-34F6-4D38-9798-64DCC3CEE676}" destId="{793272E0-7B2F-450F-94C0-B73A03FC030A}" srcOrd="2" destOrd="0" presId="urn:microsoft.com/office/officeart/2005/8/layout/hierarchy2"/>
    <dgm:cxn modelId="{7BA7CC6D-68F2-4D1D-B12F-A38B8EC71DA5}" type="presParOf" srcId="{793272E0-7B2F-450F-94C0-B73A03FC030A}" destId="{687732E8-00D2-40B1-8F3F-BD2ABF465B55}" srcOrd="0" destOrd="0" presId="urn:microsoft.com/office/officeart/2005/8/layout/hierarchy2"/>
    <dgm:cxn modelId="{0531A742-F1F1-4AF0-B65F-0D842D44C962}" type="presParOf" srcId="{9534D128-34F6-4D38-9798-64DCC3CEE676}" destId="{34141F4B-E68C-4EAE-9E92-4236BE901EF9}" srcOrd="3" destOrd="0" presId="urn:microsoft.com/office/officeart/2005/8/layout/hierarchy2"/>
    <dgm:cxn modelId="{83A632A2-9E13-431B-ACC1-3C75CF70F3F8}" type="presParOf" srcId="{34141F4B-E68C-4EAE-9E92-4236BE901EF9}" destId="{D1A6113E-5D3E-4D08-A2E1-12455E909D96}" srcOrd="0" destOrd="0" presId="urn:microsoft.com/office/officeart/2005/8/layout/hierarchy2"/>
    <dgm:cxn modelId="{48828E57-48B7-4FE1-A708-AF699AF71D23}" type="presParOf" srcId="{34141F4B-E68C-4EAE-9E92-4236BE901EF9}" destId="{784BEB7B-5E16-40A7-AB3F-46FD1A6512B1}" srcOrd="1" destOrd="0" presId="urn:microsoft.com/office/officeart/2005/8/layout/hierarchy2"/>
    <dgm:cxn modelId="{B4B8F9BF-5C87-44DF-8DC3-13A33AFDC39B}" type="presParOf" srcId="{9534D128-34F6-4D38-9798-64DCC3CEE676}" destId="{FCEE8438-E482-4271-AE4F-296D704032CB}" srcOrd="4" destOrd="0" presId="urn:microsoft.com/office/officeart/2005/8/layout/hierarchy2"/>
    <dgm:cxn modelId="{A860C29B-7B58-4434-8DD7-631CA1413992}" type="presParOf" srcId="{FCEE8438-E482-4271-AE4F-296D704032CB}" destId="{1158843A-F79F-43F0-959A-DBAF10F63DE9}" srcOrd="0" destOrd="0" presId="urn:microsoft.com/office/officeart/2005/8/layout/hierarchy2"/>
    <dgm:cxn modelId="{3CD7B0AD-CA40-4B87-A4D2-1AC4889188CC}" type="presParOf" srcId="{9534D128-34F6-4D38-9798-64DCC3CEE676}" destId="{FBD261D2-2803-4244-8149-32343D6EA40D}" srcOrd="5" destOrd="0" presId="urn:microsoft.com/office/officeart/2005/8/layout/hierarchy2"/>
    <dgm:cxn modelId="{6D73D857-3938-4E30-89F5-21011ED6E55D}" type="presParOf" srcId="{FBD261D2-2803-4244-8149-32343D6EA40D}" destId="{F3071615-49B7-47DB-BF11-0BFB8DA6C95C}" srcOrd="0" destOrd="0" presId="urn:microsoft.com/office/officeart/2005/8/layout/hierarchy2"/>
    <dgm:cxn modelId="{470B86CB-357A-4486-BCE0-1E97FC4D14DA}" type="presParOf" srcId="{FBD261D2-2803-4244-8149-32343D6EA40D}" destId="{A7E5CDBE-00C5-4BD8-B591-DE71541B77C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17FB8E6-0949-43AE-93C1-538C78DEDE8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9B962895-BE40-4423-9F8D-B1B2A8F38F71}">
      <dgm:prSet/>
      <dgm:spPr/>
      <dgm:t>
        <a:bodyPr/>
        <a:lstStyle/>
        <a:p>
          <a:r>
            <a:rPr lang="es-CO" dirty="0" smtClean="0"/>
            <a:t>Tiempo suficiente</a:t>
          </a:r>
          <a:endParaRPr lang="es-ES" dirty="0"/>
        </a:p>
      </dgm:t>
    </dgm:pt>
    <dgm:pt modelId="{F17C2ABD-756E-42D8-8A1B-FFC9E1F350F3}" type="parTrans" cxnId="{1E64087B-67D0-42A4-A8FE-B9ED680FACC9}">
      <dgm:prSet/>
      <dgm:spPr/>
      <dgm:t>
        <a:bodyPr/>
        <a:lstStyle/>
        <a:p>
          <a:endParaRPr lang="es-ES"/>
        </a:p>
      </dgm:t>
    </dgm:pt>
    <dgm:pt modelId="{617DB2EE-6FE1-498B-BD25-FA60DED84E25}" type="sibTrans" cxnId="{1E64087B-67D0-42A4-A8FE-B9ED680FACC9}">
      <dgm:prSet/>
      <dgm:spPr/>
      <dgm:t>
        <a:bodyPr/>
        <a:lstStyle/>
        <a:p>
          <a:endParaRPr lang="es-ES"/>
        </a:p>
      </dgm:t>
    </dgm:pt>
    <dgm:pt modelId="{7CD26989-6B82-435E-9D2A-3F94A887394A}">
      <dgm:prSet/>
      <dgm:spPr/>
      <dgm:t>
        <a:bodyPr/>
        <a:lstStyle/>
        <a:p>
          <a:r>
            <a:rPr lang="es-CO" dirty="0" smtClean="0"/>
            <a:t>Cumple con los requisitos de ley</a:t>
          </a:r>
          <a:endParaRPr lang="es-ES" dirty="0"/>
        </a:p>
      </dgm:t>
    </dgm:pt>
    <dgm:pt modelId="{BE58712C-FA22-4A23-A27A-DE10A0195B4C}" type="parTrans" cxnId="{351A352B-735A-449F-9EDF-67881ABAFCBE}">
      <dgm:prSet/>
      <dgm:spPr/>
      <dgm:t>
        <a:bodyPr/>
        <a:lstStyle/>
        <a:p>
          <a:endParaRPr lang="es-ES"/>
        </a:p>
      </dgm:t>
    </dgm:pt>
    <dgm:pt modelId="{7BFE4183-BCA6-454D-BE6E-D8B5D490D722}" type="sibTrans" cxnId="{351A352B-735A-449F-9EDF-67881ABAFCBE}">
      <dgm:prSet/>
      <dgm:spPr/>
      <dgm:t>
        <a:bodyPr/>
        <a:lstStyle/>
        <a:p>
          <a:endParaRPr lang="es-ES"/>
        </a:p>
      </dgm:t>
    </dgm:pt>
    <dgm:pt modelId="{C6CC965E-1B80-4F01-9AC1-ADE099D4B482}">
      <dgm:prSet/>
      <dgm:spPr/>
      <dgm:t>
        <a:bodyPr/>
        <a:lstStyle/>
        <a:p>
          <a:r>
            <a:rPr lang="es-CO" dirty="0" smtClean="0"/>
            <a:t>Autoridad adecuada</a:t>
          </a:r>
          <a:endParaRPr lang="es-ES" dirty="0"/>
        </a:p>
      </dgm:t>
    </dgm:pt>
    <dgm:pt modelId="{1D19523C-177B-477F-8196-060CFF0F3852}" type="parTrans" cxnId="{1B38E4EC-4BA5-442D-9CFA-5C786C7A065B}">
      <dgm:prSet/>
      <dgm:spPr/>
      <dgm:t>
        <a:bodyPr/>
        <a:lstStyle/>
        <a:p>
          <a:endParaRPr lang="es-ES"/>
        </a:p>
      </dgm:t>
    </dgm:pt>
    <dgm:pt modelId="{9E52583D-B50B-4A39-82A8-26CD597E2AB5}" type="sibTrans" cxnId="{1B38E4EC-4BA5-442D-9CFA-5C786C7A065B}">
      <dgm:prSet/>
      <dgm:spPr/>
      <dgm:t>
        <a:bodyPr/>
        <a:lstStyle/>
        <a:p>
          <a:endParaRPr lang="es-ES"/>
        </a:p>
      </dgm:t>
    </dgm:pt>
    <dgm:pt modelId="{1D78548E-87C2-4A81-AB5E-ED09188B4704}">
      <dgm:prSet/>
      <dgm:spPr>
        <a:solidFill>
          <a:schemeClr val="accent5">
            <a:lumMod val="50000"/>
          </a:schemeClr>
        </a:solidFill>
      </dgm:spPr>
      <dgm:t>
        <a:bodyPr/>
        <a:lstStyle/>
        <a:p>
          <a:r>
            <a:rPr lang="es-CO" dirty="0" smtClean="0"/>
            <a:t>Objetividad</a:t>
          </a:r>
          <a:endParaRPr lang="es-ES" dirty="0"/>
        </a:p>
      </dgm:t>
    </dgm:pt>
    <dgm:pt modelId="{565E4319-2E8B-4562-BB35-0B989A13FA48}" type="parTrans" cxnId="{FAD22136-7CD0-47B8-9ED3-9FF0EA8AB85D}">
      <dgm:prSet/>
      <dgm:spPr/>
      <dgm:t>
        <a:bodyPr/>
        <a:lstStyle/>
        <a:p>
          <a:endParaRPr lang="es-ES"/>
        </a:p>
      </dgm:t>
    </dgm:pt>
    <dgm:pt modelId="{C36FBC0C-2BCF-4660-97A6-DB61FF31CC20}" type="sibTrans" cxnId="{FAD22136-7CD0-47B8-9ED3-9FF0EA8AB85D}">
      <dgm:prSet/>
      <dgm:spPr/>
      <dgm:t>
        <a:bodyPr/>
        <a:lstStyle/>
        <a:p>
          <a:endParaRPr lang="es-ES"/>
        </a:p>
      </dgm:t>
    </dgm:pt>
    <dgm:pt modelId="{D9179432-6C77-4383-8B1E-DEA825C9041A}">
      <dgm:prSet/>
      <dgm:spPr/>
      <dgm:t>
        <a:bodyPr/>
        <a:lstStyle/>
        <a:p>
          <a:r>
            <a:rPr lang="es-CO" dirty="0" smtClean="0"/>
            <a:t>Competencia técnica</a:t>
          </a:r>
          <a:endParaRPr lang="es-ES" dirty="0"/>
        </a:p>
      </dgm:t>
    </dgm:pt>
    <dgm:pt modelId="{C4C6122A-7919-4AA5-828C-ED26CD1EFCC2}" type="parTrans" cxnId="{8F38E752-5A0F-4060-910E-22A09665B137}">
      <dgm:prSet/>
      <dgm:spPr/>
      <dgm:t>
        <a:bodyPr/>
        <a:lstStyle/>
        <a:p>
          <a:endParaRPr lang="es-ES"/>
        </a:p>
      </dgm:t>
    </dgm:pt>
    <dgm:pt modelId="{0F38CCDC-EC3A-4961-BC95-7D4FA9625D84}" type="sibTrans" cxnId="{8F38E752-5A0F-4060-910E-22A09665B137}">
      <dgm:prSet/>
      <dgm:spPr/>
      <dgm:t>
        <a:bodyPr/>
        <a:lstStyle/>
        <a:p>
          <a:endParaRPr lang="es-ES"/>
        </a:p>
      </dgm:t>
    </dgm:pt>
    <dgm:pt modelId="{5739A9A0-DC33-4EDF-A9B7-99C07B5505EF}">
      <dgm:prSet/>
      <dgm:spPr/>
      <dgm:t>
        <a:bodyPr/>
        <a:lstStyle/>
        <a:p>
          <a:r>
            <a:rPr lang="es-CO" dirty="0" smtClean="0"/>
            <a:t>Conocimiento suficiente de la industria de la entidad</a:t>
          </a:r>
          <a:endParaRPr lang="es-ES" dirty="0"/>
        </a:p>
      </dgm:t>
    </dgm:pt>
    <dgm:pt modelId="{797DB14D-0FF0-44BC-8E55-4143538A77A5}" type="parTrans" cxnId="{9293975A-C90A-4901-BB96-DA78BC6B559A}">
      <dgm:prSet/>
      <dgm:spPr/>
      <dgm:t>
        <a:bodyPr/>
        <a:lstStyle/>
        <a:p>
          <a:endParaRPr lang="es-ES"/>
        </a:p>
      </dgm:t>
    </dgm:pt>
    <dgm:pt modelId="{53C9E37D-D972-42A8-8610-A90829BBD049}" type="sibTrans" cxnId="{9293975A-C90A-4901-BB96-DA78BC6B559A}">
      <dgm:prSet/>
      <dgm:spPr/>
      <dgm:t>
        <a:bodyPr/>
        <a:lstStyle/>
        <a:p>
          <a:endParaRPr lang="es-ES"/>
        </a:p>
      </dgm:t>
    </dgm:pt>
    <dgm:pt modelId="{FB96156B-CE10-4CE5-A1DB-DB678321734A}">
      <dgm:prSet/>
      <dgm:spPr/>
      <dgm:t>
        <a:bodyPr/>
        <a:lstStyle/>
        <a:p>
          <a:r>
            <a:rPr lang="es-CO" dirty="0" smtClean="0"/>
            <a:t>Experiencia</a:t>
          </a:r>
          <a:endParaRPr lang="es-ES" dirty="0"/>
        </a:p>
      </dgm:t>
    </dgm:pt>
    <dgm:pt modelId="{BD4EF279-D841-46E1-AD93-E29B0692B7FE}" type="parTrans" cxnId="{5504DE16-9B18-440C-B7E2-37E08A9A0875}">
      <dgm:prSet/>
      <dgm:spPr/>
      <dgm:t>
        <a:bodyPr/>
        <a:lstStyle/>
        <a:p>
          <a:endParaRPr lang="es-ES"/>
        </a:p>
      </dgm:t>
    </dgm:pt>
    <dgm:pt modelId="{2146C136-3C81-4B41-8510-8CAFD02DD52B}" type="sibTrans" cxnId="{5504DE16-9B18-440C-B7E2-37E08A9A0875}">
      <dgm:prSet/>
      <dgm:spPr/>
      <dgm:t>
        <a:bodyPr/>
        <a:lstStyle/>
        <a:p>
          <a:endParaRPr lang="es-ES"/>
        </a:p>
      </dgm:t>
    </dgm:pt>
    <dgm:pt modelId="{D5B3B652-10D7-45E9-9670-EB06C81A901B}" type="pres">
      <dgm:prSet presAssocID="{A17FB8E6-0949-43AE-93C1-538C78DEDE8C}" presName="diagram" presStyleCnt="0">
        <dgm:presLayoutVars>
          <dgm:chPref val="1"/>
          <dgm:dir/>
          <dgm:animOne val="branch"/>
          <dgm:animLvl val="lvl"/>
          <dgm:resizeHandles val="exact"/>
        </dgm:presLayoutVars>
      </dgm:prSet>
      <dgm:spPr/>
      <dgm:t>
        <a:bodyPr/>
        <a:lstStyle/>
        <a:p>
          <a:endParaRPr lang="es-ES"/>
        </a:p>
      </dgm:t>
    </dgm:pt>
    <dgm:pt modelId="{993E8E39-F4AD-4A5B-8643-9517CAC17033}" type="pres">
      <dgm:prSet presAssocID="{9B962895-BE40-4423-9F8D-B1B2A8F38F71}" presName="root1" presStyleCnt="0"/>
      <dgm:spPr/>
    </dgm:pt>
    <dgm:pt modelId="{CB612D85-1090-4C84-8F4F-38545B24D1C2}" type="pres">
      <dgm:prSet presAssocID="{9B962895-BE40-4423-9F8D-B1B2A8F38F71}" presName="LevelOneTextNode" presStyleLbl="node0" presStyleIdx="0" presStyleCnt="4">
        <dgm:presLayoutVars>
          <dgm:chPref val="3"/>
        </dgm:presLayoutVars>
      </dgm:prSet>
      <dgm:spPr/>
      <dgm:t>
        <a:bodyPr/>
        <a:lstStyle/>
        <a:p>
          <a:endParaRPr lang="es-ES"/>
        </a:p>
      </dgm:t>
    </dgm:pt>
    <dgm:pt modelId="{3246C0E5-D806-429B-B421-85F71E5BD71A}" type="pres">
      <dgm:prSet presAssocID="{9B962895-BE40-4423-9F8D-B1B2A8F38F71}" presName="level2hierChild" presStyleCnt="0"/>
      <dgm:spPr/>
    </dgm:pt>
    <dgm:pt modelId="{D08D3D91-0CF6-46A3-9196-12E8ABD5FC82}" type="pres">
      <dgm:prSet presAssocID="{1D78548E-87C2-4A81-AB5E-ED09188B4704}" presName="root1" presStyleCnt="0"/>
      <dgm:spPr/>
    </dgm:pt>
    <dgm:pt modelId="{B3358F97-E78D-432A-A06E-1EB0D0FD6354}" type="pres">
      <dgm:prSet presAssocID="{1D78548E-87C2-4A81-AB5E-ED09188B4704}" presName="LevelOneTextNode" presStyleLbl="node0" presStyleIdx="1" presStyleCnt="4">
        <dgm:presLayoutVars>
          <dgm:chPref val="3"/>
        </dgm:presLayoutVars>
      </dgm:prSet>
      <dgm:spPr/>
      <dgm:t>
        <a:bodyPr/>
        <a:lstStyle/>
        <a:p>
          <a:endParaRPr lang="es-ES"/>
        </a:p>
      </dgm:t>
    </dgm:pt>
    <dgm:pt modelId="{58C9321F-5EE7-45DD-AA04-6E9EE5A4018C}" type="pres">
      <dgm:prSet presAssocID="{1D78548E-87C2-4A81-AB5E-ED09188B4704}" presName="level2hierChild" presStyleCnt="0"/>
      <dgm:spPr/>
    </dgm:pt>
    <dgm:pt modelId="{5F55BF1E-A845-4925-A2D5-5108EC86F2BF}" type="pres">
      <dgm:prSet presAssocID="{7CD26989-6B82-435E-9D2A-3F94A887394A}" presName="root1" presStyleCnt="0"/>
      <dgm:spPr/>
    </dgm:pt>
    <dgm:pt modelId="{3CD2A272-80FD-4535-9F85-925F72BD5F26}" type="pres">
      <dgm:prSet presAssocID="{7CD26989-6B82-435E-9D2A-3F94A887394A}" presName="LevelOneTextNode" presStyleLbl="node0" presStyleIdx="2" presStyleCnt="4">
        <dgm:presLayoutVars>
          <dgm:chPref val="3"/>
        </dgm:presLayoutVars>
      </dgm:prSet>
      <dgm:spPr/>
      <dgm:t>
        <a:bodyPr/>
        <a:lstStyle/>
        <a:p>
          <a:endParaRPr lang="es-ES"/>
        </a:p>
      </dgm:t>
    </dgm:pt>
    <dgm:pt modelId="{E9BF4C91-B6D6-41BD-9F93-6A8B6083456C}" type="pres">
      <dgm:prSet presAssocID="{7CD26989-6B82-435E-9D2A-3F94A887394A}" presName="level2hierChild" presStyleCnt="0"/>
      <dgm:spPr/>
    </dgm:pt>
    <dgm:pt modelId="{6F6075B0-76A6-4922-A825-AD5D818E5AF6}" type="pres">
      <dgm:prSet presAssocID="{C6CC965E-1B80-4F01-9AC1-ADE099D4B482}" presName="root1" presStyleCnt="0"/>
      <dgm:spPr/>
    </dgm:pt>
    <dgm:pt modelId="{B4CF34CF-642C-476C-906B-8C42CCC75A23}" type="pres">
      <dgm:prSet presAssocID="{C6CC965E-1B80-4F01-9AC1-ADE099D4B482}" presName="LevelOneTextNode" presStyleLbl="node0" presStyleIdx="3" presStyleCnt="4">
        <dgm:presLayoutVars>
          <dgm:chPref val="3"/>
        </dgm:presLayoutVars>
      </dgm:prSet>
      <dgm:spPr/>
      <dgm:t>
        <a:bodyPr/>
        <a:lstStyle/>
        <a:p>
          <a:endParaRPr lang="es-ES"/>
        </a:p>
      </dgm:t>
    </dgm:pt>
    <dgm:pt modelId="{9534D128-34F6-4D38-9798-64DCC3CEE676}" type="pres">
      <dgm:prSet presAssocID="{C6CC965E-1B80-4F01-9AC1-ADE099D4B482}" presName="level2hierChild" presStyleCnt="0"/>
      <dgm:spPr/>
    </dgm:pt>
    <dgm:pt modelId="{193FC3BB-7D5C-4119-BFA4-3D92DE538183}" type="pres">
      <dgm:prSet presAssocID="{C4C6122A-7919-4AA5-828C-ED26CD1EFCC2}" presName="conn2-1" presStyleLbl="parChTrans1D2" presStyleIdx="0" presStyleCnt="3"/>
      <dgm:spPr/>
      <dgm:t>
        <a:bodyPr/>
        <a:lstStyle/>
        <a:p>
          <a:endParaRPr lang="es-ES"/>
        </a:p>
      </dgm:t>
    </dgm:pt>
    <dgm:pt modelId="{63D2D621-2B65-4F9F-BEBF-DDBB936C9C77}" type="pres">
      <dgm:prSet presAssocID="{C4C6122A-7919-4AA5-828C-ED26CD1EFCC2}" presName="connTx" presStyleLbl="parChTrans1D2" presStyleIdx="0" presStyleCnt="3"/>
      <dgm:spPr/>
      <dgm:t>
        <a:bodyPr/>
        <a:lstStyle/>
        <a:p>
          <a:endParaRPr lang="es-ES"/>
        </a:p>
      </dgm:t>
    </dgm:pt>
    <dgm:pt modelId="{5A9B981C-1A83-448C-AD21-7FC4B565FD40}" type="pres">
      <dgm:prSet presAssocID="{D9179432-6C77-4383-8B1E-DEA825C9041A}" presName="root2" presStyleCnt="0"/>
      <dgm:spPr/>
    </dgm:pt>
    <dgm:pt modelId="{12915855-AA6A-44F9-8961-033EB269A2BA}" type="pres">
      <dgm:prSet presAssocID="{D9179432-6C77-4383-8B1E-DEA825C9041A}" presName="LevelTwoTextNode" presStyleLbl="node2" presStyleIdx="0" presStyleCnt="3">
        <dgm:presLayoutVars>
          <dgm:chPref val="3"/>
        </dgm:presLayoutVars>
      </dgm:prSet>
      <dgm:spPr/>
      <dgm:t>
        <a:bodyPr/>
        <a:lstStyle/>
        <a:p>
          <a:endParaRPr lang="es-ES"/>
        </a:p>
      </dgm:t>
    </dgm:pt>
    <dgm:pt modelId="{FB716AC1-2FCF-4D63-90F9-58B75C5C35BF}" type="pres">
      <dgm:prSet presAssocID="{D9179432-6C77-4383-8B1E-DEA825C9041A}" presName="level3hierChild" presStyleCnt="0"/>
      <dgm:spPr/>
    </dgm:pt>
    <dgm:pt modelId="{793272E0-7B2F-450F-94C0-B73A03FC030A}" type="pres">
      <dgm:prSet presAssocID="{797DB14D-0FF0-44BC-8E55-4143538A77A5}" presName="conn2-1" presStyleLbl="parChTrans1D2" presStyleIdx="1" presStyleCnt="3"/>
      <dgm:spPr/>
      <dgm:t>
        <a:bodyPr/>
        <a:lstStyle/>
        <a:p>
          <a:endParaRPr lang="es-ES"/>
        </a:p>
      </dgm:t>
    </dgm:pt>
    <dgm:pt modelId="{687732E8-00D2-40B1-8F3F-BD2ABF465B55}" type="pres">
      <dgm:prSet presAssocID="{797DB14D-0FF0-44BC-8E55-4143538A77A5}" presName="connTx" presStyleLbl="parChTrans1D2" presStyleIdx="1" presStyleCnt="3"/>
      <dgm:spPr/>
      <dgm:t>
        <a:bodyPr/>
        <a:lstStyle/>
        <a:p>
          <a:endParaRPr lang="es-ES"/>
        </a:p>
      </dgm:t>
    </dgm:pt>
    <dgm:pt modelId="{34141F4B-E68C-4EAE-9E92-4236BE901EF9}" type="pres">
      <dgm:prSet presAssocID="{5739A9A0-DC33-4EDF-A9B7-99C07B5505EF}" presName="root2" presStyleCnt="0"/>
      <dgm:spPr/>
    </dgm:pt>
    <dgm:pt modelId="{D1A6113E-5D3E-4D08-A2E1-12455E909D96}" type="pres">
      <dgm:prSet presAssocID="{5739A9A0-DC33-4EDF-A9B7-99C07B5505EF}" presName="LevelTwoTextNode" presStyleLbl="node2" presStyleIdx="1" presStyleCnt="3">
        <dgm:presLayoutVars>
          <dgm:chPref val="3"/>
        </dgm:presLayoutVars>
      </dgm:prSet>
      <dgm:spPr/>
      <dgm:t>
        <a:bodyPr/>
        <a:lstStyle/>
        <a:p>
          <a:endParaRPr lang="es-ES"/>
        </a:p>
      </dgm:t>
    </dgm:pt>
    <dgm:pt modelId="{784BEB7B-5E16-40A7-AB3F-46FD1A6512B1}" type="pres">
      <dgm:prSet presAssocID="{5739A9A0-DC33-4EDF-A9B7-99C07B5505EF}" presName="level3hierChild" presStyleCnt="0"/>
      <dgm:spPr/>
    </dgm:pt>
    <dgm:pt modelId="{FCEE8438-E482-4271-AE4F-296D704032CB}" type="pres">
      <dgm:prSet presAssocID="{BD4EF279-D841-46E1-AD93-E29B0692B7FE}" presName="conn2-1" presStyleLbl="parChTrans1D2" presStyleIdx="2" presStyleCnt="3"/>
      <dgm:spPr/>
      <dgm:t>
        <a:bodyPr/>
        <a:lstStyle/>
        <a:p>
          <a:endParaRPr lang="es-ES"/>
        </a:p>
      </dgm:t>
    </dgm:pt>
    <dgm:pt modelId="{1158843A-F79F-43F0-959A-DBAF10F63DE9}" type="pres">
      <dgm:prSet presAssocID="{BD4EF279-D841-46E1-AD93-E29B0692B7FE}" presName="connTx" presStyleLbl="parChTrans1D2" presStyleIdx="2" presStyleCnt="3"/>
      <dgm:spPr/>
      <dgm:t>
        <a:bodyPr/>
        <a:lstStyle/>
        <a:p>
          <a:endParaRPr lang="es-ES"/>
        </a:p>
      </dgm:t>
    </dgm:pt>
    <dgm:pt modelId="{FBD261D2-2803-4244-8149-32343D6EA40D}" type="pres">
      <dgm:prSet presAssocID="{FB96156B-CE10-4CE5-A1DB-DB678321734A}" presName="root2" presStyleCnt="0"/>
      <dgm:spPr/>
    </dgm:pt>
    <dgm:pt modelId="{F3071615-49B7-47DB-BF11-0BFB8DA6C95C}" type="pres">
      <dgm:prSet presAssocID="{FB96156B-CE10-4CE5-A1DB-DB678321734A}" presName="LevelTwoTextNode" presStyleLbl="node2" presStyleIdx="2" presStyleCnt="3">
        <dgm:presLayoutVars>
          <dgm:chPref val="3"/>
        </dgm:presLayoutVars>
      </dgm:prSet>
      <dgm:spPr/>
      <dgm:t>
        <a:bodyPr/>
        <a:lstStyle/>
        <a:p>
          <a:endParaRPr lang="es-ES"/>
        </a:p>
      </dgm:t>
    </dgm:pt>
    <dgm:pt modelId="{A7E5CDBE-00C5-4BD8-B591-DE71541B77C8}" type="pres">
      <dgm:prSet presAssocID="{FB96156B-CE10-4CE5-A1DB-DB678321734A}" presName="level3hierChild" presStyleCnt="0"/>
      <dgm:spPr/>
    </dgm:pt>
  </dgm:ptLst>
  <dgm:cxnLst>
    <dgm:cxn modelId="{C83446D8-3518-43E6-A61C-F869767B25C4}" type="presOf" srcId="{5739A9A0-DC33-4EDF-A9B7-99C07B5505EF}" destId="{D1A6113E-5D3E-4D08-A2E1-12455E909D96}" srcOrd="0" destOrd="0" presId="urn:microsoft.com/office/officeart/2005/8/layout/hierarchy2"/>
    <dgm:cxn modelId="{B3B90C34-FCBC-40CC-A111-4959C40E040C}" type="presOf" srcId="{7CD26989-6B82-435E-9D2A-3F94A887394A}" destId="{3CD2A272-80FD-4535-9F85-925F72BD5F26}" srcOrd="0" destOrd="0" presId="urn:microsoft.com/office/officeart/2005/8/layout/hierarchy2"/>
    <dgm:cxn modelId="{351A352B-735A-449F-9EDF-67881ABAFCBE}" srcId="{A17FB8E6-0949-43AE-93C1-538C78DEDE8C}" destId="{7CD26989-6B82-435E-9D2A-3F94A887394A}" srcOrd="2" destOrd="0" parTransId="{BE58712C-FA22-4A23-A27A-DE10A0195B4C}" sibTransId="{7BFE4183-BCA6-454D-BE6E-D8B5D490D722}"/>
    <dgm:cxn modelId="{63A1DC55-BF09-416A-BA60-EA1A0DE08F06}" type="presOf" srcId="{BD4EF279-D841-46E1-AD93-E29B0692B7FE}" destId="{FCEE8438-E482-4271-AE4F-296D704032CB}" srcOrd="0" destOrd="0" presId="urn:microsoft.com/office/officeart/2005/8/layout/hierarchy2"/>
    <dgm:cxn modelId="{9293975A-C90A-4901-BB96-DA78BC6B559A}" srcId="{C6CC965E-1B80-4F01-9AC1-ADE099D4B482}" destId="{5739A9A0-DC33-4EDF-A9B7-99C07B5505EF}" srcOrd="1" destOrd="0" parTransId="{797DB14D-0FF0-44BC-8E55-4143538A77A5}" sibTransId="{53C9E37D-D972-42A8-8610-A90829BBD049}"/>
    <dgm:cxn modelId="{8F38E752-5A0F-4060-910E-22A09665B137}" srcId="{C6CC965E-1B80-4F01-9AC1-ADE099D4B482}" destId="{D9179432-6C77-4383-8B1E-DEA825C9041A}" srcOrd="0" destOrd="0" parTransId="{C4C6122A-7919-4AA5-828C-ED26CD1EFCC2}" sibTransId="{0F38CCDC-EC3A-4961-BC95-7D4FA9625D84}"/>
    <dgm:cxn modelId="{1E64087B-67D0-42A4-A8FE-B9ED680FACC9}" srcId="{A17FB8E6-0949-43AE-93C1-538C78DEDE8C}" destId="{9B962895-BE40-4423-9F8D-B1B2A8F38F71}" srcOrd="0" destOrd="0" parTransId="{F17C2ABD-756E-42D8-8A1B-FFC9E1F350F3}" sibTransId="{617DB2EE-6FE1-498B-BD25-FA60DED84E25}"/>
    <dgm:cxn modelId="{AEED8839-2A14-404A-AD58-357418034B42}" type="presOf" srcId="{9B962895-BE40-4423-9F8D-B1B2A8F38F71}" destId="{CB612D85-1090-4C84-8F4F-38545B24D1C2}" srcOrd="0" destOrd="0" presId="urn:microsoft.com/office/officeart/2005/8/layout/hierarchy2"/>
    <dgm:cxn modelId="{5504DE16-9B18-440C-B7E2-37E08A9A0875}" srcId="{C6CC965E-1B80-4F01-9AC1-ADE099D4B482}" destId="{FB96156B-CE10-4CE5-A1DB-DB678321734A}" srcOrd="2" destOrd="0" parTransId="{BD4EF279-D841-46E1-AD93-E29B0692B7FE}" sibTransId="{2146C136-3C81-4B41-8510-8CAFD02DD52B}"/>
    <dgm:cxn modelId="{8630F2F2-BD94-4E88-81E2-6F98CB32C80D}" type="presOf" srcId="{C6CC965E-1B80-4F01-9AC1-ADE099D4B482}" destId="{B4CF34CF-642C-476C-906B-8C42CCC75A23}" srcOrd="0" destOrd="0" presId="urn:microsoft.com/office/officeart/2005/8/layout/hierarchy2"/>
    <dgm:cxn modelId="{7569B890-8E01-4D4F-AAF8-5D8AE374ABBC}" type="presOf" srcId="{A17FB8E6-0949-43AE-93C1-538C78DEDE8C}" destId="{D5B3B652-10D7-45E9-9670-EB06C81A901B}" srcOrd="0" destOrd="0" presId="urn:microsoft.com/office/officeart/2005/8/layout/hierarchy2"/>
    <dgm:cxn modelId="{1F4A6E65-A957-4EAF-AB9B-CD3F2BA9D50E}" type="presOf" srcId="{C4C6122A-7919-4AA5-828C-ED26CD1EFCC2}" destId="{193FC3BB-7D5C-4119-BFA4-3D92DE538183}" srcOrd="0" destOrd="0" presId="urn:microsoft.com/office/officeart/2005/8/layout/hierarchy2"/>
    <dgm:cxn modelId="{52E8C2EC-1A8B-44DC-B185-DEC92B09A2B0}" type="presOf" srcId="{FB96156B-CE10-4CE5-A1DB-DB678321734A}" destId="{F3071615-49B7-47DB-BF11-0BFB8DA6C95C}" srcOrd="0" destOrd="0" presId="urn:microsoft.com/office/officeart/2005/8/layout/hierarchy2"/>
    <dgm:cxn modelId="{57170B02-54E5-4D3A-9388-6B1FB25DD7A6}" type="presOf" srcId="{C4C6122A-7919-4AA5-828C-ED26CD1EFCC2}" destId="{63D2D621-2B65-4F9F-BEBF-DDBB936C9C77}" srcOrd="1" destOrd="0" presId="urn:microsoft.com/office/officeart/2005/8/layout/hierarchy2"/>
    <dgm:cxn modelId="{DB4F0187-C5E2-4ED0-98EC-2D6B09C6A3E5}" type="presOf" srcId="{797DB14D-0FF0-44BC-8E55-4143538A77A5}" destId="{687732E8-00D2-40B1-8F3F-BD2ABF465B55}" srcOrd="1" destOrd="0" presId="urn:microsoft.com/office/officeart/2005/8/layout/hierarchy2"/>
    <dgm:cxn modelId="{166B09CC-EDC7-41A5-92CB-8187DCC35D2C}" type="presOf" srcId="{BD4EF279-D841-46E1-AD93-E29B0692B7FE}" destId="{1158843A-F79F-43F0-959A-DBAF10F63DE9}" srcOrd="1" destOrd="0" presId="urn:microsoft.com/office/officeart/2005/8/layout/hierarchy2"/>
    <dgm:cxn modelId="{1B38E4EC-4BA5-442D-9CFA-5C786C7A065B}" srcId="{A17FB8E6-0949-43AE-93C1-538C78DEDE8C}" destId="{C6CC965E-1B80-4F01-9AC1-ADE099D4B482}" srcOrd="3" destOrd="0" parTransId="{1D19523C-177B-477F-8196-060CFF0F3852}" sibTransId="{9E52583D-B50B-4A39-82A8-26CD597E2AB5}"/>
    <dgm:cxn modelId="{FAD22136-7CD0-47B8-9ED3-9FF0EA8AB85D}" srcId="{A17FB8E6-0949-43AE-93C1-538C78DEDE8C}" destId="{1D78548E-87C2-4A81-AB5E-ED09188B4704}" srcOrd="1" destOrd="0" parTransId="{565E4319-2E8B-4562-BB35-0B989A13FA48}" sibTransId="{C36FBC0C-2BCF-4660-97A6-DB61FF31CC20}"/>
    <dgm:cxn modelId="{730323B7-BCD7-43FD-A74B-8916584F2FB5}" type="presOf" srcId="{D9179432-6C77-4383-8B1E-DEA825C9041A}" destId="{12915855-AA6A-44F9-8961-033EB269A2BA}" srcOrd="0" destOrd="0" presId="urn:microsoft.com/office/officeart/2005/8/layout/hierarchy2"/>
    <dgm:cxn modelId="{8758E1BC-F084-45D4-93B9-9CC2B3826259}" type="presOf" srcId="{797DB14D-0FF0-44BC-8E55-4143538A77A5}" destId="{793272E0-7B2F-450F-94C0-B73A03FC030A}" srcOrd="0" destOrd="0" presId="urn:microsoft.com/office/officeart/2005/8/layout/hierarchy2"/>
    <dgm:cxn modelId="{3A0B9805-6F51-423C-83B8-A4EA6E4CF197}" type="presOf" srcId="{1D78548E-87C2-4A81-AB5E-ED09188B4704}" destId="{B3358F97-E78D-432A-A06E-1EB0D0FD6354}" srcOrd="0" destOrd="0" presId="urn:microsoft.com/office/officeart/2005/8/layout/hierarchy2"/>
    <dgm:cxn modelId="{A7542895-65AD-4804-A164-404FF91EA76C}" type="presParOf" srcId="{D5B3B652-10D7-45E9-9670-EB06C81A901B}" destId="{993E8E39-F4AD-4A5B-8643-9517CAC17033}" srcOrd="0" destOrd="0" presId="urn:microsoft.com/office/officeart/2005/8/layout/hierarchy2"/>
    <dgm:cxn modelId="{790F514A-C4FE-4DA3-A588-7FBEA48BF40A}" type="presParOf" srcId="{993E8E39-F4AD-4A5B-8643-9517CAC17033}" destId="{CB612D85-1090-4C84-8F4F-38545B24D1C2}" srcOrd="0" destOrd="0" presId="urn:microsoft.com/office/officeart/2005/8/layout/hierarchy2"/>
    <dgm:cxn modelId="{602C0584-B57D-4402-B5AF-8F55BE028C5E}" type="presParOf" srcId="{993E8E39-F4AD-4A5B-8643-9517CAC17033}" destId="{3246C0E5-D806-429B-B421-85F71E5BD71A}" srcOrd="1" destOrd="0" presId="urn:microsoft.com/office/officeart/2005/8/layout/hierarchy2"/>
    <dgm:cxn modelId="{C6D82D41-34A1-48FC-A579-13EF222E6FA7}" type="presParOf" srcId="{D5B3B652-10D7-45E9-9670-EB06C81A901B}" destId="{D08D3D91-0CF6-46A3-9196-12E8ABD5FC82}" srcOrd="1" destOrd="0" presId="urn:microsoft.com/office/officeart/2005/8/layout/hierarchy2"/>
    <dgm:cxn modelId="{700E5691-047C-44B7-A6D5-61B0450569F7}" type="presParOf" srcId="{D08D3D91-0CF6-46A3-9196-12E8ABD5FC82}" destId="{B3358F97-E78D-432A-A06E-1EB0D0FD6354}" srcOrd="0" destOrd="0" presId="urn:microsoft.com/office/officeart/2005/8/layout/hierarchy2"/>
    <dgm:cxn modelId="{12AA4D37-34EA-43CA-BC40-40EFC77E6BEF}" type="presParOf" srcId="{D08D3D91-0CF6-46A3-9196-12E8ABD5FC82}" destId="{58C9321F-5EE7-45DD-AA04-6E9EE5A4018C}" srcOrd="1" destOrd="0" presId="urn:microsoft.com/office/officeart/2005/8/layout/hierarchy2"/>
    <dgm:cxn modelId="{E79563FA-EA5E-4EB5-8052-F07E32E0D219}" type="presParOf" srcId="{D5B3B652-10D7-45E9-9670-EB06C81A901B}" destId="{5F55BF1E-A845-4925-A2D5-5108EC86F2BF}" srcOrd="2" destOrd="0" presId="urn:microsoft.com/office/officeart/2005/8/layout/hierarchy2"/>
    <dgm:cxn modelId="{3965B123-160A-4B1B-A05C-4D4D864C32B7}" type="presParOf" srcId="{5F55BF1E-A845-4925-A2D5-5108EC86F2BF}" destId="{3CD2A272-80FD-4535-9F85-925F72BD5F26}" srcOrd="0" destOrd="0" presId="urn:microsoft.com/office/officeart/2005/8/layout/hierarchy2"/>
    <dgm:cxn modelId="{2D2646B5-988F-482F-93A0-D1BE1C64B2FB}" type="presParOf" srcId="{5F55BF1E-A845-4925-A2D5-5108EC86F2BF}" destId="{E9BF4C91-B6D6-41BD-9F93-6A8B6083456C}" srcOrd="1" destOrd="0" presId="urn:microsoft.com/office/officeart/2005/8/layout/hierarchy2"/>
    <dgm:cxn modelId="{AE8005E6-6F7B-4CF2-9574-3A7ECAD4E022}" type="presParOf" srcId="{D5B3B652-10D7-45E9-9670-EB06C81A901B}" destId="{6F6075B0-76A6-4922-A825-AD5D818E5AF6}" srcOrd="3" destOrd="0" presId="urn:microsoft.com/office/officeart/2005/8/layout/hierarchy2"/>
    <dgm:cxn modelId="{DE426A73-09F9-4449-9FCB-0CD4389DE8A7}" type="presParOf" srcId="{6F6075B0-76A6-4922-A825-AD5D818E5AF6}" destId="{B4CF34CF-642C-476C-906B-8C42CCC75A23}" srcOrd="0" destOrd="0" presId="urn:microsoft.com/office/officeart/2005/8/layout/hierarchy2"/>
    <dgm:cxn modelId="{BE822898-8458-4E67-9A8D-C0751EE9899B}" type="presParOf" srcId="{6F6075B0-76A6-4922-A825-AD5D818E5AF6}" destId="{9534D128-34F6-4D38-9798-64DCC3CEE676}" srcOrd="1" destOrd="0" presId="urn:microsoft.com/office/officeart/2005/8/layout/hierarchy2"/>
    <dgm:cxn modelId="{22387619-61ED-4081-8F98-8AFA5F21820A}" type="presParOf" srcId="{9534D128-34F6-4D38-9798-64DCC3CEE676}" destId="{193FC3BB-7D5C-4119-BFA4-3D92DE538183}" srcOrd="0" destOrd="0" presId="urn:microsoft.com/office/officeart/2005/8/layout/hierarchy2"/>
    <dgm:cxn modelId="{27B998A0-3A4C-4B4A-94CB-6762C71C7BCF}" type="presParOf" srcId="{193FC3BB-7D5C-4119-BFA4-3D92DE538183}" destId="{63D2D621-2B65-4F9F-BEBF-DDBB936C9C77}" srcOrd="0" destOrd="0" presId="urn:microsoft.com/office/officeart/2005/8/layout/hierarchy2"/>
    <dgm:cxn modelId="{E458BD4D-C34E-432D-8911-8F35A48CA757}" type="presParOf" srcId="{9534D128-34F6-4D38-9798-64DCC3CEE676}" destId="{5A9B981C-1A83-448C-AD21-7FC4B565FD40}" srcOrd="1" destOrd="0" presId="urn:microsoft.com/office/officeart/2005/8/layout/hierarchy2"/>
    <dgm:cxn modelId="{B7B12C60-90BF-4C63-BE9B-A78459403AE6}" type="presParOf" srcId="{5A9B981C-1A83-448C-AD21-7FC4B565FD40}" destId="{12915855-AA6A-44F9-8961-033EB269A2BA}" srcOrd="0" destOrd="0" presId="urn:microsoft.com/office/officeart/2005/8/layout/hierarchy2"/>
    <dgm:cxn modelId="{A428D818-3522-48AC-B3CF-ACA52BB6B143}" type="presParOf" srcId="{5A9B981C-1A83-448C-AD21-7FC4B565FD40}" destId="{FB716AC1-2FCF-4D63-90F9-58B75C5C35BF}" srcOrd="1" destOrd="0" presId="urn:microsoft.com/office/officeart/2005/8/layout/hierarchy2"/>
    <dgm:cxn modelId="{15E21BC6-0EE4-4C58-A0AD-70E77205F5EE}" type="presParOf" srcId="{9534D128-34F6-4D38-9798-64DCC3CEE676}" destId="{793272E0-7B2F-450F-94C0-B73A03FC030A}" srcOrd="2" destOrd="0" presId="urn:microsoft.com/office/officeart/2005/8/layout/hierarchy2"/>
    <dgm:cxn modelId="{7BA7CC6D-68F2-4D1D-B12F-A38B8EC71DA5}" type="presParOf" srcId="{793272E0-7B2F-450F-94C0-B73A03FC030A}" destId="{687732E8-00D2-40B1-8F3F-BD2ABF465B55}" srcOrd="0" destOrd="0" presId="urn:microsoft.com/office/officeart/2005/8/layout/hierarchy2"/>
    <dgm:cxn modelId="{0531A742-F1F1-4AF0-B65F-0D842D44C962}" type="presParOf" srcId="{9534D128-34F6-4D38-9798-64DCC3CEE676}" destId="{34141F4B-E68C-4EAE-9E92-4236BE901EF9}" srcOrd="3" destOrd="0" presId="urn:microsoft.com/office/officeart/2005/8/layout/hierarchy2"/>
    <dgm:cxn modelId="{83A632A2-9E13-431B-ACC1-3C75CF70F3F8}" type="presParOf" srcId="{34141F4B-E68C-4EAE-9E92-4236BE901EF9}" destId="{D1A6113E-5D3E-4D08-A2E1-12455E909D96}" srcOrd="0" destOrd="0" presId="urn:microsoft.com/office/officeart/2005/8/layout/hierarchy2"/>
    <dgm:cxn modelId="{48828E57-48B7-4FE1-A708-AF699AF71D23}" type="presParOf" srcId="{34141F4B-E68C-4EAE-9E92-4236BE901EF9}" destId="{784BEB7B-5E16-40A7-AB3F-46FD1A6512B1}" srcOrd="1" destOrd="0" presId="urn:microsoft.com/office/officeart/2005/8/layout/hierarchy2"/>
    <dgm:cxn modelId="{B4B8F9BF-5C87-44DF-8DC3-13A33AFDC39B}" type="presParOf" srcId="{9534D128-34F6-4D38-9798-64DCC3CEE676}" destId="{FCEE8438-E482-4271-AE4F-296D704032CB}" srcOrd="4" destOrd="0" presId="urn:microsoft.com/office/officeart/2005/8/layout/hierarchy2"/>
    <dgm:cxn modelId="{A860C29B-7B58-4434-8DD7-631CA1413992}" type="presParOf" srcId="{FCEE8438-E482-4271-AE4F-296D704032CB}" destId="{1158843A-F79F-43F0-959A-DBAF10F63DE9}" srcOrd="0" destOrd="0" presId="urn:microsoft.com/office/officeart/2005/8/layout/hierarchy2"/>
    <dgm:cxn modelId="{3CD7B0AD-CA40-4B87-A4D2-1AC4889188CC}" type="presParOf" srcId="{9534D128-34F6-4D38-9798-64DCC3CEE676}" destId="{FBD261D2-2803-4244-8149-32343D6EA40D}" srcOrd="5" destOrd="0" presId="urn:microsoft.com/office/officeart/2005/8/layout/hierarchy2"/>
    <dgm:cxn modelId="{6D73D857-3938-4E30-89F5-21011ED6E55D}" type="presParOf" srcId="{FBD261D2-2803-4244-8149-32343D6EA40D}" destId="{F3071615-49B7-47DB-BF11-0BFB8DA6C95C}" srcOrd="0" destOrd="0" presId="urn:microsoft.com/office/officeart/2005/8/layout/hierarchy2"/>
    <dgm:cxn modelId="{470B86CB-357A-4486-BCE0-1E97FC4D14DA}" type="presParOf" srcId="{FBD261D2-2803-4244-8149-32343D6EA40D}" destId="{A7E5CDBE-00C5-4BD8-B591-DE71541B77C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17FB8E6-0949-43AE-93C1-538C78DEDE8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9B962895-BE40-4423-9F8D-B1B2A8F38F71}">
      <dgm:prSet/>
      <dgm:spPr/>
      <dgm:t>
        <a:bodyPr/>
        <a:lstStyle/>
        <a:p>
          <a:r>
            <a:rPr lang="es-CO" dirty="0" smtClean="0"/>
            <a:t>Tiempo suficiente</a:t>
          </a:r>
          <a:endParaRPr lang="es-ES" dirty="0"/>
        </a:p>
      </dgm:t>
    </dgm:pt>
    <dgm:pt modelId="{F17C2ABD-756E-42D8-8A1B-FFC9E1F350F3}" type="parTrans" cxnId="{1E64087B-67D0-42A4-A8FE-B9ED680FACC9}">
      <dgm:prSet/>
      <dgm:spPr/>
      <dgm:t>
        <a:bodyPr/>
        <a:lstStyle/>
        <a:p>
          <a:endParaRPr lang="es-ES"/>
        </a:p>
      </dgm:t>
    </dgm:pt>
    <dgm:pt modelId="{617DB2EE-6FE1-498B-BD25-FA60DED84E25}" type="sibTrans" cxnId="{1E64087B-67D0-42A4-A8FE-B9ED680FACC9}">
      <dgm:prSet/>
      <dgm:spPr/>
      <dgm:t>
        <a:bodyPr/>
        <a:lstStyle/>
        <a:p>
          <a:endParaRPr lang="es-ES"/>
        </a:p>
      </dgm:t>
    </dgm:pt>
    <dgm:pt modelId="{7CD26989-6B82-435E-9D2A-3F94A887394A}">
      <dgm:prSet/>
      <dgm:spPr>
        <a:solidFill>
          <a:schemeClr val="accent5">
            <a:lumMod val="50000"/>
          </a:schemeClr>
        </a:solidFill>
      </dgm:spPr>
      <dgm:t>
        <a:bodyPr/>
        <a:lstStyle/>
        <a:p>
          <a:r>
            <a:rPr lang="es-CO" dirty="0" smtClean="0"/>
            <a:t>Cumple con los requisitos de ley</a:t>
          </a:r>
          <a:endParaRPr lang="es-ES" dirty="0"/>
        </a:p>
      </dgm:t>
    </dgm:pt>
    <dgm:pt modelId="{BE58712C-FA22-4A23-A27A-DE10A0195B4C}" type="parTrans" cxnId="{351A352B-735A-449F-9EDF-67881ABAFCBE}">
      <dgm:prSet/>
      <dgm:spPr/>
      <dgm:t>
        <a:bodyPr/>
        <a:lstStyle/>
        <a:p>
          <a:endParaRPr lang="es-ES"/>
        </a:p>
      </dgm:t>
    </dgm:pt>
    <dgm:pt modelId="{7BFE4183-BCA6-454D-BE6E-D8B5D490D722}" type="sibTrans" cxnId="{351A352B-735A-449F-9EDF-67881ABAFCBE}">
      <dgm:prSet/>
      <dgm:spPr/>
      <dgm:t>
        <a:bodyPr/>
        <a:lstStyle/>
        <a:p>
          <a:endParaRPr lang="es-ES"/>
        </a:p>
      </dgm:t>
    </dgm:pt>
    <dgm:pt modelId="{C6CC965E-1B80-4F01-9AC1-ADE099D4B482}">
      <dgm:prSet/>
      <dgm:spPr/>
      <dgm:t>
        <a:bodyPr/>
        <a:lstStyle/>
        <a:p>
          <a:r>
            <a:rPr lang="es-CO" dirty="0" smtClean="0"/>
            <a:t>Autoridad adecuada</a:t>
          </a:r>
          <a:endParaRPr lang="es-ES" dirty="0"/>
        </a:p>
      </dgm:t>
    </dgm:pt>
    <dgm:pt modelId="{1D19523C-177B-477F-8196-060CFF0F3852}" type="parTrans" cxnId="{1B38E4EC-4BA5-442D-9CFA-5C786C7A065B}">
      <dgm:prSet/>
      <dgm:spPr/>
      <dgm:t>
        <a:bodyPr/>
        <a:lstStyle/>
        <a:p>
          <a:endParaRPr lang="es-ES"/>
        </a:p>
      </dgm:t>
    </dgm:pt>
    <dgm:pt modelId="{9E52583D-B50B-4A39-82A8-26CD597E2AB5}" type="sibTrans" cxnId="{1B38E4EC-4BA5-442D-9CFA-5C786C7A065B}">
      <dgm:prSet/>
      <dgm:spPr/>
      <dgm:t>
        <a:bodyPr/>
        <a:lstStyle/>
        <a:p>
          <a:endParaRPr lang="es-ES"/>
        </a:p>
      </dgm:t>
    </dgm:pt>
    <dgm:pt modelId="{1D78548E-87C2-4A81-AB5E-ED09188B4704}">
      <dgm:prSet/>
      <dgm:spPr/>
      <dgm:t>
        <a:bodyPr/>
        <a:lstStyle/>
        <a:p>
          <a:r>
            <a:rPr lang="es-CO" dirty="0" smtClean="0"/>
            <a:t>Objetividad</a:t>
          </a:r>
          <a:endParaRPr lang="es-ES" dirty="0"/>
        </a:p>
      </dgm:t>
    </dgm:pt>
    <dgm:pt modelId="{565E4319-2E8B-4562-BB35-0B989A13FA48}" type="parTrans" cxnId="{FAD22136-7CD0-47B8-9ED3-9FF0EA8AB85D}">
      <dgm:prSet/>
      <dgm:spPr/>
    </dgm:pt>
    <dgm:pt modelId="{C36FBC0C-2BCF-4660-97A6-DB61FF31CC20}" type="sibTrans" cxnId="{FAD22136-7CD0-47B8-9ED3-9FF0EA8AB85D}">
      <dgm:prSet/>
      <dgm:spPr/>
      <dgm:t>
        <a:bodyPr/>
        <a:lstStyle/>
        <a:p>
          <a:endParaRPr lang="es-ES"/>
        </a:p>
      </dgm:t>
    </dgm:pt>
    <dgm:pt modelId="{D9179432-6C77-4383-8B1E-DEA825C9041A}">
      <dgm:prSet/>
      <dgm:spPr/>
      <dgm:t>
        <a:bodyPr/>
        <a:lstStyle/>
        <a:p>
          <a:r>
            <a:rPr lang="es-CO" dirty="0" smtClean="0"/>
            <a:t>Competencia técnica</a:t>
          </a:r>
          <a:endParaRPr lang="es-ES" dirty="0"/>
        </a:p>
      </dgm:t>
    </dgm:pt>
    <dgm:pt modelId="{C4C6122A-7919-4AA5-828C-ED26CD1EFCC2}" type="parTrans" cxnId="{8F38E752-5A0F-4060-910E-22A09665B137}">
      <dgm:prSet/>
      <dgm:spPr/>
      <dgm:t>
        <a:bodyPr/>
        <a:lstStyle/>
        <a:p>
          <a:endParaRPr lang="es-ES"/>
        </a:p>
      </dgm:t>
    </dgm:pt>
    <dgm:pt modelId="{0F38CCDC-EC3A-4961-BC95-7D4FA9625D84}" type="sibTrans" cxnId="{8F38E752-5A0F-4060-910E-22A09665B137}">
      <dgm:prSet/>
      <dgm:spPr/>
      <dgm:t>
        <a:bodyPr/>
        <a:lstStyle/>
        <a:p>
          <a:endParaRPr lang="es-ES"/>
        </a:p>
      </dgm:t>
    </dgm:pt>
    <dgm:pt modelId="{5739A9A0-DC33-4EDF-A9B7-99C07B5505EF}">
      <dgm:prSet/>
      <dgm:spPr/>
      <dgm:t>
        <a:bodyPr/>
        <a:lstStyle/>
        <a:p>
          <a:r>
            <a:rPr lang="es-CO" dirty="0" smtClean="0"/>
            <a:t>Conocimiento suficiente de la industria de la entidad</a:t>
          </a:r>
          <a:endParaRPr lang="es-ES" dirty="0"/>
        </a:p>
      </dgm:t>
    </dgm:pt>
    <dgm:pt modelId="{797DB14D-0FF0-44BC-8E55-4143538A77A5}" type="parTrans" cxnId="{9293975A-C90A-4901-BB96-DA78BC6B559A}">
      <dgm:prSet/>
      <dgm:spPr/>
      <dgm:t>
        <a:bodyPr/>
        <a:lstStyle/>
        <a:p>
          <a:endParaRPr lang="es-ES"/>
        </a:p>
      </dgm:t>
    </dgm:pt>
    <dgm:pt modelId="{53C9E37D-D972-42A8-8610-A90829BBD049}" type="sibTrans" cxnId="{9293975A-C90A-4901-BB96-DA78BC6B559A}">
      <dgm:prSet/>
      <dgm:spPr/>
      <dgm:t>
        <a:bodyPr/>
        <a:lstStyle/>
        <a:p>
          <a:endParaRPr lang="es-ES"/>
        </a:p>
      </dgm:t>
    </dgm:pt>
    <dgm:pt modelId="{FB96156B-CE10-4CE5-A1DB-DB678321734A}">
      <dgm:prSet/>
      <dgm:spPr/>
      <dgm:t>
        <a:bodyPr/>
        <a:lstStyle/>
        <a:p>
          <a:r>
            <a:rPr lang="es-CO" dirty="0" smtClean="0"/>
            <a:t>Experiencia</a:t>
          </a:r>
          <a:endParaRPr lang="es-ES" dirty="0"/>
        </a:p>
      </dgm:t>
    </dgm:pt>
    <dgm:pt modelId="{BD4EF279-D841-46E1-AD93-E29B0692B7FE}" type="parTrans" cxnId="{5504DE16-9B18-440C-B7E2-37E08A9A0875}">
      <dgm:prSet/>
      <dgm:spPr/>
      <dgm:t>
        <a:bodyPr/>
        <a:lstStyle/>
        <a:p>
          <a:endParaRPr lang="es-ES"/>
        </a:p>
      </dgm:t>
    </dgm:pt>
    <dgm:pt modelId="{2146C136-3C81-4B41-8510-8CAFD02DD52B}" type="sibTrans" cxnId="{5504DE16-9B18-440C-B7E2-37E08A9A0875}">
      <dgm:prSet/>
      <dgm:spPr/>
      <dgm:t>
        <a:bodyPr/>
        <a:lstStyle/>
        <a:p>
          <a:endParaRPr lang="es-ES"/>
        </a:p>
      </dgm:t>
    </dgm:pt>
    <dgm:pt modelId="{D5B3B652-10D7-45E9-9670-EB06C81A901B}" type="pres">
      <dgm:prSet presAssocID="{A17FB8E6-0949-43AE-93C1-538C78DEDE8C}" presName="diagram" presStyleCnt="0">
        <dgm:presLayoutVars>
          <dgm:chPref val="1"/>
          <dgm:dir/>
          <dgm:animOne val="branch"/>
          <dgm:animLvl val="lvl"/>
          <dgm:resizeHandles val="exact"/>
        </dgm:presLayoutVars>
      </dgm:prSet>
      <dgm:spPr/>
      <dgm:t>
        <a:bodyPr/>
        <a:lstStyle/>
        <a:p>
          <a:endParaRPr lang="es-ES"/>
        </a:p>
      </dgm:t>
    </dgm:pt>
    <dgm:pt modelId="{993E8E39-F4AD-4A5B-8643-9517CAC17033}" type="pres">
      <dgm:prSet presAssocID="{9B962895-BE40-4423-9F8D-B1B2A8F38F71}" presName="root1" presStyleCnt="0"/>
      <dgm:spPr/>
    </dgm:pt>
    <dgm:pt modelId="{CB612D85-1090-4C84-8F4F-38545B24D1C2}" type="pres">
      <dgm:prSet presAssocID="{9B962895-BE40-4423-9F8D-B1B2A8F38F71}" presName="LevelOneTextNode" presStyleLbl="node0" presStyleIdx="0" presStyleCnt="4">
        <dgm:presLayoutVars>
          <dgm:chPref val="3"/>
        </dgm:presLayoutVars>
      </dgm:prSet>
      <dgm:spPr/>
      <dgm:t>
        <a:bodyPr/>
        <a:lstStyle/>
        <a:p>
          <a:endParaRPr lang="es-ES"/>
        </a:p>
      </dgm:t>
    </dgm:pt>
    <dgm:pt modelId="{3246C0E5-D806-429B-B421-85F71E5BD71A}" type="pres">
      <dgm:prSet presAssocID="{9B962895-BE40-4423-9F8D-B1B2A8F38F71}" presName="level2hierChild" presStyleCnt="0"/>
      <dgm:spPr/>
    </dgm:pt>
    <dgm:pt modelId="{D08D3D91-0CF6-46A3-9196-12E8ABD5FC82}" type="pres">
      <dgm:prSet presAssocID="{1D78548E-87C2-4A81-AB5E-ED09188B4704}" presName="root1" presStyleCnt="0"/>
      <dgm:spPr/>
    </dgm:pt>
    <dgm:pt modelId="{B3358F97-E78D-432A-A06E-1EB0D0FD6354}" type="pres">
      <dgm:prSet presAssocID="{1D78548E-87C2-4A81-AB5E-ED09188B4704}" presName="LevelOneTextNode" presStyleLbl="node0" presStyleIdx="1" presStyleCnt="4">
        <dgm:presLayoutVars>
          <dgm:chPref val="3"/>
        </dgm:presLayoutVars>
      </dgm:prSet>
      <dgm:spPr/>
      <dgm:t>
        <a:bodyPr/>
        <a:lstStyle/>
        <a:p>
          <a:endParaRPr lang="es-ES"/>
        </a:p>
      </dgm:t>
    </dgm:pt>
    <dgm:pt modelId="{58C9321F-5EE7-45DD-AA04-6E9EE5A4018C}" type="pres">
      <dgm:prSet presAssocID="{1D78548E-87C2-4A81-AB5E-ED09188B4704}" presName="level2hierChild" presStyleCnt="0"/>
      <dgm:spPr/>
    </dgm:pt>
    <dgm:pt modelId="{5F55BF1E-A845-4925-A2D5-5108EC86F2BF}" type="pres">
      <dgm:prSet presAssocID="{7CD26989-6B82-435E-9D2A-3F94A887394A}" presName="root1" presStyleCnt="0"/>
      <dgm:spPr/>
    </dgm:pt>
    <dgm:pt modelId="{3CD2A272-80FD-4535-9F85-925F72BD5F26}" type="pres">
      <dgm:prSet presAssocID="{7CD26989-6B82-435E-9D2A-3F94A887394A}" presName="LevelOneTextNode" presStyleLbl="node0" presStyleIdx="2" presStyleCnt="4">
        <dgm:presLayoutVars>
          <dgm:chPref val="3"/>
        </dgm:presLayoutVars>
      </dgm:prSet>
      <dgm:spPr/>
      <dgm:t>
        <a:bodyPr/>
        <a:lstStyle/>
        <a:p>
          <a:endParaRPr lang="es-ES"/>
        </a:p>
      </dgm:t>
    </dgm:pt>
    <dgm:pt modelId="{E9BF4C91-B6D6-41BD-9F93-6A8B6083456C}" type="pres">
      <dgm:prSet presAssocID="{7CD26989-6B82-435E-9D2A-3F94A887394A}" presName="level2hierChild" presStyleCnt="0"/>
      <dgm:spPr/>
    </dgm:pt>
    <dgm:pt modelId="{6F6075B0-76A6-4922-A825-AD5D818E5AF6}" type="pres">
      <dgm:prSet presAssocID="{C6CC965E-1B80-4F01-9AC1-ADE099D4B482}" presName="root1" presStyleCnt="0"/>
      <dgm:spPr/>
    </dgm:pt>
    <dgm:pt modelId="{B4CF34CF-642C-476C-906B-8C42CCC75A23}" type="pres">
      <dgm:prSet presAssocID="{C6CC965E-1B80-4F01-9AC1-ADE099D4B482}" presName="LevelOneTextNode" presStyleLbl="node0" presStyleIdx="3" presStyleCnt="4">
        <dgm:presLayoutVars>
          <dgm:chPref val="3"/>
        </dgm:presLayoutVars>
      </dgm:prSet>
      <dgm:spPr/>
      <dgm:t>
        <a:bodyPr/>
        <a:lstStyle/>
        <a:p>
          <a:endParaRPr lang="es-ES"/>
        </a:p>
      </dgm:t>
    </dgm:pt>
    <dgm:pt modelId="{9534D128-34F6-4D38-9798-64DCC3CEE676}" type="pres">
      <dgm:prSet presAssocID="{C6CC965E-1B80-4F01-9AC1-ADE099D4B482}" presName="level2hierChild" presStyleCnt="0"/>
      <dgm:spPr/>
    </dgm:pt>
    <dgm:pt modelId="{193FC3BB-7D5C-4119-BFA4-3D92DE538183}" type="pres">
      <dgm:prSet presAssocID="{C4C6122A-7919-4AA5-828C-ED26CD1EFCC2}" presName="conn2-1" presStyleLbl="parChTrans1D2" presStyleIdx="0" presStyleCnt="3"/>
      <dgm:spPr/>
      <dgm:t>
        <a:bodyPr/>
        <a:lstStyle/>
        <a:p>
          <a:endParaRPr lang="es-ES"/>
        </a:p>
      </dgm:t>
    </dgm:pt>
    <dgm:pt modelId="{63D2D621-2B65-4F9F-BEBF-DDBB936C9C77}" type="pres">
      <dgm:prSet presAssocID="{C4C6122A-7919-4AA5-828C-ED26CD1EFCC2}" presName="connTx" presStyleLbl="parChTrans1D2" presStyleIdx="0" presStyleCnt="3"/>
      <dgm:spPr/>
      <dgm:t>
        <a:bodyPr/>
        <a:lstStyle/>
        <a:p>
          <a:endParaRPr lang="es-ES"/>
        </a:p>
      </dgm:t>
    </dgm:pt>
    <dgm:pt modelId="{5A9B981C-1A83-448C-AD21-7FC4B565FD40}" type="pres">
      <dgm:prSet presAssocID="{D9179432-6C77-4383-8B1E-DEA825C9041A}" presName="root2" presStyleCnt="0"/>
      <dgm:spPr/>
    </dgm:pt>
    <dgm:pt modelId="{12915855-AA6A-44F9-8961-033EB269A2BA}" type="pres">
      <dgm:prSet presAssocID="{D9179432-6C77-4383-8B1E-DEA825C9041A}" presName="LevelTwoTextNode" presStyleLbl="node2" presStyleIdx="0" presStyleCnt="3">
        <dgm:presLayoutVars>
          <dgm:chPref val="3"/>
        </dgm:presLayoutVars>
      </dgm:prSet>
      <dgm:spPr/>
      <dgm:t>
        <a:bodyPr/>
        <a:lstStyle/>
        <a:p>
          <a:endParaRPr lang="es-ES"/>
        </a:p>
      </dgm:t>
    </dgm:pt>
    <dgm:pt modelId="{FB716AC1-2FCF-4D63-90F9-58B75C5C35BF}" type="pres">
      <dgm:prSet presAssocID="{D9179432-6C77-4383-8B1E-DEA825C9041A}" presName="level3hierChild" presStyleCnt="0"/>
      <dgm:spPr/>
    </dgm:pt>
    <dgm:pt modelId="{793272E0-7B2F-450F-94C0-B73A03FC030A}" type="pres">
      <dgm:prSet presAssocID="{797DB14D-0FF0-44BC-8E55-4143538A77A5}" presName="conn2-1" presStyleLbl="parChTrans1D2" presStyleIdx="1" presStyleCnt="3"/>
      <dgm:spPr/>
      <dgm:t>
        <a:bodyPr/>
        <a:lstStyle/>
        <a:p>
          <a:endParaRPr lang="es-ES"/>
        </a:p>
      </dgm:t>
    </dgm:pt>
    <dgm:pt modelId="{687732E8-00D2-40B1-8F3F-BD2ABF465B55}" type="pres">
      <dgm:prSet presAssocID="{797DB14D-0FF0-44BC-8E55-4143538A77A5}" presName="connTx" presStyleLbl="parChTrans1D2" presStyleIdx="1" presStyleCnt="3"/>
      <dgm:spPr/>
      <dgm:t>
        <a:bodyPr/>
        <a:lstStyle/>
        <a:p>
          <a:endParaRPr lang="es-ES"/>
        </a:p>
      </dgm:t>
    </dgm:pt>
    <dgm:pt modelId="{34141F4B-E68C-4EAE-9E92-4236BE901EF9}" type="pres">
      <dgm:prSet presAssocID="{5739A9A0-DC33-4EDF-A9B7-99C07B5505EF}" presName="root2" presStyleCnt="0"/>
      <dgm:spPr/>
    </dgm:pt>
    <dgm:pt modelId="{D1A6113E-5D3E-4D08-A2E1-12455E909D96}" type="pres">
      <dgm:prSet presAssocID="{5739A9A0-DC33-4EDF-A9B7-99C07B5505EF}" presName="LevelTwoTextNode" presStyleLbl="node2" presStyleIdx="1" presStyleCnt="3">
        <dgm:presLayoutVars>
          <dgm:chPref val="3"/>
        </dgm:presLayoutVars>
      </dgm:prSet>
      <dgm:spPr/>
      <dgm:t>
        <a:bodyPr/>
        <a:lstStyle/>
        <a:p>
          <a:endParaRPr lang="es-ES"/>
        </a:p>
      </dgm:t>
    </dgm:pt>
    <dgm:pt modelId="{784BEB7B-5E16-40A7-AB3F-46FD1A6512B1}" type="pres">
      <dgm:prSet presAssocID="{5739A9A0-DC33-4EDF-A9B7-99C07B5505EF}" presName="level3hierChild" presStyleCnt="0"/>
      <dgm:spPr/>
    </dgm:pt>
    <dgm:pt modelId="{FCEE8438-E482-4271-AE4F-296D704032CB}" type="pres">
      <dgm:prSet presAssocID="{BD4EF279-D841-46E1-AD93-E29B0692B7FE}" presName="conn2-1" presStyleLbl="parChTrans1D2" presStyleIdx="2" presStyleCnt="3"/>
      <dgm:spPr/>
      <dgm:t>
        <a:bodyPr/>
        <a:lstStyle/>
        <a:p>
          <a:endParaRPr lang="es-ES"/>
        </a:p>
      </dgm:t>
    </dgm:pt>
    <dgm:pt modelId="{1158843A-F79F-43F0-959A-DBAF10F63DE9}" type="pres">
      <dgm:prSet presAssocID="{BD4EF279-D841-46E1-AD93-E29B0692B7FE}" presName="connTx" presStyleLbl="parChTrans1D2" presStyleIdx="2" presStyleCnt="3"/>
      <dgm:spPr/>
      <dgm:t>
        <a:bodyPr/>
        <a:lstStyle/>
        <a:p>
          <a:endParaRPr lang="es-ES"/>
        </a:p>
      </dgm:t>
    </dgm:pt>
    <dgm:pt modelId="{FBD261D2-2803-4244-8149-32343D6EA40D}" type="pres">
      <dgm:prSet presAssocID="{FB96156B-CE10-4CE5-A1DB-DB678321734A}" presName="root2" presStyleCnt="0"/>
      <dgm:spPr/>
    </dgm:pt>
    <dgm:pt modelId="{F3071615-49B7-47DB-BF11-0BFB8DA6C95C}" type="pres">
      <dgm:prSet presAssocID="{FB96156B-CE10-4CE5-A1DB-DB678321734A}" presName="LevelTwoTextNode" presStyleLbl="node2" presStyleIdx="2" presStyleCnt="3">
        <dgm:presLayoutVars>
          <dgm:chPref val="3"/>
        </dgm:presLayoutVars>
      </dgm:prSet>
      <dgm:spPr/>
      <dgm:t>
        <a:bodyPr/>
        <a:lstStyle/>
        <a:p>
          <a:endParaRPr lang="es-ES"/>
        </a:p>
      </dgm:t>
    </dgm:pt>
    <dgm:pt modelId="{A7E5CDBE-00C5-4BD8-B591-DE71541B77C8}" type="pres">
      <dgm:prSet presAssocID="{FB96156B-CE10-4CE5-A1DB-DB678321734A}" presName="level3hierChild" presStyleCnt="0"/>
      <dgm:spPr/>
    </dgm:pt>
  </dgm:ptLst>
  <dgm:cxnLst>
    <dgm:cxn modelId="{C83446D8-3518-43E6-A61C-F869767B25C4}" type="presOf" srcId="{5739A9A0-DC33-4EDF-A9B7-99C07B5505EF}" destId="{D1A6113E-5D3E-4D08-A2E1-12455E909D96}" srcOrd="0" destOrd="0" presId="urn:microsoft.com/office/officeart/2005/8/layout/hierarchy2"/>
    <dgm:cxn modelId="{B3B90C34-FCBC-40CC-A111-4959C40E040C}" type="presOf" srcId="{7CD26989-6B82-435E-9D2A-3F94A887394A}" destId="{3CD2A272-80FD-4535-9F85-925F72BD5F26}" srcOrd="0" destOrd="0" presId="urn:microsoft.com/office/officeart/2005/8/layout/hierarchy2"/>
    <dgm:cxn modelId="{351A352B-735A-449F-9EDF-67881ABAFCBE}" srcId="{A17FB8E6-0949-43AE-93C1-538C78DEDE8C}" destId="{7CD26989-6B82-435E-9D2A-3F94A887394A}" srcOrd="2" destOrd="0" parTransId="{BE58712C-FA22-4A23-A27A-DE10A0195B4C}" sibTransId="{7BFE4183-BCA6-454D-BE6E-D8B5D490D722}"/>
    <dgm:cxn modelId="{63A1DC55-BF09-416A-BA60-EA1A0DE08F06}" type="presOf" srcId="{BD4EF279-D841-46E1-AD93-E29B0692B7FE}" destId="{FCEE8438-E482-4271-AE4F-296D704032CB}" srcOrd="0" destOrd="0" presId="urn:microsoft.com/office/officeart/2005/8/layout/hierarchy2"/>
    <dgm:cxn modelId="{9293975A-C90A-4901-BB96-DA78BC6B559A}" srcId="{C6CC965E-1B80-4F01-9AC1-ADE099D4B482}" destId="{5739A9A0-DC33-4EDF-A9B7-99C07B5505EF}" srcOrd="1" destOrd="0" parTransId="{797DB14D-0FF0-44BC-8E55-4143538A77A5}" sibTransId="{53C9E37D-D972-42A8-8610-A90829BBD049}"/>
    <dgm:cxn modelId="{8F38E752-5A0F-4060-910E-22A09665B137}" srcId="{C6CC965E-1B80-4F01-9AC1-ADE099D4B482}" destId="{D9179432-6C77-4383-8B1E-DEA825C9041A}" srcOrd="0" destOrd="0" parTransId="{C4C6122A-7919-4AA5-828C-ED26CD1EFCC2}" sibTransId="{0F38CCDC-EC3A-4961-BC95-7D4FA9625D84}"/>
    <dgm:cxn modelId="{1E64087B-67D0-42A4-A8FE-B9ED680FACC9}" srcId="{A17FB8E6-0949-43AE-93C1-538C78DEDE8C}" destId="{9B962895-BE40-4423-9F8D-B1B2A8F38F71}" srcOrd="0" destOrd="0" parTransId="{F17C2ABD-756E-42D8-8A1B-FFC9E1F350F3}" sibTransId="{617DB2EE-6FE1-498B-BD25-FA60DED84E25}"/>
    <dgm:cxn modelId="{AEED8839-2A14-404A-AD58-357418034B42}" type="presOf" srcId="{9B962895-BE40-4423-9F8D-B1B2A8F38F71}" destId="{CB612D85-1090-4C84-8F4F-38545B24D1C2}" srcOrd="0" destOrd="0" presId="urn:microsoft.com/office/officeart/2005/8/layout/hierarchy2"/>
    <dgm:cxn modelId="{5504DE16-9B18-440C-B7E2-37E08A9A0875}" srcId="{C6CC965E-1B80-4F01-9AC1-ADE099D4B482}" destId="{FB96156B-CE10-4CE5-A1DB-DB678321734A}" srcOrd="2" destOrd="0" parTransId="{BD4EF279-D841-46E1-AD93-E29B0692B7FE}" sibTransId="{2146C136-3C81-4B41-8510-8CAFD02DD52B}"/>
    <dgm:cxn modelId="{8630F2F2-BD94-4E88-81E2-6F98CB32C80D}" type="presOf" srcId="{C6CC965E-1B80-4F01-9AC1-ADE099D4B482}" destId="{B4CF34CF-642C-476C-906B-8C42CCC75A23}" srcOrd="0" destOrd="0" presId="urn:microsoft.com/office/officeart/2005/8/layout/hierarchy2"/>
    <dgm:cxn modelId="{7569B890-8E01-4D4F-AAF8-5D8AE374ABBC}" type="presOf" srcId="{A17FB8E6-0949-43AE-93C1-538C78DEDE8C}" destId="{D5B3B652-10D7-45E9-9670-EB06C81A901B}" srcOrd="0" destOrd="0" presId="urn:microsoft.com/office/officeart/2005/8/layout/hierarchy2"/>
    <dgm:cxn modelId="{1F4A6E65-A957-4EAF-AB9B-CD3F2BA9D50E}" type="presOf" srcId="{C4C6122A-7919-4AA5-828C-ED26CD1EFCC2}" destId="{193FC3BB-7D5C-4119-BFA4-3D92DE538183}" srcOrd="0" destOrd="0" presId="urn:microsoft.com/office/officeart/2005/8/layout/hierarchy2"/>
    <dgm:cxn modelId="{52E8C2EC-1A8B-44DC-B185-DEC92B09A2B0}" type="presOf" srcId="{FB96156B-CE10-4CE5-A1DB-DB678321734A}" destId="{F3071615-49B7-47DB-BF11-0BFB8DA6C95C}" srcOrd="0" destOrd="0" presId="urn:microsoft.com/office/officeart/2005/8/layout/hierarchy2"/>
    <dgm:cxn modelId="{57170B02-54E5-4D3A-9388-6B1FB25DD7A6}" type="presOf" srcId="{C4C6122A-7919-4AA5-828C-ED26CD1EFCC2}" destId="{63D2D621-2B65-4F9F-BEBF-DDBB936C9C77}" srcOrd="1" destOrd="0" presId="urn:microsoft.com/office/officeart/2005/8/layout/hierarchy2"/>
    <dgm:cxn modelId="{DB4F0187-C5E2-4ED0-98EC-2D6B09C6A3E5}" type="presOf" srcId="{797DB14D-0FF0-44BC-8E55-4143538A77A5}" destId="{687732E8-00D2-40B1-8F3F-BD2ABF465B55}" srcOrd="1" destOrd="0" presId="urn:microsoft.com/office/officeart/2005/8/layout/hierarchy2"/>
    <dgm:cxn modelId="{166B09CC-EDC7-41A5-92CB-8187DCC35D2C}" type="presOf" srcId="{BD4EF279-D841-46E1-AD93-E29B0692B7FE}" destId="{1158843A-F79F-43F0-959A-DBAF10F63DE9}" srcOrd="1" destOrd="0" presId="urn:microsoft.com/office/officeart/2005/8/layout/hierarchy2"/>
    <dgm:cxn modelId="{1B38E4EC-4BA5-442D-9CFA-5C786C7A065B}" srcId="{A17FB8E6-0949-43AE-93C1-538C78DEDE8C}" destId="{C6CC965E-1B80-4F01-9AC1-ADE099D4B482}" srcOrd="3" destOrd="0" parTransId="{1D19523C-177B-477F-8196-060CFF0F3852}" sibTransId="{9E52583D-B50B-4A39-82A8-26CD597E2AB5}"/>
    <dgm:cxn modelId="{FAD22136-7CD0-47B8-9ED3-9FF0EA8AB85D}" srcId="{A17FB8E6-0949-43AE-93C1-538C78DEDE8C}" destId="{1D78548E-87C2-4A81-AB5E-ED09188B4704}" srcOrd="1" destOrd="0" parTransId="{565E4319-2E8B-4562-BB35-0B989A13FA48}" sibTransId="{C36FBC0C-2BCF-4660-97A6-DB61FF31CC20}"/>
    <dgm:cxn modelId="{730323B7-BCD7-43FD-A74B-8916584F2FB5}" type="presOf" srcId="{D9179432-6C77-4383-8B1E-DEA825C9041A}" destId="{12915855-AA6A-44F9-8961-033EB269A2BA}" srcOrd="0" destOrd="0" presId="urn:microsoft.com/office/officeart/2005/8/layout/hierarchy2"/>
    <dgm:cxn modelId="{8758E1BC-F084-45D4-93B9-9CC2B3826259}" type="presOf" srcId="{797DB14D-0FF0-44BC-8E55-4143538A77A5}" destId="{793272E0-7B2F-450F-94C0-B73A03FC030A}" srcOrd="0" destOrd="0" presId="urn:microsoft.com/office/officeart/2005/8/layout/hierarchy2"/>
    <dgm:cxn modelId="{3A0B9805-6F51-423C-83B8-A4EA6E4CF197}" type="presOf" srcId="{1D78548E-87C2-4A81-AB5E-ED09188B4704}" destId="{B3358F97-E78D-432A-A06E-1EB0D0FD6354}" srcOrd="0" destOrd="0" presId="urn:microsoft.com/office/officeart/2005/8/layout/hierarchy2"/>
    <dgm:cxn modelId="{A7542895-65AD-4804-A164-404FF91EA76C}" type="presParOf" srcId="{D5B3B652-10D7-45E9-9670-EB06C81A901B}" destId="{993E8E39-F4AD-4A5B-8643-9517CAC17033}" srcOrd="0" destOrd="0" presId="urn:microsoft.com/office/officeart/2005/8/layout/hierarchy2"/>
    <dgm:cxn modelId="{790F514A-C4FE-4DA3-A588-7FBEA48BF40A}" type="presParOf" srcId="{993E8E39-F4AD-4A5B-8643-9517CAC17033}" destId="{CB612D85-1090-4C84-8F4F-38545B24D1C2}" srcOrd="0" destOrd="0" presId="urn:microsoft.com/office/officeart/2005/8/layout/hierarchy2"/>
    <dgm:cxn modelId="{602C0584-B57D-4402-B5AF-8F55BE028C5E}" type="presParOf" srcId="{993E8E39-F4AD-4A5B-8643-9517CAC17033}" destId="{3246C0E5-D806-429B-B421-85F71E5BD71A}" srcOrd="1" destOrd="0" presId="urn:microsoft.com/office/officeart/2005/8/layout/hierarchy2"/>
    <dgm:cxn modelId="{C6D82D41-34A1-48FC-A579-13EF222E6FA7}" type="presParOf" srcId="{D5B3B652-10D7-45E9-9670-EB06C81A901B}" destId="{D08D3D91-0CF6-46A3-9196-12E8ABD5FC82}" srcOrd="1" destOrd="0" presId="urn:microsoft.com/office/officeart/2005/8/layout/hierarchy2"/>
    <dgm:cxn modelId="{700E5691-047C-44B7-A6D5-61B0450569F7}" type="presParOf" srcId="{D08D3D91-0CF6-46A3-9196-12E8ABD5FC82}" destId="{B3358F97-E78D-432A-A06E-1EB0D0FD6354}" srcOrd="0" destOrd="0" presId="urn:microsoft.com/office/officeart/2005/8/layout/hierarchy2"/>
    <dgm:cxn modelId="{12AA4D37-34EA-43CA-BC40-40EFC77E6BEF}" type="presParOf" srcId="{D08D3D91-0CF6-46A3-9196-12E8ABD5FC82}" destId="{58C9321F-5EE7-45DD-AA04-6E9EE5A4018C}" srcOrd="1" destOrd="0" presId="urn:microsoft.com/office/officeart/2005/8/layout/hierarchy2"/>
    <dgm:cxn modelId="{E79563FA-EA5E-4EB5-8052-F07E32E0D219}" type="presParOf" srcId="{D5B3B652-10D7-45E9-9670-EB06C81A901B}" destId="{5F55BF1E-A845-4925-A2D5-5108EC86F2BF}" srcOrd="2" destOrd="0" presId="urn:microsoft.com/office/officeart/2005/8/layout/hierarchy2"/>
    <dgm:cxn modelId="{3965B123-160A-4B1B-A05C-4D4D864C32B7}" type="presParOf" srcId="{5F55BF1E-A845-4925-A2D5-5108EC86F2BF}" destId="{3CD2A272-80FD-4535-9F85-925F72BD5F26}" srcOrd="0" destOrd="0" presId="urn:microsoft.com/office/officeart/2005/8/layout/hierarchy2"/>
    <dgm:cxn modelId="{2D2646B5-988F-482F-93A0-D1BE1C64B2FB}" type="presParOf" srcId="{5F55BF1E-A845-4925-A2D5-5108EC86F2BF}" destId="{E9BF4C91-B6D6-41BD-9F93-6A8B6083456C}" srcOrd="1" destOrd="0" presId="urn:microsoft.com/office/officeart/2005/8/layout/hierarchy2"/>
    <dgm:cxn modelId="{AE8005E6-6F7B-4CF2-9574-3A7ECAD4E022}" type="presParOf" srcId="{D5B3B652-10D7-45E9-9670-EB06C81A901B}" destId="{6F6075B0-76A6-4922-A825-AD5D818E5AF6}" srcOrd="3" destOrd="0" presId="urn:microsoft.com/office/officeart/2005/8/layout/hierarchy2"/>
    <dgm:cxn modelId="{DE426A73-09F9-4449-9FCB-0CD4389DE8A7}" type="presParOf" srcId="{6F6075B0-76A6-4922-A825-AD5D818E5AF6}" destId="{B4CF34CF-642C-476C-906B-8C42CCC75A23}" srcOrd="0" destOrd="0" presId="urn:microsoft.com/office/officeart/2005/8/layout/hierarchy2"/>
    <dgm:cxn modelId="{BE822898-8458-4E67-9A8D-C0751EE9899B}" type="presParOf" srcId="{6F6075B0-76A6-4922-A825-AD5D818E5AF6}" destId="{9534D128-34F6-4D38-9798-64DCC3CEE676}" srcOrd="1" destOrd="0" presId="urn:microsoft.com/office/officeart/2005/8/layout/hierarchy2"/>
    <dgm:cxn modelId="{22387619-61ED-4081-8F98-8AFA5F21820A}" type="presParOf" srcId="{9534D128-34F6-4D38-9798-64DCC3CEE676}" destId="{193FC3BB-7D5C-4119-BFA4-3D92DE538183}" srcOrd="0" destOrd="0" presId="urn:microsoft.com/office/officeart/2005/8/layout/hierarchy2"/>
    <dgm:cxn modelId="{27B998A0-3A4C-4B4A-94CB-6762C71C7BCF}" type="presParOf" srcId="{193FC3BB-7D5C-4119-BFA4-3D92DE538183}" destId="{63D2D621-2B65-4F9F-BEBF-DDBB936C9C77}" srcOrd="0" destOrd="0" presId="urn:microsoft.com/office/officeart/2005/8/layout/hierarchy2"/>
    <dgm:cxn modelId="{E458BD4D-C34E-432D-8911-8F35A48CA757}" type="presParOf" srcId="{9534D128-34F6-4D38-9798-64DCC3CEE676}" destId="{5A9B981C-1A83-448C-AD21-7FC4B565FD40}" srcOrd="1" destOrd="0" presId="urn:microsoft.com/office/officeart/2005/8/layout/hierarchy2"/>
    <dgm:cxn modelId="{B7B12C60-90BF-4C63-BE9B-A78459403AE6}" type="presParOf" srcId="{5A9B981C-1A83-448C-AD21-7FC4B565FD40}" destId="{12915855-AA6A-44F9-8961-033EB269A2BA}" srcOrd="0" destOrd="0" presId="urn:microsoft.com/office/officeart/2005/8/layout/hierarchy2"/>
    <dgm:cxn modelId="{A428D818-3522-48AC-B3CF-ACA52BB6B143}" type="presParOf" srcId="{5A9B981C-1A83-448C-AD21-7FC4B565FD40}" destId="{FB716AC1-2FCF-4D63-90F9-58B75C5C35BF}" srcOrd="1" destOrd="0" presId="urn:microsoft.com/office/officeart/2005/8/layout/hierarchy2"/>
    <dgm:cxn modelId="{15E21BC6-0EE4-4C58-A0AD-70E77205F5EE}" type="presParOf" srcId="{9534D128-34F6-4D38-9798-64DCC3CEE676}" destId="{793272E0-7B2F-450F-94C0-B73A03FC030A}" srcOrd="2" destOrd="0" presId="urn:microsoft.com/office/officeart/2005/8/layout/hierarchy2"/>
    <dgm:cxn modelId="{7BA7CC6D-68F2-4D1D-B12F-A38B8EC71DA5}" type="presParOf" srcId="{793272E0-7B2F-450F-94C0-B73A03FC030A}" destId="{687732E8-00D2-40B1-8F3F-BD2ABF465B55}" srcOrd="0" destOrd="0" presId="urn:microsoft.com/office/officeart/2005/8/layout/hierarchy2"/>
    <dgm:cxn modelId="{0531A742-F1F1-4AF0-B65F-0D842D44C962}" type="presParOf" srcId="{9534D128-34F6-4D38-9798-64DCC3CEE676}" destId="{34141F4B-E68C-4EAE-9E92-4236BE901EF9}" srcOrd="3" destOrd="0" presId="urn:microsoft.com/office/officeart/2005/8/layout/hierarchy2"/>
    <dgm:cxn modelId="{83A632A2-9E13-431B-ACC1-3C75CF70F3F8}" type="presParOf" srcId="{34141F4B-E68C-4EAE-9E92-4236BE901EF9}" destId="{D1A6113E-5D3E-4D08-A2E1-12455E909D96}" srcOrd="0" destOrd="0" presId="urn:microsoft.com/office/officeart/2005/8/layout/hierarchy2"/>
    <dgm:cxn modelId="{48828E57-48B7-4FE1-A708-AF699AF71D23}" type="presParOf" srcId="{34141F4B-E68C-4EAE-9E92-4236BE901EF9}" destId="{784BEB7B-5E16-40A7-AB3F-46FD1A6512B1}" srcOrd="1" destOrd="0" presId="urn:microsoft.com/office/officeart/2005/8/layout/hierarchy2"/>
    <dgm:cxn modelId="{B4B8F9BF-5C87-44DF-8DC3-13A33AFDC39B}" type="presParOf" srcId="{9534D128-34F6-4D38-9798-64DCC3CEE676}" destId="{FCEE8438-E482-4271-AE4F-296D704032CB}" srcOrd="4" destOrd="0" presId="urn:microsoft.com/office/officeart/2005/8/layout/hierarchy2"/>
    <dgm:cxn modelId="{A860C29B-7B58-4434-8DD7-631CA1413992}" type="presParOf" srcId="{FCEE8438-E482-4271-AE4F-296D704032CB}" destId="{1158843A-F79F-43F0-959A-DBAF10F63DE9}" srcOrd="0" destOrd="0" presId="urn:microsoft.com/office/officeart/2005/8/layout/hierarchy2"/>
    <dgm:cxn modelId="{3CD7B0AD-CA40-4B87-A4D2-1AC4889188CC}" type="presParOf" srcId="{9534D128-34F6-4D38-9798-64DCC3CEE676}" destId="{FBD261D2-2803-4244-8149-32343D6EA40D}" srcOrd="5" destOrd="0" presId="urn:microsoft.com/office/officeart/2005/8/layout/hierarchy2"/>
    <dgm:cxn modelId="{6D73D857-3938-4E30-89F5-21011ED6E55D}" type="presParOf" srcId="{FBD261D2-2803-4244-8149-32343D6EA40D}" destId="{F3071615-49B7-47DB-BF11-0BFB8DA6C95C}" srcOrd="0" destOrd="0" presId="urn:microsoft.com/office/officeart/2005/8/layout/hierarchy2"/>
    <dgm:cxn modelId="{470B86CB-357A-4486-BCE0-1E97FC4D14DA}" type="presParOf" srcId="{FBD261D2-2803-4244-8149-32343D6EA40D}" destId="{A7E5CDBE-00C5-4BD8-B591-DE71541B77C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17FB8E6-0949-43AE-93C1-538C78DEDE8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9B962895-BE40-4423-9F8D-B1B2A8F38F71}">
      <dgm:prSet/>
      <dgm:spPr/>
      <dgm:t>
        <a:bodyPr/>
        <a:lstStyle/>
        <a:p>
          <a:r>
            <a:rPr lang="es-CO" dirty="0" smtClean="0"/>
            <a:t>Tiempo suficiente</a:t>
          </a:r>
          <a:endParaRPr lang="es-ES" dirty="0"/>
        </a:p>
      </dgm:t>
    </dgm:pt>
    <dgm:pt modelId="{F17C2ABD-756E-42D8-8A1B-FFC9E1F350F3}" type="parTrans" cxnId="{1E64087B-67D0-42A4-A8FE-B9ED680FACC9}">
      <dgm:prSet/>
      <dgm:spPr/>
      <dgm:t>
        <a:bodyPr/>
        <a:lstStyle/>
        <a:p>
          <a:endParaRPr lang="es-ES"/>
        </a:p>
      </dgm:t>
    </dgm:pt>
    <dgm:pt modelId="{617DB2EE-6FE1-498B-BD25-FA60DED84E25}" type="sibTrans" cxnId="{1E64087B-67D0-42A4-A8FE-B9ED680FACC9}">
      <dgm:prSet/>
      <dgm:spPr/>
      <dgm:t>
        <a:bodyPr/>
        <a:lstStyle/>
        <a:p>
          <a:endParaRPr lang="es-ES"/>
        </a:p>
      </dgm:t>
    </dgm:pt>
    <dgm:pt modelId="{7CD26989-6B82-435E-9D2A-3F94A887394A}">
      <dgm:prSet/>
      <dgm:spPr/>
      <dgm:t>
        <a:bodyPr/>
        <a:lstStyle/>
        <a:p>
          <a:r>
            <a:rPr lang="es-CO" dirty="0" smtClean="0"/>
            <a:t>Cumple con los requisitos de ley</a:t>
          </a:r>
          <a:endParaRPr lang="es-ES" dirty="0"/>
        </a:p>
      </dgm:t>
    </dgm:pt>
    <dgm:pt modelId="{BE58712C-FA22-4A23-A27A-DE10A0195B4C}" type="parTrans" cxnId="{351A352B-735A-449F-9EDF-67881ABAFCBE}">
      <dgm:prSet/>
      <dgm:spPr/>
      <dgm:t>
        <a:bodyPr/>
        <a:lstStyle/>
        <a:p>
          <a:endParaRPr lang="es-ES"/>
        </a:p>
      </dgm:t>
    </dgm:pt>
    <dgm:pt modelId="{7BFE4183-BCA6-454D-BE6E-D8B5D490D722}" type="sibTrans" cxnId="{351A352B-735A-449F-9EDF-67881ABAFCBE}">
      <dgm:prSet/>
      <dgm:spPr/>
      <dgm:t>
        <a:bodyPr/>
        <a:lstStyle/>
        <a:p>
          <a:endParaRPr lang="es-ES"/>
        </a:p>
      </dgm:t>
    </dgm:pt>
    <dgm:pt modelId="{C6CC965E-1B80-4F01-9AC1-ADE099D4B482}">
      <dgm:prSet/>
      <dgm:spPr>
        <a:solidFill>
          <a:schemeClr val="accent5">
            <a:lumMod val="50000"/>
          </a:schemeClr>
        </a:solidFill>
      </dgm:spPr>
      <dgm:t>
        <a:bodyPr/>
        <a:lstStyle/>
        <a:p>
          <a:r>
            <a:rPr lang="es-CO" dirty="0" smtClean="0"/>
            <a:t>Autoridad adecuada</a:t>
          </a:r>
          <a:endParaRPr lang="es-ES" dirty="0"/>
        </a:p>
      </dgm:t>
    </dgm:pt>
    <dgm:pt modelId="{1D19523C-177B-477F-8196-060CFF0F3852}" type="parTrans" cxnId="{1B38E4EC-4BA5-442D-9CFA-5C786C7A065B}">
      <dgm:prSet/>
      <dgm:spPr/>
      <dgm:t>
        <a:bodyPr/>
        <a:lstStyle/>
        <a:p>
          <a:endParaRPr lang="es-ES"/>
        </a:p>
      </dgm:t>
    </dgm:pt>
    <dgm:pt modelId="{9E52583D-B50B-4A39-82A8-26CD597E2AB5}" type="sibTrans" cxnId="{1B38E4EC-4BA5-442D-9CFA-5C786C7A065B}">
      <dgm:prSet/>
      <dgm:spPr/>
      <dgm:t>
        <a:bodyPr/>
        <a:lstStyle/>
        <a:p>
          <a:endParaRPr lang="es-ES"/>
        </a:p>
      </dgm:t>
    </dgm:pt>
    <dgm:pt modelId="{1D78548E-87C2-4A81-AB5E-ED09188B4704}">
      <dgm:prSet/>
      <dgm:spPr/>
      <dgm:t>
        <a:bodyPr/>
        <a:lstStyle/>
        <a:p>
          <a:r>
            <a:rPr lang="es-CO" dirty="0" smtClean="0"/>
            <a:t>Objetividad</a:t>
          </a:r>
          <a:endParaRPr lang="es-ES" dirty="0"/>
        </a:p>
      </dgm:t>
    </dgm:pt>
    <dgm:pt modelId="{565E4319-2E8B-4562-BB35-0B989A13FA48}" type="parTrans" cxnId="{FAD22136-7CD0-47B8-9ED3-9FF0EA8AB85D}">
      <dgm:prSet/>
      <dgm:spPr/>
    </dgm:pt>
    <dgm:pt modelId="{C36FBC0C-2BCF-4660-97A6-DB61FF31CC20}" type="sibTrans" cxnId="{FAD22136-7CD0-47B8-9ED3-9FF0EA8AB85D}">
      <dgm:prSet/>
      <dgm:spPr/>
      <dgm:t>
        <a:bodyPr/>
        <a:lstStyle/>
        <a:p>
          <a:endParaRPr lang="es-ES"/>
        </a:p>
      </dgm:t>
    </dgm:pt>
    <dgm:pt modelId="{D9179432-6C77-4383-8B1E-DEA825C9041A}">
      <dgm:prSet/>
      <dgm:spPr/>
      <dgm:t>
        <a:bodyPr/>
        <a:lstStyle/>
        <a:p>
          <a:r>
            <a:rPr lang="es-CO" dirty="0" smtClean="0"/>
            <a:t>Competencia técnica</a:t>
          </a:r>
          <a:endParaRPr lang="es-ES" dirty="0"/>
        </a:p>
      </dgm:t>
    </dgm:pt>
    <dgm:pt modelId="{C4C6122A-7919-4AA5-828C-ED26CD1EFCC2}" type="parTrans" cxnId="{8F38E752-5A0F-4060-910E-22A09665B137}">
      <dgm:prSet/>
      <dgm:spPr/>
      <dgm:t>
        <a:bodyPr/>
        <a:lstStyle/>
        <a:p>
          <a:endParaRPr lang="es-ES"/>
        </a:p>
      </dgm:t>
    </dgm:pt>
    <dgm:pt modelId="{0F38CCDC-EC3A-4961-BC95-7D4FA9625D84}" type="sibTrans" cxnId="{8F38E752-5A0F-4060-910E-22A09665B137}">
      <dgm:prSet/>
      <dgm:spPr/>
      <dgm:t>
        <a:bodyPr/>
        <a:lstStyle/>
        <a:p>
          <a:endParaRPr lang="es-ES"/>
        </a:p>
      </dgm:t>
    </dgm:pt>
    <dgm:pt modelId="{5739A9A0-DC33-4EDF-A9B7-99C07B5505EF}">
      <dgm:prSet/>
      <dgm:spPr/>
      <dgm:t>
        <a:bodyPr/>
        <a:lstStyle/>
        <a:p>
          <a:r>
            <a:rPr lang="es-CO" dirty="0" smtClean="0"/>
            <a:t>Conocimiento suficiente de la industria de la entidad</a:t>
          </a:r>
          <a:endParaRPr lang="es-ES" dirty="0"/>
        </a:p>
      </dgm:t>
    </dgm:pt>
    <dgm:pt modelId="{797DB14D-0FF0-44BC-8E55-4143538A77A5}" type="parTrans" cxnId="{9293975A-C90A-4901-BB96-DA78BC6B559A}">
      <dgm:prSet/>
      <dgm:spPr/>
      <dgm:t>
        <a:bodyPr/>
        <a:lstStyle/>
        <a:p>
          <a:endParaRPr lang="es-ES"/>
        </a:p>
      </dgm:t>
    </dgm:pt>
    <dgm:pt modelId="{53C9E37D-D972-42A8-8610-A90829BBD049}" type="sibTrans" cxnId="{9293975A-C90A-4901-BB96-DA78BC6B559A}">
      <dgm:prSet/>
      <dgm:spPr/>
      <dgm:t>
        <a:bodyPr/>
        <a:lstStyle/>
        <a:p>
          <a:endParaRPr lang="es-ES"/>
        </a:p>
      </dgm:t>
    </dgm:pt>
    <dgm:pt modelId="{FB96156B-CE10-4CE5-A1DB-DB678321734A}">
      <dgm:prSet/>
      <dgm:spPr/>
      <dgm:t>
        <a:bodyPr/>
        <a:lstStyle/>
        <a:p>
          <a:r>
            <a:rPr lang="es-CO" dirty="0" smtClean="0"/>
            <a:t>Experiencia</a:t>
          </a:r>
          <a:endParaRPr lang="es-ES" dirty="0"/>
        </a:p>
      </dgm:t>
    </dgm:pt>
    <dgm:pt modelId="{BD4EF279-D841-46E1-AD93-E29B0692B7FE}" type="parTrans" cxnId="{5504DE16-9B18-440C-B7E2-37E08A9A0875}">
      <dgm:prSet/>
      <dgm:spPr/>
      <dgm:t>
        <a:bodyPr/>
        <a:lstStyle/>
        <a:p>
          <a:endParaRPr lang="es-ES"/>
        </a:p>
      </dgm:t>
    </dgm:pt>
    <dgm:pt modelId="{2146C136-3C81-4B41-8510-8CAFD02DD52B}" type="sibTrans" cxnId="{5504DE16-9B18-440C-B7E2-37E08A9A0875}">
      <dgm:prSet/>
      <dgm:spPr/>
      <dgm:t>
        <a:bodyPr/>
        <a:lstStyle/>
        <a:p>
          <a:endParaRPr lang="es-ES"/>
        </a:p>
      </dgm:t>
    </dgm:pt>
    <dgm:pt modelId="{D5B3B652-10D7-45E9-9670-EB06C81A901B}" type="pres">
      <dgm:prSet presAssocID="{A17FB8E6-0949-43AE-93C1-538C78DEDE8C}" presName="diagram" presStyleCnt="0">
        <dgm:presLayoutVars>
          <dgm:chPref val="1"/>
          <dgm:dir/>
          <dgm:animOne val="branch"/>
          <dgm:animLvl val="lvl"/>
          <dgm:resizeHandles val="exact"/>
        </dgm:presLayoutVars>
      </dgm:prSet>
      <dgm:spPr/>
      <dgm:t>
        <a:bodyPr/>
        <a:lstStyle/>
        <a:p>
          <a:endParaRPr lang="es-ES"/>
        </a:p>
      </dgm:t>
    </dgm:pt>
    <dgm:pt modelId="{993E8E39-F4AD-4A5B-8643-9517CAC17033}" type="pres">
      <dgm:prSet presAssocID="{9B962895-BE40-4423-9F8D-B1B2A8F38F71}" presName="root1" presStyleCnt="0"/>
      <dgm:spPr/>
    </dgm:pt>
    <dgm:pt modelId="{CB612D85-1090-4C84-8F4F-38545B24D1C2}" type="pres">
      <dgm:prSet presAssocID="{9B962895-BE40-4423-9F8D-B1B2A8F38F71}" presName="LevelOneTextNode" presStyleLbl="node0" presStyleIdx="0" presStyleCnt="4">
        <dgm:presLayoutVars>
          <dgm:chPref val="3"/>
        </dgm:presLayoutVars>
      </dgm:prSet>
      <dgm:spPr/>
      <dgm:t>
        <a:bodyPr/>
        <a:lstStyle/>
        <a:p>
          <a:endParaRPr lang="es-ES"/>
        </a:p>
      </dgm:t>
    </dgm:pt>
    <dgm:pt modelId="{3246C0E5-D806-429B-B421-85F71E5BD71A}" type="pres">
      <dgm:prSet presAssocID="{9B962895-BE40-4423-9F8D-B1B2A8F38F71}" presName="level2hierChild" presStyleCnt="0"/>
      <dgm:spPr/>
    </dgm:pt>
    <dgm:pt modelId="{D08D3D91-0CF6-46A3-9196-12E8ABD5FC82}" type="pres">
      <dgm:prSet presAssocID="{1D78548E-87C2-4A81-AB5E-ED09188B4704}" presName="root1" presStyleCnt="0"/>
      <dgm:spPr/>
    </dgm:pt>
    <dgm:pt modelId="{B3358F97-E78D-432A-A06E-1EB0D0FD6354}" type="pres">
      <dgm:prSet presAssocID="{1D78548E-87C2-4A81-AB5E-ED09188B4704}" presName="LevelOneTextNode" presStyleLbl="node0" presStyleIdx="1" presStyleCnt="4">
        <dgm:presLayoutVars>
          <dgm:chPref val="3"/>
        </dgm:presLayoutVars>
      </dgm:prSet>
      <dgm:spPr/>
      <dgm:t>
        <a:bodyPr/>
        <a:lstStyle/>
        <a:p>
          <a:endParaRPr lang="es-ES"/>
        </a:p>
      </dgm:t>
    </dgm:pt>
    <dgm:pt modelId="{58C9321F-5EE7-45DD-AA04-6E9EE5A4018C}" type="pres">
      <dgm:prSet presAssocID="{1D78548E-87C2-4A81-AB5E-ED09188B4704}" presName="level2hierChild" presStyleCnt="0"/>
      <dgm:spPr/>
    </dgm:pt>
    <dgm:pt modelId="{5F55BF1E-A845-4925-A2D5-5108EC86F2BF}" type="pres">
      <dgm:prSet presAssocID="{7CD26989-6B82-435E-9D2A-3F94A887394A}" presName="root1" presStyleCnt="0"/>
      <dgm:spPr/>
    </dgm:pt>
    <dgm:pt modelId="{3CD2A272-80FD-4535-9F85-925F72BD5F26}" type="pres">
      <dgm:prSet presAssocID="{7CD26989-6B82-435E-9D2A-3F94A887394A}" presName="LevelOneTextNode" presStyleLbl="node0" presStyleIdx="2" presStyleCnt="4">
        <dgm:presLayoutVars>
          <dgm:chPref val="3"/>
        </dgm:presLayoutVars>
      </dgm:prSet>
      <dgm:spPr/>
      <dgm:t>
        <a:bodyPr/>
        <a:lstStyle/>
        <a:p>
          <a:endParaRPr lang="es-ES"/>
        </a:p>
      </dgm:t>
    </dgm:pt>
    <dgm:pt modelId="{E9BF4C91-B6D6-41BD-9F93-6A8B6083456C}" type="pres">
      <dgm:prSet presAssocID="{7CD26989-6B82-435E-9D2A-3F94A887394A}" presName="level2hierChild" presStyleCnt="0"/>
      <dgm:spPr/>
    </dgm:pt>
    <dgm:pt modelId="{6F6075B0-76A6-4922-A825-AD5D818E5AF6}" type="pres">
      <dgm:prSet presAssocID="{C6CC965E-1B80-4F01-9AC1-ADE099D4B482}" presName="root1" presStyleCnt="0"/>
      <dgm:spPr/>
    </dgm:pt>
    <dgm:pt modelId="{B4CF34CF-642C-476C-906B-8C42CCC75A23}" type="pres">
      <dgm:prSet presAssocID="{C6CC965E-1B80-4F01-9AC1-ADE099D4B482}" presName="LevelOneTextNode" presStyleLbl="node0" presStyleIdx="3" presStyleCnt="4">
        <dgm:presLayoutVars>
          <dgm:chPref val="3"/>
        </dgm:presLayoutVars>
      </dgm:prSet>
      <dgm:spPr/>
      <dgm:t>
        <a:bodyPr/>
        <a:lstStyle/>
        <a:p>
          <a:endParaRPr lang="es-ES"/>
        </a:p>
      </dgm:t>
    </dgm:pt>
    <dgm:pt modelId="{9534D128-34F6-4D38-9798-64DCC3CEE676}" type="pres">
      <dgm:prSet presAssocID="{C6CC965E-1B80-4F01-9AC1-ADE099D4B482}" presName="level2hierChild" presStyleCnt="0"/>
      <dgm:spPr/>
    </dgm:pt>
    <dgm:pt modelId="{193FC3BB-7D5C-4119-BFA4-3D92DE538183}" type="pres">
      <dgm:prSet presAssocID="{C4C6122A-7919-4AA5-828C-ED26CD1EFCC2}" presName="conn2-1" presStyleLbl="parChTrans1D2" presStyleIdx="0" presStyleCnt="3"/>
      <dgm:spPr/>
      <dgm:t>
        <a:bodyPr/>
        <a:lstStyle/>
        <a:p>
          <a:endParaRPr lang="es-ES"/>
        </a:p>
      </dgm:t>
    </dgm:pt>
    <dgm:pt modelId="{63D2D621-2B65-4F9F-BEBF-DDBB936C9C77}" type="pres">
      <dgm:prSet presAssocID="{C4C6122A-7919-4AA5-828C-ED26CD1EFCC2}" presName="connTx" presStyleLbl="parChTrans1D2" presStyleIdx="0" presStyleCnt="3"/>
      <dgm:spPr/>
      <dgm:t>
        <a:bodyPr/>
        <a:lstStyle/>
        <a:p>
          <a:endParaRPr lang="es-ES"/>
        </a:p>
      </dgm:t>
    </dgm:pt>
    <dgm:pt modelId="{5A9B981C-1A83-448C-AD21-7FC4B565FD40}" type="pres">
      <dgm:prSet presAssocID="{D9179432-6C77-4383-8B1E-DEA825C9041A}" presName="root2" presStyleCnt="0"/>
      <dgm:spPr/>
    </dgm:pt>
    <dgm:pt modelId="{12915855-AA6A-44F9-8961-033EB269A2BA}" type="pres">
      <dgm:prSet presAssocID="{D9179432-6C77-4383-8B1E-DEA825C9041A}" presName="LevelTwoTextNode" presStyleLbl="node2" presStyleIdx="0" presStyleCnt="3">
        <dgm:presLayoutVars>
          <dgm:chPref val="3"/>
        </dgm:presLayoutVars>
      </dgm:prSet>
      <dgm:spPr/>
      <dgm:t>
        <a:bodyPr/>
        <a:lstStyle/>
        <a:p>
          <a:endParaRPr lang="es-ES"/>
        </a:p>
      </dgm:t>
    </dgm:pt>
    <dgm:pt modelId="{FB716AC1-2FCF-4D63-90F9-58B75C5C35BF}" type="pres">
      <dgm:prSet presAssocID="{D9179432-6C77-4383-8B1E-DEA825C9041A}" presName="level3hierChild" presStyleCnt="0"/>
      <dgm:spPr/>
    </dgm:pt>
    <dgm:pt modelId="{793272E0-7B2F-450F-94C0-B73A03FC030A}" type="pres">
      <dgm:prSet presAssocID="{797DB14D-0FF0-44BC-8E55-4143538A77A5}" presName="conn2-1" presStyleLbl="parChTrans1D2" presStyleIdx="1" presStyleCnt="3"/>
      <dgm:spPr/>
      <dgm:t>
        <a:bodyPr/>
        <a:lstStyle/>
        <a:p>
          <a:endParaRPr lang="es-ES"/>
        </a:p>
      </dgm:t>
    </dgm:pt>
    <dgm:pt modelId="{687732E8-00D2-40B1-8F3F-BD2ABF465B55}" type="pres">
      <dgm:prSet presAssocID="{797DB14D-0FF0-44BC-8E55-4143538A77A5}" presName="connTx" presStyleLbl="parChTrans1D2" presStyleIdx="1" presStyleCnt="3"/>
      <dgm:spPr/>
      <dgm:t>
        <a:bodyPr/>
        <a:lstStyle/>
        <a:p>
          <a:endParaRPr lang="es-ES"/>
        </a:p>
      </dgm:t>
    </dgm:pt>
    <dgm:pt modelId="{34141F4B-E68C-4EAE-9E92-4236BE901EF9}" type="pres">
      <dgm:prSet presAssocID="{5739A9A0-DC33-4EDF-A9B7-99C07B5505EF}" presName="root2" presStyleCnt="0"/>
      <dgm:spPr/>
    </dgm:pt>
    <dgm:pt modelId="{D1A6113E-5D3E-4D08-A2E1-12455E909D96}" type="pres">
      <dgm:prSet presAssocID="{5739A9A0-DC33-4EDF-A9B7-99C07B5505EF}" presName="LevelTwoTextNode" presStyleLbl="node2" presStyleIdx="1" presStyleCnt="3">
        <dgm:presLayoutVars>
          <dgm:chPref val="3"/>
        </dgm:presLayoutVars>
      </dgm:prSet>
      <dgm:spPr/>
      <dgm:t>
        <a:bodyPr/>
        <a:lstStyle/>
        <a:p>
          <a:endParaRPr lang="es-ES"/>
        </a:p>
      </dgm:t>
    </dgm:pt>
    <dgm:pt modelId="{784BEB7B-5E16-40A7-AB3F-46FD1A6512B1}" type="pres">
      <dgm:prSet presAssocID="{5739A9A0-DC33-4EDF-A9B7-99C07B5505EF}" presName="level3hierChild" presStyleCnt="0"/>
      <dgm:spPr/>
    </dgm:pt>
    <dgm:pt modelId="{FCEE8438-E482-4271-AE4F-296D704032CB}" type="pres">
      <dgm:prSet presAssocID="{BD4EF279-D841-46E1-AD93-E29B0692B7FE}" presName="conn2-1" presStyleLbl="parChTrans1D2" presStyleIdx="2" presStyleCnt="3"/>
      <dgm:spPr/>
      <dgm:t>
        <a:bodyPr/>
        <a:lstStyle/>
        <a:p>
          <a:endParaRPr lang="es-ES"/>
        </a:p>
      </dgm:t>
    </dgm:pt>
    <dgm:pt modelId="{1158843A-F79F-43F0-959A-DBAF10F63DE9}" type="pres">
      <dgm:prSet presAssocID="{BD4EF279-D841-46E1-AD93-E29B0692B7FE}" presName="connTx" presStyleLbl="parChTrans1D2" presStyleIdx="2" presStyleCnt="3"/>
      <dgm:spPr/>
      <dgm:t>
        <a:bodyPr/>
        <a:lstStyle/>
        <a:p>
          <a:endParaRPr lang="es-ES"/>
        </a:p>
      </dgm:t>
    </dgm:pt>
    <dgm:pt modelId="{FBD261D2-2803-4244-8149-32343D6EA40D}" type="pres">
      <dgm:prSet presAssocID="{FB96156B-CE10-4CE5-A1DB-DB678321734A}" presName="root2" presStyleCnt="0"/>
      <dgm:spPr/>
    </dgm:pt>
    <dgm:pt modelId="{F3071615-49B7-47DB-BF11-0BFB8DA6C95C}" type="pres">
      <dgm:prSet presAssocID="{FB96156B-CE10-4CE5-A1DB-DB678321734A}" presName="LevelTwoTextNode" presStyleLbl="node2" presStyleIdx="2" presStyleCnt="3">
        <dgm:presLayoutVars>
          <dgm:chPref val="3"/>
        </dgm:presLayoutVars>
      </dgm:prSet>
      <dgm:spPr/>
      <dgm:t>
        <a:bodyPr/>
        <a:lstStyle/>
        <a:p>
          <a:endParaRPr lang="es-ES"/>
        </a:p>
      </dgm:t>
    </dgm:pt>
    <dgm:pt modelId="{A7E5CDBE-00C5-4BD8-B591-DE71541B77C8}" type="pres">
      <dgm:prSet presAssocID="{FB96156B-CE10-4CE5-A1DB-DB678321734A}" presName="level3hierChild" presStyleCnt="0"/>
      <dgm:spPr/>
    </dgm:pt>
  </dgm:ptLst>
  <dgm:cxnLst>
    <dgm:cxn modelId="{C83446D8-3518-43E6-A61C-F869767B25C4}" type="presOf" srcId="{5739A9A0-DC33-4EDF-A9B7-99C07B5505EF}" destId="{D1A6113E-5D3E-4D08-A2E1-12455E909D96}" srcOrd="0" destOrd="0" presId="urn:microsoft.com/office/officeart/2005/8/layout/hierarchy2"/>
    <dgm:cxn modelId="{B3B90C34-FCBC-40CC-A111-4959C40E040C}" type="presOf" srcId="{7CD26989-6B82-435E-9D2A-3F94A887394A}" destId="{3CD2A272-80FD-4535-9F85-925F72BD5F26}" srcOrd="0" destOrd="0" presId="urn:microsoft.com/office/officeart/2005/8/layout/hierarchy2"/>
    <dgm:cxn modelId="{351A352B-735A-449F-9EDF-67881ABAFCBE}" srcId="{A17FB8E6-0949-43AE-93C1-538C78DEDE8C}" destId="{7CD26989-6B82-435E-9D2A-3F94A887394A}" srcOrd="2" destOrd="0" parTransId="{BE58712C-FA22-4A23-A27A-DE10A0195B4C}" sibTransId="{7BFE4183-BCA6-454D-BE6E-D8B5D490D722}"/>
    <dgm:cxn modelId="{63A1DC55-BF09-416A-BA60-EA1A0DE08F06}" type="presOf" srcId="{BD4EF279-D841-46E1-AD93-E29B0692B7FE}" destId="{FCEE8438-E482-4271-AE4F-296D704032CB}" srcOrd="0" destOrd="0" presId="urn:microsoft.com/office/officeart/2005/8/layout/hierarchy2"/>
    <dgm:cxn modelId="{9293975A-C90A-4901-BB96-DA78BC6B559A}" srcId="{C6CC965E-1B80-4F01-9AC1-ADE099D4B482}" destId="{5739A9A0-DC33-4EDF-A9B7-99C07B5505EF}" srcOrd="1" destOrd="0" parTransId="{797DB14D-0FF0-44BC-8E55-4143538A77A5}" sibTransId="{53C9E37D-D972-42A8-8610-A90829BBD049}"/>
    <dgm:cxn modelId="{8F38E752-5A0F-4060-910E-22A09665B137}" srcId="{C6CC965E-1B80-4F01-9AC1-ADE099D4B482}" destId="{D9179432-6C77-4383-8B1E-DEA825C9041A}" srcOrd="0" destOrd="0" parTransId="{C4C6122A-7919-4AA5-828C-ED26CD1EFCC2}" sibTransId="{0F38CCDC-EC3A-4961-BC95-7D4FA9625D84}"/>
    <dgm:cxn modelId="{1E64087B-67D0-42A4-A8FE-B9ED680FACC9}" srcId="{A17FB8E6-0949-43AE-93C1-538C78DEDE8C}" destId="{9B962895-BE40-4423-9F8D-B1B2A8F38F71}" srcOrd="0" destOrd="0" parTransId="{F17C2ABD-756E-42D8-8A1B-FFC9E1F350F3}" sibTransId="{617DB2EE-6FE1-498B-BD25-FA60DED84E25}"/>
    <dgm:cxn modelId="{AEED8839-2A14-404A-AD58-357418034B42}" type="presOf" srcId="{9B962895-BE40-4423-9F8D-B1B2A8F38F71}" destId="{CB612D85-1090-4C84-8F4F-38545B24D1C2}" srcOrd="0" destOrd="0" presId="urn:microsoft.com/office/officeart/2005/8/layout/hierarchy2"/>
    <dgm:cxn modelId="{5504DE16-9B18-440C-B7E2-37E08A9A0875}" srcId="{C6CC965E-1B80-4F01-9AC1-ADE099D4B482}" destId="{FB96156B-CE10-4CE5-A1DB-DB678321734A}" srcOrd="2" destOrd="0" parTransId="{BD4EF279-D841-46E1-AD93-E29B0692B7FE}" sibTransId="{2146C136-3C81-4B41-8510-8CAFD02DD52B}"/>
    <dgm:cxn modelId="{8630F2F2-BD94-4E88-81E2-6F98CB32C80D}" type="presOf" srcId="{C6CC965E-1B80-4F01-9AC1-ADE099D4B482}" destId="{B4CF34CF-642C-476C-906B-8C42CCC75A23}" srcOrd="0" destOrd="0" presId="urn:microsoft.com/office/officeart/2005/8/layout/hierarchy2"/>
    <dgm:cxn modelId="{7569B890-8E01-4D4F-AAF8-5D8AE374ABBC}" type="presOf" srcId="{A17FB8E6-0949-43AE-93C1-538C78DEDE8C}" destId="{D5B3B652-10D7-45E9-9670-EB06C81A901B}" srcOrd="0" destOrd="0" presId="urn:microsoft.com/office/officeart/2005/8/layout/hierarchy2"/>
    <dgm:cxn modelId="{1F4A6E65-A957-4EAF-AB9B-CD3F2BA9D50E}" type="presOf" srcId="{C4C6122A-7919-4AA5-828C-ED26CD1EFCC2}" destId="{193FC3BB-7D5C-4119-BFA4-3D92DE538183}" srcOrd="0" destOrd="0" presId="urn:microsoft.com/office/officeart/2005/8/layout/hierarchy2"/>
    <dgm:cxn modelId="{52E8C2EC-1A8B-44DC-B185-DEC92B09A2B0}" type="presOf" srcId="{FB96156B-CE10-4CE5-A1DB-DB678321734A}" destId="{F3071615-49B7-47DB-BF11-0BFB8DA6C95C}" srcOrd="0" destOrd="0" presId="urn:microsoft.com/office/officeart/2005/8/layout/hierarchy2"/>
    <dgm:cxn modelId="{57170B02-54E5-4D3A-9388-6B1FB25DD7A6}" type="presOf" srcId="{C4C6122A-7919-4AA5-828C-ED26CD1EFCC2}" destId="{63D2D621-2B65-4F9F-BEBF-DDBB936C9C77}" srcOrd="1" destOrd="0" presId="urn:microsoft.com/office/officeart/2005/8/layout/hierarchy2"/>
    <dgm:cxn modelId="{DB4F0187-C5E2-4ED0-98EC-2D6B09C6A3E5}" type="presOf" srcId="{797DB14D-0FF0-44BC-8E55-4143538A77A5}" destId="{687732E8-00D2-40B1-8F3F-BD2ABF465B55}" srcOrd="1" destOrd="0" presId="urn:microsoft.com/office/officeart/2005/8/layout/hierarchy2"/>
    <dgm:cxn modelId="{166B09CC-EDC7-41A5-92CB-8187DCC35D2C}" type="presOf" srcId="{BD4EF279-D841-46E1-AD93-E29B0692B7FE}" destId="{1158843A-F79F-43F0-959A-DBAF10F63DE9}" srcOrd="1" destOrd="0" presId="urn:microsoft.com/office/officeart/2005/8/layout/hierarchy2"/>
    <dgm:cxn modelId="{1B38E4EC-4BA5-442D-9CFA-5C786C7A065B}" srcId="{A17FB8E6-0949-43AE-93C1-538C78DEDE8C}" destId="{C6CC965E-1B80-4F01-9AC1-ADE099D4B482}" srcOrd="3" destOrd="0" parTransId="{1D19523C-177B-477F-8196-060CFF0F3852}" sibTransId="{9E52583D-B50B-4A39-82A8-26CD597E2AB5}"/>
    <dgm:cxn modelId="{FAD22136-7CD0-47B8-9ED3-9FF0EA8AB85D}" srcId="{A17FB8E6-0949-43AE-93C1-538C78DEDE8C}" destId="{1D78548E-87C2-4A81-AB5E-ED09188B4704}" srcOrd="1" destOrd="0" parTransId="{565E4319-2E8B-4562-BB35-0B989A13FA48}" sibTransId="{C36FBC0C-2BCF-4660-97A6-DB61FF31CC20}"/>
    <dgm:cxn modelId="{730323B7-BCD7-43FD-A74B-8916584F2FB5}" type="presOf" srcId="{D9179432-6C77-4383-8B1E-DEA825C9041A}" destId="{12915855-AA6A-44F9-8961-033EB269A2BA}" srcOrd="0" destOrd="0" presId="urn:microsoft.com/office/officeart/2005/8/layout/hierarchy2"/>
    <dgm:cxn modelId="{8758E1BC-F084-45D4-93B9-9CC2B3826259}" type="presOf" srcId="{797DB14D-0FF0-44BC-8E55-4143538A77A5}" destId="{793272E0-7B2F-450F-94C0-B73A03FC030A}" srcOrd="0" destOrd="0" presId="urn:microsoft.com/office/officeart/2005/8/layout/hierarchy2"/>
    <dgm:cxn modelId="{3A0B9805-6F51-423C-83B8-A4EA6E4CF197}" type="presOf" srcId="{1D78548E-87C2-4A81-AB5E-ED09188B4704}" destId="{B3358F97-E78D-432A-A06E-1EB0D0FD6354}" srcOrd="0" destOrd="0" presId="urn:microsoft.com/office/officeart/2005/8/layout/hierarchy2"/>
    <dgm:cxn modelId="{A7542895-65AD-4804-A164-404FF91EA76C}" type="presParOf" srcId="{D5B3B652-10D7-45E9-9670-EB06C81A901B}" destId="{993E8E39-F4AD-4A5B-8643-9517CAC17033}" srcOrd="0" destOrd="0" presId="urn:microsoft.com/office/officeart/2005/8/layout/hierarchy2"/>
    <dgm:cxn modelId="{790F514A-C4FE-4DA3-A588-7FBEA48BF40A}" type="presParOf" srcId="{993E8E39-F4AD-4A5B-8643-9517CAC17033}" destId="{CB612D85-1090-4C84-8F4F-38545B24D1C2}" srcOrd="0" destOrd="0" presId="urn:microsoft.com/office/officeart/2005/8/layout/hierarchy2"/>
    <dgm:cxn modelId="{602C0584-B57D-4402-B5AF-8F55BE028C5E}" type="presParOf" srcId="{993E8E39-F4AD-4A5B-8643-9517CAC17033}" destId="{3246C0E5-D806-429B-B421-85F71E5BD71A}" srcOrd="1" destOrd="0" presId="urn:microsoft.com/office/officeart/2005/8/layout/hierarchy2"/>
    <dgm:cxn modelId="{C6D82D41-34A1-48FC-A579-13EF222E6FA7}" type="presParOf" srcId="{D5B3B652-10D7-45E9-9670-EB06C81A901B}" destId="{D08D3D91-0CF6-46A3-9196-12E8ABD5FC82}" srcOrd="1" destOrd="0" presId="urn:microsoft.com/office/officeart/2005/8/layout/hierarchy2"/>
    <dgm:cxn modelId="{700E5691-047C-44B7-A6D5-61B0450569F7}" type="presParOf" srcId="{D08D3D91-0CF6-46A3-9196-12E8ABD5FC82}" destId="{B3358F97-E78D-432A-A06E-1EB0D0FD6354}" srcOrd="0" destOrd="0" presId="urn:microsoft.com/office/officeart/2005/8/layout/hierarchy2"/>
    <dgm:cxn modelId="{12AA4D37-34EA-43CA-BC40-40EFC77E6BEF}" type="presParOf" srcId="{D08D3D91-0CF6-46A3-9196-12E8ABD5FC82}" destId="{58C9321F-5EE7-45DD-AA04-6E9EE5A4018C}" srcOrd="1" destOrd="0" presId="urn:microsoft.com/office/officeart/2005/8/layout/hierarchy2"/>
    <dgm:cxn modelId="{E79563FA-EA5E-4EB5-8052-F07E32E0D219}" type="presParOf" srcId="{D5B3B652-10D7-45E9-9670-EB06C81A901B}" destId="{5F55BF1E-A845-4925-A2D5-5108EC86F2BF}" srcOrd="2" destOrd="0" presId="urn:microsoft.com/office/officeart/2005/8/layout/hierarchy2"/>
    <dgm:cxn modelId="{3965B123-160A-4B1B-A05C-4D4D864C32B7}" type="presParOf" srcId="{5F55BF1E-A845-4925-A2D5-5108EC86F2BF}" destId="{3CD2A272-80FD-4535-9F85-925F72BD5F26}" srcOrd="0" destOrd="0" presId="urn:microsoft.com/office/officeart/2005/8/layout/hierarchy2"/>
    <dgm:cxn modelId="{2D2646B5-988F-482F-93A0-D1BE1C64B2FB}" type="presParOf" srcId="{5F55BF1E-A845-4925-A2D5-5108EC86F2BF}" destId="{E9BF4C91-B6D6-41BD-9F93-6A8B6083456C}" srcOrd="1" destOrd="0" presId="urn:microsoft.com/office/officeart/2005/8/layout/hierarchy2"/>
    <dgm:cxn modelId="{AE8005E6-6F7B-4CF2-9574-3A7ECAD4E022}" type="presParOf" srcId="{D5B3B652-10D7-45E9-9670-EB06C81A901B}" destId="{6F6075B0-76A6-4922-A825-AD5D818E5AF6}" srcOrd="3" destOrd="0" presId="urn:microsoft.com/office/officeart/2005/8/layout/hierarchy2"/>
    <dgm:cxn modelId="{DE426A73-09F9-4449-9FCB-0CD4389DE8A7}" type="presParOf" srcId="{6F6075B0-76A6-4922-A825-AD5D818E5AF6}" destId="{B4CF34CF-642C-476C-906B-8C42CCC75A23}" srcOrd="0" destOrd="0" presId="urn:microsoft.com/office/officeart/2005/8/layout/hierarchy2"/>
    <dgm:cxn modelId="{BE822898-8458-4E67-9A8D-C0751EE9899B}" type="presParOf" srcId="{6F6075B0-76A6-4922-A825-AD5D818E5AF6}" destId="{9534D128-34F6-4D38-9798-64DCC3CEE676}" srcOrd="1" destOrd="0" presId="urn:microsoft.com/office/officeart/2005/8/layout/hierarchy2"/>
    <dgm:cxn modelId="{22387619-61ED-4081-8F98-8AFA5F21820A}" type="presParOf" srcId="{9534D128-34F6-4D38-9798-64DCC3CEE676}" destId="{193FC3BB-7D5C-4119-BFA4-3D92DE538183}" srcOrd="0" destOrd="0" presId="urn:microsoft.com/office/officeart/2005/8/layout/hierarchy2"/>
    <dgm:cxn modelId="{27B998A0-3A4C-4B4A-94CB-6762C71C7BCF}" type="presParOf" srcId="{193FC3BB-7D5C-4119-BFA4-3D92DE538183}" destId="{63D2D621-2B65-4F9F-BEBF-DDBB936C9C77}" srcOrd="0" destOrd="0" presId="urn:microsoft.com/office/officeart/2005/8/layout/hierarchy2"/>
    <dgm:cxn modelId="{E458BD4D-C34E-432D-8911-8F35A48CA757}" type="presParOf" srcId="{9534D128-34F6-4D38-9798-64DCC3CEE676}" destId="{5A9B981C-1A83-448C-AD21-7FC4B565FD40}" srcOrd="1" destOrd="0" presId="urn:microsoft.com/office/officeart/2005/8/layout/hierarchy2"/>
    <dgm:cxn modelId="{B7B12C60-90BF-4C63-BE9B-A78459403AE6}" type="presParOf" srcId="{5A9B981C-1A83-448C-AD21-7FC4B565FD40}" destId="{12915855-AA6A-44F9-8961-033EB269A2BA}" srcOrd="0" destOrd="0" presId="urn:microsoft.com/office/officeart/2005/8/layout/hierarchy2"/>
    <dgm:cxn modelId="{A428D818-3522-48AC-B3CF-ACA52BB6B143}" type="presParOf" srcId="{5A9B981C-1A83-448C-AD21-7FC4B565FD40}" destId="{FB716AC1-2FCF-4D63-90F9-58B75C5C35BF}" srcOrd="1" destOrd="0" presId="urn:microsoft.com/office/officeart/2005/8/layout/hierarchy2"/>
    <dgm:cxn modelId="{15E21BC6-0EE4-4C58-A0AD-70E77205F5EE}" type="presParOf" srcId="{9534D128-34F6-4D38-9798-64DCC3CEE676}" destId="{793272E0-7B2F-450F-94C0-B73A03FC030A}" srcOrd="2" destOrd="0" presId="urn:microsoft.com/office/officeart/2005/8/layout/hierarchy2"/>
    <dgm:cxn modelId="{7BA7CC6D-68F2-4D1D-B12F-A38B8EC71DA5}" type="presParOf" srcId="{793272E0-7B2F-450F-94C0-B73A03FC030A}" destId="{687732E8-00D2-40B1-8F3F-BD2ABF465B55}" srcOrd="0" destOrd="0" presId="urn:microsoft.com/office/officeart/2005/8/layout/hierarchy2"/>
    <dgm:cxn modelId="{0531A742-F1F1-4AF0-B65F-0D842D44C962}" type="presParOf" srcId="{9534D128-34F6-4D38-9798-64DCC3CEE676}" destId="{34141F4B-E68C-4EAE-9E92-4236BE901EF9}" srcOrd="3" destOrd="0" presId="urn:microsoft.com/office/officeart/2005/8/layout/hierarchy2"/>
    <dgm:cxn modelId="{83A632A2-9E13-431B-ACC1-3C75CF70F3F8}" type="presParOf" srcId="{34141F4B-E68C-4EAE-9E92-4236BE901EF9}" destId="{D1A6113E-5D3E-4D08-A2E1-12455E909D96}" srcOrd="0" destOrd="0" presId="urn:microsoft.com/office/officeart/2005/8/layout/hierarchy2"/>
    <dgm:cxn modelId="{48828E57-48B7-4FE1-A708-AF699AF71D23}" type="presParOf" srcId="{34141F4B-E68C-4EAE-9E92-4236BE901EF9}" destId="{784BEB7B-5E16-40A7-AB3F-46FD1A6512B1}" srcOrd="1" destOrd="0" presId="urn:microsoft.com/office/officeart/2005/8/layout/hierarchy2"/>
    <dgm:cxn modelId="{B4B8F9BF-5C87-44DF-8DC3-13A33AFDC39B}" type="presParOf" srcId="{9534D128-34F6-4D38-9798-64DCC3CEE676}" destId="{FCEE8438-E482-4271-AE4F-296D704032CB}" srcOrd="4" destOrd="0" presId="urn:microsoft.com/office/officeart/2005/8/layout/hierarchy2"/>
    <dgm:cxn modelId="{A860C29B-7B58-4434-8DD7-631CA1413992}" type="presParOf" srcId="{FCEE8438-E482-4271-AE4F-296D704032CB}" destId="{1158843A-F79F-43F0-959A-DBAF10F63DE9}" srcOrd="0" destOrd="0" presId="urn:microsoft.com/office/officeart/2005/8/layout/hierarchy2"/>
    <dgm:cxn modelId="{3CD7B0AD-CA40-4B87-A4D2-1AC4889188CC}" type="presParOf" srcId="{9534D128-34F6-4D38-9798-64DCC3CEE676}" destId="{FBD261D2-2803-4244-8149-32343D6EA40D}" srcOrd="5" destOrd="0" presId="urn:microsoft.com/office/officeart/2005/8/layout/hierarchy2"/>
    <dgm:cxn modelId="{6D73D857-3938-4E30-89F5-21011ED6E55D}" type="presParOf" srcId="{FBD261D2-2803-4244-8149-32343D6EA40D}" destId="{F3071615-49B7-47DB-BF11-0BFB8DA6C95C}" srcOrd="0" destOrd="0" presId="urn:microsoft.com/office/officeart/2005/8/layout/hierarchy2"/>
    <dgm:cxn modelId="{470B86CB-357A-4486-BCE0-1E97FC4D14DA}" type="presParOf" srcId="{FBD261D2-2803-4244-8149-32343D6EA40D}" destId="{A7E5CDBE-00C5-4BD8-B591-DE71541B77C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35FE6E5-9A27-462D-A8ED-20269B5E2413}"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ES"/>
        </a:p>
      </dgm:t>
    </dgm:pt>
    <dgm:pt modelId="{A11E12EE-8E56-4E65-9D2E-6565EF9BD44E}">
      <dgm:prSet phldrT="[Texto]"/>
      <dgm:spPr/>
      <dgm:t>
        <a:bodyPr/>
        <a:lstStyle/>
        <a:p>
          <a:r>
            <a:rPr lang="es-ES" dirty="0" smtClean="0"/>
            <a:t>Procedimientos</a:t>
          </a:r>
          <a:endParaRPr lang="es-ES" dirty="0"/>
        </a:p>
      </dgm:t>
    </dgm:pt>
    <dgm:pt modelId="{C09CCE27-971E-4035-90AA-B46AFBDBDD72}" type="parTrans" cxnId="{47BE8D56-8A95-4219-A356-96A3CEC59732}">
      <dgm:prSet/>
      <dgm:spPr/>
      <dgm:t>
        <a:bodyPr/>
        <a:lstStyle/>
        <a:p>
          <a:endParaRPr lang="es-ES"/>
        </a:p>
      </dgm:t>
    </dgm:pt>
    <dgm:pt modelId="{CBDC1D91-5470-4811-A193-DC300AAE597C}" type="sibTrans" cxnId="{47BE8D56-8A95-4219-A356-96A3CEC59732}">
      <dgm:prSet/>
      <dgm:spPr/>
      <dgm:t>
        <a:bodyPr/>
        <a:lstStyle/>
        <a:p>
          <a:endParaRPr lang="es-ES"/>
        </a:p>
      </dgm:t>
    </dgm:pt>
    <dgm:pt modelId="{8A5BCA0B-957F-4326-A3B8-60D1234A8F0D}">
      <dgm:prSet phldrT="[Texto]"/>
      <dgm:spPr/>
      <dgm:t>
        <a:bodyPr/>
        <a:lstStyle/>
        <a:p>
          <a:r>
            <a:rPr lang="es-ES" dirty="0" smtClean="0"/>
            <a:t>Fechas</a:t>
          </a:r>
          <a:endParaRPr lang="es-ES" dirty="0"/>
        </a:p>
      </dgm:t>
    </dgm:pt>
    <dgm:pt modelId="{D30DF020-C834-4B3C-9828-CAE4AA4719D0}" type="parTrans" cxnId="{2302270B-7040-4B53-85DD-AB3CA0B1A2E3}">
      <dgm:prSet/>
      <dgm:spPr/>
      <dgm:t>
        <a:bodyPr/>
        <a:lstStyle/>
        <a:p>
          <a:endParaRPr lang="es-ES"/>
        </a:p>
      </dgm:t>
    </dgm:pt>
    <dgm:pt modelId="{0A6293F9-F7E0-4F6A-93E3-2A31C37C3392}" type="sibTrans" cxnId="{2302270B-7040-4B53-85DD-AB3CA0B1A2E3}">
      <dgm:prSet/>
      <dgm:spPr/>
      <dgm:t>
        <a:bodyPr/>
        <a:lstStyle/>
        <a:p>
          <a:endParaRPr lang="es-ES"/>
        </a:p>
      </dgm:t>
    </dgm:pt>
    <dgm:pt modelId="{D6D83D82-44EE-4484-A561-331F3D790CAC}">
      <dgm:prSet phldrT="[Texto]"/>
      <dgm:spPr/>
      <dgm:t>
        <a:bodyPr/>
        <a:lstStyle/>
        <a:p>
          <a:r>
            <a:rPr lang="es-ES" dirty="0" smtClean="0"/>
            <a:t>Informes</a:t>
          </a:r>
          <a:endParaRPr lang="es-ES" dirty="0"/>
        </a:p>
      </dgm:t>
    </dgm:pt>
    <dgm:pt modelId="{55EFD4B7-389F-44F4-9397-874372876630}" type="parTrans" cxnId="{EF8233ED-73C4-41A5-AAFA-1EAFE3BD466E}">
      <dgm:prSet/>
      <dgm:spPr/>
      <dgm:t>
        <a:bodyPr/>
        <a:lstStyle/>
        <a:p>
          <a:endParaRPr lang="es-ES"/>
        </a:p>
      </dgm:t>
    </dgm:pt>
    <dgm:pt modelId="{05DCFD96-9839-43E8-A815-0892F6FA6E18}" type="sibTrans" cxnId="{EF8233ED-73C4-41A5-AAFA-1EAFE3BD466E}">
      <dgm:prSet/>
      <dgm:spPr/>
      <dgm:t>
        <a:bodyPr/>
        <a:lstStyle/>
        <a:p>
          <a:endParaRPr lang="es-ES"/>
        </a:p>
      </dgm:t>
    </dgm:pt>
    <dgm:pt modelId="{336E1611-C915-45EB-B141-66C7ED66E197}" type="pres">
      <dgm:prSet presAssocID="{835FE6E5-9A27-462D-A8ED-20269B5E2413}" presName="Name0" presStyleCnt="0">
        <dgm:presLayoutVars>
          <dgm:dir/>
          <dgm:resizeHandles val="exact"/>
        </dgm:presLayoutVars>
      </dgm:prSet>
      <dgm:spPr/>
      <dgm:t>
        <a:bodyPr/>
        <a:lstStyle/>
        <a:p>
          <a:endParaRPr lang="es-ES"/>
        </a:p>
      </dgm:t>
    </dgm:pt>
    <dgm:pt modelId="{968E063D-B303-4424-8C69-5F948CB8359F}" type="pres">
      <dgm:prSet presAssocID="{A11E12EE-8E56-4E65-9D2E-6565EF9BD44E}" presName="composite" presStyleCnt="0"/>
      <dgm:spPr/>
    </dgm:pt>
    <dgm:pt modelId="{130F4FF7-9D9C-40DD-A91F-C0F6AE4A4FC9}" type="pres">
      <dgm:prSet presAssocID="{A11E12EE-8E56-4E65-9D2E-6565EF9BD44E}" presName="rect1"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pt>
    <dgm:pt modelId="{96F31F49-25A5-4629-B237-85AFE6AAC24B}" type="pres">
      <dgm:prSet presAssocID="{A11E12EE-8E56-4E65-9D2E-6565EF9BD44E}" presName="wedgeRectCallout1" presStyleLbl="node1" presStyleIdx="0" presStyleCnt="3">
        <dgm:presLayoutVars>
          <dgm:bulletEnabled val="1"/>
        </dgm:presLayoutVars>
      </dgm:prSet>
      <dgm:spPr/>
      <dgm:t>
        <a:bodyPr/>
        <a:lstStyle/>
        <a:p>
          <a:endParaRPr lang="es-ES"/>
        </a:p>
      </dgm:t>
    </dgm:pt>
    <dgm:pt modelId="{C72B4807-FC52-4830-9648-C2CB71B75797}" type="pres">
      <dgm:prSet presAssocID="{CBDC1D91-5470-4811-A193-DC300AAE597C}" presName="sibTrans" presStyleCnt="0"/>
      <dgm:spPr/>
    </dgm:pt>
    <dgm:pt modelId="{D5E61C1B-2E27-47D6-AEB5-C2AD893CB9A9}" type="pres">
      <dgm:prSet presAssocID="{8A5BCA0B-957F-4326-A3B8-60D1234A8F0D}" presName="composite" presStyleCnt="0"/>
      <dgm:spPr/>
    </dgm:pt>
    <dgm:pt modelId="{FECC9A31-DC53-4B4C-AAFA-8CB463B913B5}" type="pres">
      <dgm:prSet presAssocID="{8A5BCA0B-957F-4326-A3B8-60D1234A8F0D}" presName="rect1"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F224DDDE-4051-49BC-87F5-3802E73A97FD}" type="pres">
      <dgm:prSet presAssocID="{8A5BCA0B-957F-4326-A3B8-60D1234A8F0D}" presName="wedgeRectCallout1" presStyleLbl="node1" presStyleIdx="1" presStyleCnt="3">
        <dgm:presLayoutVars>
          <dgm:bulletEnabled val="1"/>
        </dgm:presLayoutVars>
      </dgm:prSet>
      <dgm:spPr/>
      <dgm:t>
        <a:bodyPr/>
        <a:lstStyle/>
        <a:p>
          <a:endParaRPr lang="es-ES"/>
        </a:p>
      </dgm:t>
    </dgm:pt>
    <dgm:pt modelId="{20975FE8-428D-4DBD-B5D9-6057A8B7295A}" type="pres">
      <dgm:prSet presAssocID="{0A6293F9-F7E0-4F6A-93E3-2A31C37C3392}" presName="sibTrans" presStyleCnt="0"/>
      <dgm:spPr/>
    </dgm:pt>
    <dgm:pt modelId="{01AE9E66-7ED5-436F-AC45-1323E2729EE7}" type="pres">
      <dgm:prSet presAssocID="{D6D83D82-44EE-4484-A561-331F3D790CAC}" presName="composite" presStyleCnt="0"/>
      <dgm:spPr/>
    </dgm:pt>
    <dgm:pt modelId="{A3DC65F8-37B3-4894-B327-D32D9B809FED}" type="pres">
      <dgm:prSet presAssocID="{D6D83D82-44EE-4484-A561-331F3D790CAC}" presName="rect1"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dgm:spPr>
    </dgm:pt>
    <dgm:pt modelId="{1FB5B3E5-BE3B-4640-BC4C-8F4113497843}" type="pres">
      <dgm:prSet presAssocID="{D6D83D82-44EE-4484-A561-331F3D790CAC}" presName="wedgeRectCallout1" presStyleLbl="node1" presStyleIdx="2" presStyleCnt="3">
        <dgm:presLayoutVars>
          <dgm:bulletEnabled val="1"/>
        </dgm:presLayoutVars>
      </dgm:prSet>
      <dgm:spPr/>
      <dgm:t>
        <a:bodyPr/>
        <a:lstStyle/>
        <a:p>
          <a:endParaRPr lang="es-ES"/>
        </a:p>
      </dgm:t>
    </dgm:pt>
  </dgm:ptLst>
  <dgm:cxnLst>
    <dgm:cxn modelId="{EF8233ED-73C4-41A5-AAFA-1EAFE3BD466E}" srcId="{835FE6E5-9A27-462D-A8ED-20269B5E2413}" destId="{D6D83D82-44EE-4484-A561-331F3D790CAC}" srcOrd="2" destOrd="0" parTransId="{55EFD4B7-389F-44F4-9397-874372876630}" sibTransId="{05DCFD96-9839-43E8-A815-0892F6FA6E18}"/>
    <dgm:cxn modelId="{424B3C66-AFC2-4C25-B7AD-C363D9997B21}" type="presOf" srcId="{835FE6E5-9A27-462D-A8ED-20269B5E2413}" destId="{336E1611-C915-45EB-B141-66C7ED66E197}" srcOrd="0" destOrd="0" presId="urn:microsoft.com/office/officeart/2008/layout/BendingPictureCaptionList"/>
    <dgm:cxn modelId="{47BE8D56-8A95-4219-A356-96A3CEC59732}" srcId="{835FE6E5-9A27-462D-A8ED-20269B5E2413}" destId="{A11E12EE-8E56-4E65-9D2E-6565EF9BD44E}" srcOrd="0" destOrd="0" parTransId="{C09CCE27-971E-4035-90AA-B46AFBDBDD72}" sibTransId="{CBDC1D91-5470-4811-A193-DC300AAE597C}"/>
    <dgm:cxn modelId="{2302270B-7040-4B53-85DD-AB3CA0B1A2E3}" srcId="{835FE6E5-9A27-462D-A8ED-20269B5E2413}" destId="{8A5BCA0B-957F-4326-A3B8-60D1234A8F0D}" srcOrd="1" destOrd="0" parTransId="{D30DF020-C834-4B3C-9828-CAE4AA4719D0}" sibTransId="{0A6293F9-F7E0-4F6A-93E3-2A31C37C3392}"/>
    <dgm:cxn modelId="{B218A99B-E48D-4DF8-9172-59EB1DC13C33}" type="presOf" srcId="{8A5BCA0B-957F-4326-A3B8-60D1234A8F0D}" destId="{F224DDDE-4051-49BC-87F5-3802E73A97FD}" srcOrd="0" destOrd="0" presId="urn:microsoft.com/office/officeart/2008/layout/BendingPictureCaptionList"/>
    <dgm:cxn modelId="{55C7DA05-2C95-4A20-8C21-B9B63B9A9504}" type="presOf" srcId="{D6D83D82-44EE-4484-A561-331F3D790CAC}" destId="{1FB5B3E5-BE3B-4640-BC4C-8F4113497843}" srcOrd="0" destOrd="0" presId="urn:microsoft.com/office/officeart/2008/layout/BendingPictureCaptionList"/>
    <dgm:cxn modelId="{BD9EB032-8813-4E01-85F6-7C4780BB349E}" type="presOf" srcId="{A11E12EE-8E56-4E65-9D2E-6565EF9BD44E}" destId="{96F31F49-25A5-4629-B237-85AFE6AAC24B}" srcOrd="0" destOrd="0" presId="urn:microsoft.com/office/officeart/2008/layout/BendingPictureCaptionList"/>
    <dgm:cxn modelId="{5172DFA3-55C3-42AE-B3C5-9DB1D518084A}" type="presParOf" srcId="{336E1611-C915-45EB-B141-66C7ED66E197}" destId="{968E063D-B303-4424-8C69-5F948CB8359F}" srcOrd="0" destOrd="0" presId="urn:microsoft.com/office/officeart/2008/layout/BendingPictureCaptionList"/>
    <dgm:cxn modelId="{515A5881-C9AE-42AE-B5B1-9E4B2DFAC1BD}" type="presParOf" srcId="{968E063D-B303-4424-8C69-5F948CB8359F}" destId="{130F4FF7-9D9C-40DD-A91F-C0F6AE4A4FC9}" srcOrd="0" destOrd="0" presId="urn:microsoft.com/office/officeart/2008/layout/BendingPictureCaptionList"/>
    <dgm:cxn modelId="{1AF5E3FB-8F2B-4D17-A9B8-6C0BD7A7A936}" type="presParOf" srcId="{968E063D-B303-4424-8C69-5F948CB8359F}" destId="{96F31F49-25A5-4629-B237-85AFE6AAC24B}" srcOrd="1" destOrd="0" presId="urn:microsoft.com/office/officeart/2008/layout/BendingPictureCaptionList"/>
    <dgm:cxn modelId="{A2FCD6AA-60E0-40A0-B9D6-A64644378EAD}" type="presParOf" srcId="{336E1611-C915-45EB-B141-66C7ED66E197}" destId="{C72B4807-FC52-4830-9648-C2CB71B75797}" srcOrd="1" destOrd="0" presId="urn:microsoft.com/office/officeart/2008/layout/BendingPictureCaptionList"/>
    <dgm:cxn modelId="{68FDF15C-356A-4126-9246-9447A66D22C2}" type="presParOf" srcId="{336E1611-C915-45EB-B141-66C7ED66E197}" destId="{D5E61C1B-2E27-47D6-AEB5-C2AD893CB9A9}" srcOrd="2" destOrd="0" presId="urn:microsoft.com/office/officeart/2008/layout/BendingPictureCaptionList"/>
    <dgm:cxn modelId="{F910C666-E5A7-4BC7-8D85-E28CAFEB0CC7}" type="presParOf" srcId="{D5E61C1B-2E27-47D6-AEB5-C2AD893CB9A9}" destId="{FECC9A31-DC53-4B4C-AAFA-8CB463B913B5}" srcOrd="0" destOrd="0" presId="urn:microsoft.com/office/officeart/2008/layout/BendingPictureCaptionList"/>
    <dgm:cxn modelId="{02C9E25C-E963-4B63-8CF6-9AC49047B366}" type="presParOf" srcId="{D5E61C1B-2E27-47D6-AEB5-C2AD893CB9A9}" destId="{F224DDDE-4051-49BC-87F5-3802E73A97FD}" srcOrd="1" destOrd="0" presId="urn:microsoft.com/office/officeart/2008/layout/BendingPictureCaptionList"/>
    <dgm:cxn modelId="{C16556B8-0421-4BB8-A6C7-CC2397BDCD96}" type="presParOf" srcId="{336E1611-C915-45EB-B141-66C7ED66E197}" destId="{20975FE8-428D-4DBD-B5D9-6057A8B7295A}" srcOrd="3" destOrd="0" presId="urn:microsoft.com/office/officeart/2008/layout/BendingPictureCaptionList"/>
    <dgm:cxn modelId="{D66AFA98-0DA4-4EDA-854E-7AE7153EC180}" type="presParOf" srcId="{336E1611-C915-45EB-B141-66C7ED66E197}" destId="{01AE9E66-7ED5-436F-AC45-1323E2729EE7}" srcOrd="4" destOrd="0" presId="urn:microsoft.com/office/officeart/2008/layout/BendingPictureCaptionList"/>
    <dgm:cxn modelId="{3FA18CF3-27F9-449F-923B-B8D50B443742}" type="presParOf" srcId="{01AE9E66-7ED5-436F-AC45-1323E2729EE7}" destId="{A3DC65F8-37B3-4894-B327-D32D9B809FED}" srcOrd="0" destOrd="0" presId="urn:microsoft.com/office/officeart/2008/layout/BendingPictureCaptionList"/>
    <dgm:cxn modelId="{94E0E41E-D492-49E1-AD87-E3070D3A8064}" type="presParOf" srcId="{01AE9E66-7ED5-436F-AC45-1323E2729EE7}" destId="{1FB5B3E5-BE3B-4640-BC4C-8F4113497843}"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D4995A-0541-4796-AB72-8406B94F701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2EADE67B-409F-49BF-A9A3-D3BCBC02D652}">
      <dgm:prSet phldrT="[Texto]"/>
      <dgm:spPr/>
      <dgm:t>
        <a:bodyPr/>
        <a:lstStyle/>
        <a:p>
          <a:r>
            <a:rPr lang="es-ES" dirty="0" smtClean="0"/>
            <a:t>Control de Calidad a nivel de firma ISQC 1 (NICC1)</a:t>
          </a:r>
          <a:endParaRPr lang="es-ES" dirty="0"/>
        </a:p>
      </dgm:t>
    </dgm:pt>
    <dgm:pt modelId="{5A6C57E2-089F-4CF9-9C5F-996AC96A8B20}" type="parTrans" cxnId="{2F2C95CC-0AF9-4C9A-A638-D472C1BA8C76}">
      <dgm:prSet/>
      <dgm:spPr/>
      <dgm:t>
        <a:bodyPr/>
        <a:lstStyle/>
        <a:p>
          <a:endParaRPr lang="es-ES"/>
        </a:p>
      </dgm:t>
    </dgm:pt>
    <dgm:pt modelId="{2B9C5676-CDE2-40A3-A4D6-9F7815771823}" type="sibTrans" cxnId="{2F2C95CC-0AF9-4C9A-A638-D472C1BA8C76}">
      <dgm:prSet/>
      <dgm:spPr/>
      <dgm:t>
        <a:bodyPr/>
        <a:lstStyle/>
        <a:p>
          <a:endParaRPr lang="es-ES"/>
        </a:p>
      </dgm:t>
    </dgm:pt>
    <dgm:pt modelId="{68BB6E8F-3B24-453A-B3D0-6AA8144BB70B}">
      <dgm:prSet phldrT="[Texto]"/>
      <dgm:spPr/>
      <dgm:t>
        <a:bodyPr/>
        <a:lstStyle/>
        <a:p>
          <a:r>
            <a:rPr lang="es-ES" dirty="0" smtClean="0"/>
            <a:t>Control de calidad a nivel de cada servicio (NIA220) </a:t>
          </a:r>
          <a:endParaRPr lang="es-ES" dirty="0"/>
        </a:p>
      </dgm:t>
    </dgm:pt>
    <dgm:pt modelId="{B3EC7BC7-D9B8-4626-8D29-84E4B42332C0}" type="parTrans" cxnId="{22C13DB6-A72C-4BD3-855C-0BB2393EF91E}">
      <dgm:prSet/>
      <dgm:spPr/>
      <dgm:t>
        <a:bodyPr/>
        <a:lstStyle/>
        <a:p>
          <a:endParaRPr lang="es-ES"/>
        </a:p>
      </dgm:t>
    </dgm:pt>
    <dgm:pt modelId="{C467D5F7-83A2-4B92-9B90-3A59D5037B3F}" type="sibTrans" cxnId="{22C13DB6-A72C-4BD3-855C-0BB2393EF91E}">
      <dgm:prSet/>
      <dgm:spPr/>
      <dgm:t>
        <a:bodyPr/>
        <a:lstStyle/>
        <a:p>
          <a:endParaRPr lang="es-ES"/>
        </a:p>
      </dgm:t>
    </dgm:pt>
    <dgm:pt modelId="{D9B3575B-EA2B-4DD8-A967-94B6E996BED9}" type="pres">
      <dgm:prSet presAssocID="{12D4995A-0541-4796-AB72-8406B94F701B}" presName="Name0" presStyleCnt="0">
        <dgm:presLayoutVars>
          <dgm:chPref val="1"/>
          <dgm:dir/>
          <dgm:animOne val="branch"/>
          <dgm:animLvl val="lvl"/>
          <dgm:resizeHandles val="exact"/>
        </dgm:presLayoutVars>
      </dgm:prSet>
      <dgm:spPr/>
      <dgm:t>
        <a:bodyPr/>
        <a:lstStyle/>
        <a:p>
          <a:endParaRPr lang="es-ES"/>
        </a:p>
      </dgm:t>
    </dgm:pt>
    <dgm:pt modelId="{A3D61CB0-545B-4AD2-86AE-1787E2EB4EF6}" type="pres">
      <dgm:prSet presAssocID="{2EADE67B-409F-49BF-A9A3-D3BCBC02D652}" presName="root1" presStyleCnt="0"/>
      <dgm:spPr/>
    </dgm:pt>
    <dgm:pt modelId="{773D4EF5-42CF-4DDB-AD6A-7CB1970665E9}" type="pres">
      <dgm:prSet presAssocID="{2EADE67B-409F-49BF-A9A3-D3BCBC02D652}" presName="LevelOneTextNode" presStyleLbl="node0" presStyleIdx="0" presStyleCnt="1">
        <dgm:presLayoutVars>
          <dgm:chPref val="3"/>
        </dgm:presLayoutVars>
      </dgm:prSet>
      <dgm:spPr/>
      <dgm:t>
        <a:bodyPr/>
        <a:lstStyle/>
        <a:p>
          <a:endParaRPr lang="es-ES"/>
        </a:p>
      </dgm:t>
    </dgm:pt>
    <dgm:pt modelId="{3F69D3D6-D7DF-4B32-8F5F-6B78F89E98D5}" type="pres">
      <dgm:prSet presAssocID="{2EADE67B-409F-49BF-A9A3-D3BCBC02D652}" presName="level2hierChild" presStyleCnt="0"/>
      <dgm:spPr/>
    </dgm:pt>
    <dgm:pt modelId="{36624294-03F7-4759-977D-88B9AB581FC2}" type="pres">
      <dgm:prSet presAssocID="{B3EC7BC7-D9B8-4626-8D29-84E4B42332C0}" presName="conn2-1" presStyleLbl="parChTrans1D2" presStyleIdx="0" presStyleCnt="1"/>
      <dgm:spPr/>
      <dgm:t>
        <a:bodyPr/>
        <a:lstStyle/>
        <a:p>
          <a:endParaRPr lang="es-ES"/>
        </a:p>
      </dgm:t>
    </dgm:pt>
    <dgm:pt modelId="{08FAF39F-09FF-4D65-8940-FEBE03D01CB4}" type="pres">
      <dgm:prSet presAssocID="{B3EC7BC7-D9B8-4626-8D29-84E4B42332C0}" presName="connTx" presStyleLbl="parChTrans1D2" presStyleIdx="0" presStyleCnt="1"/>
      <dgm:spPr/>
      <dgm:t>
        <a:bodyPr/>
        <a:lstStyle/>
        <a:p>
          <a:endParaRPr lang="es-ES"/>
        </a:p>
      </dgm:t>
    </dgm:pt>
    <dgm:pt modelId="{3DB5ABA7-48BA-4E78-81EC-EC35AE284EB9}" type="pres">
      <dgm:prSet presAssocID="{68BB6E8F-3B24-453A-B3D0-6AA8144BB70B}" presName="root2" presStyleCnt="0"/>
      <dgm:spPr/>
    </dgm:pt>
    <dgm:pt modelId="{F2607B0D-6FFA-4D9B-B342-5CB405F91E2B}" type="pres">
      <dgm:prSet presAssocID="{68BB6E8F-3B24-453A-B3D0-6AA8144BB70B}" presName="LevelTwoTextNode" presStyleLbl="node2" presStyleIdx="0" presStyleCnt="1">
        <dgm:presLayoutVars>
          <dgm:chPref val="3"/>
        </dgm:presLayoutVars>
      </dgm:prSet>
      <dgm:spPr/>
      <dgm:t>
        <a:bodyPr/>
        <a:lstStyle/>
        <a:p>
          <a:endParaRPr lang="es-ES"/>
        </a:p>
      </dgm:t>
    </dgm:pt>
    <dgm:pt modelId="{7BB9A5B7-EB4D-49A7-BBE3-CE9777E8839F}" type="pres">
      <dgm:prSet presAssocID="{68BB6E8F-3B24-453A-B3D0-6AA8144BB70B}" presName="level3hierChild" presStyleCnt="0"/>
      <dgm:spPr/>
    </dgm:pt>
  </dgm:ptLst>
  <dgm:cxnLst>
    <dgm:cxn modelId="{D11928F0-96CD-4C88-805D-651A2B3260F1}" type="presOf" srcId="{12D4995A-0541-4796-AB72-8406B94F701B}" destId="{D9B3575B-EA2B-4DD8-A967-94B6E996BED9}" srcOrd="0" destOrd="0" presId="urn:microsoft.com/office/officeart/2008/layout/HorizontalMultiLevelHierarchy"/>
    <dgm:cxn modelId="{0C77B95D-75EC-48FB-93D5-D4A2E247C8B2}" type="presOf" srcId="{68BB6E8F-3B24-453A-B3D0-6AA8144BB70B}" destId="{F2607B0D-6FFA-4D9B-B342-5CB405F91E2B}" srcOrd="0" destOrd="0" presId="urn:microsoft.com/office/officeart/2008/layout/HorizontalMultiLevelHierarchy"/>
    <dgm:cxn modelId="{CD66710F-7159-4F91-A0B9-42306DFA29F3}" type="presOf" srcId="{2EADE67B-409F-49BF-A9A3-D3BCBC02D652}" destId="{773D4EF5-42CF-4DDB-AD6A-7CB1970665E9}" srcOrd="0" destOrd="0" presId="urn:microsoft.com/office/officeart/2008/layout/HorizontalMultiLevelHierarchy"/>
    <dgm:cxn modelId="{22C13DB6-A72C-4BD3-855C-0BB2393EF91E}" srcId="{2EADE67B-409F-49BF-A9A3-D3BCBC02D652}" destId="{68BB6E8F-3B24-453A-B3D0-6AA8144BB70B}" srcOrd="0" destOrd="0" parTransId="{B3EC7BC7-D9B8-4626-8D29-84E4B42332C0}" sibTransId="{C467D5F7-83A2-4B92-9B90-3A59D5037B3F}"/>
    <dgm:cxn modelId="{00E2EF01-94FD-4B8F-8184-1E3E8C6B02B0}" type="presOf" srcId="{B3EC7BC7-D9B8-4626-8D29-84E4B42332C0}" destId="{08FAF39F-09FF-4D65-8940-FEBE03D01CB4}" srcOrd="1" destOrd="0" presId="urn:microsoft.com/office/officeart/2008/layout/HorizontalMultiLevelHierarchy"/>
    <dgm:cxn modelId="{BFBF0C44-020A-4F2C-BFD7-EEA6601A5F0B}" type="presOf" srcId="{B3EC7BC7-D9B8-4626-8D29-84E4B42332C0}" destId="{36624294-03F7-4759-977D-88B9AB581FC2}" srcOrd="0" destOrd="0" presId="urn:microsoft.com/office/officeart/2008/layout/HorizontalMultiLevelHierarchy"/>
    <dgm:cxn modelId="{2F2C95CC-0AF9-4C9A-A638-D472C1BA8C76}" srcId="{12D4995A-0541-4796-AB72-8406B94F701B}" destId="{2EADE67B-409F-49BF-A9A3-D3BCBC02D652}" srcOrd="0" destOrd="0" parTransId="{5A6C57E2-089F-4CF9-9C5F-996AC96A8B20}" sibTransId="{2B9C5676-CDE2-40A3-A4D6-9F7815771823}"/>
    <dgm:cxn modelId="{C5DC03B8-C7A6-4947-968D-7A17AAD8696B}" type="presParOf" srcId="{D9B3575B-EA2B-4DD8-A967-94B6E996BED9}" destId="{A3D61CB0-545B-4AD2-86AE-1787E2EB4EF6}" srcOrd="0" destOrd="0" presId="urn:microsoft.com/office/officeart/2008/layout/HorizontalMultiLevelHierarchy"/>
    <dgm:cxn modelId="{4393C1B4-64B2-414E-BF1C-6C33078250F2}" type="presParOf" srcId="{A3D61CB0-545B-4AD2-86AE-1787E2EB4EF6}" destId="{773D4EF5-42CF-4DDB-AD6A-7CB1970665E9}" srcOrd="0" destOrd="0" presId="urn:microsoft.com/office/officeart/2008/layout/HorizontalMultiLevelHierarchy"/>
    <dgm:cxn modelId="{1B3A1591-828F-4392-A6F7-383463E0A840}" type="presParOf" srcId="{A3D61CB0-545B-4AD2-86AE-1787E2EB4EF6}" destId="{3F69D3D6-D7DF-4B32-8F5F-6B78F89E98D5}" srcOrd="1" destOrd="0" presId="urn:microsoft.com/office/officeart/2008/layout/HorizontalMultiLevelHierarchy"/>
    <dgm:cxn modelId="{2D990E68-F544-4F39-A803-DAA0362ABBA8}" type="presParOf" srcId="{3F69D3D6-D7DF-4B32-8F5F-6B78F89E98D5}" destId="{36624294-03F7-4759-977D-88B9AB581FC2}" srcOrd="0" destOrd="0" presId="urn:microsoft.com/office/officeart/2008/layout/HorizontalMultiLevelHierarchy"/>
    <dgm:cxn modelId="{EB088152-205D-4537-A585-B9D915913958}" type="presParOf" srcId="{36624294-03F7-4759-977D-88B9AB581FC2}" destId="{08FAF39F-09FF-4D65-8940-FEBE03D01CB4}" srcOrd="0" destOrd="0" presId="urn:microsoft.com/office/officeart/2008/layout/HorizontalMultiLevelHierarchy"/>
    <dgm:cxn modelId="{DF610EBF-5F2F-4C13-8D2B-81FC0655F5A3}" type="presParOf" srcId="{3F69D3D6-D7DF-4B32-8F5F-6B78F89E98D5}" destId="{3DB5ABA7-48BA-4E78-81EC-EC35AE284EB9}" srcOrd="1" destOrd="0" presId="urn:microsoft.com/office/officeart/2008/layout/HorizontalMultiLevelHierarchy"/>
    <dgm:cxn modelId="{6A79FFC7-5A86-4500-8439-99A65AD4F00C}" type="presParOf" srcId="{3DB5ABA7-48BA-4E78-81EC-EC35AE284EB9}" destId="{F2607B0D-6FFA-4D9B-B342-5CB405F91E2B}" srcOrd="0" destOrd="0" presId="urn:microsoft.com/office/officeart/2008/layout/HorizontalMultiLevelHierarchy"/>
    <dgm:cxn modelId="{721F3BFD-9890-47C4-ABFB-CEDE6AAA3F12}" type="presParOf" srcId="{3DB5ABA7-48BA-4E78-81EC-EC35AE284EB9}" destId="{7BB9A5B7-EB4D-49A7-BBE3-CE9777E8839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35FE6E5-9A27-462D-A8ED-20269B5E2413}"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ES"/>
        </a:p>
      </dgm:t>
    </dgm:pt>
    <dgm:pt modelId="{A11E12EE-8E56-4E65-9D2E-6565EF9BD44E}">
      <dgm:prSet phldrT="[Texto]"/>
      <dgm:spPr/>
      <dgm:t>
        <a:bodyPr/>
        <a:lstStyle/>
        <a:p>
          <a:r>
            <a:rPr lang="es-ES" dirty="0" smtClean="0"/>
            <a:t>Procedimientos</a:t>
          </a:r>
          <a:endParaRPr lang="es-ES" dirty="0"/>
        </a:p>
      </dgm:t>
    </dgm:pt>
    <dgm:pt modelId="{C09CCE27-971E-4035-90AA-B46AFBDBDD72}" type="parTrans" cxnId="{47BE8D56-8A95-4219-A356-96A3CEC59732}">
      <dgm:prSet/>
      <dgm:spPr/>
      <dgm:t>
        <a:bodyPr/>
        <a:lstStyle/>
        <a:p>
          <a:endParaRPr lang="es-ES"/>
        </a:p>
      </dgm:t>
    </dgm:pt>
    <dgm:pt modelId="{CBDC1D91-5470-4811-A193-DC300AAE597C}" type="sibTrans" cxnId="{47BE8D56-8A95-4219-A356-96A3CEC59732}">
      <dgm:prSet/>
      <dgm:spPr/>
      <dgm:t>
        <a:bodyPr/>
        <a:lstStyle/>
        <a:p>
          <a:endParaRPr lang="es-ES"/>
        </a:p>
      </dgm:t>
    </dgm:pt>
    <dgm:pt modelId="{336E1611-C915-45EB-B141-66C7ED66E197}" type="pres">
      <dgm:prSet presAssocID="{835FE6E5-9A27-462D-A8ED-20269B5E2413}" presName="Name0" presStyleCnt="0">
        <dgm:presLayoutVars>
          <dgm:dir/>
          <dgm:resizeHandles val="exact"/>
        </dgm:presLayoutVars>
      </dgm:prSet>
      <dgm:spPr/>
      <dgm:t>
        <a:bodyPr/>
        <a:lstStyle/>
        <a:p>
          <a:endParaRPr lang="es-ES"/>
        </a:p>
      </dgm:t>
    </dgm:pt>
    <dgm:pt modelId="{968E063D-B303-4424-8C69-5F948CB8359F}" type="pres">
      <dgm:prSet presAssocID="{A11E12EE-8E56-4E65-9D2E-6565EF9BD44E}" presName="composite" presStyleCnt="0"/>
      <dgm:spPr/>
    </dgm:pt>
    <dgm:pt modelId="{130F4FF7-9D9C-40DD-A91F-C0F6AE4A4FC9}" type="pres">
      <dgm:prSet presAssocID="{A11E12EE-8E56-4E65-9D2E-6565EF9BD44E}" presName="rect1" presStyleLbl="bgImgPlace1" presStyleIdx="0" presStyleCnt="1" custLinFactNeighborX="-1042" custLinFactNeighborY="-4159"/>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t>
        <a:bodyPr/>
        <a:lstStyle/>
        <a:p>
          <a:endParaRPr lang="es-ES"/>
        </a:p>
      </dgm:t>
    </dgm:pt>
    <dgm:pt modelId="{96F31F49-25A5-4629-B237-85AFE6AAC24B}" type="pres">
      <dgm:prSet presAssocID="{A11E12EE-8E56-4E65-9D2E-6565EF9BD44E}" presName="wedgeRectCallout1" presStyleLbl="node1" presStyleIdx="0" presStyleCnt="1" custLinFactX="100000" custLinFactY="7443" custLinFactNeighborX="151068" custLinFactNeighborY="100000">
        <dgm:presLayoutVars>
          <dgm:bulletEnabled val="1"/>
        </dgm:presLayoutVars>
      </dgm:prSet>
      <dgm:spPr/>
      <dgm:t>
        <a:bodyPr/>
        <a:lstStyle/>
        <a:p>
          <a:endParaRPr lang="es-ES"/>
        </a:p>
      </dgm:t>
    </dgm:pt>
  </dgm:ptLst>
  <dgm:cxnLst>
    <dgm:cxn modelId="{47BE8D56-8A95-4219-A356-96A3CEC59732}" srcId="{835FE6E5-9A27-462D-A8ED-20269B5E2413}" destId="{A11E12EE-8E56-4E65-9D2E-6565EF9BD44E}" srcOrd="0" destOrd="0" parTransId="{C09CCE27-971E-4035-90AA-B46AFBDBDD72}" sibTransId="{CBDC1D91-5470-4811-A193-DC300AAE597C}"/>
    <dgm:cxn modelId="{424B3C66-AFC2-4C25-B7AD-C363D9997B21}" type="presOf" srcId="{835FE6E5-9A27-462D-A8ED-20269B5E2413}" destId="{336E1611-C915-45EB-B141-66C7ED66E197}" srcOrd="0" destOrd="0" presId="urn:microsoft.com/office/officeart/2008/layout/BendingPictureCaptionList"/>
    <dgm:cxn modelId="{BD9EB032-8813-4E01-85F6-7C4780BB349E}" type="presOf" srcId="{A11E12EE-8E56-4E65-9D2E-6565EF9BD44E}" destId="{96F31F49-25A5-4629-B237-85AFE6AAC24B}" srcOrd="0" destOrd="0" presId="urn:microsoft.com/office/officeart/2008/layout/BendingPictureCaptionList"/>
    <dgm:cxn modelId="{5172DFA3-55C3-42AE-B3C5-9DB1D518084A}" type="presParOf" srcId="{336E1611-C915-45EB-B141-66C7ED66E197}" destId="{968E063D-B303-4424-8C69-5F948CB8359F}" srcOrd="0" destOrd="0" presId="urn:microsoft.com/office/officeart/2008/layout/BendingPictureCaptionList"/>
    <dgm:cxn modelId="{515A5881-C9AE-42AE-B5B1-9E4B2DFAC1BD}" type="presParOf" srcId="{968E063D-B303-4424-8C69-5F948CB8359F}" destId="{130F4FF7-9D9C-40DD-A91F-C0F6AE4A4FC9}" srcOrd="0" destOrd="0" presId="urn:microsoft.com/office/officeart/2008/layout/BendingPictureCaptionList"/>
    <dgm:cxn modelId="{1AF5E3FB-8F2B-4D17-A9B8-6C0BD7A7A936}" type="presParOf" srcId="{968E063D-B303-4424-8C69-5F948CB8359F}" destId="{96F31F49-25A5-4629-B237-85AFE6AAC24B}"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8E5BD33-16D5-43EF-9BA5-216E2947F478}"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s-ES"/>
        </a:p>
      </dgm:t>
    </dgm:pt>
    <dgm:pt modelId="{D70583FD-4DA9-4FD7-B8D7-7994FA0035E3}">
      <dgm:prSet phldrT="[Texto]"/>
      <dgm:spPr/>
      <dgm:t>
        <a:bodyPr/>
        <a:lstStyle/>
        <a:p>
          <a:r>
            <a:rPr lang="es-CO" dirty="0" smtClean="0"/>
            <a:t>Una discusión de los juicios significativos con el socio del trabajo</a:t>
          </a:r>
          <a:endParaRPr lang="es-ES" dirty="0"/>
        </a:p>
      </dgm:t>
    </dgm:pt>
    <dgm:pt modelId="{4C6731C7-89CD-4199-A4F9-36F8E4415318}" type="parTrans" cxnId="{54C19200-3967-4653-8559-9441D4C23A18}">
      <dgm:prSet/>
      <dgm:spPr/>
      <dgm:t>
        <a:bodyPr/>
        <a:lstStyle/>
        <a:p>
          <a:endParaRPr lang="es-ES"/>
        </a:p>
      </dgm:t>
    </dgm:pt>
    <dgm:pt modelId="{9C3C242C-A114-4A37-8839-BA42221F047E}" type="sibTrans" cxnId="{54C19200-3967-4653-8559-9441D4C23A18}">
      <dgm:prSet/>
      <dgm:spPr/>
      <dgm:t>
        <a:bodyPr/>
        <a:lstStyle/>
        <a:p>
          <a:endParaRPr lang="es-ES"/>
        </a:p>
      </dgm:t>
    </dgm:pt>
    <dgm:pt modelId="{BA53CE2E-B177-433F-BB74-AB3FB4FC0920}">
      <dgm:prSet phldrT="[Texto]"/>
      <dgm:spPr/>
      <dgm:t>
        <a:bodyPr/>
        <a:lstStyle/>
        <a:p>
          <a:r>
            <a:rPr lang="es-CO" dirty="0" smtClean="0"/>
            <a:t>Una revisión de los estados financieros u otra información de la materia</a:t>
          </a:r>
          <a:endParaRPr lang="es-ES" dirty="0"/>
        </a:p>
      </dgm:t>
    </dgm:pt>
    <dgm:pt modelId="{6E9D03D4-BCBE-4E96-A6CF-164C9DE5088F}" type="parTrans" cxnId="{E4778348-3FB1-477F-AA33-7C024FF8B1C0}">
      <dgm:prSet/>
      <dgm:spPr/>
      <dgm:t>
        <a:bodyPr/>
        <a:lstStyle/>
        <a:p>
          <a:endParaRPr lang="es-ES"/>
        </a:p>
      </dgm:t>
    </dgm:pt>
    <dgm:pt modelId="{746AACAE-699C-4FF9-83DA-0DB032479BAC}" type="sibTrans" cxnId="{E4778348-3FB1-477F-AA33-7C024FF8B1C0}">
      <dgm:prSet/>
      <dgm:spPr/>
      <dgm:t>
        <a:bodyPr/>
        <a:lstStyle/>
        <a:p>
          <a:endParaRPr lang="es-ES"/>
        </a:p>
      </dgm:t>
    </dgm:pt>
    <dgm:pt modelId="{65DD6CFD-280D-491E-B1AF-5682E402E810}">
      <dgm:prSet phldrT="[Texto]"/>
      <dgm:spPr/>
      <dgm:t>
        <a:bodyPr/>
        <a:lstStyle/>
        <a:p>
          <a:r>
            <a:rPr lang="es-CO" dirty="0" smtClean="0"/>
            <a:t>Procedimientos para evaluar juicios significativos hechos por el equipo de trabajo</a:t>
          </a:r>
          <a:endParaRPr lang="es-ES" dirty="0"/>
        </a:p>
      </dgm:t>
    </dgm:pt>
    <dgm:pt modelId="{BB8A6637-C892-4515-9236-58940D06AFF2}" type="parTrans" cxnId="{B0556579-85AF-4813-9550-03618E813838}">
      <dgm:prSet/>
      <dgm:spPr/>
      <dgm:t>
        <a:bodyPr/>
        <a:lstStyle/>
        <a:p>
          <a:endParaRPr lang="es-ES"/>
        </a:p>
      </dgm:t>
    </dgm:pt>
    <dgm:pt modelId="{56566047-7368-4500-81FA-5D9947AEA3F6}" type="sibTrans" cxnId="{B0556579-85AF-4813-9550-03618E813838}">
      <dgm:prSet/>
      <dgm:spPr/>
      <dgm:t>
        <a:bodyPr/>
        <a:lstStyle/>
        <a:p>
          <a:endParaRPr lang="es-ES"/>
        </a:p>
      </dgm:t>
    </dgm:pt>
    <dgm:pt modelId="{2C4E567D-3673-4631-A607-AEAB1CA46430}">
      <dgm:prSet phldrT="[Texto]"/>
      <dgm:spPr/>
      <dgm:t>
        <a:bodyPr/>
        <a:lstStyle/>
        <a:p>
          <a:r>
            <a:rPr lang="es-CO" dirty="0" smtClean="0"/>
            <a:t>La estrategia y plan para emprender el compromiso, si es aplicable;</a:t>
          </a:r>
          <a:endParaRPr lang="es-ES" dirty="0"/>
        </a:p>
      </dgm:t>
    </dgm:pt>
    <dgm:pt modelId="{A2AC5C4C-8184-4318-A3C4-49EC70627446}" type="parTrans" cxnId="{39B114CA-EEE0-4673-B541-34E868464B28}">
      <dgm:prSet/>
      <dgm:spPr/>
      <dgm:t>
        <a:bodyPr/>
        <a:lstStyle/>
        <a:p>
          <a:endParaRPr lang="es-ES"/>
        </a:p>
      </dgm:t>
    </dgm:pt>
    <dgm:pt modelId="{FDFBDC20-7BAE-4A94-A786-C51CFA207516}" type="sibTrans" cxnId="{39B114CA-EEE0-4673-B541-34E868464B28}">
      <dgm:prSet/>
      <dgm:spPr/>
      <dgm:t>
        <a:bodyPr/>
        <a:lstStyle/>
        <a:p>
          <a:endParaRPr lang="es-ES"/>
        </a:p>
      </dgm:t>
    </dgm:pt>
    <dgm:pt modelId="{CEBFEA74-9AD2-4141-AF75-EDA585D0C861}">
      <dgm:prSet phldrT="[Texto]"/>
      <dgm:spPr/>
      <dgm:t>
        <a:bodyPr/>
        <a:lstStyle/>
        <a:p>
          <a:r>
            <a:rPr lang="es-CO" dirty="0" smtClean="0"/>
            <a:t>La ejecución del compromiso; y</a:t>
          </a:r>
          <a:endParaRPr lang="es-ES" dirty="0"/>
        </a:p>
      </dgm:t>
    </dgm:pt>
    <dgm:pt modelId="{1FB77AE9-0F43-44C4-9D64-45EA637CF012}" type="parTrans" cxnId="{D4D2D15A-DF4E-461C-8262-2FFF7941AA09}">
      <dgm:prSet/>
      <dgm:spPr/>
      <dgm:t>
        <a:bodyPr/>
        <a:lstStyle/>
        <a:p>
          <a:endParaRPr lang="es-ES"/>
        </a:p>
      </dgm:t>
    </dgm:pt>
    <dgm:pt modelId="{A8EF221C-EB88-48F2-9057-138AAC3339B2}" type="sibTrans" cxnId="{D4D2D15A-DF4E-461C-8262-2FFF7941AA09}">
      <dgm:prSet/>
      <dgm:spPr/>
      <dgm:t>
        <a:bodyPr/>
        <a:lstStyle/>
        <a:p>
          <a:endParaRPr lang="es-ES"/>
        </a:p>
      </dgm:t>
    </dgm:pt>
    <dgm:pt modelId="{C3CDC217-8FFB-4D16-87E8-9061AD9A49B9}">
      <dgm:prSet phldrT="[Texto]"/>
      <dgm:spPr/>
      <dgm:t>
        <a:bodyPr/>
        <a:lstStyle/>
        <a:p>
          <a:r>
            <a:rPr lang="es-CO" dirty="0" smtClean="0"/>
            <a:t>Las conclusiones generales alcanzadas por el equipo de trabajo y el informe de compromiso propuesto</a:t>
          </a:r>
          <a:r>
            <a:rPr lang="es-CO" smtClean="0"/>
            <a:t>. </a:t>
          </a:r>
          <a:endParaRPr lang="es-ES" dirty="0"/>
        </a:p>
      </dgm:t>
    </dgm:pt>
    <dgm:pt modelId="{F8D8C880-49FF-4F06-AD14-626FFDDE7456}" type="parTrans" cxnId="{86A5E582-9A68-4DE7-97A0-434B5996E6F6}">
      <dgm:prSet/>
      <dgm:spPr/>
      <dgm:t>
        <a:bodyPr/>
        <a:lstStyle/>
        <a:p>
          <a:endParaRPr lang="es-ES"/>
        </a:p>
      </dgm:t>
    </dgm:pt>
    <dgm:pt modelId="{B860FD80-9176-4A65-B8ED-6810289B92E9}" type="sibTrans" cxnId="{86A5E582-9A68-4DE7-97A0-434B5996E6F6}">
      <dgm:prSet/>
      <dgm:spPr/>
      <dgm:t>
        <a:bodyPr/>
        <a:lstStyle/>
        <a:p>
          <a:endParaRPr lang="es-ES"/>
        </a:p>
      </dgm:t>
    </dgm:pt>
    <dgm:pt modelId="{A4781A20-6641-49B0-BB2F-21BDA3201D8A}" type="pres">
      <dgm:prSet presAssocID="{E8E5BD33-16D5-43EF-9BA5-216E2947F478}" presName="cycle" presStyleCnt="0">
        <dgm:presLayoutVars>
          <dgm:dir/>
          <dgm:resizeHandles val="exact"/>
        </dgm:presLayoutVars>
      </dgm:prSet>
      <dgm:spPr/>
      <dgm:t>
        <a:bodyPr/>
        <a:lstStyle/>
        <a:p>
          <a:endParaRPr lang="es-ES"/>
        </a:p>
      </dgm:t>
    </dgm:pt>
    <dgm:pt modelId="{C4C6EEDA-FBF2-439A-87A3-F2C5B15D7E7D}" type="pres">
      <dgm:prSet presAssocID="{D70583FD-4DA9-4FD7-B8D7-7994FA0035E3}" presName="node" presStyleLbl="node1" presStyleIdx="0" presStyleCnt="3">
        <dgm:presLayoutVars>
          <dgm:bulletEnabled val="1"/>
        </dgm:presLayoutVars>
      </dgm:prSet>
      <dgm:spPr/>
      <dgm:t>
        <a:bodyPr/>
        <a:lstStyle/>
        <a:p>
          <a:endParaRPr lang="es-ES"/>
        </a:p>
      </dgm:t>
    </dgm:pt>
    <dgm:pt modelId="{98B3458E-C4AE-47E1-A858-E1AEDAE881F1}" type="pres">
      <dgm:prSet presAssocID="{9C3C242C-A114-4A37-8839-BA42221F047E}" presName="sibTrans" presStyleLbl="sibTrans2D1" presStyleIdx="0" presStyleCnt="3"/>
      <dgm:spPr/>
      <dgm:t>
        <a:bodyPr/>
        <a:lstStyle/>
        <a:p>
          <a:endParaRPr lang="es-ES"/>
        </a:p>
      </dgm:t>
    </dgm:pt>
    <dgm:pt modelId="{99425CEE-9C1E-484E-B2C2-A8DA0A77B870}" type="pres">
      <dgm:prSet presAssocID="{9C3C242C-A114-4A37-8839-BA42221F047E}" presName="connectorText" presStyleLbl="sibTrans2D1" presStyleIdx="0" presStyleCnt="3"/>
      <dgm:spPr/>
      <dgm:t>
        <a:bodyPr/>
        <a:lstStyle/>
        <a:p>
          <a:endParaRPr lang="es-ES"/>
        </a:p>
      </dgm:t>
    </dgm:pt>
    <dgm:pt modelId="{A615D14F-F055-4439-B3F0-02214D109933}" type="pres">
      <dgm:prSet presAssocID="{BA53CE2E-B177-433F-BB74-AB3FB4FC0920}" presName="node" presStyleLbl="node1" presStyleIdx="1" presStyleCnt="3">
        <dgm:presLayoutVars>
          <dgm:bulletEnabled val="1"/>
        </dgm:presLayoutVars>
      </dgm:prSet>
      <dgm:spPr/>
      <dgm:t>
        <a:bodyPr/>
        <a:lstStyle/>
        <a:p>
          <a:endParaRPr lang="es-ES"/>
        </a:p>
      </dgm:t>
    </dgm:pt>
    <dgm:pt modelId="{183EECCD-FD6D-40C6-8383-0C578900F608}" type="pres">
      <dgm:prSet presAssocID="{746AACAE-699C-4FF9-83DA-0DB032479BAC}" presName="sibTrans" presStyleLbl="sibTrans2D1" presStyleIdx="1" presStyleCnt="3"/>
      <dgm:spPr/>
      <dgm:t>
        <a:bodyPr/>
        <a:lstStyle/>
        <a:p>
          <a:endParaRPr lang="es-ES"/>
        </a:p>
      </dgm:t>
    </dgm:pt>
    <dgm:pt modelId="{DEC6848C-CD5E-42FB-992E-F99F04D845B2}" type="pres">
      <dgm:prSet presAssocID="{746AACAE-699C-4FF9-83DA-0DB032479BAC}" presName="connectorText" presStyleLbl="sibTrans2D1" presStyleIdx="1" presStyleCnt="3"/>
      <dgm:spPr/>
      <dgm:t>
        <a:bodyPr/>
        <a:lstStyle/>
        <a:p>
          <a:endParaRPr lang="es-ES"/>
        </a:p>
      </dgm:t>
    </dgm:pt>
    <dgm:pt modelId="{BAC518F3-9557-4869-9926-37AD3DA98B96}" type="pres">
      <dgm:prSet presAssocID="{65DD6CFD-280D-491E-B1AF-5682E402E810}" presName="node" presStyleLbl="node1" presStyleIdx="2" presStyleCnt="3">
        <dgm:presLayoutVars>
          <dgm:bulletEnabled val="1"/>
        </dgm:presLayoutVars>
      </dgm:prSet>
      <dgm:spPr/>
      <dgm:t>
        <a:bodyPr/>
        <a:lstStyle/>
        <a:p>
          <a:endParaRPr lang="es-ES"/>
        </a:p>
      </dgm:t>
    </dgm:pt>
    <dgm:pt modelId="{CC6036E5-704C-4251-8CDC-6C4C2BDD1FA3}" type="pres">
      <dgm:prSet presAssocID="{56566047-7368-4500-81FA-5D9947AEA3F6}" presName="sibTrans" presStyleLbl="sibTrans2D1" presStyleIdx="2" presStyleCnt="3"/>
      <dgm:spPr/>
      <dgm:t>
        <a:bodyPr/>
        <a:lstStyle/>
        <a:p>
          <a:endParaRPr lang="es-ES"/>
        </a:p>
      </dgm:t>
    </dgm:pt>
    <dgm:pt modelId="{811341F1-9188-4C70-B6A4-60CA0A11FC98}" type="pres">
      <dgm:prSet presAssocID="{56566047-7368-4500-81FA-5D9947AEA3F6}" presName="connectorText" presStyleLbl="sibTrans2D1" presStyleIdx="2" presStyleCnt="3"/>
      <dgm:spPr/>
      <dgm:t>
        <a:bodyPr/>
        <a:lstStyle/>
        <a:p>
          <a:endParaRPr lang="es-ES"/>
        </a:p>
      </dgm:t>
    </dgm:pt>
  </dgm:ptLst>
  <dgm:cxnLst>
    <dgm:cxn modelId="{9B4CD49D-0D9C-4BA8-B61B-80BF28801ACE}" type="presOf" srcId="{9C3C242C-A114-4A37-8839-BA42221F047E}" destId="{98B3458E-C4AE-47E1-A858-E1AEDAE881F1}" srcOrd="0" destOrd="0" presId="urn:microsoft.com/office/officeart/2005/8/layout/cycle2"/>
    <dgm:cxn modelId="{B2267960-587E-443E-9512-8CF21B37FC16}" type="presOf" srcId="{56566047-7368-4500-81FA-5D9947AEA3F6}" destId="{811341F1-9188-4C70-B6A4-60CA0A11FC98}" srcOrd="1" destOrd="0" presId="urn:microsoft.com/office/officeart/2005/8/layout/cycle2"/>
    <dgm:cxn modelId="{EDBB7489-DF27-4E9C-AF10-4042C5116235}" type="presOf" srcId="{E8E5BD33-16D5-43EF-9BA5-216E2947F478}" destId="{A4781A20-6641-49B0-BB2F-21BDA3201D8A}" srcOrd="0" destOrd="0" presId="urn:microsoft.com/office/officeart/2005/8/layout/cycle2"/>
    <dgm:cxn modelId="{E4778348-3FB1-477F-AA33-7C024FF8B1C0}" srcId="{E8E5BD33-16D5-43EF-9BA5-216E2947F478}" destId="{BA53CE2E-B177-433F-BB74-AB3FB4FC0920}" srcOrd="1" destOrd="0" parTransId="{6E9D03D4-BCBE-4E96-A6CF-164C9DE5088F}" sibTransId="{746AACAE-699C-4FF9-83DA-0DB032479BAC}"/>
    <dgm:cxn modelId="{B0556579-85AF-4813-9550-03618E813838}" srcId="{E8E5BD33-16D5-43EF-9BA5-216E2947F478}" destId="{65DD6CFD-280D-491E-B1AF-5682E402E810}" srcOrd="2" destOrd="0" parTransId="{BB8A6637-C892-4515-9236-58940D06AFF2}" sibTransId="{56566047-7368-4500-81FA-5D9947AEA3F6}"/>
    <dgm:cxn modelId="{719E7DC1-EBC8-4953-9677-CD4E8E1738A7}" type="presOf" srcId="{9C3C242C-A114-4A37-8839-BA42221F047E}" destId="{99425CEE-9C1E-484E-B2C2-A8DA0A77B870}" srcOrd="1" destOrd="0" presId="urn:microsoft.com/office/officeart/2005/8/layout/cycle2"/>
    <dgm:cxn modelId="{890972E5-BF8D-4432-88FA-E29397A46D79}" type="presOf" srcId="{C3CDC217-8FFB-4D16-87E8-9061AD9A49B9}" destId="{BAC518F3-9557-4869-9926-37AD3DA98B96}" srcOrd="0" destOrd="3" presId="urn:microsoft.com/office/officeart/2005/8/layout/cycle2"/>
    <dgm:cxn modelId="{9A6A21CB-A622-44F0-AB95-EA979FB98954}" type="presOf" srcId="{65DD6CFD-280D-491E-B1AF-5682E402E810}" destId="{BAC518F3-9557-4869-9926-37AD3DA98B96}" srcOrd="0" destOrd="0" presId="urn:microsoft.com/office/officeart/2005/8/layout/cycle2"/>
    <dgm:cxn modelId="{D4D2D15A-DF4E-461C-8262-2FFF7941AA09}" srcId="{65DD6CFD-280D-491E-B1AF-5682E402E810}" destId="{CEBFEA74-9AD2-4141-AF75-EDA585D0C861}" srcOrd="1" destOrd="0" parTransId="{1FB77AE9-0F43-44C4-9D64-45EA637CF012}" sibTransId="{A8EF221C-EB88-48F2-9057-138AAC3339B2}"/>
    <dgm:cxn modelId="{FABA33AE-6A08-4065-A695-76F35C0F9318}" type="presOf" srcId="{746AACAE-699C-4FF9-83DA-0DB032479BAC}" destId="{183EECCD-FD6D-40C6-8383-0C578900F608}" srcOrd="0" destOrd="0" presId="urn:microsoft.com/office/officeart/2005/8/layout/cycle2"/>
    <dgm:cxn modelId="{72E3304D-2FAD-46D6-91B2-E88CF220B09F}" type="presOf" srcId="{CEBFEA74-9AD2-4141-AF75-EDA585D0C861}" destId="{BAC518F3-9557-4869-9926-37AD3DA98B96}" srcOrd="0" destOrd="2" presId="urn:microsoft.com/office/officeart/2005/8/layout/cycle2"/>
    <dgm:cxn modelId="{314C5DFE-2D4A-44A5-9C5C-5579F826A719}" type="presOf" srcId="{746AACAE-699C-4FF9-83DA-0DB032479BAC}" destId="{DEC6848C-CD5E-42FB-992E-F99F04D845B2}" srcOrd="1" destOrd="0" presId="urn:microsoft.com/office/officeart/2005/8/layout/cycle2"/>
    <dgm:cxn modelId="{2FAB632A-5363-40CA-B253-17173929306A}" type="presOf" srcId="{56566047-7368-4500-81FA-5D9947AEA3F6}" destId="{CC6036E5-704C-4251-8CDC-6C4C2BDD1FA3}" srcOrd="0" destOrd="0" presId="urn:microsoft.com/office/officeart/2005/8/layout/cycle2"/>
    <dgm:cxn modelId="{54C19200-3967-4653-8559-9441D4C23A18}" srcId="{E8E5BD33-16D5-43EF-9BA5-216E2947F478}" destId="{D70583FD-4DA9-4FD7-B8D7-7994FA0035E3}" srcOrd="0" destOrd="0" parTransId="{4C6731C7-89CD-4199-A4F9-36F8E4415318}" sibTransId="{9C3C242C-A114-4A37-8839-BA42221F047E}"/>
    <dgm:cxn modelId="{39B114CA-EEE0-4673-B541-34E868464B28}" srcId="{65DD6CFD-280D-491E-B1AF-5682E402E810}" destId="{2C4E567D-3673-4631-A607-AEAB1CA46430}" srcOrd="0" destOrd="0" parTransId="{A2AC5C4C-8184-4318-A3C4-49EC70627446}" sibTransId="{FDFBDC20-7BAE-4A94-A786-C51CFA207516}"/>
    <dgm:cxn modelId="{68C9183D-394B-48B9-8206-87D63F4224EF}" type="presOf" srcId="{BA53CE2E-B177-433F-BB74-AB3FB4FC0920}" destId="{A615D14F-F055-4439-B3F0-02214D109933}" srcOrd="0" destOrd="0" presId="urn:microsoft.com/office/officeart/2005/8/layout/cycle2"/>
    <dgm:cxn modelId="{B8C383A7-2CBF-432C-9B63-3B8FB0946490}" type="presOf" srcId="{D70583FD-4DA9-4FD7-B8D7-7994FA0035E3}" destId="{C4C6EEDA-FBF2-439A-87A3-F2C5B15D7E7D}" srcOrd="0" destOrd="0" presId="urn:microsoft.com/office/officeart/2005/8/layout/cycle2"/>
    <dgm:cxn modelId="{86A5E582-9A68-4DE7-97A0-434B5996E6F6}" srcId="{65DD6CFD-280D-491E-B1AF-5682E402E810}" destId="{C3CDC217-8FFB-4D16-87E8-9061AD9A49B9}" srcOrd="2" destOrd="0" parTransId="{F8D8C880-49FF-4F06-AD14-626FFDDE7456}" sibTransId="{B860FD80-9176-4A65-B8ED-6810289B92E9}"/>
    <dgm:cxn modelId="{704A8783-3DD4-4F6C-9065-868DC9C6331A}" type="presOf" srcId="{2C4E567D-3673-4631-A607-AEAB1CA46430}" destId="{BAC518F3-9557-4869-9926-37AD3DA98B96}" srcOrd="0" destOrd="1" presId="urn:microsoft.com/office/officeart/2005/8/layout/cycle2"/>
    <dgm:cxn modelId="{8E372E9B-008D-4D1D-9D36-DC53F5C4A77B}" type="presParOf" srcId="{A4781A20-6641-49B0-BB2F-21BDA3201D8A}" destId="{C4C6EEDA-FBF2-439A-87A3-F2C5B15D7E7D}" srcOrd="0" destOrd="0" presId="urn:microsoft.com/office/officeart/2005/8/layout/cycle2"/>
    <dgm:cxn modelId="{B9CEF44A-7497-4B2F-90FC-F3C82EF53B24}" type="presParOf" srcId="{A4781A20-6641-49B0-BB2F-21BDA3201D8A}" destId="{98B3458E-C4AE-47E1-A858-E1AEDAE881F1}" srcOrd="1" destOrd="0" presId="urn:microsoft.com/office/officeart/2005/8/layout/cycle2"/>
    <dgm:cxn modelId="{81AC71B5-D197-49C8-BF38-BEACE36213A4}" type="presParOf" srcId="{98B3458E-C4AE-47E1-A858-E1AEDAE881F1}" destId="{99425CEE-9C1E-484E-B2C2-A8DA0A77B870}" srcOrd="0" destOrd="0" presId="urn:microsoft.com/office/officeart/2005/8/layout/cycle2"/>
    <dgm:cxn modelId="{57C1512F-9017-4602-BCB9-4EE1116C3362}" type="presParOf" srcId="{A4781A20-6641-49B0-BB2F-21BDA3201D8A}" destId="{A615D14F-F055-4439-B3F0-02214D109933}" srcOrd="2" destOrd="0" presId="urn:microsoft.com/office/officeart/2005/8/layout/cycle2"/>
    <dgm:cxn modelId="{E4801C18-2A53-44CA-AC94-BC2E5507EAD8}" type="presParOf" srcId="{A4781A20-6641-49B0-BB2F-21BDA3201D8A}" destId="{183EECCD-FD6D-40C6-8383-0C578900F608}" srcOrd="3" destOrd="0" presId="urn:microsoft.com/office/officeart/2005/8/layout/cycle2"/>
    <dgm:cxn modelId="{16BFA7CE-167F-4D98-8CA9-266258DC1C86}" type="presParOf" srcId="{183EECCD-FD6D-40C6-8383-0C578900F608}" destId="{DEC6848C-CD5E-42FB-992E-F99F04D845B2}" srcOrd="0" destOrd="0" presId="urn:microsoft.com/office/officeart/2005/8/layout/cycle2"/>
    <dgm:cxn modelId="{5EAD9ED5-7964-4D9C-8815-0921C4C65817}" type="presParOf" srcId="{A4781A20-6641-49B0-BB2F-21BDA3201D8A}" destId="{BAC518F3-9557-4869-9926-37AD3DA98B96}" srcOrd="4" destOrd="0" presId="urn:microsoft.com/office/officeart/2005/8/layout/cycle2"/>
    <dgm:cxn modelId="{83BDF21E-83AB-4A92-AFF1-6245B7D9C858}" type="presParOf" srcId="{A4781A20-6641-49B0-BB2F-21BDA3201D8A}" destId="{CC6036E5-704C-4251-8CDC-6C4C2BDD1FA3}" srcOrd="5" destOrd="0" presId="urn:microsoft.com/office/officeart/2005/8/layout/cycle2"/>
    <dgm:cxn modelId="{9E076EF0-7C51-4ED0-9DD2-1442AEAAC730}" type="presParOf" srcId="{CC6036E5-704C-4251-8CDC-6C4C2BDD1FA3}" destId="{811341F1-9188-4C70-B6A4-60CA0A11FC98}"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35FE6E5-9A27-462D-A8ED-20269B5E2413}"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s-ES"/>
        </a:p>
      </dgm:t>
    </dgm:pt>
    <dgm:pt modelId="{A11E12EE-8E56-4E65-9D2E-6565EF9BD44E}">
      <dgm:prSet phldrT="[Texto]"/>
      <dgm:spPr/>
      <dgm:t>
        <a:bodyPr/>
        <a:lstStyle/>
        <a:p>
          <a:r>
            <a:rPr lang="es-ES" dirty="0" smtClean="0"/>
            <a:t>Procedimientos</a:t>
          </a:r>
          <a:endParaRPr lang="es-ES" dirty="0"/>
        </a:p>
      </dgm:t>
    </dgm:pt>
    <dgm:pt modelId="{C09CCE27-971E-4035-90AA-B46AFBDBDD72}" type="parTrans" cxnId="{47BE8D56-8A95-4219-A356-96A3CEC59732}">
      <dgm:prSet/>
      <dgm:spPr/>
      <dgm:t>
        <a:bodyPr/>
        <a:lstStyle/>
        <a:p>
          <a:endParaRPr lang="es-ES"/>
        </a:p>
      </dgm:t>
    </dgm:pt>
    <dgm:pt modelId="{CBDC1D91-5470-4811-A193-DC300AAE597C}" type="sibTrans" cxnId="{47BE8D56-8A95-4219-A356-96A3CEC59732}">
      <dgm:prSet/>
      <dgm:spPr/>
      <dgm:t>
        <a:bodyPr/>
        <a:lstStyle/>
        <a:p>
          <a:endParaRPr lang="es-ES"/>
        </a:p>
      </dgm:t>
    </dgm:pt>
    <dgm:pt modelId="{336E1611-C915-45EB-B141-66C7ED66E197}" type="pres">
      <dgm:prSet presAssocID="{835FE6E5-9A27-462D-A8ED-20269B5E2413}" presName="Name0" presStyleCnt="0">
        <dgm:presLayoutVars>
          <dgm:dir/>
          <dgm:resizeHandles val="exact"/>
        </dgm:presLayoutVars>
      </dgm:prSet>
      <dgm:spPr/>
      <dgm:t>
        <a:bodyPr/>
        <a:lstStyle/>
        <a:p>
          <a:endParaRPr lang="es-ES"/>
        </a:p>
      </dgm:t>
    </dgm:pt>
    <dgm:pt modelId="{968E063D-B303-4424-8C69-5F948CB8359F}" type="pres">
      <dgm:prSet presAssocID="{A11E12EE-8E56-4E65-9D2E-6565EF9BD44E}" presName="composite" presStyleCnt="0"/>
      <dgm:spPr/>
    </dgm:pt>
    <dgm:pt modelId="{130F4FF7-9D9C-40DD-A91F-C0F6AE4A4FC9}" type="pres">
      <dgm:prSet presAssocID="{A11E12EE-8E56-4E65-9D2E-6565EF9BD44E}" presName="rect1" presStyleLbl="bgImgPlace1" presStyleIdx="0" presStyleCnt="1" custLinFactNeighborX="-1042" custLinFactNeighborY="-4159"/>
      <dgm:spPr>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dgm:spPr>
      <dgm:t>
        <a:bodyPr/>
        <a:lstStyle/>
        <a:p>
          <a:endParaRPr lang="es-ES"/>
        </a:p>
      </dgm:t>
    </dgm:pt>
    <dgm:pt modelId="{96F31F49-25A5-4629-B237-85AFE6AAC24B}" type="pres">
      <dgm:prSet presAssocID="{A11E12EE-8E56-4E65-9D2E-6565EF9BD44E}" presName="wedgeRectCallout1" presStyleLbl="node1" presStyleIdx="0" presStyleCnt="1" custLinFactX="100000" custLinFactY="7443" custLinFactNeighborX="151068" custLinFactNeighborY="100000">
        <dgm:presLayoutVars>
          <dgm:bulletEnabled val="1"/>
        </dgm:presLayoutVars>
      </dgm:prSet>
      <dgm:spPr/>
      <dgm:t>
        <a:bodyPr/>
        <a:lstStyle/>
        <a:p>
          <a:endParaRPr lang="es-ES"/>
        </a:p>
      </dgm:t>
    </dgm:pt>
  </dgm:ptLst>
  <dgm:cxnLst>
    <dgm:cxn modelId="{47BE8D56-8A95-4219-A356-96A3CEC59732}" srcId="{835FE6E5-9A27-462D-A8ED-20269B5E2413}" destId="{A11E12EE-8E56-4E65-9D2E-6565EF9BD44E}" srcOrd="0" destOrd="0" parTransId="{C09CCE27-971E-4035-90AA-B46AFBDBDD72}" sibTransId="{CBDC1D91-5470-4811-A193-DC300AAE597C}"/>
    <dgm:cxn modelId="{424B3C66-AFC2-4C25-B7AD-C363D9997B21}" type="presOf" srcId="{835FE6E5-9A27-462D-A8ED-20269B5E2413}" destId="{336E1611-C915-45EB-B141-66C7ED66E197}" srcOrd="0" destOrd="0" presId="urn:microsoft.com/office/officeart/2008/layout/BendingPictureCaptionList"/>
    <dgm:cxn modelId="{BD9EB032-8813-4E01-85F6-7C4780BB349E}" type="presOf" srcId="{A11E12EE-8E56-4E65-9D2E-6565EF9BD44E}" destId="{96F31F49-25A5-4629-B237-85AFE6AAC24B}" srcOrd="0" destOrd="0" presId="urn:microsoft.com/office/officeart/2008/layout/BendingPictureCaptionList"/>
    <dgm:cxn modelId="{5172DFA3-55C3-42AE-B3C5-9DB1D518084A}" type="presParOf" srcId="{336E1611-C915-45EB-B141-66C7ED66E197}" destId="{968E063D-B303-4424-8C69-5F948CB8359F}" srcOrd="0" destOrd="0" presId="urn:microsoft.com/office/officeart/2008/layout/BendingPictureCaptionList"/>
    <dgm:cxn modelId="{515A5881-C9AE-42AE-B5B1-9E4B2DFAC1BD}" type="presParOf" srcId="{968E063D-B303-4424-8C69-5F948CB8359F}" destId="{130F4FF7-9D9C-40DD-A91F-C0F6AE4A4FC9}" srcOrd="0" destOrd="0" presId="urn:microsoft.com/office/officeart/2008/layout/BendingPictureCaptionList"/>
    <dgm:cxn modelId="{1AF5E3FB-8F2B-4D17-A9B8-6C0BD7A7A936}" type="presParOf" srcId="{968E063D-B303-4424-8C69-5F948CB8359F}" destId="{96F31F49-25A5-4629-B237-85AFE6AAC24B}"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8E5BD33-16D5-43EF-9BA5-216E2947F478}"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s-ES"/>
        </a:p>
      </dgm:t>
    </dgm:pt>
    <dgm:pt modelId="{D70583FD-4DA9-4FD7-B8D7-7994FA0035E3}">
      <dgm:prSet phldrT="[Texto]"/>
      <dgm:spPr/>
      <dgm:t>
        <a:bodyPr/>
        <a:lstStyle/>
        <a:p>
          <a:r>
            <a:rPr lang="es-CO" dirty="0" smtClean="0"/>
            <a:t>Para las auditorías de los estados financieros, los procedimientos que se deben llevar a cabo como parte de la revisión del control de calidad del contrato incluirán una consideración de:</a:t>
          </a:r>
          <a:endParaRPr lang="es-ES" dirty="0"/>
        </a:p>
      </dgm:t>
    </dgm:pt>
    <dgm:pt modelId="{4C6731C7-89CD-4199-A4F9-36F8E4415318}" type="parTrans" cxnId="{54C19200-3967-4653-8559-9441D4C23A18}">
      <dgm:prSet/>
      <dgm:spPr/>
      <dgm:t>
        <a:bodyPr/>
        <a:lstStyle/>
        <a:p>
          <a:endParaRPr lang="es-ES"/>
        </a:p>
      </dgm:t>
    </dgm:pt>
    <dgm:pt modelId="{9C3C242C-A114-4A37-8839-BA42221F047E}" type="sibTrans" cxnId="{54C19200-3967-4653-8559-9441D4C23A18}">
      <dgm:prSet/>
      <dgm:spPr/>
      <dgm:t>
        <a:bodyPr/>
        <a:lstStyle/>
        <a:p>
          <a:endParaRPr lang="es-ES"/>
        </a:p>
      </dgm:t>
    </dgm:pt>
    <dgm:pt modelId="{59AFFA5B-8128-49A3-A17F-F54272245B46}">
      <dgm:prSet/>
      <dgm:spPr/>
      <dgm:t>
        <a:bodyPr/>
        <a:lstStyle/>
        <a:p>
          <a:r>
            <a:rPr lang="es-CO" dirty="0" smtClean="0"/>
            <a:t>(a) La evaluación del equipo de trabajo de la independencia de la empresa en relación con el compromiso específico; y</a:t>
          </a:r>
          <a:endParaRPr lang="es-ES" dirty="0" smtClean="0"/>
        </a:p>
      </dgm:t>
    </dgm:pt>
    <dgm:pt modelId="{6317F5DE-54E9-4032-8F51-AAB75E9721F4}" type="parTrans" cxnId="{D52ABD33-BB5E-4FA9-B3F2-AC96081CAAB0}">
      <dgm:prSet/>
      <dgm:spPr/>
      <dgm:t>
        <a:bodyPr/>
        <a:lstStyle/>
        <a:p>
          <a:endParaRPr lang="es-ES"/>
        </a:p>
      </dgm:t>
    </dgm:pt>
    <dgm:pt modelId="{674538D0-40BE-4AD9-B09D-36C4815CB5BB}" type="sibTrans" cxnId="{D52ABD33-BB5E-4FA9-B3F2-AC96081CAAB0}">
      <dgm:prSet/>
      <dgm:spPr/>
      <dgm:t>
        <a:bodyPr/>
        <a:lstStyle/>
        <a:p>
          <a:endParaRPr lang="es-ES"/>
        </a:p>
      </dgm:t>
    </dgm:pt>
    <dgm:pt modelId="{ABE9B25B-5CB7-4C8E-AE0D-E9ADC4FF4C9D}">
      <dgm:prSet/>
      <dgm:spPr/>
      <dgm:t>
        <a:bodyPr/>
        <a:lstStyle/>
        <a:p>
          <a:r>
            <a:rPr lang="es-CO" dirty="0" smtClean="0"/>
            <a:t>b) si se han celebrado consultas apropiadas sobre cuestiones que entrañan diferencias de opinión u otros asuntos difíciles o contenciosos y las conclusiones derivadas de esas consultas.</a:t>
          </a:r>
          <a:endParaRPr lang="es-ES" dirty="0" smtClean="0"/>
        </a:p>
      </dgm:t>
    </dgm:pt>
    <dgm:pt modelId="{10D95FBE-6773-45E2-9EBA-5B3055E5915F}" type="parTrans" cxnId="{750C1CE9-363B-425D-9F5D-EC0D7A5C92B6}">
      <dgm:prSet/>
      <dgm:spPr/>
      <dgm:t>
        <a:bodyPr/>
        <a:lstStyle/>
        <a:p>
          <a:endParaRPr lang="es-ES"/>
        </a:p>
      </dgm:t>
    </dgm:pt>
    <dgm:pt modelId="{81BB4ED4-4FAA-43B4-891C-9B6DE6329860}" type="sibTrans" cxnId="{750C1CE9-363B-425D-9F5D-EC0D7A5C92B6}">
      <dgm:prSet/>
      <dgm:spPr/>
      <dgm:t>
        <a:bodyPr/>
        <a:lstStyle/>
        <a:p>
          <a:endParaRPr lang="es-ES"/>
        </a:p>
      </dgm:t>
    </dgm:pt>
    <dgm:pt modelId="{AB5F0A35-6E40-4C8B-80A9-4105F73B414B}" type="pres">
      <dgm:prSet presAssocID="{E8E5BD33-16D5-43EF-9BA5-216E2947F478}" presName="cycle" presStyleCnt="0">
        <dgm:presLayoutVars>
          <dgm:dir/>
          <dgm:resizeHandles val="exact"/>
        </dgm:presLayoutVars>
      </dgm:prSet>
      <dgm:spPr/>
      <dgm:t>
        <a:bodyPr/>
        <a:lstStyle/>
        <a:p>
          <a:endParaRPr lang="es-ES"/>
        </a:p>
      </dgm:t>
    </dgm:pt>
    <dgm:pt modelId="{F61F4078-BB45-4B6B-A34E-6FCF78A8C676}" type="pres">
      <dgm:prSet presAssocID="{D70583FD-4DA9-4FD7-B8D7-7994FA0035E3}" presName="node" presStyleLbl="node1" presStyleIdx="0" presStyleCnt="3">
        <dgm:presLayoutVars>
          <dgm:bulletEnabled val="1"/>
        </dgm:presLayoutVars>
      </dgm:prSet>
      <dgm:spPr/>
      <dgm:t>
        <a:bodyPr/>
        <a:lstStyle/>
        <a:p>
          <a:endParaRPr lang="es-ES"/>
        </a:p>
      </dgm:t>
    </dgm:pt>
    <dgm:pt modelId="{3777C48F-B978-4CE9-A603-3E4FDA75B125}" type="pres">
      <dgm:prSet presAssocID="{D70583FD-4DA9-4FD7-B8D7-7994FA0035E3}" presName="spNode" presStyleCnt="0"/>
      <dgm:spPr/>
    </dgm:pt>
    <dgm:pt modelId="{234B4C35-183F-4BC7-B642-ACA933003E95}" type="pres">
      <dgm:prSet presAssocID="{9C3C242C-A114-4A37-8839-BA42221F047E}" presName="sibTrans" presStyleLbl="sibTrans1D1" presStyleIdx="0" presStyleCnt="3"/>
      <dgm:spPr/>
      <dgm:t>
        <a:bodyPr/>
        <a:lstStyle/>
        <a:p>
          <a:endParaRPr lang="es-ES"/>
        </a:p>
      </dgm:t>
    </dgm:pt>
    <dgm:pt modelId="{5970F797-566C-4ED7-A5ED-BF8BF6F4B949}" type="pres">
      <dgm:prSet presAssocID="{59AFFA5B-8128-49A3-A17F-F54272245B46}" presName="node" presStyleLbl="node1" presStyleIdx="1" presStyleCnt="3">
        <dgm:presLayoutVars>
          <dgm:bulletEnabled val="1"/>
        </dgm:presLayoutVars>
      </dgm:prSet>
      <dgm:spPr/>
      <dgm:t>
        <a:bodyPr/>
        <a:lstStyle/>
        <a:p>
          <a:endParaRPr lang="es-ES"/>
        </a:p>
      </dgm:t>
    </dgm:pt>
    <dgm:pt modelId="{92359523-9968-4E2C-BDCB-808BD56FDC87}" type="pres">
      <dgm:prSet presAssocID="{59AFFA5B-8128-49A3-A17F-F54272245B46}" presName="spNode" presStyleCnt="0"/>
      <dgm:spPr/>
    </dgm:pt>
    <dgm:pt modelId="{42CD7A6B-3134-4465-BFD8-38A3F77C6596}" type="pres">
      <dgm:prSet presAssocID="{674538D0-40BE-4AD9-B09D-36C4815CB5BB}" presName="sibTrans" presStyleLbl="sibTrans1D1" presStyleIdx="1" presStyleCnt="3"/>
      <dgm:spPr/>
      <dgm:t>
        <a:bodyPr/>
        <a:lstStyle/>
        <a:p>
          <a:endParaRPr lang="es-ES"/>
        </a:p>
      </dgm:t>
    </dgm:pt>
    <dgm:pt modelId="{32112AAB-2DFA-43EB-BC59-EEB3208B162F}" type="pres">
      <dgm:prSet presAssocID="{ABE9B25B-5CB7-4C8E-AE0D-E9ADC4FF4C9D}" presName="node" presStyleLbl="node1" presStyleIdx="2" presStyleCnt="3">
        <dgm:presLayoutVars>
          <dgm:bulletEnabled val="1"/>
        </dgm:presLayoutVars>
      </dgm:prSet>
      <dgm:spPr/>
      <dgm:t>
        <a:bodyPr/>
        <a:lstStyle/>
        <a:p>
          <a:endParaRPr lang="es-ES"/>
        </a:p>
      </dgm:t>
    </dgm:pt>
    <dgm:pt modelId="{111265A6-DFB9-458E-968A-F5F1F0861450}" type="pres">
      <dgm:prSet presAssocID="{ABE9B25B-5CB7-4C8E-AE0D-E9ADC4FF4C9D}" presName="spNode" presStyleCnt="0"/>
      <dgm:spPr/>
    </dgm:pt>
    <dgm:pt modelId="{91DFAED4-BFA9-4354-88A4-C73F6F35B102}" type="pres">
      <dgm:prSet presAssocID="{81BB4ED4-4FAA-43B4-891C-9B6DE6329860}" presName="sibTrans" presStyleLbl="sibTrans1D1" presStyleIdx="2" presStyleCnt="3"/>
      <dgm:spPr/>
      <dgm:t>
        <a:bodyPr/>
        <a:lstStyle/>
        <a:p>
          <a:endParaRPr lang="es-ES"/>
        </a:p>
      </dgm:t>
    </dgm:pt>
  </dgm:ptLst>
  <dgm:cxnLst>
    <dgm:cxn modelId="{4639A33E-D76B-4498-9B8D-183301356F48}" type="presOf" srcId="{D70583FD-4DA9-4FD7-B8D7-7994FA0035E3}" destId="{F61F4078-BB45-4B6B-A34E-6FCF78A8C676}" srcOrd="0" destOrd="0" presId="urn:microsoft.com/office/officeart/2005/8/layout/cycle5"/>
    <dgm:cxn modelId="{CD69AAEE-71AA-4E3B-92D1-3733E78FD2CC}" type="presOf" srcId="{ABE9B25B-5CB7-4C8E-AE0D-E9ADC4FF4C9D}" destId="{32112AAB-2DFA-43EB-BC59-EEB3208B162F}" srcOrd="0" destOrd="0" presId="urn:microsoft.com/office/officeart/2005/8/layout/cycle5"/>
    <dgm:cxn modelId="{7A2304A9-88E1-49BE-8239-2BD122A2622A}" type="presOf" srcId="{E8E5BD33-16D5-43EF-9BA5-216E2947F478}" destId="{AB5F0A35-6E40-4C8B-80A9-4105F73B414B}" srcOrd="0" destOrd="0" presId="urn:microsoft.com/office/officeart/2005/8/layout/cycle5"/>
    <dgm:cxn modelId="{750C1CE9-363B-425D-9F5D-EC0D7A5C92B6}" srcId="{E8E5BD33-16D5-43EF-9BA5-216E2947F478}" destId="{ABE9B25B-5CB7-4C8E-AE0D-E9ADC4FF4C9D}" srcOrd="2" destOrd="0" parTransId="{10D95FBE-6773-45E2-9EBA-5B3055E5915F}" sibTransId="{81BB4ED4-4FAA-43B4-891C-9B6DE6329860}"/>
    <dgm:cxn modelId="{54C19200-3967-4653-8559-9441D4C23A18}" srcId="{E8E5BD33-16D5-43EF-9BA5-216E2947F478}" destId="{D70583FD-4DA9-4FD7-B8D7-7994FA0035E3}" srcOrd="0" destOrd="0" parTransId="{4C6731C7-89CD-4199-A4F9-36F8E4415318}" sibTransId="{9C3C242C-A114-4A37-8839-BA42221F047E}"/>
    <dgm:cxn modelId="{592189BD-E5A3-4A50-9EDB-A68E8EC2AAC7}" type="presOf" srcId="{9C3C242C-A114-4A37-8839-BA42221F047E}" destId="{234B4C35-183F-4BC7-B642-ACA933003E95}" srcOrd="0" destOrd="0" presId="urn:microsoft.com/office/officeart/2005/8/layout/cycle5"/>
    <dgm:cxn modelId="{D52ABD33-BB5E-4FA9-B3F2-AC96081CAAB0}" srcId="{E8E5BD33-16D5-43EF-9BA5-216E2947F478}" destId="{59AFFA5B-8128-49A3-A17F-F54272245B46}" srcOrd="1" destOrd="0" parTransId="{6317F5DE-54E9-4032-8F51-AAB75E9721F4}" sibTransId="{674538D0-40BE-4AD9-B09D-36C4815CB5BB}"/>
    <dgm:cxn modelId="{D2B75FDE-F916-41F2-BBD2-29E8C8751174}" type="presOf" srcId="{81BB4ED4-4FAA-43B4-891C-9B6DE6329860}" destId="{91DFAED4-BFA9-4354-88A4-C73F6F35B102}" srcOrd="0" destOrd="0" presId="urn:microsoft.com/office/officeart/2005/8/layout/cycle5"/>
    <dgm:cxn modelId="{F833CECA-5F22-40FC-AE94-4F782ED5FB98}" type="presOf" srcId="{674538D0-40BE-4AD9-B09D-36C4815CB5BB}" destId="{42CD7A6B-3134-4465-BFD8-38A3F77C6596}" srcOrd="0" destOrd="0" presId="urn:microsoft.com/office/officeart/2005/8/layout/cycle5"/>
    <dgm:cxn modelId="{6BED3D1C-C9D9-4F6E-B684-48703364CAF8}" type="presOf" srcId="{59AFFA5B-8128-49A3-A17F-F54272245B46}" destId="{5970F797-566C-4ED7-A5ED-BF8BF6F4B949}" srcOrd="0" destOrd="0" presId="urn:microsoft.com/office/officeart/2005/8/layout/cycle5"/>
    <dgm:cxn modelId="{F9A9EC53-6A18-42C0-B9A1-624EED14CB18}" type="presParOf" srcId="{AB5F0A35-6E40-4C8B-80A9-4105F73B414B}" destId="{F61F4078-BB45-4B6B-A34E-6FCF78A8C676}" srcOrd="0" destOrd="0" presId="urn:microsoft.com/office/officeart/2005/8/layout/cycle5"/>
    <dgm:cxn modelId="{56591940-415E-4AB6-A268-9616DA9910A3}" type="presParOf" srcId="{AB5F0A35-6E40-4C8B-80A9-4105F73B414B}" destId="{3777C48F-B978-4CE9-A603-3E4FDA75B125}" srcOrd="1" destOrd="0" presId="urn:microsoft.com/office/officeart/2005/8/layout/cycle5"/>
    <dgm:cxn modelId="{6667B14B-1994-4BB9-9AE0-0210B8627CA7}" type="presParOf" srcId="{AB5F0A35-6E40-4C8B-80A9-4105F73B414B}" destId="{234B4C35-183F-4BC7-B642-ACA933003E95}" srcOrd="2" destOrd="0" presId="urn:microsoft.com/office/officeart/2005/8/layout/cycle5"/>
    <dgm:cxn modelId="{D9FDBB3E-2D35-425A-88D4-60FEE368D88F}" type="presParOf" srcId="{AB5F0A35-6E40-4C8B-80A9-4105F73B414B}" destId="{5970F797-566C-4ED7-A5ED-BF8BF6F4B949}" srcOrd="3" destOrd="0" presId="urn:microsoft.com/office/officeart/2005/8/layout/cycle5"/>
    <dgm:cxn modelId="{DDC97CF4-6E22-48D5-9D21-8186754B442C}" type="presParOf" srcId="{AB5F0A35-6E40-4C8B-80A9-4105F73B414B}" destId="{92359523-9968-4E2C-BDCB-808BD56FDC87}" srcOrd="4" destOrd="0" presId="urn:microsoft.com/office/officeart/2005/8/layout/cycle5"/>
    <dgm:cxn modelId="{09957311-F30F-4585-A08D-DDF8701FA485}" type="presParOf" srcId="{AB5F0A35-6E40-4C8B-80A9-4105F73B414B}" destId="{42CD7A6B-3134-4465-BFD8-38A3F77C6596}" srcOrd="5" destOrd="0" presId="urn:microsoft.com/office/officeart/2005/8/layout/cycle5"/>
    <dgm:cxn modelId="{EF376B02-626B-45B4-BA7D-1EA49BA15036}" type="presParOf" srcId="{AB5F0A35-6E40-4C8B-80A9-4105F73B414B}" destId="{32112AAB-2DFA-43EB-BC59-EEB3208B162F}" srcOrd="6" destOrd="0" presId="urn:microsoft.com/office/officeart/2005/8/layout/cycle5"/>
    <dgm:cxn modelId="{EAC6ED30-0B7E-4221-B616-372C0D4316D1}" type="presParOf" srcId="{AB5F0A35-6E40-4C8B-80A9-4105F73B414B}" destId="{111265A6-DFB9-458E-968A-F5F1F0861450}" srcOrd="7" destOrd="0" presId="urn:microsoft.com/office/officeart/2005/8/layout/cycle5"/>
    <dgm:cxn modelId="{2603DDF1-C68E-4931-8587-5416B76EFCB6}" type="presParOf" srcId="{AB5F0A35-6E40-4C8B-80A9-4105F73B414B}" destId="{91DFAED4-BFA9-4354-88A4-C73F6F35B102}" srcOrd="8"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06F353-1503-4A44-B459-E7D1DF0A37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C2B13628-ABE0-4000-82F7-FD1DEC481063}">
      <dgm:prSet phldrT="[Texto]"/>
      <dgm:spPr/>
      <dgm:t>
        <a:bodyPr/>
        <a:lstStyle/>
        <a:p>
          <a:r>
            <a:rPr lang="es-CO" smtClean="0"/>
            <a:t>La empresa establece en sus políticas y procedimientos:</a:t>
          </a:r>
          <a:endParaRPr lang="es-ES"/>
        </a:p>
      </dgm:t>
    </dgm:pt>
    <dgm:pt modelId="{423A19A0-4158-4017-8777-0FBCAE91344B}" type="parTrans" cxnId="{A18407D6-8738-4F8D-9FF1-2AF9C5B26D4A}">
      <dgm:prSet/>
      <dgm:spPr/>
      <dgm:t>
        <a:bodyPr/>
        <a:lstStyle/>
        <a:p>
          <a:endParaRPr lang="es-ES"/>
        </a:p>
      </dgm:t>
    </dgm:pt>
    <dgm:pt modelId="{C0096C9A-C285-4EAA-BD89-389B0419A111}" type="sibTrans" cxnId="{A18407D6-8738-4F8D-9FF1-2AF9C5B26D4A}">
      <dgm:prSet/>
      <dgm:spPr/>
      <dgm:t>
        <a:bodyPr/>
        <a:lstStyle/>
        <a:p>
          <a:endParaRPr lang="es-ES"/>
        </a:p>
      </dgm:t>
    </dgm:pt>
    <dgm:pt modelId="{FC58CDFE-83E6-489B-A6F0-DB7151A79234}">
      <dgm:prSet phldrT="[Texto]"/>
      <dgm:spPr/>
      <dgm:t>
        <a:bodyPr/>
        <a:lstStyle/>
        <a:p>
          <a:endParaRPr lang="es-ES" dirty="0"/>
        </a:p>
      </dgm:t>
    </dgm:pt>
    <dgm:pt modelId="{857B1B93-6394-4358-9212-F08F500A9E19}" type="parTrans" cxnId="{41A58856-884A-473A-B9F2-9D20C42D9C94}">
      <dgm:prSet/>
      <dgm:spPr/>
      <dgm:t>
        <a:bodyPr/>
        <a:lstStyle/>
        <a:p>
          <a:endParaRPr lang="es-ES"/>
        </a:p>
      </dgm:t>
    </dgm:pt>
    <dgm:pt modelId="{BF411D47-701B-4B0F-BFC9-4E7517EA2A95}" type="sibTrans" cxnId="{41A58856-884A-473A-B9F2-9D20C42D9C94}">
      <dgm:prSet/>
      <dgm:spPr/>
      <dgm:t>
        <a:bodyPr/>
        <a:lstStyle/>
        <a:p>
          <a:endParaRPr lang="es-ES"/>
        </a:p>
      </dgm:t>
    </dgm:pt>
    <dgm:pt modelId="{6FD903B4-4DE8-4699-A399-75554E7DD0CE}">
      <dgm:prSet/>
      <dgm:spPr/>
      <dgm:t>
        <a:bodyPr/>
        <a:lstStyle/>
        <a:p>
          <a:r>
            <a:rPr lang="es-CO" dirty="0" smtClean="0"/>
            <a:t>a) La naturaleza y el alcance de una revisión del control de la calidad del trabajo;</a:t>
          </a:r>
          <a:endParaRPr lang="es-ES" dirty="0"/>
        </a:p>
      </dgm:t>
    </dgm:pt>
    <dgm:pt modelId="{68179FE3-0CD9-4B50-BFB3-0D2FE7CD0ACE}" type="parTrans" cxnId="{B7D1FC76-10AD-461E-AE42-BFCE412EFF41}">
      <dgm:prSet/>
      <dgm:spPr/>
      <dgm:t>
        <a:bodyPr/>
        <a:lstStyle/>
        <a:p>
          <a:endParaRPr lang="es-ES"/>
        </a:p>
      </dgm:t>
    </dgm:pt>
    <dgm:pt modelId="{1C5AB142-0B07-4116-AE04-E7E4B4E40AA8}" type="sibTrans" cxnId="{B7D1FC76-10AD-461E-AE42-BFCE412EFF41}">
      <dgm:prSet/>
      <dgm:spPr/>
      <dgm:t>
        <a:bodyPr/>
        <a:lstStyle/>
        <a:p>
          <a:endParaRPr lang="es-ES"/>
        </a:p>
      </dgm:t>
    </dgm:pt>
    <dgm:pt modelId="{C90C9BA8-B0F5-41E7-84D3-5D5D4EEFDA83}">
      <dgm:prSet/>
      <dgm:spPr/>
      <dgm:t>
        <a:bodyPr/>
        <a:lstStyle/>
        <a:p>
          <a:r>
            <a:rPr lang="es-CO" dirty="0" smtClean="0"/>
            <a:t>(b) Criterios para la elegibilidad de los revisores de control de calidad del trabajo; y</a:t>
          </a:r>
          <a:endParaRPr lang="es-ES" dirty="0"/>
        </a:p>
      </dgm:t>
    </dgm:pt>
    <dgm:pt modelId="{6BEB059D-0DE5-4397-A0AA-DABF401A9F5F}" type="parTrans" cxnId="{1834FA51-9468-48A5-BAE7-B29C8BA7BF41}">
      <dgm:prSet/>
      <dgm:spPr/>
      <dgm:t>
        <a:bodyPr/>
        <a:lstStyle/>
        <a:p>
          <a:endParaRPr lang="es-ES"/>
        </a:p>
      </dgm:t>
    </dgm:pt>
    <dgm:pt modelId="{AD0D39A3-ABC0-4531-AF27-6888C88FFCEC}" type="sibTrans" cxnId="{1834FA51-9468-48A5-BAE7-B29C8BA7BF41}">
      <dgm:prSet/>
      <dgm:spPr/>
      <dgm:t>
        <a:bodyPr/>
        <a:lstStyle/>
        <a:p>
          <a:endParaRPr lang="es-ES"/>
        </a:p>
      </dgm:t>
    </dgm:pt>
    <dgm:pt modelId="{4469E55C-F73E-4F82-960E-C63699605CCA}">
      <dgm:prSet/>
      <dgm:spPr/>
      <dgm:t>
        <a:bodyPr/>
        <a:lstStyle/>
        <a:p>
          <a:r>
            <a:rPr lang="es-CO" dirty="0" smtClean="0"/>
            <a:t>(c) Requisitos de documentación para una revisión del control de calidad del trabajo.</a:t>
          </a:r>
          <a:endParaRPr lang="es-ES" dirty="0"/>
        </a:p>
      </dgm:t>
    </dgm:pt>
    <dgm:pt modelId="{1D5973F7-73C7-4A60-9217-E6E85BF952EA}" type="parTrans" cxnId="{851FBC06-E663-4F8A-854B-FF7C4E91338D}">
      <dgm:prSet/>
      <dgm:spPr/>
      <dgm:t>
        <a:bodyPr/>
        <a:lstStyle/>
        <a:p>
          <a:endParaRPr lang="es-ES"/>
        </a:p>
      </dgm:t>
    </dgm:pt>
    <dgm:pt modelId="{8817B07D-826A-4AEA-9E1A-82501975B419}" type="sibTrans" cxnId="{851FBC06-E663-4F8A-854B-FF7C4E91338D}">
      <dgm:prSet/>
      <dgm:spPr/>
      <dgm:t>
        <a:bodyPr/>
        <a:lstStyle/>
        <a:p>
          <a:endParaRPr lang="es-ES"/>
        </a:p>
      </dgm:t>
    </dgm:pt>
    <dgm:pt modelId="{A11E2A37-3352-4CBC-A793-8C746493F571}" type="pres">
      <dgm:prSet presAssocID="{F106F353-1503-4A44-B459-E7D1DF0A3739}" presName="vert0" presStyleCnt="0">
        <dgm:presLayoutVars>
          <dgm:dir/>
          <dgm:animOne val="branch"/>
          <dgm:animLvl val="lvl"/>
        </dgm:presLayoutVars>
      </dgm:prSet>
      <dgm:spPr/>
      <dgm:t>
        <a:bodyPr/>
        <a:lstStyle/>
        <a:p>
          <a:endParaRPr lang="es-ES"/>
        </a:p>
      </dgm:t>
    </dgm:pt>
    <dgm:pt modelId="{F4DB3813-95A0-4E16-B27B-9A3D5D6F4ACC}" type="pres">
      <dgm:prSet presAssocID="{C2B13628-ABE0-4000-82F7-FD1DEC481063}" presName="thickLine" presStyleLbl="alignNode1" presStyleIdx="0" presStyleCnt="2"/>
      <dgm:spPr/>
    </dgm:pt>
    <dgm:pt modelId="{E8B5D7AA-85EF-486F-A6A1-90310A0E5ED6}" type="pres">
      <dgm:prSet presAssocID="{C2B13628-ABE0-4000-82F7-FD1DEC481063}" presName="horz1" presStyleCnt="0"/>
      <dgm:spPr/>
    </dgm:pt>
    <dgm:pt modelId="{BC475F9D-4C50-475C-A445-A77FF413D5CF}" type="pres">
      <dgm:prSet presAssocID="{C2B13628-ABE0-4000-82F7-FD1DEC481063}" presName="tx1" presStyleLbl="revTx" presStyleIdx="0" presStyleCnt="5"/>
      <dgm:spPr/>
      <dgm:t>
        <a:bodyPr/>
        <a:lstStyle/>
        <a:p>
          <a:endParaRPr lang="es-ES"/>
        </a:p>
      </dgm:t>
    </dgm:pt>
    <dgm:pt modelId="{F06EB458-C475-4BF3-A30D-24CBE4991BF0}" type="pres">
      <dgm:prSet presAssocID="{C2B13628-ABE0-4000-82F7-FD1DEC481063}" presName="vert1" presStyleCnt="0"/>
      <dgm:spPr/>
    </dgm:pt>
    <dgm:pt modelId="{27CC1E64-A40A-4F5D-9AC5-7197DDC3D8DD}" type="pres">
      <dgm:prSet presAssocID="{6FD903B4-4DE8-4699-A399-75554E7DD0CE}" presName="vertSpace2a" presStyleCnt="0"/>
      <dgm:spPr/>
    </dgm:pt>
    <dgm:pt modelId="{416F79CF-52BA-428A-AB98-2CAD18D389EC}" type="pres">
      <dgm:prSet presAssocID="{6FD903B4-4DE8-4699-A399-75554E7DD0CE}" presName="horz2" presStyleCnt="0"/>
      <dgm:spPr/>
    </dgm:pt>
    <dgm:pt modelId="{F63B2515-045D-406E-946D-24FD61DBBADC}" type="pres">
      <dgm:prSet presAssocID="{6FD903B4-4DE8-4699-A399-75554E7DD0CE}" presName="horzSpace2" presStyleCnt="0"/>
      <dgm:spPr/>
    </dgm:pt>
    <dgm:pt modelId="{02F0E9AB-8906-4946-8EA0-30F5258A23E4}" type="pres">
      <dgm:prSet presAssocID="{6FD903B4-4DE8-4699-A399-75554E7DD0CE}" presName="tx2" presStyleLbl="revTx" presStyleIdx="1" presStyleCnt="5"/>
      <dgm:spPr/>
      <dgm:t>
        <a:bodyPr/>
        <a:lstStyle/>
        <a:p>
          <a:endParaRPr lang="es-ES"/>
        </a:p>
      </dgm:t>
    </dgm:pt>
    <dgm:pt modelId="{D0EB86B9-8E04-418C-9745-022CD06B6F73}" type="pres">
      <dgm:prSet presAssocID="{6FD903B4-4DE8-4699-A399-75554E7DD0CE}" presName="vert2" presStyleCnt="0"/>
      <dgm:spPr/>
    </dgm:pt>
    <dgm:pt modelId="{023D0A23-79CE-4E72-9664-F859BFCF4036}" type="pres">
      <dgm:prSet presAssocID="{6FD903B4-4DE8-4699-A399-75554E7DD0CE}" presName="thinLine2b" presStyleLbl="callout" presStyleIdx="0" presStyleCnt="3"/>
      <dgm:spPr/>
    </dgm:pt>
    <dgm:pt modelId="{2B561939-BE92-4490-8285-E7C25B1A35C5}" type="pres">
      <dgm:prSet presAssocID="{6FD903B4-4DE8-4699-A399-75554E7DD0CE}" presName="vertSpace2b" presStyleCnt="0"/>
      <dgm:spPr/>
    </dgm:pt>
    <dgm:pt modelId="{F4D18B3F-78B7-4E5E-BB63-3A37EBB7448E}" type="pres">
      <dgm:prSet presAssocID="{C90C9BA8-B0F5-41E7-84D3-5D5D4EEFDA83}" presName="horz2" presStyleCnt="0"/>
      <dgm:spPr/>
    </dgm:pt>
    <dgm:pt modelId="{8ABA016F-B583-4089-96F9-F5957CCF629C}" type="pres">
      <dgm:prSet presAssocID="{C90C9BA8-B0F5-41E7-84D3-5D5D4EEFDA83}" presName="horzSpace2" presStyleCnt="0"/>
      <dgm:spPr/>
    </dgm:pt>
    <dgm:pt modelId="{170A3F4E-E16C-4174-8AC0-CDEDAC1AFF18}" type="pres">
      <dgm:prSet presAssocID="{C90C9BA8-B0F5-41E7-84D3-5D5D4EEFDA83}" presName="tx2" presStyleLbl="revTx" presStyleIdx="2" presStyleCnt="5"/>
      <dgm:spPr/>
      <dgm:t>
        <a:bodyPr/>
        <a:lstStyle/>
        <a:p>
          <a:endParaRPr lang="es-ES"/>
        </a:p>
      </dgm:t>
    </dgm:pt>
    <dgm:pt modelId="{1AD8B913-B823-4DC6-999C-E5F4CE5F1B53}" type="pres">
      <dgm:prSet presAssocID="{C90C9BA8-B0F5-41E7-84D3-5D5D4EEFDA83}" presName="vert2" presStyleCnt="0"/>
      <dgm:spPr/>
    </dgm:pt>
    <dgm:pt modelId="{2E4EDC7D-A708-45AA-9E48-E0F28EC54010}" type="pres">
      <dgm:prSet presAssocID="{C90C9BA8-B0F5-41E7-84D3-5D5D4EEFDA83}" presName="thinLine2b" presStyleLbl="callout" presStyleIdx="1" presStyleCnt="3"/>
      <dgm:spPr/>
    </dgm:pt>
    <dgm:pt modelId="{FE637CDA-5CE1-44CC-8CAA-953EE02D21CC}" type="pres">
      <dgm:prSet presAssocID="{C90C9BA8-B0F5-41E7-84D3-5D5D4EEFDA83}" presName="vertSpace2b" presStyleCnt="0"/>
      <dgm:spPr/>
    </dgm:pt>
    <dgm:pt modelId="{B49051D0-CDB2-4753-8978-8933666D3CDA}" type="pres">
      <dgm:prSet presAssocID="{4469E55C-F73E-4F82-960E-C63699605CCA}" presName="horz2" presStyleCnt="0"/>
      <dgm:spPr/>
    </dgm:pt>
    <dgm:pt modelId="{31996DA0-0730-4AFA-887B-2207930CAB87}" type="pres">
      <dgm:prSet presAssocID="{4469E55C-F73E-4F82-960E-C63699605CCA}" presName="horzSpace2" presStyleCnt="0"/>
      <dgm:spPr/>
    </dgm:pt>
    <dgm:pt modelId="{A4FC88D2-1CBE-4689-A4F9-079FA7D23307}" type="pres">
      <dgm:prSet presAssocID="{4469E55C-F73E-4F82-960E-C63699605CCA}" presName="tx2" presStyleLbl="revTx" presStyleIdx="3" presStyleCnt="5"/>
      <dgm:spPr/>
      <dgm:t>
        <a:bodyPr/>
        <a:lstStyle/>
        <a:p>
          <a:endParaRPr lang="es-ES"/>
        </a:p>
      </dgm:t>
    </dgm:pt>
    <dgm:pt modelId="{2C6AD183-6C95-4EC4-8D39-9530EB61D656}" type="pres">
      <dgm:prSet presAssocID="{4469E55C-F73E-4F82-960E-C63699605CCA}" presName="vert2" presStyleCnt="0"/>
      <dgm:spPr/>
    </dgm:pt>
    <dgm:pt modelId="{74258CDA-0189-4C5E-90DD-6143F0EE3A5C}" type="pres">
      <dgm:prSet presAssocID="{4469E55C-F73E-4F82-960E-C63699605CCA}" presName="thinLine2b" presStyleLbl="callout" presStyleIdx="2" presStyleCnt="3"/>
      <dgm:spPr/>
    </dgm:pt>
    <dgm:pt modelId="{84EB11F6-CA0F-4217-89D1-E0E56AAAE7E2}" type="pres">
      <dgm:prSet presAssocID="{4469E55C-F73E-4F82-960E-C63699605CCA}" presName="vertSpace2b" presStyleCnt="0"/>
      <dgm:spPr/>
    </dgm:pt>
    <dgm:pt modelId="{4B2004B4-8BC1-458E-A51B-7542385640F7}" type="pres">
      <dgm:prSet presAssocID="{FC58CDFE-83E6-489B-A6F0-DB7151A79234}" presName="thickLine" presStyleLbl="alignNode1" presStyleIdx="1" presStyleCnt="2"/>
      <dgm:spPr/>
    </dgm:pt>
    <dgm:pt modelId="{C3C5F9C1-C269-4904-80E8-F3B9A5C32573}" type="pres">
      <dgm:prSet presAssocID="{FC58CDFE-83E6-489B-A6F0-DB7151A79234}" presName="horz1" presStyleCnt="0"/>
      <dgm:spPr/>
    </dgm:pt>
    <dgm:pt modelId="{E5EC5D52-C8F2-438C-95B1-3A031C04172A}" type="pres">
      <dgm:prSet presAssocID="{FC58CDFE-83E6-489B-A6F0-DB7151A79234}" presName="tx1" presStyleLbl="revTx" presStyleIdx="4" presStyleCnt="5"/>
      <dgm:spPr/>
      <dgm:t>
        <a:bodyPr/>
        <a:lstStyle/>
        <a:p>
          <a:endParaRPr lang="es-ES"/>
        </a:p>
      </dgm:t>
    </dgm:pt>
    <dgm:pt modelId="{EC120ECA-2AA6-4B53-84B7-9A4C5F43C5A5}" type="pres">
      <dgm:prSet presAssocID="{FC58CDFE-83E6-489B-A6F0-DB7151A79234}" presName="vert1" presStyleCnt="0"/>
      <dgm:spPr/>
    </dgm:pt>
  </dgm:ptLst>
  <dgm:cxnLst>
    <dgm:cxn modelId="{0E44CCFE-BA9B-4501-89A6-3AB562145D90}" type="presOf" srcId="{F106F353-1503-4A44-B459-E7D1DF0A3739}" destId="{A11E2A37-3352-4CBC-A793-8C746493F571}" srcOrd="0" destOrd="0" presId="urn:microsoft.com/office/officeart/2008/layout/LinedList"/>
    <dgm:cxn modelId="{B7D1FC76-10AD-461E-AE42-BFCE412EFF41}" srcId="{C2B13628-ABE0-4000-82F7-FD1DEC481063}" destId="{6FD903B4-4DE8-4699-A399-75554E7DD0CE}" srcOrd="0" destOrd="0" parTransId="{68179FE3-0CD9-4B50-BFB3-0D2FE7CD0ACE}" sibTransId="{1C5AB142-0B07-4116-AE04-E7E4B4E40AA8}"/>
    <dgm:cxn modelId="{B56C6900-14E5-4CA4-A96F-96590AE7A485}" type="presOf" srcId="{C2B13628-ABE0-4000-82F7-FD1DEC481063}" destId="{BC475F9D-4C50-475C-A445-A77FF413D5CF}" srcOrd="0" destOrd="0" presId="urn:microsoft.com/office/officeart/2008/layout/LinedList"/>
    <dgm:cxn modelId="{851FBC06-E663-4F8A-854B-FF7C4E91338D}" srcId="{C2B13628-ABE0-4000-82F7-FD1DEC481063}" destId="{4469E55C-F73E-4F82-960E-C63699605CCA}" srcOrd="2" destOrd="0" parTransId="{1D5973F7-73C7-4A60-9217-E6E85BF952EA}" sibTransId="{8817B07D-826A-4AEA-9E1A-82501975B419}"/>
    <dgm:cxn modelId="{4CF56BD3-34CE-40D2-B548-3DC37CFC1CCD}" type="presOf" srcId="{C90C9BA8-B0F5-41E7-84D3-5D5D4EEFDA83}" destId="{170A3F4E-E16C-4174-8AC0-CDEDAC1AFF18}" srcOrd="0" destOrd="0" presId="urn:microsoft.com/office/officeart/2008/layout/LinedList"/>
    <dgm:cxn modelId="{1834FA51-9468-48A5-BAE7-B29C8BA7BF41}" srcId="{C2B13628-ABE0-4000-82F7-FD1DEC481063}" destId="{C90C9BA8-B0F5-41E7-84D3-5D5D4EEFDA83}" srcOrd="1" destOrd="0" parTransId="{6BEB059D-0DE5-4397-A0AA-DABF401A9F5F}" sibTransId="{AD0D39A3-ABC0-4531-AF27-6888C88FFCEC}"/>
    <dgm:cxn modelId="{BC95B73C-7100-4A8F-833E-17BE4673E140}" type="presOf" srcId="{6FD903B4-4DE8-4699-A399-75554E7DD0CE}" destId="{02F0E9AB-8906-4946-8EA0-30F5258A23E4}" srcOrd="0" destOrd="0" presId="urn:microsoft.com/office/officeart/2008/layout/LinedList"/>
    <dgm:cxn modelId="{F497B876-6CD1-4F3C-BA0B-C0550F5C66E8}" type="presOf" srcId="{4469E55C-F73E-4F82-960E-C63699605CCA}" destId="{A4FC88D2-1CBE-4689-A4F9-079FA7D23307}" srcOrd="0" destOrd="0" presId="urn:microsoft.com/office/officeart/2008/layout/LinedList"/>
    <dgm:cxn modelId="{41A58856-884A-473A-B9F2-9D20C42D9C94}" srcId="{F106F353-1503-4A44-B459-E7D1DF0A3739}" destId="{FC58CDFE-83E6-489B-A6F0-DB7151A79234}" srcOrd="1" destOrd="0" parTransId="{857B1B93-6394-4358-9212-F08F500A9E19}" sibTransId="{BF411D47-701B-4B0F-BFC9-4E7517EA2A95}"/>
    <dgm:cxn modelId="{0765A771-9793-47F1-A3E3-754801AE9596}" type="presOf" srcId="{FC58CDFE-83E6-489B-A6F0-DB7151A79234}" destId="{E5EC5D52-C8F2-438C-95B1-3A031C04172A}" srcOrd="0" destOrd="0" presId="urn:microsoft.com/office/officeart/2008/layout/LinedList"/>
    <dgm:cxn modelId="{A18407D6-8738-4F8D-9FF1-2AF9C5B26D4A}" srcId="{F106F353-1503-4A44-B459-E7D1DF0A3739}" destId="{C2B13628-ABE0-4000-82F7-FD1DEC481063}" srcOrd="0" destOrd="0" parTransId="{423A19A0-4158-4017-8777-0FBCAE91344B}" sibTransId="{C0096C9A-C285-4EAA-BD89-389B0419A111}"/>
    <dgm:cxn modelId="{34412411-A836-4ECA-8ECE-4B97CF1A7A02}" type="presParOf" srcId="{A11E2A37-3352-4CBC-A793-8C746493F571}" destId="{F4DB3813-95A0-4E16-B27B-9A3D5D6F4ACC}" srcOrd="0" destOrd="0" presId="urn:microsoft.com/office/officeart/2008/layout/LinedList"/>
    <dgm:cxn modelId="{B1133A71-E8E7-484E-A759-7781D9A17C82}" type="presParOf" srcId="{A11E2A37-3352-4CBC-A793-8C746493F571}" destId="{E8B5D7AA-85EF-486F-A6A1-90310A0E5ED6}" srcOrd="1" destOrd="0" presId="urn:microsoft.com/office/officeart/2008/layout/LinedList"/>
    <dgm:cxn modelId="{4D876DE2-6FC8-49F9-A646-D718D6C2336E}" type="presParOf" srcId="{E8B5D7AA-85EF-486F-A6A1-90310A0E5ED6}" destId="{BC475F9D-4C50-475C-A445-A77FF413D5CF}" srcOrd="0" destOrd="0" presId="urn:microsoft.com/office/officeart/2008/layout/LinedList"/>
    <dgm:cxn modelId="{8924C3E3-88B4-4E06-9C99-8693A5FB12D1}" type="presParOf" srcId="{E8B5D7AA-85EF-486F-A6A1-90310A0E5ED6}" destId="{F06EB458-C475-4BF3-A30D-24CBE4991BF0}" srcOrd="1" destOrd="0" presId="urn:microsoft.com/office/officeart/2008/layout/LinedList"/>
    <dgm:cxn modelId="{9FDF4109-11BF-4826-854D-A4DB76A01CDD}" type="presParOf" srcId="{F06EB458-C475-4BF3-A30D-24CBE4991BF0}" destId="{27CC1E64-A40A-4F5D-9AC5-7197DDC3D8DD}" srcOrd="0" destOrd="0" presId="urn:microsoft.com/office/officeart/2008/layout/LinedList"/>
    <dgm:cxn modelId="{9970CE7C-1BD7-4C19-8353-875E8E9E44F5}" type="presParOf" srcId="{F06EB458-C475-4BF3-A30D-24CBE4991BF0}" destId="{416F79CF-52BA-428A-AB98-2CAD18D389EC}" srcOrd="1" destOrd="0" presId="urn:microsoft.com/office/officeart/2008/layout/LinedList"/>
    <dgm:cxn modelId="{1B280E83-EB3D-455A-B4F4-B074F6D955A0}" type="presParOf" srcId="{416F79CF-52BA-428A-AB98-2CAD18D389EC}" destId="{F63B2515-045D-406E-946D-24FD61DBBADC}" srcOrd="0" destOrd="0" presId="urn:microsoft.com/office/officeart/2008/layout/LinedList"/>
    <dgm:cxn modelId="{7CB8F4D4-5D9D-4BD8-AAEC-B09E07D72EB2}" type="presParOf" srcId="{416F79CF-52BA-428A-AB98-2CAD18D389EC}" destId="{02F0E9AB-8906-4946-8EA0-30F5258A23E4}" srcOrd="1" destOrd="0" presId="urn:microsoft.com/office/officeart/2008/layout/LinedList"/>
    <dgm:cxn modelId="{234E7A7C-C453-4C9F-9988-AE6861DB2117}" type="presParOf" srcId="{416F79CF-52BA-428A-AB98-2CAD18D389EC}" destId="{D0EB86B9-8E04-418C-9745-022CD06B6F73}" srcOrd="2" destOrd="0" presId="urn:microsoft.com/office/officeart/2008/layout/LinedList"/>
    <dgm:cxn modelId="{879181C9-AB3C-465E-89F2-12944F000289}" type="presParOf" srcId="{F06EB458-C475-4BF3-A30D-24CBE4991BF0}" destId="{023D0A23-79CE-4E72-9664-F859BFCF4036}" srcOrd="2" destOrd="0" presId="urn:microsoft.com/office/officeart/2008/layout/LinedList"/>
    <dgm:cxn modelId="{50882DEE-DF4F-410D-96DB-76F7947D807C}" type="presParOf" srcId="{F06EB458-C475-4BF3-A30D-24CBE4991BF0}" destId="{2B561939-BE92-4490-8285-E7C25B1A35C5}" srcOrd="3" destOrd="0" presId="urn:microsoft.com/office/officeart/2008/layout/LinedList"/>
    <dgm:cxn modelId="{5653319E-3742-41C5-957D-09694077A9B6}" type="presParOf" srcId="{F06EB458-C475-4BF3-A30D-24CBE4991BF0}" destId="{F4D18B3F-78B7-4E5E-BB63-3A37EBB7448E}" srcOrd="4" destOrd="0" presId="urn:microsoft.com/office/officeart/2008/layout/LinedList"/>
    <dgm:cxn modelId="{E615B00E-5C33-4FF8-BF53-924441FA19FB}" type="presParOf" srcId="{F4D18B3F-78B7-4E5E-BB63-3A37EBB7448E}" destId="{8ABA016F-B583-4089-96F9-F5957CCF629C}" srcOrd="0" destOrd="0" presId="urn:microsoft.com/office/officeart/2008/layout/LinedList"/>
    <dgm:cxn modelId="{A6A5C490-0839-4001-9743-25A804B61DF0}" type="presParOf" srcId="{F4D18B3F-78B7-4E5E-BB63-3A37EBB7448E}" destId="{170A3F4E-E16C-4174-8AC0-CDEDAC1AFF18}" srcOrd="1" destOrd="0" presId="urn:microsoft.com/office/officeart/2008/layout/LinedList"/>
    <dgm:cxn modelId="{365B1894-357D-496A-87D3-1BBAE8010AD2}" type="presParOf" srcId="{F4D18B3F-78B7-4E5E-BB63-3A37EBB7448E}" destId="{1AD8B913-B823-4DC6-999C-E5F4CE5F1B53}" srcOrd="2" destOrd="0" presId="urn:microsoft.com/office/officeart/2008/layout/LinedList"/>
    <dgm:cxn modelId="{86B889F4-EAE8-4710-BE07-BAC9430FF4E2}" type="presParOf" srcId="{F06EB458-C475-4BF3-A30D-24CBE4991BF0}" destId="{2E4EDC7D-A708-45AA-9E48-E0F28EC54010}" srcOrd="5" destOrd="0" presId="urn:microsoft.com/office/officeart/2008/layout/LinedList"/>
    <dgm:cxn modelId="{D5895C7F-E9B1-42DF-BBD2-047CB046AB49}" type="presParOf" srcId="{F06EB458-C475-4BF3-A30D-24CBE4991BF0}" destId="{FE637CDA-5CE1-44CC-8CAA-953EE02D21CC}" srcOrd="6" destOrd="0" presId="urn:microsoft.com/office/officeart/2008/layout/LinedList"/>
    <dgm:cxn modelId="{85C81170-3ABB-4E8A-9260-0EC79343377F}" type="presParOf" srcId="{F06EB458-C475-4BF3-A30D-24CBE4991BF0}" destId="{B49051D0-CDB2-4753-8978-8933666D3CDA}" srcOrd="7" destOrd="0" presId="urn:microsoft.com/office/officeart/2008/layout/LinedList"/>
    <dgm:cxn modelId="{FD107D1E-73C2-4DCF-BAA9-EA7C7E0FCEA4}" type="presParOf" srcId="{B49051D0-CDB2-4753-8978-8933666D3CDA}" destId="{31996DA0-0730-4AFA-887B-2207930CAB87}" srcOrd="0" destOrd="0" presId="urn:microsoft.com/office/officeart/2008/layout/LinedList"/>
    <dgm:cxn modelId="{3D7F47C1-67AB-4824-98EA-ADC1591DC282}" type="presParOf" srcId="{B49051D0-CDB2-4753-8978-8933666D3CDA}" destId="{A4FC88D2-1CBE-4689-A4F9-079FA7D23307}" srcOrd="1" destOrd="0" presId="urn:microsoft.com/office/officeart/2008/layout/LinedList"/>
    <dgm:cxn modelId="{3F70F13E-D6FC-48E4-93EE-2C6744E19C24}" type="presParOf" srcId="{B49051D0-CDB2-4753-8978-8933666D3CDA}" destId="{2C6AD183-6C95-4EC4-8D39-9530EB61D656}" srcOrd="2" destOrd="0" presId="urn:microsoft.com/office/officeart/2008/layout/LinedList"/>
    <dgm:cxn modelId="{15DA3F1F-B69D-490E-A7BC-DE360795D30F}" type="presParOf" srcId="{F06EB458-C475-4BF3-A30D-24CBE4991BF0}" destId="{74258CDA-0189-4C5E-90DD-6143F0EE3A5C}" srcOrd="8" destOrd="0" presId="urn:microsoft.com/office/officeart/2008/layout/LinedList"/>
    <dgm:cxn modelId="{FAC3C831-56B1-4987-A568-7C48269BC0C4}" type="presParOf" srcId="{F06EB458-C475-4BF3-A30D-24CBE4991BF0}" destId="{84EB11F6-CA0F-4217-89D1-E0E56AAAE7E2}" srcOrd="9" destOrd="0" presId="urn:microsoft.com/office/officeart/2008/layout/LinedList"/>
    <dgm:cxn modelId="{97EADCF5-C0EA-411F-8C2A-938184F1B565}" type="presParOf" srcId="{A11E2A37-3352-4CBC-A793-8C746493F571}" destId="{4B2004B4-8BC1-458E-A51B-7542385640F7}" srcOrd="2" destOrd="0" presId="urn:microsoft.com/office/officeart/2008/layout/LinedList"/>
    <dgm:cxn modelId="{F1F93665-26F6-4A9D-B107-BFF35F554040}" type="presParOf" srcId="{A11E2A37-3352-4CBC-A793-8C746493F571}" destId="{C3C5F9C1-C269-4904-80E8-F3B9A5C32573}" srcOrd="3" destOrd="0" presId="urn:microsoft.com/office/officeart/2008/layout/LinedList"/>
    <dgm:cxn modelId="{711CB960-3B64-4A0F-8748-54785C00AF31}" type="presParOf" srcId="{C3C5F9C1-C269-4904-80E8-F3B9A5C32573}" destId="{E5EC5D52-C8F2-438C-95B1-3A031C04172A}" srcOrd="0" destOrd="0" presId="urn:microsoft.com/office/officeart/2008/layout/LinedList"/>
    <dgm:cxn modelId="{460A67CC-4DAF-4D0E-AF73-F75FB28910DC}" type="presParOf" srcId="{C3C5F9C1-C269-4904-80E8-F3B9A5C32573}" destId="{EC120ECA-2AA6-4B53-84B7-9A4C5F43C5A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0C1492-A8ED-4CE8-B27C-67CA7FDB3F12}"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s-CO"/>
        </a:p>
      </dgm:t>
    </dgm:pt>
    <dgm:pt modelId="{8B6064F5-D3BE-4A14-BE69-037ED3C6537B}">
      <dgm:prSet phldrT="[Texto]"/>
      <dgm:spPr/>
      <dgm:t>
        <a:bodyPr/>
        <a:lstStyle/>
        <a:p>
          <a:r>
            <a:rPr lang="es-CO" dirty="0" smtClean="0"/>
            <a:t>Sistema de control de calidad </a:t>
          </a:r>
          <a:endParaRPr lang="es-CO" dirty="0"/>
        </a:p>
      </dgm:t>
    </dgm:pt>
    <dgm:pt modelId="{C6693F76-11E4-476E-8A04-8F660641E97D}" type="parTrans" cxnId="{546D2E8A-87B9-4950-B66F-A3C26A17A183}">
      <dgm:prSet/>
      <dgm:spPr/>
      <dgm:t>
        <a:bodyPr/>
        <a:lstStyle/>
        <a:p>
          <a:endParaRPr lang="es-CO"/>
        </a:p>
      </dgm:t>
    </dgm:pt>
    <dgm:pt modelId="{A9532B2F-5C3E-4251-9866-389C24F719CE}" type="sibTrans" cxnId="{546D2E8A-87B9-4950-B66F-A3C26A17A183}">
      <dgm:prSet/>
      <dgm:spPr/>
      <dgm:t>
        <a:bodyPr/>
        <a:lstStyle/>
        <a:p>
          <a:endParaRPr lang="es-CO"/>
        </a:p>
      </dgm:t>
    </dgm:pt>
    <dgm:pt modelId="{69FC7CA0-0A05-4D17-AF0A-EA3AF889D876}">
      <dgm:prSet phldrT="[Texto]"/>
      <dgm:spPr/>
      <dgm:t>
        <a:bodyPr/>
        <a:lstStyle/>
        <a:p>
          <a:r>
            <a:rPr lang="es-CO" dirty="0" smtClean="0"/>
            <a:t>PARA OBTENER UNA SEGURIDAD RAZONABLE  DE  QUE</a:t>
          </a:r>
          <a:endParaRPr lang="es-CO" dirty="0"/>
        </a:p>
      </dgm:t>
    </dgm:pt>
    <dgm:pt modelId="{C31AE48A-047C-4B2B-87EF-72F6C2E6C9C8}" type="parTrans" cxnId="{71384438-72DF-40CA-BC9A-44C5CCA4D78F}">
      <dgm:prSet/>
      <dgm:spPr/>
      <dgm:t>
        <a:bodyPr/>
        <a:lstStyle/>
        <a:p>
          <a:endParaRPr lang="es-CO"/>
        </a:p>
      </dgm:t>
    </dgm:pt>
    <dgm:pt modelId="{86A78430-EDFB-44D2-B2B4-BECF8063487D}" type="sibTrans" cxnId="{71384438-72DF-40CA-BC9A-44C5CCA4D78F}">
      <dgm:prSet/>
      <dgm:spPr/>
      <dgm:t>
        <a:bodyPr/>
        <a:lstStyle/>
        <a:p>
          <a:endParaRPr lang="es-CO"/>
        </a:p>
      </dgm:t>
    </dgm:pt>
    <dgm:pt modelId="{29169E45-193E-48CB-AE29-6BD91D533524}">
      <dgm:prSet phldrT="[Texto]"/>
      <dgm:spPr/>
      <dgm:t>
        <a:bodyPr/>
        <a:lstStyle/>
        <a:p>
          <a:r>
            <a:rPr lang="es-CO" dirty="0" smtClean="0"/>
            <a:t>LA FIRMA Y SU PERSONAL CUMPLEN CON</a:t>
          </a:r>
          <a:endParaRPr lang="es-CO" dirty="0"/>
        </a:p>
      </dgm:t>
    </dgm:pt>
    <dgm:pt modelId="{099B7399-A6BD-4966-A176-44EF2E92C468}" type="parTrans" cxnId="{56040E6A-3506-4263-8E00-26F5447145BC}">
      <dgm:prSet/>
      <dgm:spPr/>
      <dgm:t>
        <a:bodyPr/>
        <a:lstStyle/>
        <a:p>
          <a:endParaRPr lang="es-CO"/>
        </a:p>
      </dgm:t>
    </dgm:pt>
    <dgm:pt modelId="{F11BAF21-841F-46CD-8148-90D079C93E16}" type="sibTrans" cxnId="{56040E6A-3506-4263-8E00-26F5447145BC}">
      <dgm:prSet/>
      <dgm:spPr/>
      <dgm:t>
        <a:bodyPr/>
        <a:lstStyle/>
        <a:p>
          <a:endParaRPr lang="es-CO"/>
        </a:p>
      </dgm:t>
    </dgm:pt>
    <dgm:pt modelId="{E49B336F-FD4C-49AD-8CAF-3CA87A1F4089}">
      <dgm:prSet phldrT="[Texto]"/>
      <dgm:spPr/>
      <dgm:t>
        <a:bodyPr/>
        <a:lstStyle/>
        <a:p>
          <a:r>
            <a:rPr lang="es-CO" dirty="0" smtClean="0"/>
            <a:t>LAS NORMAS PROFESIONALES </a:t>
          </a:r>
          <a:endParaRPr lang="es-CO" dirty="0"/>
        </a:p>
      </dgm:t>
    </dgm:pt>
    <dgm:pt modelId="{F3C21E0C-6C01-430A-95BB-BEA98AAA9E18}" type="parTrans" cxnId="{B45A4D3C-3F1C-4EB6-B4D3-A413CDC21D84}">
      <dgm:prSet/>
      <dgm:spPr/>
      <dgm:t>
        <a:bodyPr/>
        <a:lstStyle/>
        <a:p>
          <a:endParaRPr lang="es-CO"/>
        </a:p>
      </dgm:t>
    </dgm:pt>
    <dgm:pt modelId="{7E934AAF-A626-4A95-AD0B-DE247D848917}" type="sibTrans" cxnId="{B45A4D3C-3F1C-4EB6-B4D3-A413CDC21D84}">
      <dgm:prSet/>
      <dgm:spPr/>
      <dgm:t>
        <a:bodyPr/>
        <a:lstStyle/>
        <a:p>
          <a:endParaRPr lang="es-CO"/>
        </a:p>
      </dgm:t>
    </dgm:pt>
    <dgm:pt modelId="{998BCC6F-A52C-4C12-8D1A-651FB8C60EE8}">
      <dgm:prSet phldrT="[Texto]"/>
      <dgm:spPr/>
      <dgm:t>
        <a:bodyPr/>
        <a:lstStyle/>
        <a:p>
          <a:r>
            <a:rPr lang="es-CO" dirty="0" smtClean="0"/>
            <a:t>LOS REQUISITOS LEGALES Y REGULATORIOS</a:t>
          </a:r>
          <a:endParaRPr lang="es-CO" dirty="0"/>
        </a:p>
      </dgm:t>
    </dgm:pt>
    <dgm:pt modelId="{9D8FEC7C-628E-4D7D-B41B-67E12EF327AE}" type="parTrans" cxnId="{525B3DCE-74AF-4579-8F7B-C6FD57322F27}">
      <dgm:prSet/>
      <dgm:spPr/>
      <dgm:t>
        <a:bodyPr/>
        <a:lstStyle/>
        <a:p>
          <a:endParaRPr lang="es-CO"/>
        </a:p>
      </dgm:t>
    </dgm:pt>
    <dgm:pt modelId="{5F9C7F00-1394-4B1E-AE5F-49CDDD713520}" type="sibTrans" cxnId="{525B3DCE-74AF-4579-8F7B-C6FD57322F27}">
      <dgm:prSet/>
      <dgm:spPr/>
      <dgm:t>
        <a:bodyPr/>
        <a:lstStyle/>
        <a:p>
          <a:endParaRPr lang="es-CO"/>
        </a:p>
      </dgm:t>
    </dgm:pt>
    <dgm:pt modelId="{9A68A50D-61D8-42AF-9413-C93B7E0FB766}">
      <dgm:prSet phldrT="[Texto]"/>
      <dgm:spPr/>
      <dgm:t>
        <a:bodyPr/>
        <a:lstStyle/>
        <a:p>
          <a:r>
            <a:rPr lang="es-CO" dirty="0" smtClean="0"/>
            <a:t>LOS INFORMES EMITIDOS POR LA FIRMA O LOS SOCIOS DEL TRABAJO SON APROPIADOS EN LAS CIRCUNSTANCIAS </a:t>
          </a:r>
          <a:endParaRPr lang="es-CO" dirty="0"/>
        </a:p>
      </dgm:t>
    </dgm:pt>
    <dgm:pt modelId="{F451994B-0DB2-4AA8-AB3D-4E4C2FB785D2}" type="parTrans" cxnId="{68A420BA-5AB9-41CF-90C7-710849FA6A4A}">
      <dgm:prSet/>
      <dgm:spPr/>
      <dgm:t>
        <a:bodyPr/>
        <a:lstStyle/>
        <a:p>
          <a:endParaRPr lang="es-CO"/>
        </a:p>
      </dgm:t>
    </dgm:pt>
    <dgm:pt modelId="{45D1A670-DDB0-4B0E-B8C4-0130FF189A36}" type="sibTrans" cxnId="{68A420BA-5AB9-41CF-90C7-710849FA6A4A}">
      <dgm:prSet/>
      <dgm:spPr/>
      <dgm:t>
        <a:bodyPr/>
        <a:lstStyle/>
        <a:p>
          <a:endParaRPr lang="es-CO"/>
        </a:p>
      </dgm:t>
    </dgm:pt>
    <dgm:pt modelId="{E44A8D2D-A5A2-46BD-9639-DA2CCAF97EF9}">
      <dgm:prSet phldrT="[Texto]"/>
      <dgm:spPr/>
      <dgm:t>
        <a:bodyPr/>
        <a:lstStyle/>
        <a:p>
          <a:r>
            <a:rPr lang="es-CO" dirty="0" smtClean="0"/>
            <a:t>POLÍTICAS DISEÑADAS</a:t>
          </a:r>
          <a:endParaRPr lang="es-CO" dirty="0"/>
        </a:p>
      </dgm:t>
    </dgm:pt>
    <dgm:pt modelId="{5D597F2B-3B89-42A9-840E-C39465112188}" type="parTrans" cxnId="{E961B60E-FA86-47BF-8550-C73824ECAF59}">
      <dgm:prSet/>
      <dgm:spPr/>
      <dgm:t>
        <a:bodyPr/>
        <a:lstStyle/>
        <a:p>
          <a:endParaRPr lang="es-CO"/>
        </a:p>
      </dgm:t>
    </dgm:pt>
    <dgm:pt modelId="{223A0C76-A476-41F4-83FA-1398B482B4D2}" type="sibTrans" cxnId="{E961B60E-FA86-47BF-8550-C73824ECAF59}">
      <dgm:prSet/>
      <dgm:spPr/>
      <dgm:t>
        <a:bodyPr/>
        <a:lstStyle/>
        <a:p>
          <a:endParaRPr lang="es-CO"/>
        </a:p>
      </dgm:t>
    </dgm:pt>
    <dgm:pt modelId="{432A8577-B00B-49BC-91CD-008E650B0A4F}" type="pres">
      <dgm:prSet presAssocID="{060C1492-A8ED-4CE8-B27C-67CA7FDB3F12}" presName="Name0" presStyleCnt="0">
        <dgm:presLayoutVars>
          <dgm:dir/>
          <dgm:animOne val="branch"/>
          <dgm:animLvl val="lvl"/>
        </dgm:presLayoutVars>
      </dgm:prSet>
      <dgm:spPr/>
      <dgm:t>
        <a:bodyPr/>
        <a:lstStyle/>
        <a:p>
          <a:endParaRPr lang="es-CO"/>
        </a:p>
      </dgm:t>
    </dgm:pt>
    <dgm:pt modelId="{6BCA9C03-98A4-4C45-9EA1-46448C808830}" type="pres">
      <dgm:prSet presAssocID="{8B6064F5-D3BE-4A14-BE69-037ED3C6537B}" presName="chaos" presStyleCnt="0"/>
      <dgm:spPr/>
    </dgm:pt>
    <dgm:pt modelId="{EF624DE5-8DC7-4445-9BF4-6E7496DFA98D}" type="pres">
      <dgm:prSet presAssocID="{8B6064F5-D3BE-4A14-BE69-037ED3C6537B}" presName="parTx1" presStyleLbl="revTx" presStyleIdx="0" presStyleCnt="2"/>
      <dgm:spPr/>
      <dgm:t>
        <a:bodyPr/>
        <a:lstStyle/>
        <a:p>
          <a:endParaRPr lang="es-CO"/>
        </a:p>
      </dgm:t>
    </dgm:pt>
    <dgm:pt modelId="{03132F7B-FBC2-43E7-9C42-F3EDB9DAE9C1}" type="pres">
      <dgm:prSet presAssocID="{8B6064F5-D3BE-4A14-BE69-037ED3C6537B}" presName="c1" presStyleLbl="node1" presStyleIdx="0" presStyleCnt="19"/>
      <dgm:spPr/>
    </dgm:pt>
    <dgm:pt modelId="{14AEE115-C6F6-4477-828C-C8529196D054}" type="pres">
      <dgm:prSet presAssocID="{8B6064F5-D3BE-4A14-BE69-037ED3C6537B}" presName="c2" presStyleLbl="node1" presStyleIdx="1" presStyleCnt="19"/>
      <dgm:spPr/>
    </dgm:pt>
    <dgm:pt modelId="{48572009-7D86-402C-A86D-28D2664F6BE1}" type="pres">
      <dgm:prSet presAssocID="{8B6064F5-D3BE-4A14-BE69-037ED3C6537B}" presName="c3" presStyleLbl="node1" presStyleIdx="2" presStyleCnt="19"/>
      <dgm:spPr/>
    </dgm:pt>
    <dgm:pt modelId="{D13B9197-5215-4DBB-A083-CFF6AF0F6DF9}" type="pres">
      <dgm:prSet presAssocID="{8B6064F5-D3BE-4A14-BE69-037ED3C6537B}" presName="c4" presStyleLbl="node1" presStyleIdx="3" presStyleCnt="19"/>
      <dgm:spPr/>
    </dgm:pt>
    <dgm:pt modelId="{1CC3E568-1217-48CE-8026-C1050C624B99}" type="pres">
      <dgm:prSet presAssocID="{8B6064F5-D3BE-4A14-BE69-037ED3C6537B}" presName="c5" presStyleLbl="node1" presStyleIdx="4" presStyleCnt="19"/>
      <dgm:spPr/>
    </dgm:pt>
    <dgm:pt modelId="{52F9161D-FF0E-4C2E-9B26-D07207C8E013}" type="pres">
      <dgm:prSet presAssocID="{8B6064F5-D3BE-4A14-BE69-037ED3C6537B}" presName="c6" presStyleLbl="node1" presStyleIdx="5" presStyleCnt="19"/>
      <dgm:spPr/>
    </dgm:pt>
    <dgm:pt modelId="{A9F4749F-255E-4BDB-9152-E5A0DB29D236}" type="pres">
      <dgm:prSet presAssocID="{8B6064F5-D3BE-4A14-BE69-037ED3C6537B}" presName="c7" presStyleLbl="node1" presStyleIdx="6" presStyleCnt="19"/>
      <dgm:spPr/>
    </dgm:pt>
    <dgm:pt modelId="{18CC3F4A-4CD0-43AB-AAEC-A5E897CAA09D}" type="pres">
      <dgm:prSet presAssocID="{8B6064F5-D3BE-4A14-BE69-037ED3C6537B}" presName="c8" presStyleLbl="node1" presStyleIdx="7" presStyleCnt="19"/>
      <dgm:spPr/>
    </dgm:pt>
    <dgm:pt modelId="{8128D203-5088-41B6-A3D1-4753C72A3245}" type="pres">
      <dgm:prSet presAssocID="{8B6064F5-D3BE-4A14-BE69-037ED3C6537B}" presName="c9" presStyleLbl="node1" presStyleIdx="8" presStyleCnt="19"/>
      <dgm:spPr/>
    </dgm:pt>
    <dgm:pt modelId="{7164C800-BA7F-4672-A950-17A57B600B9E}" type="pres">
      <dgm:prSet presAssocID="{8B6064F5-D3BE-4A14-BE69-037ED3C6537B}" presName="c10" presStyleLbl="node1" presStyleIdx="9" presStyleCnt="19"/>
      <dgm:spPr/>
    </dgm:pt>
    <dgm:pt modelId="{9B26620A-E530-42B4-ABBB-2062483C1467}" type="pres">
      <dgm:prSet presAssocID="{8B6064F5-D3BE-4A14-BE69-037ED3C6537B}" presName="c11" presStyleLbl="node1" presStyleIdx="10" presStyleCnt="19"/>
      <dgm:spPr/>
    </dgm:pt>
    <dgm:pt modelId="{2AED8B1D-EF4E-4B5D-A629-D501D0BEE5BE}" type="pres">
      <dgm:prSet presAssocID="{8B6064F5-D3BE-4A14-BE69-037ED3C6537B}" presName="c12" presStyleLbl="node1" presStyleIdx="11" presStyleCnt="19"/>
      <dgm:spPr/>
    </dgm:pt>
    <dgm:pt modelId="{67D5AE31-D8F3-4C08-9D29-BA26BA979E5E}" type="pres">
      <dgm:prSet presAssocID="{8B6064F5-D3BE-4A14-BE69-037ED3C6537B}" presName="c13" presStyleLbl="node1" presStyleIdx="12" presStyleCnt="19"/>
      <dgm:spPr/>
    </dgm:pt>
    <dgm:pt modelId="{F703BC19-608B-46C4-9A49-902F8AC25C2F}" type="pres">
      <dgm:prSet presAssocID="{8B6064F5-D3BE-4A14-BE69-037ED3C6537B}" presName="c14" presStyleLbl="node1" presStyleIdx="13" presStyleCnt="19"/>
      <dgm:spPr/>
    </dgm:pt>
    <dgm:pt modelId="{0A80152F-7D1C-460E-9AF1-9B5097AB4941}" type="pres">
      <dgm:prSet presAssocID="{8B6064F5-D3BE-4A14-BE69-037ED3C6537B}" presName="c15" presStyleLbl="node1" presStyleIdx="14" presStyleCnt="19"/>
      <dgm:spPr/>
    </dgm:pt>
    <dgm:pt modelId="{E3ECFC17-B4ED-4F81-B744-D86E00CB531D}" type="pres">
      <dgm:prSet presAssocID="{8B6064F5-D3BE-4A14-BE69-037ED3C6537B}" presName="c16" presStyleLbl="node1" presStyleIdx="15" presStyleCnt="19"/>
      <dgm:spPr/>
    </dgm:pt>
    <dgm:pt modelId="{758C80C9-FAF4-4B75-AA7A-90E8B63019F0}" type="pres">
      <dgm:prSet presAssocID="{8B6064F5-D3BE-4A14-BE69-037ED3C6537B}" presName="c17" presStyleLbl="node1" presStyleIdx="16" presStyleCnt="19"/>
      <dgm:spPr/>
    </dgm:pt>
    <dgm:pt modelId="{532813E0-BF65-44E1-AA03-170704A4B14F}" type="pres">
      <dgm:prSet presAssocID="{8B6064F5-D3BE-4A14-BE69-037ED3C6537B}" presName="c18" presStyleLbl="node1" presStyleIdx="17" presStyleCnt="19"/>
      <dgm:spPr/>
    </dgm:pt>
    <dgm:pt modelId="{FAC092AA-1417-4185-9F60-C8474A5DF7CE}" type="pres">
      <dgm:prSet presAssocID="{A9532B2F-5C3E-4251-9866-389C24F719CE}" presName="chevronComposite1" presStyleCnt="0"/>
      <dgm:spPr/>
    </dgm:pt>
    <dgm:pt modelId="{6453CB91-2568-4532-8C68-756B30128A54}" type="pres">
      <dgm:prSet presAssocID="{A9532B2F-5C3E-4251-9866-389C24F719CE}" presName="chevron1" presStyleLbl="sibTrans2D1" presStyleIdx="0" presStyleCnt="2"/>
      <dgm:spPr/>
    </dgm:pt>
    <dgm:pt modelId="{92732705-D97F-422F-9FE0-EC1309FC54BE}" type="pres">
      <dgm:prSet presAssocID="{A9532B2F-5C3E-4251-9866-389C24F719CE}" presName="spChevron1" presStyleCnt="0"/>
      <dgm:spPr/>
    </dgm:pt>
    <dgm:pt modelId="{CB30E3C9-5A0F-4267-8969-AD05753602E7}" type="pres">
      <dgm:prSet presAssocID="{A9532B2F-5C3E-4251-9866-389C24F719CE}" presName="overlap" presStyleCnt="0"/>
      <dgm:spPr/>
    </dgm:pt>
    <dgm:pt modelId="{9892FF74-76C9-4F28-B834-65A14AB58AE6}" type="pres">
      <dgm:prSet presAssocID="{A9532B2F-5C3E-4251-9866-389C24F719CE}" presName="chevronComposite2" presStyleCnt="0"/>
      <dgm:spPr/>
    </dgm:pt>
    <dgm:pt modelId="{8B2FB618-2C00-44A2-BD30-D217706F4F9F}" type="pres">
      <dgm:prSet presAssocID="{A9532B2F-5C3E-4251-9866-389C24F719CE}" presName="chevron2" presStyleLbl="sibTrans2D1" presStyleIdx="1" presStyleCnt="2"/>
      <dgm:spPr/>
    </dgm:pt>
    <dgm:pt modelId="{1C159685-5DCB-41C5-9D7B-0FC130DFDD37}" type="pres">
      <dgm:prSet presAssocID="{A9532B2F-5C3E-4251-9866-389C24F719CE}" presName="spChevron2" presStyleCnt="0"/>
      <dgm:spPr/>
    </dgm:pt>
    <dgm:pt modelId="{BCF47AD3-4D72-4AF9-851B-5455E0A7514A}" type="pres">
      <dgm:prSet presAssocID="{E44A8D2D-A5A2-46BD-9639-DA2CCAF97EF9}" presName="last" presStyleCnt="0"/>
      <dgm:spPr/>
    </dgm:pt>
    <dgm:pt modelId="{65F70E12-5FC7-4477-A718-1B449972C3BE}" type="pres">
      <dgm:prSet presAssocID="{E44A8D2D-A5A2-46BD-9639-DA2CCAF97EF9}" presName="circleTx" presStyleLbl="node1" presStyleIdx="18" presStyleCnt="19"/>
      <dgm:spPr/>
      <dgm:t>
        <a:bodyPr/>
        <a:lstStyle/>
        <a:p>
          <a:endParaRPr lang="es-CO"/>
        </a:p>
      </dgm:t>
    </dgm:pt>
    <dgm:pt modelId="{C5EE1362-F135-4332-901F-005533A97BD8}" type="pres">
      <dgm:prSet presAssocID="{E44A8D2D-A5A2-46BD-9639-DA2CCAF97EF9}" presName="desTxN" presStyleLbl="revTx" presStyleIdx="1" presStyleCnt="2">
        <dgm:presLayoutVars>
          <dgm:bulletEnabled val="1"/>
        </dgm:presLayoutVars>
      </dgm:prSet>
      <dgm:spPr/>
      <dgm:t>
        <a:bodyPr/>
        <a:lstStyle/>
        <a:p>
          <a:endParaRPr lang="es-CO"/>
        </a:p>
      </dgm:t>
    </dgm:pt>
    <dgm:pt modelId="{43F546F0-8891-4020-B729-5BD90C61AE0F}" type="pres">
      <dgm:prSet presAssocID="{E44A8D2D-A5A2-46BD-9639-DA2CCAF97EF9}" presName="spN" presStyleCnt="0"/>
      <dgm:spPr/>
    </dgm:pt>
  </dgm:ptLst>
  <dgm:cxnLst>
    <dgm:cxn modelId="{546D2E8A-87B9-4950-B66F-A3C26A17A183}" srcId="{060C1492-A8ED-4CE8-B27C-67CA7FDB3F12}" destId="{8B6064F5-D3BE-4A14-BE69-037ED3C6537B}" srcOrd="0" destOrd="0" parTransId="{C6693F76-11E4-476E-8A04-8F660641E97D}" sibTransId="{A9532B2F-5C3E-4251-9866-389C24F719CE}"/>
    <dgm:cxn modelId="{68A420BA-5AB9-41CF-90C7-710849FA6A4A}" srcId="{69FC7CA0-0A05-4D17-AF0A-EA3AF889D876}" destId="{9A68A50D-61D8-42AF-9413-C93B7E0FB766}" srcOrd="1" destOrd="0" parTransId="{F451994B-0DB2-4AA8-AB3D-4E4C2FB785D2}" sibTransId="{45D1A670-DDB0-4B0E-B8C4-0130FF189A36}"/>
    <dgm:cxn modelId="{E8333035-0A78-4BB4-A68E-94C05445CC96}" type="presOf" srcId="{69FC7CA0-0A05-4D17-AF0A-EA3AF889D876}" destId="{C5EE1362-F135-4332-901F-005533A97BD8}" srcOrd="0" destOrd="0" presId="urn:microsoft.com/office/officeart/2009/3/layout/RandomtoResultProcess"/>
    <dgm:cxn modelId="{93ED1CCD-E21E-4855-AD60-C6D6F35F8299}" type="presOf" srcId="{9A68A50D-61D8-42AF-9413-C93B7E0FB766}" destId="{C5EE1362-F135-4332-901F-005533A97BD8}" srcOrd="0" destOrd="4" presId="urn:microsoft.com/office/officeart/2009/3/layout/RandomtoResultProcess"/>
    <dgm:cxn modelId="{081B5F77-4DD3-4296-9A54-1F95B7E70F0E}" type="presOf" srcId="{8B6064F5-D3BE-4A14-BE69-037ED3C6537B}" destId="{EF624DE5-8DC7-4445-9BF4-6E7496DFA98D}" srcOrd="0" destOrd="0" presId="urn:microsoft.com/office/officeart/2009/3/layout/RandomtoResultProcess"/>
    <dgm:cxn modelId="{0B0E7C7D-59AF-4188-815F-BB3758095ED9}" type="presOf" srcId="{29169E45-193E-48CB-AE29-6BD91D533524}" destId="{C5EE1362-F135-4332-901F-005533A97BD8}" srcOrd="0" destOrd="1" presId="urn:microsoft.com/office/officeart/2009/3/layout/RandomtoResultProcess"/>
    <dgm:cxn modelId="{0BF0FBBF-F281-4903-B64A-740A7D36B4CE}" type="presOf" srcId="{060C1492-A8ED-4CE8-B27C-67CA7FDB3F12}" destId="{432A8577-B00B-49BC-91CD-008E650B0A4F}" srcOrd="0" destOrd="0" presId="urn:microsoft.com/office/officeart/2009/3/layout/RandomtoResultProcess"/>
    <dgm:cxn modelId="{525B3DCE-74AF-4579-8F7B-C6FD57322F27}" srcId="{29169E45-193E-48CB-AE29-6BD91D533524}" destId="{998BCC6F-A52C-4C12-8D1A-651FB8C60EE8}" srcOrd="1" destOrd="0" parTransId="{9D8FEC7C-628E-4D7D-B41B-67E12EF327AE}" sibTransId="{5F9C7F00-1394-4B1E-AE5F-49CDDD713520}"/>
    <dgm:cxn modelId="{45AC1A7E-6087-4819-BC1A-5FB69BA287A1}" type="presOf" srcId="{E49B336F-FD4C-49AD-8CAF-3CA87A1F4089}" destId="{C5EE1362-F135-4332-901F-005533A97BD8}" srcOrd="0" destOrd="2" presId="urn:microsoft.com/office/officeart/2009/3/layout/RandomtoResultProcess"/>
    <dgm:cxn modelId="{A6097139-0512-4B2B-8446-A5D057197CC8}" type="presOf" srcId="{998BCC6F-A52C-4C12-8D1A-651FB8C60EE8}" destId="{C5EE1362-F135-4332-901F-005533A97BD8}" srcOrd="0" destOrd="3" presId="urn:microsoft.com/office/officeart/2009/3/layout/RandomtoResultProcess"/>
    <dgm:cxn modelId="{B45A4D3C-3F1C-4EB6-B4D3-A413CDC21D84}" srcId="{29169E45-193E-48CB-AE29-6BD91D533524}" destId="{E49B336F-FD4C-49AD-8CAF-3CA87A1F4089}" srcOrd="0" destOrd="0" parTransId="{F3C21E0C-6C01-430A-95BB-BEA98AAA9E18}" sibTransId="{7E934AAF-A626-4A95-AD0B-DE247D848917}"/>
    <dgm:cxn modelId="{DB155291-3646-4B3A-ACEF-A1EC5C95144A}" type="presOf" srcId="{E44A8D2D-A5A2-46BD-9639-DA2CCAF97EF9}" destId="{65F70E12-5FC7-4477-A718-1B449972C3BE}" srcOrd="0" destOrd="0" presId="urn:microsoft.com/office/officeart/2009/3/layout/RandomtoResultProcess"/>
    <dgm:cxn modelId="{56040E6A-3506-4263-8E00-26F5447145BC}" srcId="{69FC7CA0-0A05-4D17-AF0A-EA3AF889D876}" destId="{29169E45-193E-48CB-AE29-6BD91D533524}" srcOrd="0" destOrd="0" parTransId="{099B7399-A6BD-4966-A176-44EF2E92C468}" sibTransId="{F11BAF21-841F-46CD-8148-90D079C93E16}"/>
    <dgm:cxn modelId="{E961B60E-FA86-47BF-8550-C73824ECAF59}" srcId="{060C1492-A8ED-4CE8-B27C-67CA7FDB3F12}" destId="{E44A8D2D-A5A2-46BD-9639-DA2CCAF97EF9}" srcOrd="1" destOrd="0" parTransId="{5D597F2B-3B89-42A9-840E-C39465112188}" sibTransId="{223A0C76-A476-41F4-83FA-1398B482B4D2}"/>
    <dgm:cxn modelId="{71384438-72DF-40CA-BC9A-44C5CCA4D78F}" srcId="{E44A8D2D-A5A2-46BD-9639-DA2CCAF97EF9}" destId="{69FC7CA0-0A05-4D17-AF0A-EA3AF889D876}" srcOrd="0" destOrd="0" parTransId="{C31AE48A-047C-4B2B-87EF-72F6C2E6C9C8}" sibTransId="{86A78430-EDFB-44D2-B2B4-BECF8063487D}"/>
    <dgm:cxn modelId="{2FC612FB-9D27-4A67-8FAB-5B8E04F1BA9C}" type="presParOf" srcId="{432A8577-B00B-49BC-91CD-008E650B0A4F}" destId="{6BCA9C03-98A4-4C45-9EA1-46448C808830}" srcOrd="0" destOrd="0" presId="urn:microsoft.com/office/officeart/2009/3/layout/RandomtoResultProcess"/>
    <dgm:cxn modelId="{BBC15E9B-F0C6-48AA-A03C-6C4D964B2E7F}" type="presParOf" srcId="{6BCA9C03-98A4-4C45-9EA1-46448C808830}" destId="{EF624DE5-8DC7-4445-9BF4-6E7496DFA98D}" srcOrd="0" destOrd="0" presId="urn:microsoft.com/office/officeart/2009/3/layout/RandomtoResultProcess"/>
    <dgm:cxn modelId="{BE34E331-B4B4-472A-A80A-1136C7661B9A}" type="presParOf" srcId="{6BCA9C03-98A4-4C45-9EA1-46448C808830}" destId="{03132F7B-FBC2-43E7-9C42-F3EDB9DAE9C1}" srcOrd="1" destOrd="0" presId="urn:microsoft.com/office/officeart/2009/3/layout/RandomtoResultProcess"/>
    <dgm:cxn modelId="{F2A1D2D7-0E49-45CC-B8A3-BDDD7F5AAFEF}" type="presParOf" srcId="{6BCA9C03-98A4-4C45-9EA1-46448C808830}" destId="{14AEE115-C6F6-4477-828C-C8529196D054}" srcOrd="2" destOrd="0" presId="urn:microsoft.com/office/officeart/2009/3/layout/RandomtoResultProcess"/>
    <dgm:cxn modelId="{2A2BCFA2-15FD-45AD-98DB-C3740898439A}" type="presParOf" srcId="{6BCA9C03-98A4-4C45-9EA1-46448C808830}" destId="{48572009-7D86-402C-A86D-28D2664F6BE1}" srcOrd="3" destOrd="0" presId="urn:microsoft.com/office/officeart/2009/3/layout/RandomtoResultProcess"/>
    <dgm:cxn modelId="{28CC0BF3-5199-4D3B-86DC-0690CEF41F73}" type="presParOf" srcId="{6BCA9C03-98A4-4C45-9EA1-46448C808830}" destId="{D13B9197-5215-4DBB-A083-CFF6AF0F6DF9}" srcOrd="4" destOrd="0" presId="urn:microsoft.com/office/officeart/2009/3/layout/RandomtoResultProcess"/>
    <dgm:cxn modelId="{F8F6A373-7472-4503-8519-E79DEDEADFE3}" type="presParOf" srcId="{6BCA9C03-98A4-4C45-9EA1-46448C808830}" destId="{1CC3E568-1217-48CE-8026-C1050C624B99}" srcOrd="5" destOrd="0" presId="urn:microsoft.com/office/officeart/2009/3/layout/RandomtoResultProcess"/>
    <dgm:cxn modelId="{E6C3DA31-6A0B-4645-A37B-2716DBA9298D}" type="presParOf" srcId="{6BCA9C03-98A4-4C45-9EA1-46448C808830}" destId="{52F9161D-FF0E-4C2E-9B26-D07207C8E013}" srcOrd="6" destOrd="0" presId="urn:microsoft.com/office/officeart/2009/3/layout/RandomtoResultProcess"/>
    <dgm:cxn modelId="{5FF10462-2B7C-4AB7-AF80-7A0027CEEBCE}" type="presParOf" srcId="{6BCA9C03-98A4-4C45-9EA1-46448C808830}" destId="{A9F4749F-255E-4BDB-9152-E5A0DB29D236}" srcOrd="7" destOrd="0" presId="urn:microsoft.com/office/officeart/2009/3/layout/RandomtoResultProcess"/>
    <dgm:cxn modelId="{D99D5577-D76C-4C78-8173-7C53EC2ED885}" type="presParOf" srcId="{6BCA9C03-98A4-4C45-9EA1-46448C808830}" destId="{18CC3F4A-4CD0-43AB-AAEC-A5E897CAA09D}" srcOrd="8" destOrd="0" presId="urn:microsoft.com/office/officeart/2009/3/layout/RandomtoResultProcess"/>
    <dgm:cxn modelId="{6505F74F-DC7A-417F-BC3E-0CE5E7EA332C}" type="presParOf" srcId="{6BCA9C03-98A4-4C45-9EA1-46448C808830}" destId="{8128D203-5088-41B6-A3D1-4753C72A3245}" srcOrd="9" destOrd="0" presId="urn:microsoft.com/office/officeart/2009/3/layout/RandomtoResultProcess"/>
    <dgm:cxn modelId="{533574F4-B360-45AC-97AC-8D68BE804C48}" type="presParOf" srcId="{6BCA9C03-98A4-4C45-9EA1-46448C808830}" destId="{7164C800-BA7F-4672-A950-17A57B600B9E}" srcOrd="10" destOrd="0" presId="urn:microsoft.com/office/officeart/2009/3/layout/RandomtoResultProcess"/>
    <dgm:cxn modelId="{FFD29BE0-470A-4F14-A3CA-70B3E4F386BE}" type="presParOf" srcId="{6BCA9C03-98A4-4C45-9EA1-46448C808830}" destId="{9B26620A-E530-42B4-ABBB-2062483C1467}" srcOrd="11" destOrd="0" presId="urn:microsoft.com/office/officeart/2009/3/layout/RandomtoResultProcess"/>
    <dgm:cxn modelId="{A4C47C94-77CC-4D6E-A3DC-EE7AB483364C}" type="presParOf" srcId="{6BCA9C03-98A4-4C45-9EA1-46448C808830}" destId="{2AED8B1D-EF4E-4B5D-A629-D501D0BEE5BE}" srcOrd="12" destOrd="0" presId="urn:microsoft.com/office/officeart/2009/3/layout/RandomtoResultProcess"/>
    <dgm:cxn modelId="{6CBCF187-C02E-41C3-A30B-8C4EB4BC4F91}" type="presParOf" srcId="{6BCA9C03-98A4-4C45-9EA1-46448C808830}" destId="{67D5AE31-D8F3-4C08-9D29-BA26BA979E5E}" srcOrd="13" destOrd="0" presId="urn:microsoft.com/office/officeart/2009/3/layout/RandomtoResultProcess"/>
    <dgm:cxn modelId="{1D2737B1-40FC-47AF-B08D-2F9B85E55753}" type="presParOf" srcId="{6BCA9C03-98A4-4C45-9EA1-46448C808830}" destId="{F703BC19-608B-46C4-9A49-902F8AC25C2F}" srcOrd="14" destOrd="0" presId="urn:microsoft.com/office/officeart/2009/3/layout/RandomtoResultProcess"/>
    <dgm:cxn modelId="{C199D8E2-5E17-483F-AE3C-E142DAF90251}" type="presParOf" srcId="{6BCA9C03-98A4-4C45-9EA1-46448C808830}" destId="{0A80152F-7D1C-460E-9AF1-9B5097AB4941}" srcOrd="15" destOrd="0" presId="urn:microsoft.com/office/officeart/2009/3/layout/RandomtoResultProcess"/>
    <dgm:cxn modelId="{04FF452C-266D-4195-BB8E-8343A348B8C3}" type="presParOf" srcId="{6BCA9C03-98A4-4C45-9EA1-46448C808830}" destId="{E3ECFC17-B4ED-4F81-B744-D86E00CB531D}" srcOrd="16" destOrd="0" presId="urn:microsoft.com/office/officeart/2009/3/layout/RandomtoResultProcess"/>
    <dgm:cxn modelId="{F8EBFF26-DD82-439F-A9B7-84220F9DDDE7}" type="presParOf" srcId="{6BCA9C03-98A4-4C45-9EA1-46448C808830}" destId="{758C80C9-FAF4-4B75-AA7A-90E8B63019F0}" srcOrd="17" destOrd="0" presId="urn:microsoft.com/office/officeart/2009/3/layout/RandomtoResultProcess"/>
    <dgm:cxn modelId="{61644EF1-7006-463E-96D5-49FEE218AB94}" type="presParOf" srcId="{6BCA9C03-98A4-4C45-9EA1-46448C808830}" destId="{532813E0-BF65-44E1-AA03-170704A4B14F}" srcOrd="18" destOrd="0" presId="urn:microsoft.com/office/officeart/2009/3/layout/RandomtoResultProcess"/>
    <dgm:cxn modelId="{A891CA19-3CB8-40A8-8268-EC862166FE6F}" type="presParOf" srcId="{432A8577-B00B-49BC-91CD-008E650B0A4F}" destId="{FAC092AA-1417-4185-9F60-C8474A5DF7CE}" srcOrd="1" destOrd="0" presId="urn:microsoft.com/office/officeart/2009/3/layout/RandomtoResultProcess"/>
    <dgm:cxn modelId="{2296A6A8-6C92-45B8-BA47-3E96B62D7114}" type="presParOf" srcId="{FAC092AA-1417-4185-9F60-C8474A5DF7CE}" destId="{6453CB91-2568-4532-8C68-756B30128A54}" srcOrd="0" destOrd="0" presId="urn:microsoft.com/office/officeart/2009/3/layout/RandomtoResultProcess"/>
    <dgm:cxn modelId="{2C75D3C3-2521-4D13-B8D5-0D44669F8CFF}" type="presParOf" srcId="{FAC092AA-1417-4185-9F60-C8474A5DF7CE}" destId="{92732705-D97F-422F-9FE0-EC1309FC54BE}" srcOrd="1" destOrd="0" presId="urn:microsoft.com/office/officeart/2009/3/layout/RandomtoResultProcess"/>
    <dgm:cxn modelId="{C21BF6C2-518C-4A88-8E71-A020D67DB7A7}" type="presParOf" srcId="{432A8577-B00B-49BC-91CD-008E650B0A4F}" destId="{CB30E3C9-5A0F-4267-8969-AD05753602E7}" srcOrd="2" destOrd="0" presId="urn:microsoft.com/office/officeart/2009/3/layout/RandomtoResultProcess"/>
    <dgm:cxn modelId="{18413A0D-7A2E-4966-A051-0924DB11A418}" type="presParOf" srcId="{432A8577-B00B-49BC-91CD-008E650B0A4F}" destId="{9892FF74-76C9-4F28-B834-65A14AB58AE6}" srcOrd="3" destOrd="0" presId="urn:microsoft.com/office/officeart/2009/3/layout/RandomtoResultProcess"/>
    <dgm:cxn modelId="{268B3FA8-98DA-4107-8D98-07A1A273A9E6}" type="presParOf" srcId="{9892FF74-76C9-4F28-B834-65A14AB58AE6}" destId="{8B2FB618-2C00-44A2-BD30-D217706F4F9F}" srcOrd="0" destOrd="0" presId="urn:microsoft.com/office/officeart/2009/3/layout/RandomtoResultProcess"/>
    <dgm:cxn modelId="{5964F449-6E53-4042-B864-7EDA1DC4A0EA}" type="presParOf" srcId="{9892FF74-76C9-4F28-B834-65A14AB58AE6}" destId="{1C159685-5DCB-41C5-9D7B-0FC130DFDD37}" srcOrd="1" destOrd="0" presId="urn:microsoft.com/office/officeart/2009/3/layout/RandomtoResultProcess"/>
    <dgm:cxn modelId="{2395BEDF-B73A-4CE5-9070-6D957896208C}" type="presParOf" srcId="{432A8577-B00B-49BC-91CD-008E650B0A4F}" destId="{BCF47AD3-4D72-4AF9-851B-5455E0A7514A}" srcOrd="4" destOrd="0" presId="urn:microsoft.com/office/officeart/2009/3/layout/RandomtoResultProcess"/>
    <dgm:cxn modelId="{C5C893ED-F9B5-44D7-91CC-98F3C091A423}" type="presParOf" srcId="{BCF47AD3-4D72-4AF9-851B-5455E0A7514A}" destId="{65F70E12-5FC7-4477-A718-1B449972C3BE}" srcOrd="0" destOrd="0" presId="urn:microsoft.com/office/officeart/2009/3/layout/RandomtoResultProcess"/>
    <dgm:cxn modelId="{9AB21130-19D4-4D9C-96F5-CC4285B1F7C0}" type="presParOf" srcId="{BCF47AD3-4D72-4AF9-851B-5455E0A7514A}" destId="{C5EE1362-F135-4332-901F-005533A97BD8}" srcOrd="1" destOrd="0" presId="urn:microsoft.com/office/officeart/2009/3/layout/RandomtoResultProcess"/>
    <dgm:cxn modelId="{ECA45E25-AF36-41ED-AEC8-C6EF525D97A3}" type="presParOf" srcId="{BCF47AD3-4D72-4AF9-851B-5455E0A7514A}" destId="{43F546F0-8891-4020-B729-5BD90C61AE0F}" srcOrd="2"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30C339-0CE0-44C8-8359-96479D35DB76}"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s-CO"/>
        </a:p>
      </dgm:t>
    </dgm:pt>
    <dgm:pt modelId="{0C11526A-ACC0-4D3C-ABE6-E41A0413CB88}">
      <dgm:prSet phldrT="[Texto]"/>
      <dgm:spPr/>
      <dgm:t>
        <a:bodyPr/>
        <a:lstStyle/>
        <a:p>
          <a:r>
            <a:rPr lang="es-CO" dirty="0" smtClean="0"/>
            <a:t>Responsabilidad de los lideres de la firma  sobre la calidad dentro de la misma</a:t>
          </a:r>
          <a:endParaRPr lang="es-CO" dirty="0"/>
        </a:p>
      </dgm:t>
    </dgm:pt>
    <dgm:pt modelId="{97317ECA-4622-4BB4-9AF8-04430BC428A5}" type="parTrans" cxnId="{C88B27AF-D4B7-4CB0-8CE5-4D5341AC09C6}">
      <dgm:prSet/>
      <dgm:spPr/>
      <dgm:t>
        <a:bodyPr/>
        <a:lstStyle/>
        <a:p>
          <a:endParaRPr lang="es-CO"/>
        </a:p>
      </dgm:t>
    </dgm:pt>
    <dgm:pt modelId="{66BFACC8-9169-4363-8479-B5EDE398719F}" type="sibTrans" cxnId="{C88B27AF-D4B7-4CB0-8CE5-4D5341AC09C6}">
      <dgm:prSet/>
      <dgm:spPr/>
      <dgm:t>
        <a:bodyPr/>
        <a:lstStyle/>
        <a:p>
          <a:endParaRPr lang="es-CO"/>
        </a:p>
      </dgm:t>
    </dgm:pt>
    <dgm:pt modelId="{96431F95-55BA-4432-AD1C-2A33ED8041C8}">
      <dgm:prSet phldrT="[Texto]"/>
      <dgm:spPr/>
      <dgm:t>
        <a:bodyPr/>
        <a:lstStyle/>
        <a:p>
          <a:r>
            <a:rPr lang="es-CO" dirty="0" smtClean="0"/>
            <a:t>Requisitos éticos relevantes</a:t>
          </a:r>
          <a:endParaRPr lang="es-CO" dirty="0"/>
        </a:p>
      </dgm:t>
    </dgm:pt>
    <dgm:pt modelId="{A0DD4A59-B39C-4C0E-806D-5293743A63A3}" type="parTrans" cxnId="{8D7B9527-99E4-444A-9180-07BE6DC2F88F}">
      <dgm:prSet/>
      <dgm:spPr/>
      <dgm:t>
        <a:bodyPr/>
        <a:lstStyle/>
        <a:p>
          <a:endParaRPr lang="es-CO"/>
        </a:p>
      </dgm:t>
    </dgm:pt>
    <dgm:pt modelId="{62A6DD64-B5C5-4973-A435-58974731EF5C}" type="sibTrans" cxnId="{8D7B9527-99E4-444A-9180-07BE6DC2F88F}">
      <dgm:prSet/>
      <dgm:spPr/>
      <dgm:t>
        <a:bodyPr/>
        <a:lstStyle/>
        <a:p>
          <a:endParaRPr lang="es-CO"/>
        </a:p>
      </dgm:t>
    </dgm:pt>
    <dgm:pt modelId="{736E2613-C60F-4071-931B-A5B194BB2E5A}">
      <dgm:prSet phldrT="[Texto]"/>
      <dgm:spPr/>
      <dgm:t>
        <a:bodyPr/>
        <a:lstStyle/>
        <a:p>
          <a:r>
            <a:rPr lang="es-CO" dirty="0" smtClean="0"/>
            <a:t>Aceptación y retención de las relaciones profesionales con clientes y trabajos específicos</a:t>
          </a:r>
          <a:endParaRPr lang="es-CO" dirty="0"/>
        </a:p>
      </dgm:t>
    </dgm:pt>
    <dgm:pt modelId="{BF479DC3-8336-49D6-A214-DAC8926D6C17}" type="parTrans" cxnId="{F4AB86FC-D535-43EE-8ABC-E0A3E97E096B}">
      <dgm:prSet/>
      <dgm:spPr/>
      <dgm:t>
        <a:bodyPr/>
        <a:lstStyle/>
        <a:p>
          <a:endParaRPr lang="es-CO"/>
        </a:p>
      </dgm:t>
    </dgm:pt>
    <dgm:pt modelId="{E169D0D0-860B-47CC-B3FE-A5D8131A3161}" type="sibTrans" cxnId="{F4AB86FC-D535-43EE-8ABC-E0A3E97E096B}">
      <dgm:prSet/>
      <dgm:spPr/>
      <dgm:t>
        <a:bodyPr/>
        <a:lstStyle/>
        <a:p>
          <a:endParaRPr lang="es-CO"/>
        </a:p>
      </dgm:t>
    </dgm:pt>
    <dgm:pt modelId="{3BE3150A-5776-423C-AF2E-B4D977496E63}">
      <dgm:prSet phldrT="[Texto]"/>
      <dgm:spPr/>
      <dgm:t>
        <a:bodyPr/>
        <a:lstStyle/>
        <a:p>
          <a:r>
            <a:rPr lang="es-CO" dirty="0" smtClean="0"/>
            <a:t>Recursos Humanos </a:t>
          </a:r>
          <a:endParaRPr lang="es-CO" dirty="0"/>
        </a:p>
      </dgm:t>
    </dgm:pt>
    <dgm:pt modelId="{3F32854E-A344-43E8-9862-0EA9A90DDD4B}" type="parTrans" cxnId="{D582EEED-79FC-4330-A845-1D9B6AE5FFA0}">
      <dgm:prSet/>
      <dgm:spPr/>
      <dgm:t>
        <a:bodyPr/>
        <a:lstStyle/>
        <a:p>
          <a:endParaRPr lang="es-CO"/>
        </a:p>
      </dgm:t>
    </dgm:pt>
    <dgm:pt modelId="{C6B93F67-197B-4AB5-BB93-BE489C0E84A8}" type="sibTrans" cxnId="{D582EEED-79FC-4330-A845-1D9B6AE5FFA0}">
      <dgm:prSet/>
      <dgm:spPr/>
      <dgm:t>
        <a:bodyPr/>
        <a:lstStyle/>
        <a:p>
          <a:endParaRPr lang="es-CO"/>
        </a:p>
      </dgm:t>
    </dgm:pt>
    <dgm:pt modelId="{66EA0848-63B8-4891-9C94-65F4BFE7EEE3}">
      <dgm:prSet phldrT="[Texto]"/>
      <dgm:spPr/>
      <dgm:t>
        <a:bodyPr/>
        <a:lstStyle/>
        <a:p>
          <a:r>
            <a:rPr lang="es-CO" dirty="0" smtClean="0"/>
            <a:t>Desempeño del trabajo</a:t>
          </a:r>
          <a:endParaRPr lang="es-CO" dirty="0"/>
        </a:p>
      </dgm:t>
    </dgm:pt>
    <dgm:pt modelId="{1E31E4F1-EEA4-417A-ADF6-B448A92348E0}" type="parTrans" cxnId="{A56DEFD5-E808-4D3E-97AF-C752FC3A6DC5}">
      <dgm:prSet/>
      <dgm:spPr/>
      <dgm:t>
        <a:bodyPr/>
        <a:lstStyle/>
        <a:p>
          <a:endParaRPr lang="es-CO"/>
        </a:p>
      </dgm:t>
    </dgm:pt>
    <dgm:pt modelId="{00369C09-E146-4512-9FE6-855768F1D357}" type="sibTrans" cxnId="{A56DEFD5-E808-4D3E-97AF-C752FC3A6DC5}">
      <dgm:prSet/>
      <dgm:spPr/>
      <dgm:t>
        <a:bodyPr/>
        <a:lstStyle/>
        <a:p>
          <a:endParaRPr lang="es-CO"/>
        </a:p>
      </dgm:t>
    </dgm:pt>
    <dgm:pt modelId="{971AF766-1AD5-4CFB-A4F3-D3A72A4C8C72}">
      <dgm:prSet phldrT="[Texto]"/>
      <dgm:spPr/>
      <dgm:t>
        <a:bodyPr/>
        <a:lstStyle/>
        <a:p>
          <a:r>
            <a:rPr lang="es-CO" dirty="0" smtClean="0"/>
            <a:t>Documentación</a:t>
          </a:r>
          <a:endParaRPr lang="es-CO" dirty="0"/>
        </a:p>
      </dgm:t>
    </dgm:pt>
    <dgm:pt modelId="{2134251E-7339-498A-B991-3616DE434729}" type="parTrans" cxnId="{DA73FAAE-DDA6-4B5B-929C-3F452C93F7A1}">
      <dgm:prSet/>
      <dgm:spPr/>
      <dgm:t>
        <a:bodyPr/>
        <a:lstStyle/>
        <a:p>
          <a:endParaRPr lang="es-ES"/>
        </a:p>
      </dgm:t>
    </dgm:pt>
    <dgm:pt modelId="{13AAB761-61C3-42ED-9EA8-9E43915F865D}" type="sibTrans" cxnId="{DA73FAAE-DDA6-4B5B-929C-3F452C93F7A1}">
      <dgm:prSet/>
      <dgm:spPr/>
      <dgm:t>
        <a:bodyPr/>
        <a:lstStyle/>
        <a:p>
          <a:endParaRPr lang="es-ES"/>
        </a:p>
      </dgm:t>
    </dgm:pt>
    <dgm:pt modelId="{6E2977BD-329C-4804-AE32-33DDFBBE694A}" type="pres">
      <dgm:prSet presAssocID="{0830C339-0CE0-44C8-8359-96479D35DB76}" presName="Name0" presStyleCnt="0">
        <dgm:presLayoutVars>
          <dgm:chMax val="7"/>
          <dgm:chPref val="7"/>
          <dgm:dir/>
        </dgm:presLayoutVars>
      </dgm:prSet>
      <dgm:spPr/>
      <dgm:t>
        <a:bodyPr/>
        <a:lstStyle/>
        <a:p>
          <a:endParaRPr lang="es-CO"/>
        </a:p>
      </dgm:t>
    </dgm:pt>
    <dgm:pt modelId="{6E3182AB-CD8D-4968-A13A-5A7D1942EFA4}" type="pres">
      <dgm:prSet presAssocID="{0830C339-0CE0-44C8-8359-96479D35DB76}" presName="Name1" presStyleCnt="0"/>
      <dgm:spPr/>
    </dgm:pt>
    <dgm:pt modelId="{8B2CEDD0-41D7-4094-AB7F-6D11517911E4}" type="pres">
      <dgm:prSet presAssocID="{0830C339-0CE0-44C8-8359-96479D35DB76}" presName="cycle" presStyleCnt="0"/>
      <dgm:spPr/>
    </dgm:pt>
    <dgm:pt modelId="{CB4D9192-21EC-4D76-8A69-C4CBF58C85EB}" type="pres">
      <dgm:prSet presAssocID="{0830C339-0CE0-44C8-8359-96479D35DB76}" presName="srcNode" presStyleLbl="node1" presStyleIdx="0" presStyleCnt="6"/>
      <dgm:spPr/>
    </dgm:pt>
    <dgm:pt modelId="{C5F5C4AD-DAD9-467A-AA3A-6CC67F5B16BF}" type="pres">
      <dgm:prSet presAssocID="{0830C339-0CE0-44C8-8359-96479D35DB76}" presName="conn" presStyleLbl="parChTrans1D2" presStyleIdx="0" presStyleCnt="1"/>
      <dgm:spPr/>
      <dgm:t>
        <a:bodyPr/>
        <a:lstStyle/>
        <a:p>
          <a:endParaRPr lang="es-CO"/>
        </a:p>
      </dgm:t>
    </dgm:pt>
    <dgm:pt modelId="{F23F985A-91E6-4EE9-9517-D5A63C8B41EC}" type="pres">
      <dgm:prSet presAssocID="{0830C339-0CE0-44C8-8359-96479D35DB76}" presName="extraNode" presStyleLbl="node1" presStyleIdx="0" presStyleCnt="6"/>
      <dgm:spPr/>
    </dgm:pt>
    <dgm:pt modelId="{C387254E-B631-4301-BB0F-798A92CEE828}" type="pres">
      <dgm:prSet presAssocID="{0830C339-0CE0-44C8-8359-96479D35DB76}" presName="dstNode" presStyleLbl="node1" presStyleIdx="0" presStyleCnt="6"/>
      <dgm:spPr/>
    </dgm:pt>
    <dgm:pt modelId="{654CD07B-F339-4A9C-9795-81067A3C6D04}" type="pres">
      <dgm:prSet presAssocID="{0C11526A-ACC0-4D3C-ABE6-E41A0413CB88}" presName="text_1" presStyleLbl="node1" presStyleIdx="0" presStyleCnt="6">
        <dgm:presLayoutVars>
          <dgm:bulletEnabled val="1"/>
        </dgm:presLayoutVars>
      </dgm:prSet>
      <dgm:spPr/>
      <dgm:t>
        <a:bodyPr/>
        <a:lstStyle/>
        <a:p>
          <a:endParaRPr lang="es-CO"/>
        </a:p>
      </dgm:t>
    </dgm:pt>
    <dgm:pt modelId="{2FAA9D38-6FD5-46C9-A972-292CFA8C3B19}" type="pres">
      <dgm:prSet presAssocID="{0C11526A-ACC0-4D3C-ABE6-E41A0413CB88}" presName="accent_1" presStyleCnt="0"/>
      <dgm:spPr/>
    </dgm:pt>
    <dgm:pt modelId="{630B4BA1-09DC-43DC-AF5A-CD4DF6DD56E5}" type="pres">
      <dgm:prSet presAssocID="{0C11526A-ACC0-4D3C-ABE6-E41A0413CB88}" presName="accentRepeatNode" presStyleLbl="solidFgAcc1" presStyleIdx="0" presStyleCnt="6"/>
      <dgm:spPr/>
    </dgm:pt>
    <dgm:pt modelId="{11983E5A-D908-4B5E-8796-E00F39E96094}" type="pres">
      <dgm:prSet presAssocID="{96431F95-55BA-4432-AD1C-2A33ED8041C8}" presName="text_2" presStyleLbl="node1" presStyleIdx="1" presStyleCnt="6">
        <dgm:presLayoutVars>
          <dgm:bulletEnabled val="1"/>
        </dgm:presLayoutVars>
      </dgm:prSet>
      <dgm:spPr/>
      <dgm:t>
        <a:bodyPr/>
        <a:lstStyle/>
        <a:p>
          <a:endParaRPr lang="es-CO"/>
        </a:p>
      </dgm:t>
    </dgm:pt>
    <dgm:pt modelId="{69C885D2-399B-437B-A99A-E56DD2369C33}" type="pres">
      <dgm:prSet presAssocID="{96431F95-55BA-4432-AD1C-2A33ED8041C8}" presName="accent_2" presStyleCnt="0"/>
      <dgm:spPr/>
    </dgm:pt>
    <dgm:pt modelId="{98ABCCD9-CA7A-4FD2-AF38-A6E29456B0F1}" type="pres">
      <dgm:prSet presAssocID="{96431F95-55BA-4432-AD1C-2A33ED8041C8}" presName="accentRepeatNode" presStyleLbl="solidFgAcc1" presStyleIdx="1" presStyleCnt="6"/>
      <dgm:spPr/>
    </dgm:pt>
    <dgm:pt modelId="{B5FA79E3-D4B9-4E04-BDA0-837A6339BFAA}" type="pres">
      <dgm:prSet presAssocID="{736E2613-C60F-4071-931B-A5B194BB2E5A}" presName="text_3" presStyleLbl="node1" presStyleIdx="2" presStyleCnt="6">
        <dgm:presLayoutVars>
          <dgm:bulletEnabled val="1"/>
        </dgm:presLayoutVars>
      </dgm:prSet>
      <dgm:spPr/>
      <dgm:t>
        <a:bodyPr/>
        <a:lstStyle/>
        <a:p>
          <a:endParaRPr lang="es-CO"/>
        </a:p>
      </dgm:t>
    </dgm:pt>
    <dgm:pt modelId="{0BF27DE3-223E-4F61-8754-77B536FB1BD7}" type="pres">
      <dgm:prSet presAssocID="{736E2613-C60F-4071-931B-A5B194BB2E5A}" presName="accent_3" presStyleCnt="0"/>
      <dgm:spPr/>
    </dgm:pt>
    <dgm:pt modelId="{A3FBFE78-9877-46BA-A482-1E346EB200BF}" type="pres">
      <dgm:prSet presAssocID="{736E2613-C60F-4071-931B-A5B194BB2E5A}" presName="accentRepeatNode" presStyleLbl="solidFgAcc1" presStyleIdx="2" presStyleCnt="6"/>
      <dgm:spPr/>
    </dgm:pt>
    <dgm:pt modelId="{5EBE9540-285D-4179-932F-81CE2B68C159}" type="pres">
      <dgm:prSet presAssocID="{3BE3150A-5776-423C-AF2E-B4D977496E63}" presName="text_4" presStyleLbl="node1" presStyleIdx="3" presStyleCnt="6">
        <dgm:presLayoutVars>
          <dgm:bulletEnabled val="1"/>
        </dgm:presLayoutVars>
      </dgm:prSet>
      <dgm:spPr/>
      <dgm:t>
        <a:bodyPr/>
        <a:lstStyle/>
        <a:p>
          <a:endParaRPr lang="es-CO"/>
        </a:p>
      </dgm:t>
    </dgm:pt>
    <dgm:pt modelId="{FD157A31-922F-4B8D-B3B0-095BC0B57374}" type="pres">
      <dgm:prSet presAssocID="{3BE3150A-5776-423C-AF2E-B4D977496E63}" presName="accent_4" presStyleCnt="0"/>
      <dgm:spPr/>
    </dgm:pt>
    <dgm:pt modelId="{AB5BAD25-68E1-441C-BA2F-5572D033BBB0}" type="pres">
      <dgm:prSet presAssocID="{3BE3150A-5776-423C-AF2E-B4D977496E63}" presName="accentRepeatNode" presStyleLbl="solidFgAcc1" presStyleIdx="3" presStyleCnt="6"/>
      <dgm:spPr/>
    </dgm:pt>
    <dgm:pt modelId="{B6357000-351E-455C-8B1D-0FCB7E3F9C9A}" type="pres">
      <dgm:prSet presAssocID="{66EA0848-63B8-4891-9C94-65F4BFE7EEE3}" presName="text_5" presStyleLbl="node1" presStyleIdx="4" presStyleCnt="6">
        <dgm:presLayoutVars>
          <dgm:bulletEnabled val="1"/>
        </dgm:presLayoutVars>
      </dgm:prSet>
      <dgm:spPr/>
      <dgm:t>
        <a:bodyPr/>
        <a:lstStyle/>
        <a:p>
          <a:endParaRPr lang="es-CO"/>
        </a:p>
      </dgm:t>
    </dgm:pt>
    <dgm:pt modelId="{7A19BD3C-36C6-4CEE-8521-A3DB2F3B66B1}" type="pres">
      <dgm:prSet presAssocID="{66EA0848-63B8-4891-9C94-65F4BFE7EEE3}" presName="accent_5" presStyleCnt="0"/>
      <dgm:spPr/>
    </dgm:pt>
    <dgm:pt modelId="{3A930E7C-1DC5-4F5A-893D-96D4AC3BCCD4}" type="pres">
      <dgm:prSet presAssocID="{66EA0848-63B8-4891-9C94-65F4BFE7EEE3}" presName="accentRepeatNode" presStyleLbl="solidFgAcc1" presStyleIdx="4" presStyleCnt="6"/>
      <dgm:spPr/>
    </dgm:pt>
    <dgm:pt modelId="{D9518304-C467-4583-B3D1-19E84DBEA772}" type="pres">
      <dgm:prSet presAssocID="{971AF766-1AD5-4CFB-A4F3-D3A72A4C8C72}" presName="text_6" presStyleLbl="node1" presStyleIdx="5" presStyleCnt="6">
        <dgm:presLayoutVars>
          <dgm:bulletEnabled val="1"/>
        </dgm:presLayoutVars>
      </dgm:prSet>
      <dgm:spPr/>
      <dgm:t>
        <a:bodyPr/>
        <a:lstStyle/>
        <a:p>
          <a:endParaRPr lang="es-ES"/>
        </a:p>
      </dgm:t>
    </dgm:pt>
    <dgm:pt modelId="{C39DC02A-2932-4AE0-B983-ABE7EC903825}" type="pres">
      <dgm:prSet presAssocID="{971AF766-1AD5-4CFB-A4F3-D3A72A4C8C72}" presName="accent_6" presStyleCnt="0"/>
      <dgm:spPr/>
    </dgm:pt>
    <dgm:pt modelId="{50B137E0-306E-462E-BC00-D1476E3EDCAD}" type="pres">
      <dgm:prSet presAssocID="{971AF766-1AD5-4CFB-A4F3-D3A72A4C8C72}" presName="accentRepeatNode" presStyleLbl="solidFgAcc1" presStyleIdx="5" presStyleCnt="6"/>
      <dgm:spPr/>
    </dgm:pt>
  </dgm:ptLst>
  <dgm:cxnLst>
    <dgm:cxn modelId="{6ACBCEC6-9C2C-4746-BA81-625C58FCCCCF}" type="presOf" srcId="{96431F95-55BA-4432-AD1C-2A33ED8041C8}" destId="{11983E5A-D908-4B5E-8796-E00F39E96094}" srcOrd="0" destOrd="0" presId="urn:microsoft.com/office/officeart/2008/layout/VerticalCurvedList"/>
    <dgm:cxn modelId="{8D7B9527-99E4-444A-9180-07BE6DC2F88F}" srcId="{0830C339-0CE0-44C8-8359-96479D35DB76}" destId="{96431F95-55BA-4432-AD1C-2A33ED8041C8}" srcOrd="1" destOrd="0" parTransId="{A0DD4A59-B39C-4C0E-806D-5293743A63A3}" sibTransId="{62A6DD64-B5C5-4973-A435-58974731EF5C}"/>
    <dgm:cxn modelId="{BB74A176-E5DC-4EF3-B7AB-00F3BE565269}" type="presOf" srcId="{0830C339-0CE0-44C8-8359-96479D35DB76}" destId="{6E2977BD-329C-4804-AE32-33DDFBBE694A}" srcOrd="0" destOrd="0" presId="urn:microsoft.com/office/officeart/2008/layout/VerticalCurvedList"/>
    <dgm:cxn modelId="{ACFB9B54-BCD9-4BAF-A66D-7CEBAE9063A5}" type="presOf" srcId="{971AF766-1AD5-4CFB-A4F3-D3A72A4C8C72}" destId="{D9518304-C467-4583-B3D1-19E84DBEA772}" srcOrd="0" destOrd="0" presId="urn:microsoft.com/office/officeart/2008/layout/VerticalCurvedList"/>
    <dgm:cxn modelId="{DA73FAAE-DDA6-4B5B-929C-3F452C93F7A1}" srcId="{0830C339-0CE0-44C8-8359-96479D35DB76}" destId="{971AF766-1AD5-4CFB-A4F3-D3A72A4C8C72}" srcOrd="5" destOrd="0" parTransId="{2134251E-7339-498A-B991-3616DE434729}" sibTransId="{13AAB761-61C3-42ED-9EA8-9E43915F865D}"/>
    <dgm:cxn modelId="{C88B27AF-D4B7-4CB0-8CE5-4D5341AC09C6}" srcId="{0830C339-0CE0-44C8-8359-96479D35DB76}" destId="{0C11526A-ACC0-4D3C-ABE6-E41A0413CB88}" srcOrd="0" destOrd="0" parTransId="{97317ECA-4622-4BB4-9AF8-04430BC428A5}" sibTransId="{66BFACC8-9169-4363-8479-B5EDE398719F}"/>
    <dgm:cxn modelId="{F4AB86FC-D535-43EE-8ABC-E0A3E97E096B}" srcId="{0830C339-0CE0-44C8-8359-96479D35DB76}" destId="{736E2613-C60F-4071-931B-A5B194BB2E5A}" srcOrd="2" destOrd="0" parTransId="{BF479DC3-8336-49D6-A214-DAC8926D6C17}" sibTransId="{E169D0D0-860B-47CC-B3FE-A5D8131A3161}"/>
    <dgm:cxn modelId="{3F50A1A5-CA01-4E64-A6FB-5B555CD1D7DA}" type="presOf" srcId="{66BFACC8-9169-4363-8479-B5EDE398719F}" destId="{C5F5C4AD-DAD9-467A-AA3A-6CC67F5B16BF}" srcOrd="0" destOrd="0" presId="urn:microsoft.com/office/officeart/2008/layout/VerticalCurvedList"/>
    <dgm:cxn modelId="{A56DEFD5-E808-4D3E-97AF-C752FC3A6DC5}" srcId="{0830C339-0CE0-44C8-8359-96479D35DB76}" destId="{66EA0848-63B8-4891-9C94-65F4BFE7EEE3}" srcOrd="4" destOrd="0" parTransId="{1E31E4F1-EEA4-417A-ADF6-B448A92348E0}" sibTransId="{00369C09-E146-4512-9FE6-855768F1D357}"/>
    <dgm:cxn modelId="{A0A45041-B571-4877-A77B-663D653663F8}" type="presOf" srcId="{66EA0848-63B8-4891-9C94-65F4BFE7EEE3}" destId="{B6357000-351E-455C-8B1D-0FCB7E3F9C9A}" srcOrd="0" destOrd="0" presId="urn:microsoft.com/office/officeart/2008/layout/VerticalCurvedList"/>
    <dgm:cxn modelId="{FB4EA988-1CF6-4BF9-81BF-3894B0F146CA}" type="presOf" srcId="{0C11526A-ACC0-4D3C-ABE6-E41A0413CB88}" destId="{654CD07B-F339-4A9C-9795-81067A3C6D04}" srcOrd="0" destOrd="0" presId="urn:microsoft.com/office/officeart/2008/layout/VerticalCurvedList"/>
    <dgm:cxn modelId="{609F176B-8803-4737-B71C-4ECB4E55D1E6}" type="presOf" srcId="{736E2613-C60F-4071-931B-A5B194BB2E5A}" destId="{B5FA79E3-D4B9-4E04-BDA0-837A6339BFAA}" srcOrd="0" destOrd="0" presId="urn:microsoft.com/office/officeart/2008/layout/VerticalCurvedList"/>
    <dgm:cxn modelId="{CD1D4175-9CE7-4F63-8709-9B16C0DEB59E}" type="presOf" srcId="{3BE3150A-5776-423C-AF2E-B4D977496E63}" destId="{5EBE9540-285D-4179-932F-81CE2B68C159}" srcOrd="0" destOrd="0" presId="urn:microsoft.com/office/officeart/2008/layout/VerticalCurvedList"/>
    <dgm:cxn modelId="{D582EEED-79FC-4330-A845-1D9B6AE5FFA0}" srcId="{0830C339-0CE0-44C8-8359-96479D35DB76}" destId="{3BE3150A-5776-423C-AF2E-B4D977496E63}" srcOrd="3" destOrd="0" parTransId="{3F32854E-A344-43E8-9862-0EA9A90DDD4B}" sibTransId="{C6B93F67-197B-4AB5-BB93-BE489C0E84A8}"/>
    <dgm:cxn modelId="{9FCA7F10-C391-4382-86FF-A3DC024CFB5B}" type="presParOf" srcId="{6E2977BD-329C-4804-AE32-33DDFBBE694A}" destId="{6E3182AB-CD8D-4968-A13A-5A7D1942EFA4}" srcOrd="0" destOrd="0" presId="urn:microsoft.com/office/officeart/2008/layout/VerticalCurvedList"/>
    <dgm:cxn modelId="{EF990D6F-A847-48DB-A63C-D23FBF5353DD}" type="presParOf" srcId="{6E3182AB-CD8D-4968-A13A-5A7D1942EFA4}" destId="{8B2CEDD0-41D7-4094-AB7F-6D11517911E4}" srcOrd="0" destOrd="0" presId="urn:microsoft.com/office/officeart/2008/layout/VerticalCurvedList"/>
    <dgm:cxn modelId="{EEB03F95-B33C-4BC0-B67B-EEE3B198854B}" type="presParOf" srcId="{8B2CEDD0-41D7-4094-AB7F-6D11517911E4}" destId="{CB4D9192-21EC-4D76-8A69-C4CBF58C85EB}" srcOrd="0" destOrd="0" presId="urn:microsoft.com/office/officeart/2008/layout/VerticalCurvedList"/>
    <dgm:cxn modelId="{471E2C09-3BBE-481C-A7D7-6A5EC79BADAA}" type="presParOf" srcId="{8B2CEDD0-41D7-4094-AB7F-6D11517911E4}" destId="{C5F5C4AD-DAD9-467A-AA3A-6CC67F5B16BF}" srcOrd="1" destOrd="0" presId="urn:microsoft.com/office/officeart/2008/layout/VerticalCurvedList"/>
    <dgm:cxn modelId="{AEE5527A-2019-495E-BD1B-EE9F59815248}" type="presParOf" srcId="{8B2CEDD0-41D7-4094-AB7F-6D11517911E4}" destId="{F23F985A-91E6-4EE9-9517-D5A63C8B41EC}" srcOrd="2" destOrd="0" presId="urn:microsoft.com/office/officeart/2008/layout/VerticalCurvedList"/>
    <dgm:cxn modelId="{7AD00035-1303-4DDA-971C-5CFAB00652B7}" type="presParOf" srcId="{8B2CEDD0-41D7-4094-AB7F-6D11517911E4}" destId="{C387254E-B631-4301-BB0F-798A92CEE828}" srcOrd="3" destOrd="0" presId="urn:microsoft.com/office/officeart/2008/layout/VerticalCurvedList"/>
    <dgm:cxn modelId="{1B0A44A7-2989-42BB-ACFE-E1AD9DE1C766}" type="presParOf" srcId="{6E3182AB-CD8D-4968-A13A-5A7D1942EFA4}" destId="{654CD07B-F339-4A9C-9795-81067A3C6D04}" srcOrd="1" destOrd="0" presId="urn:microsoft.com/office/officeart/2008/layout/VerticalCurvedList"/>
    <dgm:cxn modelId="{FB3593A5-1EA6-4BB9-A38A-356D644C30B4}" type="presParOf" srcId="{6E3182AB-CD8D-4968-A13A-5A7D1942EFA4}" destId="{2FAA9D38-6FD5-46C9-A972-292CFA8C3B19}" srcOrd="2" destOrd="0" presId="urn:microsoft.com/office/officeart/2008/layout/VerticalCurvedList"/>
    <dgm:cxn modelId="{2A765526-8719-4B35-93F4-1550F25C70D6}" type="presParOf" srcId="{2FAA9D38-6FD5-46C9-A972-292CFA8C3B19}" destId="{630B4BA1-09DC-43DC-AF5A-CD4DF6DD56E5}" srcOrd="0" destOrd="0" presId="urn:microsoft.com/office/officeart/2008/layout/VerticalCurvedList"/>
    <dgm:cxn modelId="{1E8AEA6D-8CF6-4A7E-943E-5CEEA2E33082}" type="presParOf" srcId="{6E3182AB-CD8D-4968-A13A-5A7D1942EFA4}" destId="{11983E5A-D908-4B5E-8796-E00F39E96094}" srcOrd="3" destOrd="0" presId="urn:microsoft.com/office/officeart/2008/layout/VerticalCurvedList"/>
    <dgm:cxn modelId="{7611C8CC-6F73-4B5D-B4AF-6C6766865089}" type="presParOf" srcId="{6E3182AB-CD8D-4968-A13A-5A7D1942EFA4}" destId="{69C885D2-399B-437B-A99A-E56DD2369C33}" srcOrd="4" destOrd="0" presId="urn:microsoft.com/office/officeart/2008/layout/VerticalCurvedList"/>
    <dgm:cxn modelId="{C09A74AE-2DDE-42D8-904F-067BDFD81D20}" type="presParOf" srcId="{69C885D2-399B-437B-A99A-E56DD2369C33}" destId="{98ABCCD9-CA7A-4FD2-AF38-A6E29456B0F1}" srcOrd="0" destOrd="0" presId="urn:microsoft.com/office/officeart/2008/layout/VerticalCurvedList"/>
    <dgm:cxn modelId="{D94A2685-244E-4ACA-854A-328106D52DE7}" type="presParOf" srcId="{6E3182AB-CD8D-4968-A13A-5A7D1942EFA4}" destId="{B5FA79E3-D4B9-4E04-BDA0-837A6339BFAA}" srcOrd="5" destOrd="0" presId="urn:microsoft.com/office/officeart/2008/layout/VerticalCurvedList"/>
    <dgm:cxn modelId="{18C54F24-54EF-416C-B512-EB92A726252B}" type="presParOf" srcId="{6E3182AB-CD8D-4968-A13A-5A7D1942EFA4}" destId="{0BF27DE3-223E-4F61-8754-77B536FB1BD7}" srcOrd="6" destOrd="0" presId="urn:microsoft.com/office/officeart/2008/layout/VerticalCurvedList"/>
    <dgm:cxn modelId="{8191E09A-7F93-447B-B5DF-A638254FA814}" type="presParOf" srcId="{0BF27DE3-223E-4F61-8754-77B536FB1BD7}" destId="{A3FBFE78-9877-46BA-A482-1E346EB200BF}" srcOrd="0" destOrd="0" presId="urn:microsoft.com/office/officeart/2008/layout/VerticalCurvedList"/>
    <dgm:cxn modelId="{D35349CB-7615-427F-9566-2690BC4681E7}" type="presParOf" srcId="{6E3182AB-CD8D-4968-A13A-5A7D1942EFA4}" destId="{5EBE9540-285D-4179-932F-81CE2B68C159}" srcOrd="7" destOrd="0" presId="urn:microsoft.com/office/officeart/2008/layout/VerticalCurvedList"/>
    <dgm:cxn modelId="{C18C037A-EB07-44AB-839D-C783A2EAE75E}" type="presParOf" srcId="{6E3182AB-CD8D-4968-A13A-5A7D1942EFA4}" destId="{FD157A31-922F-4B8D-B3B0-095BC0B57374}" srcOrd="8" destOrd="0" presId="urn:microsoft.com/office/officeart/2008/layout/VerticalCurvedList"/>
    <dgm:cxn modelId="{AFE5B3F1-8835-4363-BF4B-1BF6925291C7}" type="presParOf" srcId="{FD157A31-922F-4B8D-B3B0-095BC0B57374}" destId="{AB5BAD25-68E1-441C-BA2F-5572D033BBB0}" srcOrd="0" destOrd="0" presId="urn:microsoft.com/office/officeart/2008/layout/VerticalCurvedList"/>
    <dgm:cxn modelId="{0D1DB899-1CAC-459A-AB3E-5BE486F51123}" type="presParOf" srcId="{6E3182AB-CD8D-4968-A13A-5A7D1942EFA4}" destId="{B6357000-351E-455C-8B1D-0FCB7E3F9C9A}" srcOrd="9" destOrd="0" presId="urn:microsoft.com/office/officeart/2008/layout/VerticalCurvedList"/>
    <dgm:cxn modelId="{9BD134CB-5BD5-4F9D-9F46-5B41AFE98562}" type="presParOf" srcId="{6E3182AB-CD8D-4968-A13A-5A7D1942EFA4}" destId="{7A19BD3C-36C6-4CEE-8521-A3DB2F3B66B1}" srcOrd="10" destOrd="0" presId="urn:microsoft.com/office/officeart/2008/layout/VerticalCurvedList"/>
    <dgm:cxn modelId="{6AB9E437-42F8-4B95-B4E2-48F810BE7B4C}" type="presParOf" srcId="{7A19BD3C-36C6-4CEE-8521-A3DB2F3B66B1}" destId="{3A930E7C-1DC5-4F5A-893D-96D4AC3BCCD4}" srcOrd="0" destOrd="0" presId="urn:microsoft.com/office/officeart/2008/layout/VerticalCurvedList"/>
    <dgm:cxn modelId="{7BBFB088-8AFF-48D3-85BE-4A9477476310}" type="presParOf" srcId="{6E3182AB-CD8D-4968-A13A-5A7D1942EFA4}" destId="{D9518304-C467-4583-B3D1-19E84DBEA772}" srcOrd="11" destOrd="0" presId="urn:microsoft.com/office/officeart/2008/layout/VerticalCurvedList"/>
    <dgm:cxn modelId="{4BDC0A2A-2F78-48EA-8C47-7159AF5D0A03}" type="presParOf" srcId="{6E3182AB-CD8D-4968-A13A-5A7D1942EFA4}" destId="{C39DC02A-2932-4AE0-B983-ABE7EC903825}" srcOrd="12" destOrd="0" presId="urn:microsoft.com/office/officeart/2008/layout/VerticalCurvedList"/>
    <dgm:cxn modelId="{6F1A9AC4-99D6-4B07-A7A0-4661C82ACE08}" type="presParOf" srcId="{C39DC02A-2932-4AE0-B983-ABE7EC903825}" destId="{50B137E0-306E-462E-BC00-D1476E3EDCA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E960CF-F46D-4CFB-B476-DF15408DEF6D}"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es-ES"/>
        </a:p>
      </dgm:t>
    </dgm:pt>
    <dgm:pt modelId="{833FD9CE-1DBD-4C5E-A52A-ED2572E71F16}">
      <dgm:prSet phldrT="[Texto]"/>
      <dgm:spPr/>
      <dgm:t>
        <a:bodyPr/>
        <a:lstStyle/>
        <a:p>
          <a:r>
            <a:rPr lang="es-ES" dirty="0" smtClean="0"/>
            <a:t>2005</a:t>
          </a:r>
          <a:endParaRPr lang="es-ES" dirty="0"/>
        </a:p>
      </dgm:t>
    </dgm:pt>
    <dgm:pt modelId="{9210E294-C578-405F-B097-364AE420CB66}" type="parTrans" cxnId="{1A754AC6-5C5C-4F8D-A1F1-EAE0C66D3F8E}">
      <dgm:prSet/>
      <dgm:spPr/>
      <dgm:t>
        <a:bodyPr/>
        <a:lstStyle/>
        <a:p>
          <a:endParaRPr lang="es-ES"/>
        </a:p>
      </dgm:t>
    </dgm:pt>
    <dgm:pt modelId="{F149061D-DEC4-40D7-8C02-025481B292B1}" type="sibTrans" cxnId="{1A754AC6-5C5C-4F8D-A1F1-EAE0C66D3F8E}">
      <dgm:prSet/>
      <dgm:spPr/>
      <dgm:t>
        <a:bodyPr/>
        <a:lstStyle/>
        <a:p>
          <a:endParaRPr lang="es-ES"/>
        </a:p>
      </dgm:t>
    </dgm:pt>
    <dgm:pt modelId="{C7D57764-AA3B-49B2-86E7-A159DC307781}">
      <dgm:prSet phldrT="[Texto]"/>
      <dgm:spPr/>
      <dgm:t>
        <a:bodyPr/>
        <a:lstStyle/>
        <a:p>
          <a:r>
            <a:rPr lang="es-ES" dirty="0" smtClean="0"/>
            <a:t>2016</a:t>
          </a:r>
          <a:endParaRPr lang="es-ES" dirty="0"/>
        </a:p>
      </dgm:t>
    </dgm:pt>
    <dgm:pt modelId="{89AD1C46-E924-442A-90A0-9EE941B0E602}" type="parTrans" cxnId="{3258957C-9452-4BB5-9216-21118E186BB1}">
      <dgm:prSet/>
      <dgm:spPr/>
      <dgm:t>
        <a:bodyPr/>
        <a:lstStyle/>
        <a:p>
          <a:endParaRPr lang="es-ES"/>
        </a:p>
      </dgm:t>
    </dgm:pt>
    <dgm:pt modelId="{39E38C66-1DA7-4FC7-90DC-5EFBB7C4A91C}" type="sibTrans" cxnId="{3258957C-9452-4BB5-9216-21118E186BB1}">
      <dgm:prSet/>
      <dgm:spPr/>
      <dgm:t>
        <a:bodyPr/>
        <a:lstStyle/>
        <a:p>
          <a:endParaRPr lang="es-ES"/>
        </a:p>
      </dgm:t>
    </dgm:pt>
    <dgm:pt modelId="{2A49AD33-0813-463A-87E0-E94C4F0C29A4}">
      <dgm:prSet phldrT="[Texto]"/>
      <dgm:spPr/>
      <dgm:t>
        <a:bodyPr/>
        <a:lstStyle/>
        <a:p>
          <a:r>
            <a:rPr lang="es-ES" dirty="0" smtClean="0"/>
            <a:t>2017</a:t>
          </a:r>
          <a:endParaRPr lang="es-ES" dirty="0"/>
        </a:p>
      </dgm:t>
    </dgm:pt>
    <dgm:pt modelId="{E469A164-CB96-4656-A1E5-B060E3BDE9BA}" type="parTrans" cxnId="{483E8284-908E-4B4E-AD4F-037DC6BD2E25}">
      <dgm:prSet/>
      <dgm:spPr/>
      <dgm:t>
        <a:bodyPr/>
        <a:lstStyle/>
        <a:p>
          <a:endParaRPr lang="es-ES"/>
        </a:p>
      </dgm:t>
    </dgm:pt>
    <dgm:pt modelId="{9BEF568E-495A-4CA9-9682-75CB3C9BBE84}" type="sibTrans" cxnId="{483E8284-908E-4B4E-AD4F-037DC6BD2E25}">
      <dgm:prSet/>
      <dgm:spPr/>
      <dgm:t>
        <a:bodyPr/>
        <a:lstStyle/>
        <a:p>
          <a:endParaRPr lang="es-ES"/>
        </a:p>
      </dgm:t>
    </dgm:pt>
    <dgm:pt modelId="{9DF2B612-2807-4B33-BF65-7B256735C0C1}">
      <dgm:prSet phldrT="[Texto]"/>
      <dgm:spPr/>
      <dgm:t>
        <a:bodyPr/>
        <a:lstStyle/>
        <a:p>
          <a:r>
            <a:rPr lang="es-ES" dirty="0" smtClean="0"/>
            <a:t>2004</a:t>
          </a:r>
          <a:endParaRPr lang="es-ES" dirty="0"/>
        </a:p>
      </dgm:t>
    </dgm:pt>
    <dgm:pt modelId="{0764750E-3B04-4E7D-82D1-F5D4EBFDFE2A}" type="parTrans" cxnId="{E6E7B3D7-FD18-4B4E-9DBC-CBBE5EA5A7E9}">
      <dgm:prSet/>
      <dgm:spPr/>
      <dgm:t>
        <a:bodyPr/>
        <a:lstStyle/>
        <a:p>
          <a:endParaRPr lang="es-ES"/>
        </a:p>
      </dgm:t>
    </dgm:pt>
    <dgm:pt modelId="{D7078803-6704-4FE0-9515-B314F3B68258}" type="sibTrans" cxnId="{E6E7B3D7-FD18-4B4E-9DBC-CBBE5EA5A7E9}">
      <dgm:prSet/>
      <dgm:spPr/>
      <dgm:t>
        <a:bodyPr/>
        <a:lstStyle/>
        <a:p>
          <a:endParaRPr lang="es-ES"/>
        </a:p>
      </dgm:t>
    </dgm:pt>
    <dgm:pt modelId="{D40BABB5-4628-4A25-AA77-37921874F85B}">
      <dgm:prSet phldrT="[Texto]"/>
      <dgm:spPr/>
      <dgm:t>
        <a:bodyPr/>
        <a:lstStyle/>
        <a:p>
          <a:r>
            <a:rPr lang="es-ES" dirty="0" smtClean="0"/>
            <a:t>2013</a:t>
          </a:r>
          <a:endParaRPr lang="es-ES" dirty="0"/>
        </a:p>
      </dgm:t>
    </dgm:pt>
    <dgm:pt modelId="{4B76DDB3-44F4-4FD9-8672-6E7B3554703C}" type="parTrans" cxnId="{F9E13CC1-84BD-4A5A-9FED-112394001FCB}">
      <dgm:prSet/>
      <dgm:spPr/>
      <dgm:t>
        <a:bodyPr/>
        <a:lstStyle/>
        <a:p>
          <a:endParaRPr lang="es-ES"/>
        </a:p>
      </dgm:t>
    </dgm:pt>
    <dgm:pt modelId="{941547EA-326C-483A-9AAB-33A1C19118C5}" type="sibTrans" cxnId="{F9E13CC1-84BD-4A5A-9FED-112394001FCB}">
      <dgm:prSet/>
      <dgm:spPr/>
      <dgm:t>
        <a:bodyPr/>
        <a:lstStyle/>
        <a:p>
          <a:endParaRPr lang="es-ES"/>
        </a:p>
      </dgm:t>
    </dgm:pt>
    <dgm:pt modelId="{2E2BD8A7-6263-4193-9825-E3CB2C75576D}">
      <dgm:prSet phldrT="[Texto]"/>
      <dgm:spPr/>
      <dgm:t>
        <a:bodyPr/>
        <a:lstStyle/>
        <a:p>
          <a:r>
            <a:rPr lang="es-ES" dirty="0" smtClean="0"/>
            <a:t>Borrador</a:t>
          </a:r>
          <a:endParaRPr lang="es-ES" dirty="0"/>
        </a:p>
      </dgm:t>
    </dgm:pt>
    <dgm:pt modelId="{06A28F86-D7F7-4994-95BC-38EDCFDDE5D4}" type="parTrans" cxnId="{CBDD5DA0-1E17-4DC6-9EB9-FB443E14D3BF}">
      <dgm:prSet/>
      <dgm:spPr/>
      <dgm:t>
        <a:bodyPr/>
        <a:lstStyle/>
        <a:p>
          <a:endParaRPr lang="es-ES"/>
        </a:p>
      </dgm:t>
    </dgm:pt>
    <dgm:pt modelId="{B333F223-A2F1-4CF4-91D4-E03D3C327BAC}" type="sibTrans" cxnId="{CBDD5DA0-1E17-4DC6-9EB9-FB443E14D3BF}">
      <dgm:prSet/>
      <dgm:spPr/>
      <dgm:t>
        <a:bodyPr/>
        <a:lstStyle/>
        <a:p>
          <a:endParaRPr lang="es-ES"/>
        </a:p>
      </dgm:t>
    </dgm:pt>
    <dgm:pt modelId="{C22750B6-374C-402F-BCFB-EA6C3CDC0A77}">
      <dgm:prSet phldrT="[Texto]"/>
      <dgm:spPr/>
      <dgm:t>
        <a:bodyPr/>
        <a:lstStyle/>
        <a:p>
          <a:r>
            <a:rPr lang="es-ES" dirty="0" smtClean="0"/>
            <a:t>ISQC V1</a:t>
          </a:r>
          <a:endParaRPr lang="es-ES" dirty="0"/>
        </a:p>
      </dgm:t>
    </dgm:pt>
    <dgm:pt modelId="{809AF320-7E88-4566-9D11-F230B3BE8E4B}" type="parTrans" cxnId="{87DF18E6-7E80-41A7-8C21-05FDBA469214}">
      <dgm:prSet/>
      <dgm:spPr/>
      <dgm:t>
        <a:bodyPr/>
        <a:lstStyle/>
        <a:p>
          <a:endParaRPr lang="es-ES"/>
        </a:p>
      </dgm:t>
    </dgm:pt>
    <dgm:pt modelId="{BAE7A818-5727-45BB-A49A-DC272D0CBA04}" type="sibTrans" cxnId="{87DF18E6-7E80-41A7-8C21-05FDBA469214}">
      <dgm:prSet/>
      <dgm:spPr/>
      <dgm:t>
        <a:bodyPr/>
        <a:lstStyle/>
        <a:p>
          <a:endParaRPr lang="es-ES"/>
        </a:p>
      </dgm:t>
    </dgm:pt>
    <dgm:pt modelId="{4F61279D-E7F7-4F9A-BBEF-877688F30B0D}">
      <dgm:prSet phldrT="[Texto]"/>
      <dgm:spPr/>
      <dgm:t>
        <a:bodyPr/>
        <a:lstStyle/>
        <a:p>
          <a:r>
            <a:rPr lang="es-ES" dirty="0" smtClean="0"/>
            <a:t>2002</a:t>
          </a:r>
          <a:endParaRPr lang="es-ES" dirty="0"/>
        </a:p>
      </dgm:t>
    </dgm:pt>
    <dgm:pt modelId="{AD7BE4E4-8B3A-40C8-B11B-50BB0FAB49A3}" type="parTrans" cxnId="{59DFD3F0-7484-4363-94B8-BC5F5588E0C8}">
      <dgm:prSet/>
      <dgm:spPr/>
      <dgm:t>
        <a:bodyPr/>
        <a:lstStyle/>
        <a:p>
          <a:endParaRPr lang="es-ES"/>
        </a:p>
      </dgm:t>
    </dgm:pt>
    <dgm:pt modelId="{FBB99EAA-631C-4BA5-9A04-E92E31CA35A0}" type="sibTrans" cxnId="{59DFD3F0-7484-4363-94B8-BC5F5588E0C8}">
      <dgm:prSet/>
      <dgm:spPr/>
      <dgm:t>
        <a:bodyPr/>
        <a:lstStyle/>
        <a:p>
          <a:endParaRPr lang="es-ES"/>
        </a:p>
      </dgm:t>
    </dgm:pt>
    <dgm:pt modelId="{444F3864-E63F-49EA-99D6-482FFE5F39EE}">
      <dgm:prSet phldrT="[Texto]"/>
      <dgm:spPr/>
      <dgm:t>
        <a:bodyPr/>
        <a:lstStyle/>
        <a:p>
          <a:r>
            <a:rPr lang="es-ES" dirty="0" smtClean="0"/>
            <a:t>Escándalos Financieros</a:t>
          </a:r>
          <a:endParaRPr lang="es-ES" dirty="0"/>
        </a:p>
      </dgm:t>
    </dgm:pt>
    <dgm:pt modelId="{B306BF86-B6C6-4A99-A478-1B0F1E99E400}" type="parTrans" cxnId="{560B0997-0079-4876-B1D4-F4AC1ED9B9EE}">
      <dgm:prSet/>
      <dgm:spPr/>
      <dgm:t>
        <a:bodyPr/>
        <a:lstStyle/>
        <a:p>
          <a:endParaRPr lang="es-ES"/>
        </a:p>
      </dgm:t>
    </dgm:pt>
    <dgm:pt modelId="{3CF5AC23-724A-424B-90B4-9AB7C054FF5B}" type="sibTrans" cxnId="{560B0997-0079-4876-B1D4-F4AC1ED9B9EE}">
      <dgm:prSet/>
      <dgm:spPr/>
      <dgm:t>
        <a:bodyPr/>
        <a:lstStyle/>
        <a:p>
          <a:endParaRPr lang="es-ES"/>
        </a:p>
      </dgm:t>
    </dgm:pt>
    <dgm:pt modelId="{3F90F821-F224-4870-8989-0952F783D04A}">
      <dgm:prSet phldrT="[Texto]"/>
      <dgm:spPr/>
      <dgm:t>
        <a:bodyPr/>
        <a:lstStyle/>
        <a:p>
          <a:r>
            <a:rPr lang="es-ES" dirty="0" smtClean="0"/>
            <a:t>2003</a:t>
          </a:r>
          <a:endParaRPr lang="es-ES" dirty="0"/>
        </a:p>
      </dgm:t>
    </dgm:pt>
    <dgm:pt modelId="{31EB4608-EE35-42A6-A396-648034CBBB86}" type="parTrans" cxnId="{20FD900B-1EE8-4707-AA6B-C446708EC6FB}">
      <dgm:prSet/>
      <dgm:spPr/>
      <dgm:t>
        <a:bodyPr/>
        <a:lstStyle/>
        <a:p>
          <a:endParaRPr lang="es-ES"/>
        </a:p>
      </dgm:t>
    </dgm:pt>
    <dgm:pt modelId="{C211BD12-A593-4300-B4D7-978708DB1D70}" type="sibTrans" cxnId="{20FD900B-1EE8-4707-AA6B-C446708EC6FB}">
      <dgm:prSet/>
      <dgm:spPr/>
      <dgm:t>
        <a:bodyPr/>
        <a:lstStyle/>
        <a:p>
          <a:endParaRPr lang="es-ES"/>
        </a:p>
      </dgm:t>
    </dgm:pt>
    <dgm:pt modelId="{CD4BD43E-96C3-4072-BC82-9E2C69CDD6BB}">
      <dgm:prSet phldrT="[Texto]"/>
      <dgm:spPr/>
      <dgm:t>
        <a:bodyPr/>
        <a:lstStyle/>
        <a:p>
          <a:r>
            <a:rPr lang="es-ES" dirty="0" smtClean="0"/>
            <a:t>Propuestas</a:t>
          </a:r>
          <a:endParaRPr lang="es-ES" dirty="0"/>
        </a:p>
      </dgm:t>
    </dgm:pt>
    <dgm:pt modelId="{B93A51E4-1942-4C6D-8A90-B163C69BF095}" type="parTrans" cxnId="{79AB2E60-8EF2-430A-8BE8-1B5B9AB9F7F0}">
      <dgm:prSet/>
      <dgm:spPr/>
      <dgm:t>
        <a:bodyPr/>
        <a:lstStyle/>
        <a:p>
          <a:endParaRPr lang="es-ES"/>
        </a:p>
      </dgm:t>
    </dgm:pt>
    <dgm:pt modelId="{43CC49F6-3108-4DBD-A680-5A78BDFF6F92}" type="sibTrans" cxnId="{79AB2E60-8EF2-430A-8BE8-1B5B9AB9F7F0}">
      <dgm:prSet/>
      <dgm:spPr/>
      <dgm:t>
        <a:bodyPr/>
        <a:lstStyle/>
        <a:p>
          <a:endParaRPr lang="es-ES"/>
        </a:p>
      </dgm:t>
    </dgm:pt>
    <dgm:pt modelId="{2A1A5E6B-24E5-42F0-9795-DA373D75A8E8}">
      <dgm:prSet phldrT="[Texto]"/>
      <dgm:spPr/>
      <dgm:t>
        <a:bodyPr/>
        <a:lstStyle/>
        <a:p>
          <a:r>
            <a:rPr lang="es-ES" dirty="0" smtClean="0"/>
            <a:t>Crisis Financiera </a:t>
          </a:r>
          <a:endParaRPr lang="es-ES" dirty="0"/>
        </a:p>
      </dgm:t>
    </dgm:pt>
    <dgm:pt modelId="{E7993B5B-6DBE-4633-8B39-D278E6E9C616}" type="parTrans" cxnId="{A7387D3F-A02E-409A-9E3A-82FB5EED88D7}">
      <dgm:prSet/>
      <dgm:spPr/>
      <dgm:t>
        <a:bodyPr/>
        <a:lstStyle/>
        <a:p>
          <a:endParaRPr lang="es-ES"/>
        </a:p>
      </dgm:t>
    </dgm:pt>
    <dgm:pt modelId="{F765254C-F20F-4BF6-BAE1-DEE43817E9EF}" type="sibTrans" cxnId="{A7387D3F-A02E-409A-9E3A-82FB5EED88D7}">
      <dgm:prSet/>
      <dgm:spPr/>
      <dgm:t>
        <a:bodyPr/>
        <a:lstStyle/>
        <a:p>
          <a:endParaRPr lang="es-ES"/>
        </a:p>
      </dgm:t>
    </dgm:pt>
    <dgm:pt modelId="{54593EA8-90E0-42A0-9167-39D8A3B44B97}">
      <dgm:prSet phldrT="[Texto]"/>
      <dgm:spPr/>
      <dgm:t>
        <a:bodyPr/>
        <a:lstStyle/>
        <a:p>
          <a:r>
            <a:rPr lang="es-ES" dirty="0" smtClean="0"/>
            <a:t>2007</a:t>
          </a:r>
          <a:endParaRPr lang="es-ES" dirty="0"/>
        </a:p>
      </dgm:t>
    </dgm:pt>
    <dgm:pt modelId="{86A870D7-B276-44EF-A8A0-41E745B04875}" type="sibTrans" cxnId="{76ADA5A6-762D-4462-AD42-2D8257B23703}">
      <dgm:prSet/>
      <dgm:spPr/>
      <dgm:t>
        <a:bodyPr/>
        <a:lstStyle/>
        <a:p>
          <a:endParaRPr lang="es-ES"/>
        </a:p>
      </dgm:t>
    </dgm:pt>
    <dgm:pt modelId="{91478580-46CB-4D4A-A3BF-4C053D457AE3}" type="parTrans" cxnId="{76ADA5A6-762D-4462-AD42-2D8257B23703}">
      <dgm:prSet/>
      <dgm:spPr/>
      <dgm:t>
        <a:bodyPr/>
        <a:lstStyle/>
        <a:p>
          <a:endParaRPr lang="es-ES"/>
        </a:p>
      </dgm:t>
    </dgm:pt>
    <dgm:pt modelId="{9EE8AAC9-F2CF-4CA5-9356-82FF2614C3AA}">
      <dgm:prSet phldrT="[Texto]"/>
      <dgm:spPr/>
      <dgm:t>
        <a:bodyPr/>
        <a:lstStyle/>
        <a:p>
          <a:r>
            <a:rPr lang="es-ES" dirty="0" smtClean="0"/>
            <a:t>2008</a:t>
          </a:r>
          <a:endParaRPr lang="es-ES" dirty="0"/>
        </a:p>
      </dgm:t>
    </dgm:pt>
    <dgm:pt modelId="{2DA27AA1-ECF4-47E1-B983-47AA7C668465}" type="parTrans" cxnId="{22361DBE-16F1-41D2-A992-3796A25135CB}">
      <dgm:prSet/>
      <dgm:spPr/>
      <dgm:t>
        <a:bodyPr/>
        <a:lstStyle/>
        <a:p>
          <a:endParaRPr lang="es-ES"/>
        </a:p>
      </dgm:t>
    </dgm:pt>
    <dgm:pt modelId="{981B3181-C2B6-4444-BC45-636DEBEA0CD2}" type="sibTrans" cxnId="{22361DBE-16F1-41D2-A992-3796A25135CB}">
      <dgm:prSet/>
      <dgm:spPr/>
      <dgm:t>
        <a:bodyPr/>
        <a:lstStyle/>
        <a:p>
          <a:endParaRPr lang="es-ES"/>
        </a:p>
      </dgm:t>
    </dgm:pt>
    <dgm:pt modelId="{097FEF78-97B8-4396-ABA6-F2773C39221F}">
      <dgm:prSet phldrT="[Texto]"/>
      <dgm:spPr/>
      <dgm:t>
        <a:bodyPr/>
        <a:lstStyle/>
        <a:p>
          <a:r>
            <a:rPr lang="es-ES" dirty="0" smtClean="0"/>
            <a:t>Guía de Implementación de la ISQC 1</a:t>
          </a:r>
          <a:endParaRPr lang="es-ES" dirty="0"/>
        </a:p>
      </dgm:t>
    </dgm:pt>
    <dgm:pt modelId="{B5F42E50-AE5B-4E0C-BCB5-3A2CF8928B8B}" type="parTrans" cxnId="{EF57AE1D-DE18-4D5F-B6ED-5CEB2FBD70DC}">
      <dgm:prSet/>
      <dgm:spPr/>
      <dgm:t>
        <a:bodyPr/>
        <a:lstStyle/>
        <a:p>
          <a:endParaRPr lang="es-ES"/>
        </a:p>
      </dgm:t>
    </dgm:pt>
    <dgm:pt modelId="{B936A778-56CA-4163-8C62-83D9388476CA}" type="sibTrans" cxnId="{EF57AE1D-DE18-4D5F-B6ED-5CEB2FBD70DC}">
      <dgm:prSet/>
      <dgm:spPr/>
      <dgm:t>
        <a:bodyPr/>
        <a:lstStyle/>
        <a:p>
          <a:endParaRPr lang="es-ES"/>
        </a:p>
      </dgm:t>
    </dgm:pt>
    <dgm:pt modelId="{E28E0AF5-F2ED-457A-AB9A-F3AB41E87589}">
      <dgm:prSet phldrT="[Texto]"/>
      <dgm:spPr/>
      <dgm:t>
        <a:bodyPr/>
        <a:lstStyle/>
        <a:p>
          <a:r>
            <a:rPr lang="es-ES" dirty="0" smtClean="0"/>
            <a:t>Propuestas para la mejora de la calidad de la auditoría</a:t>
          </a:r>
          <a:endParaRPr lang="es-ES" dirty="0"/>
        </a:p>
      </dgm:t>
    </dgm:pt>
    <dgm:pt modelId="{CA3FE030-9BCC-4294-AA50-E26C8DA6CCA1}" type="parTrans" cxnId="{57E1193F-9D2A-475B-904C-8FC44A907676}">
      <dgm:prSet/>
      <dgm:spPr/>
      <dgm:t>
        <a:bodyPr/>
        <a:lstStyle/>
        <a:p>
          <a:endParaRPr lang="es-ES"/>
        </a:p>
      </dgm:t>
    </dgm:pt>
    <dgm:pt modelId="{1CCE4EDD-56AA-4DE1-BAA0-340D562248B5}" type="sibTrans" cxnId="{57E1193F-9D2A-475B-904C-8FC44A907676}">
      <dgm:prSet/>
      <dgm:spPr/>
      <dgm:t>
        <a:bodyPr/>
        <a:lstStyle/>
        <a:p>
          <a:endParaRPr lang="es-ES"/>
        </a:p>
      </dgm:t>
    </dgm:pt>
    <dgm:pt modelId="{1E551423-76B7-400A-B77C-62EEF8F3E208}">
      <dgm:prSet phldrT="[Texto]"/>
      <dgm:spPr/>
      <dgm:t>
        <a:bodyPr/>
        <a:lstStyle/>
        <a:p>
          <a:r>
            <a:rPr lang="es-ES" dirty="0" smtClean="0"/>
            <a:t>Borrador de propuestas </a:t>
          </a:r>
          <a:endParaRPr lang="es-ES" dirty="0"/>
        </a:p>
      </dgm:t>
    </dgm:pt>
    <dgm:pt modelId="{F951C78E-BC5E-4C1B-B9ED-DA95D579E64E}" type="parTrans" cxnId="{526B87B0-5281-467F-8682-0C4595DAB9F5}">
      <dgm:prSet/>
      <dgm:spPr/>
      <dgm:t>
        <a:bodyPr/>
        <a:lstStyle/>
        <a:p>
          <a:endParaRPr lang="es-ES"/>
        </a:p>
      </dgm:t>
    </dgm:pt>
    <dgm:pt modelId="{3D8B0471-0526-42D9-86E5-500537088CD2}" type="sibTrans" cxnId="{526B87B0-5281-467F-8682-0C4595DAB9F5}">
      <dgm:prSet/>
      <dgm:spPr/>
      <dgm:t>
        <a:bodyPr/>
        <a:lstStyle/>
        <a:p>
          <a:endParaRPr lang="es-ES"/>
        </a:p>
      </dgm:t>
    </dgm:pt>
    <dgm:pt modelId="{B5E8F5B2-463B-4BFA-A5DA-B48E99BC6528}">
      <dgm:prSet phldrT="[Texto]"/>
      <dgm:spPr/>
      <dgm:t>
        <a:bodyPr/>
        <a:lstStyle/>
        <a:p>
          <a:r>
            <a:rPr lang="es-ES" dirty="0" smtClean="0"/>
            <a:t>Consultas </a:t>
          </a:r>
          <a:endParaRPr lang="es-ES" dirty="0"/>
        </a:p>
      </dgm:t>
    </dgm:pt>
    <dgm:pt modelId="{B7627A7D-919B-4C78-BCF2-71EAD4460775}" type="parTrans" cxnId="{471DE600-32E3-4D8D-8388-ACB7EE729F3C}">
      <dgm:prSet/>
      <dgm:spPr/>
      <dgm:t>
        <a:bodyPr/>
        <a:lstStyle/>
        <a:p>
          <a:endParaRPr lang="es-ES"/>
        </a:p>
      </dgm:t>
    </dgm:pt>
    <dgm:pt modelId="{A8146BCC-0959-4AF6-997C-B403234B6959}" type="sibTrans" cxnId="{471DE600-32E3-4D8D-8388-ACB7EE729F3C}">
      <dgm:prSet/>
      <dgm:spPr/>
      <dgm:t>
        <a:bodyPr/>
        <a:lstStyle/>
        <a:p>
          <a:endParaRPr lang="es-ES"/>
        </a:p>
      </dgm:t>
    </dgm:pt>
    <dgm:pt modelId="{4EDC503A-3D79-4DCF-A8C3-E59734871ED1}">
      <dgm:prSet phldrT="[Texto]"/>
      <dgm:spPr/>
      <dgm:t>
        <a:bodyPr/>
        <a:lstStyle/>
        <a:p>
          <a:r>
            <a:rPr lang="es-ES" dirty="0" smtClean="0"/>
            <a:t>2018</a:t>
          </a:r>
          <a:endParaRPr lang="es-ES" dirty="0"/>
        </a:p>
      </dgm:t>
    </dgm:pt>
    <dgm:pt modelId="{7B7D04F5-6CC1-491D-8F09-91EAF3555B1E}" type="parTrans" cxnId="{7F7AF6E0-8CF6-4AD8-A748-D6D5ADD1B446}">
      <dgm:prSet/>
      <dgm:spPr/>
      <dgm:t>
        <a:bodyPr/>
        <a:lstStyle/>
        <a:p>
          <a:endParaRPr lang="es-ES"/>
        </a:p>
      </dgm:t>
    </dgm:pt>
    <dgm:pt modelId="{7E768764-80D1-4882-8EED-38F0D8A09FA1}" type="sibTrans" cxnId="{7F7AF6E0-8CF6-4AD8-A748-D6D5ADD1B446}">
      <dgm:prSet/>
      <dgm:spPr/>
      <dgm:t>
        <a:bodyPr/>
        <a:lstStyle/>
        <a:p>
          <a:endParaRPr lang="es-ES"/>
        </a:p>
      </dgm:t>
    </dgm:pt>
    <dgm:pt modelId="{89C701B0-ACDB-4A37-8624-2A0E88199B17}">
      <dgm:prSet phldrT="[Texto]"/>
      <dgm:spPr/>
      <dgm:t>
        <a:bodyPr/>
        <a:lstStyle/>
        <a:p>
          <a:r>
            <a:rPr lang="es-ES" dirty="0" smtClean="0"/>
            <a:t>Modificaciones </a:t>
          </a:r>
          <a:endParaRPr lang="es-ES" dirty="0"/>
        </a:p>
      </dgm:t>
    </dgm:pt>
    <dgm:pt modelId="{424E962F-5230-4B6A-BE9E-4523FCE3E017}" type="parTrans" cxnId="{C7C00174-58F5-4EC9-A029-0D698A58225E}">
      <dgm:prSet/>
      <dgm:spPr/>
      <dgm:t>
        <a:bodyPr/>
        <a:lstStyle/>
        <a:p>
          <a:endParaRPr lang="es-ES"/>
        </a:p>
      </dgm:t>
    </dgm:pt>
    <dgm:pt modelId="{CFEBEDDF-E6F9-468B-B67A-04AC74752261}" type="sibTrans" cxnId="{C7C00174-58F5-4EC9-A029-0D698A58225E}">
      <dgm:prSet/>
      <dgm:spPr/>
      <dgm:t>
        <a:bodyPr/>
        <a:lstStyle/>
        <a:p>
          <a:endParaRPr lang="es-ES"/>
        </a:p>
      </dgm:t>
    </dgm:pt>
    <dgm:pt modelId="{9A89B214-AD5E-403B-A393-F412219A2DAC}">
      <dgm:prSet phldrT="[Texto]"/>
      <dgm:spPr/>
      <dgm:t>
        <a:bodyPr/>
        <a:lstStyle/>
        <a:p>
          <a:r>
            <a:rPr lang="es-ES" dirty="0" smtClean="0"/>
            <a:t>2019</a:t>
          </a:r>
          <a:endParaRPr lang="es-ES" dirty="0"/>
        </a:p>
      </dgm:t>
    </dgm:pt>
    <dgm:pt modelId="{BA2F6559-92A5-41AD-A1B7-2E658A56C8ED}" type="parTrans" cxnId="{DCA58DFF-39AB-4433-B429-CC4A783919B6}">
      <dgm:prSet/>
      <dgm:spPr/>
      <dgm:t>
        <a:bodyPr/>
        <a:lstStyle/>
        <a:p>
          <a:endParaRPr lang="es-ES"/>
        </a:p>
      </dgm:t>
    </dgm:pt>
    <dgm:pt modelId="{9A1B957C-5E01-4E4B-9957-66E38E10473F}" type="sibTrans" cxnId="{DCA58DFF-39AB-4433-B429-CC4A783919B6}">
      <dgm:prSet/>
      <dgm:spPr/>
      <dgm:t>
        <a:bodyPr/>
        <a:lstStyle/>
        <a:p>
          <a:endParaRPr lang="es-ES"/>
        </a:p>
      </dgm:t>
    </dgm:pt>
    <dgm:pt modelId="{1EE93212-38B5-4091-9009-9C752A3B19CC}">
      <dgm:prSet phldrT="[Texto]"/>
      <dgm:spPr/>
      <dgm:t>
        <a:bodyPr/>
        <a:lstStyle/>
        <a:p>
          <a:r>
            <a:rPr lang="es-ES" dirty="0" smtClean="0"/>
            <a:t>Aplicabilidad </a:t>
          </a:r>
          <a:endParaRPr lang="es-ES" dirty="0"/>
        </a:p>
      </dgm:t>
    </dgm:pt>
    <dgm:pt modelId="{6E135AEC-E746-40D5-A5EA-BF444032DB8B}" type="parTrans" cxnId="{EA56A6F1-FD63-4293-AB71-FA59EDCDEAC9}">
      <dgm:prSet/>
      <dgm:spPr/>
      <dgm:t>
        <a:bodyPr/>
        <a:lstStyle/>
        <a:p>
          <a:endParaRPr lang="es-ES"/>
        </a:p>
      </dgm:t>
    </dgm:pt>
    <dgm:pt modelId="{EF7C0731-0C2A-4D9A-82B1-FFDF0ECFE592}" type="sibTrans" cxnId="{EA56A6F1-FD63-4293-AB71-FA59EDCDEAC9}">
      <dgm:prSet/>
      <dgm:spPr/>
      <dgm:t>
        <a:bodyPr/>
        <a:lstStyle/>
        <a:p>
          <a:endParaRPr lang="es-ES"/>
        </a:p>
      </dgm:t>
    </dgm:pt>
    <dgm:pt modelId="{202451E9-6E7B-4ED7-82B2-E97B9569EA38}" type="pres">
      <dgm:prSet presAssocID="{A5E960CF-F46D-4CFB-B476-DF15408DEF6D}" presName="Name0" presStyleCnt="0">
        <dgm:presLayoutVars>
          <dgm:dir/>
          <dgm:animLvl val="lvl"/>
          <dgm:resizeHandles val="exact"/>
        </dgm:presLayoutVars>
      </dgm:prSet>
      <dgm:spPr/>
      <dgm:t>
        <a:bodyPr/>
        <a:lstStyle/>
        <a:p>
          <a:endParaRPr lang="es-ES"/>
        </a:p>
      </dgm:t>
    </dgm:pt>
    <dgm:pt modelId="{D15FE7F3-D2BA-4714-85F6-631775112AEE}" type="pres">
      <dgm:prSet presAssocID="{A5E960CF-F46D-4CFB-B476-DF15408DEF6D}" presName="tSp" presStyleCnt="0"/>
      <dgm:spPr/>
    </dgm:pt>
    <dgm:pt modelId="{E4CA4089-481F-44BF-B43E-7F0A45AAF4D4}" type="pres">
      <dgm:prSet presAssocID="{A5E960CF-F46D-4CFB-B476-DF15408DEF6D}" presName="bSp" presStyleCnt="0"/>
      <dgm:spPr/>
    </dgm:pt>
    <dgm:pt modelId="{A6ECE048-A736-47CC-9044-0003BDA1B2FC}" type="pres">
      <dgm:prSet presAssocID="{A5E960CF-F46D-4CFB-B476-DF15408DEF6D}" presName="process" presStyleCnt="0"/>
      <dgm:spPr/>
    </dgm:pt>
    <dgm:pt modelId="{BEE85139-5EB1-40C6-8E48-09D7EBA96B3F}" type="pres">
      <dgm:prSet presAssocID="{4F61279D-E7F7-4F9A-BBEF-877688F30B0D}" presName="composite1" presStyleCnt="0"/>
      <dgm:spPr/>
    </dgm:pt>
    <dgm:pt modelId="{8FFC7385-0869-4CB1-9590-0BC925B82490}" type="pres">
      <dgm:prSet presAssocID="{4F61279D-E7F7-4F9A-BBEF-877688F30B0D}" presName="dummyNode1" presStyleLbl="node1" presStyleIdx="0" presStyleCnt="11"/>
      <dgm:spPr/>
    </dgm:pt>
    <dgm:pt modelId="{929EF27F-F680-4368-978C-2843299B2F47}" type="pres">
      <dgm:prSet presAssocID="{4F61279D-E7F7-4F9A-BBEF-877688F30B0D}" presName="childNode1" presStyleLbl="bgAcc1" presStyleIdx="0" presStyleCnt="11">
        <dgm:presLayoutVars>
          <dgm:bulletEnabled val="1"/>
        </dgm:presLayoutVars>
      </dgm:prSet>
      <dgm:spPr/>
      <dgm:t>
        <a:bodyPr/>
        <a:lstStyle/>
        <a:p>
          <a:endParaRPr lang="es-ES"/>
        </a:p>
      </dgm:t>
    </dgm:pt>
    <dgm:pt modelId="{E66CEA4E-8056-4FD1-A63C-7FA31B663245}" type="pres">
      <dgm:prSet presAssocID="{4F61279D-E7F7-4F9A-BBEF-877688F30B0D}" presName="childNode1tx" presStyleLbl="bgAcc1" presStyleIdx="0" presStyleCnt="11">
        <dgm:presLayoutVars>
          <dgm:bulletEnabled val="1"/>
        </dgm:presLayoutVars>
      </dgm:prSet>
      <dgm:spPr/>
      <dgm:t>
        <a:bodyPr/>
        <a:lstStyle/>
        <a:p>
          <a:endParaRPr lang="es-ES"/>
        </a:p>
      </dgm:t>
    </dgm:pt>
    <dgm:pt modelId="{4008566E-2773-4BA3-89CD-107FBFA4582E}" type="pres">
      <dgm:prSet presAssocID="{4F61279D-E7F7-4F9A-BBEF-877688F30B0D}" presName="parentNode1" presStyleLbl="node1" presStyleIdx="0" presStyleCnt="11">
        <dgm:presLayoutVars>
          <dgm:chMax val="1"/>
          <dgm:bulletEnabled val="1"/>
        </dgm:presLayoutVars>
      </dgm:prSet>
      <dgm:spPr/>
      <dgm:t>
        <a:bodyPr/>
        <a:lstStyle/>
        <a:p>
          <a:endParaRPr lang="es-ES"/>
        </a:p>
      </dgm:t>
    </dgm:pt>
    <dgm:pt modelId="{EC331CD0-70BC-4CE3-8F9E-7E7E1FE66216}" type="pres">
      <dgm:prSet presAssocID="{4F61279D-E7F7-4F9A-BBEF-877688F30B0D}" presName="connSite1" presStyleCnt="0"/>
      <dgm:spPr/>
    </dgm:pt>
    <dgm:pt modelId="{1C2D297A-8CC3-4C2C-A097-0DBDC2ED322C}" type="pres">
      <dgm:prSet presAssocID="{FBB99EAA-631C-4BA5-9A04-E92E31CA35A0}" presName="Name9" presStyleLbl="sibTrans2D1" presStyleIdx="0" presStyleCnt="10"/>
      <dgm:spPr/>
      <dgm:t>
        <a:bodyPr/>
        <a:lstStyle/>
        <a:p>
          <a:endParaRPr lang="es-ES"/>
        </a:p>
      </dgm:t>
    </dgm:pt>
    <dgm:pt modelId="{546E18B3-20AA-454C-8AC1-C5E5C620E055}" type="pres">
      <dgm:prSet presAssocID="{3F90F821-F224-4870-8989-0952F783D04A}" presName="composite2" presStyleCnt="0"/>
      <dgm:spPr/>
    </dgm:pt>
    <dgm:pt modelId="{6E6CE41D-70EA-46E7-B998-BB71DA48BE9F}" type="pres">
      <dgm:prSet presAssocID="{3F90F821-F224-4870-8989-0952F783D04A}" presName="dummyNode2" presStyleLbl="node1" presStyleIdx="0" presStyleCnt="11"/>
      <dgm:spPr/>
    </dgm:pt>
    <dgm:pt modelId="{9A9241F1-7C18-454A-B494-C61949F306A6}" type="pres">
      <dgm:prSet presAssocID="{3F90F821-F224-4870-8989-0952F783D04A}" presName="childNode2" presStyleLbl="bgAcc1" presStyleIdx="1" presStyleCnt="11">
        <dgm:presLayoutVars>
          <dgm:bulletEnabled val="1"/>
        </dgm:presLayoutVars>
      </dgm:prSet>
      <dgm:spPr/>
      <dgm:t>
        <a:bodyPr/>
        <a:lstStyle/>
        <a:p>
          <a:endParaRPr lang="es-ES"/>
        </a:p>
      </dgm:t>
    </dgm:pt>
    <dgm:pt modelId="{657C5C75-880E-4C88-8F9E-D927118C2C2D}" type="pres">
      <dgm:prSet presAssocID="{3F90F821-F224-4870-8989-0952F783D04A}" presName="childNode2tx" presStyleLbl="bgAcc1" presStyleIdx="1" presStyleCnt="11">
        <dgm:presLayoutVars>
          <dgm:bulletEnabled val="1"/>
        </dgm:presLayoutVars>
      </dgm:prSet>
      <dgm:spPr/>
      <dgm:t>
        <a:bodyPr/>
        <a:lstStyle/>
        <a:p>
          <a:endParaRPr lang="es-ES"/>
        </a:p>
      </dgm:t>
    </dgm:pt>
    <dgm:pt modelId="{207F155A-4B13-4407-9B6B-87B99A2EB211}" type="pres">
      <dgm:prSet presAssocID="{3F90F821-F224-4870-8989-0952F783D04A}" presName="parentNode2" presStyleLbl="node1" presStyleIdx="1" presStyleCnt="11">
        <dgm:presLayoutVars>
          <dgm:chMax val="0"/>
          <dgm:bulletEnabled val="1"/>
        </dgm:presLayoutVars>
      </dgm:prSet>
      <dgm:spPr/>
      <dgm:t>
        <a:bodyPr/>
        <a:lstStyle/>
        <a:p>
          <a:endParaRPr lang="es-ES"/>
        </a:p>
      </dgm:t>
    </dgm:pt>
    <dgm:pt modelId="{06949088-E83B-4058-BF3F-A8C4BD0A6C12}" type="pres">
      <dgm:prSet presAssocID="{3F90F821-F224-4870-8989-0952F783D04A}" presName="connSite2" presStyleCnt="0"/>
      <dgm:spPr/>
    </dgm:pt>
    <dgm:pt modelId="{609776DB-BED1-42E4-A0C8-6EC7BA944A81}" type="pres">
      <dgm:prSet presAssocID="{C211BD12-A593-4300-B4D7-978708DB1D70}" presName="Name18" presStyleLbl="sibTrans2D1" presStyleIdx="1" presStyleCnt="10"/>
      <dgm:spPr/>
      <dgm:t>
        <a:bodyPr/>
        <a:lstStyle/>
        <a:p>
          <a:endParaRPr lang="es-ES"/>
        </a:p>
      </dgm:t>
    </dgm:pt>
    <dgm:pt modelId="{D1E2DB1A-91F0-4E90-9796-05B3516CF926}" type="pres">
      <dgm:prSet presAssocID="{9DF2B612-2807-4B33-BF65-7B256735C0C1}" presName="composite1" presStyleCnt="0"/>
      <dgm:spPr/>
    </dgm:pt>
    <dgm:pt modelId="{B1BB0685-4A2B-4BBE-AAC3-2814CD69D0E4}" type="pres">
      <dgm:prSet presAssocID="{9DF2B612-2807-4B33-BF65-7B256735C0C1}" presName="dummyNode1" presStyleLbl="node1" presStyleIdx="1" presStyleCnt="11"/>
      <dgm:spPr/>
    </dgm:pt>
    <dgm:pt modelId="{97B674F1-E087-463F-A499-EF4EE2A80E3F}" type="pres">
      <dgm:prSet presAssocID="{9DF2B612-2807-4B33-BF65-7B256735C0C1}" presName="childNode1" presStyleLbl="bgAcc1" presStyleIdx="2" presStyleCnt="11">
        <dgm:presLayoutVars>
          <dgm:bulletEnabled val="1"/>
        </dgm:presLayoutVars>
      </dgm:prSet>
      <dgm:spPr/>
      <dgm:t>
        <a:bodyPr/>
        <a:lstStyle/>
        <a:p>
          <a:endParaRPr lang="es-ES"/>
        </a:p>
      </dgm:t>
    </dgm:pt>
    <dgm:pt modelId="{73F0373C-0F77-4597-A7E3-8524AD5CFC28}" type="pres">
      <dgm:prSet presAssocID="{9DF2B612-2807-4B33-BF65-7B256735C0C1}" presName="childNode1tx" presStyleLbl="bgAcc1" presStyleIdx="2" presStyleCnt="11">
        <dgm:presLayoutVars>
          <dgm:bulletEnabled val="1"/>
        </dgm:presLayoutVars>
      </dgm:prSet>
      <dgm:spPr/>
      <dgm:t>
        <a:bodyPr/>
        <a:lstStyle/>
        <a:p>
          <a:endParaRPr lang="es-ES"/>
        </a:p>
      </dgm:t>
    </dgm:pt>
    <dgm:pt modelId="{46B4B341-A774-405F-9423-29FF9C71E823}" type="pres">
      <dgm:prSet presAssocID="{9DF2B612-2807-4B33-BF65-7B256735C0C1}" presName="parentNode1" presStyleLbl="node1" presStyleIdx="2" presStyleCnt="11">
        <dgm:presLayoutVars>
          <dgm:chMax val="1"/>
          <dgm:bulletEnabled val="1"/>
        </dgm:presLayoutVars>
      </dgm:prSet>
      <dgm:spPr/>
      <dgm:t>
        <a:bodyPr/>
        <a:lstStyle/>
        <a:p>
          <a:endParaRPr lang="es-ES"/>
        </a:p>
      </dgm:t>
    </dgm:pt>
    <dgm:pt modelId="{7EE54E03-962E-4930-9CF3-948E844A60CA}" type="pres">
      <dgm:prSet presAssocID="{9DF2B612-2807-4B33-BF65-7B256735C0C1}" presName="connSite1" presStyleCnt="0"/>
      <dgm:spPr/>
    </dgm:pt>
    <dgm:pt modelId="{955ABC77-27BA-4F64-8240-B0B4A55BCF59}" type="pres">
      <dgm:prSet presAssocID="{D7078803-6704-4FE0-9515-B314F3B68258}" presName="Name9" presStyleLbl="sibTrans2D1" presStyleIdx="2" presStyleCnt="10"/>
      <dgm:spPr/>
      <dgm:t>
        <a:bodyPr/>
        <a:lstStyle/>
        <a:p>
          <a:endParaRPr lang="es-ES"/>
        </a:p>
      </dgm:t>
    </dgm:pt>
    <dgm:pt modelId="{679A4C1E-EC42-4B3F-96C4-3625B5C22C22}" type="pres">
      <dgm:prSet presAssocID="{833FD9CE-1DBD-4C5E-A52A-ED2572E71F16}" presName="composite2" presStyleCnt="0"/>
      <dgm:spPr/>
    </dgm:pt>
    <dgm:pt modelId="{8A077556-950E-4197-A7BA-10AC5071D46B}" type="pres">
      <dgm:prSet presAssocID="{833FD9CE-1DBD-4C5E-A52A-ED2572E71F16}" presName="dummyNode2" presStyleLbl="node1" presStyleIdx="2" presStyleCnt="11"/>
      <dgm:spPr/>
    </dgm:pt>
    <dgm:pt modelId="{B6DB81AE-3281-400D-8FAB-777B2E823A2F}" type="pres">
      <dgm:prSet presAssocID="{833FD9CE-1DBD-4C5E-A52A-ED2572E71F16}" presName="childNode2" presStyleLbl="bgAcc1" presStyleIdx="3" presStyleCnt="11">
        <dgm:presLayoutVars>
          <dgm:bulletEnabled val="1"/>
        </dgm:presLayoutVars>
      </dgm:prSet>
      <dgm:spPr/>
      <dgm:t>
        <a:bodyPr/>
        <a:lstStyle/>
        <a:p>
          <a:endParaRPr lang="es-ES"/>
        </a:p>
      </dgm:t>
    </dgm:pt>
    <dgm:pt modelId="{3B5A579F-B62C-4A1E-BCA9-0ABC003FAB1B}" type="pres">
      <dgm:prSet presAssocID="{833FD9CE-1DBD-4C5E-A52A-ED2572E71F16}" presName="childNode2tx" presStyleLbl="bgAcc1" presStyleIdx="3" presStyleCnt="11">
        <dgm:presLayoutVars>
          <dgm:bulletEnabled val="1"/>
        </dgm:presLayoutVars>
      </dgm:prSet>
      <dgm:spPr/>
      <dgm:t>
        <a:bodyPr/>
        <a:lstStyle/>
        <a:p>
          <a:endParaRPr lang="es-ES"/>
        </a:p>
      </dgm:t>
    </dgm:pt>
    <dgm:pt modelId="{6B2C063D-9385-42C5-BEB4-2089E62B2A63}" type="pres">
      <dgm:prSet presAssocID="{833FD9CE-1DBD-4C5E-A52A-ED2572E71F16}" presName="parentNode2" presStyleLbl="node1" presStyleIdx="3" presStyleCnt="11">
        <dgm:presLayoutVars>
          <dgm:chMax val="0"/>
          <dgm:bulletEnabled val="1"/>
        </dgm:presLayoutVars>
      </dgm:prSet>
      <dgm:spPr/>
      <dgm:t>
        <a:bodyPr/>
        <a:lstStyle/>
        <a:p>
          <a:endParaRPr lang="es-ES"/>
        </a:p>
      </dgm:t>
    </dgm:pt>
    <dgm:pt modelId="{22F07DAE-970F-4D06-96C8-4230B737D64A}" type="pres">
      <dgm:prSet presAssocID="{833FD9CE-1DBD-4C5E-A52A-ED2572E71F16}" presName="connSite2" presStyleCnt="0"/>
      <dgm:spPr/>
    </dgm:pt>
    <dgm:pt modelId="{1908747B-4BCB-4033-ACA4-BBDA0322A43B}" type="pres">
      <dgm:prSet presAssocID="{F149061D-DEC4-40D7-8C02-025481B292B1}" presName="Name18" presStyleLbl="sibTrans2D1" presStyleIdx="3" presStyleCnt="10"/>
      <dgm:spPr/>
      <dgm:t>
        <a:bodyPr/>
        <a:lstStyle/>
        <a:p>
          <a:endParaRPr lang="es-ES"/>
        </a:p>
      </dgm:t>
    </dgm:pt>
    <dgm:pt modelId="{35E04FDC-4BBC-43E0-9B6E-BF79E997E15E}" type="pres">
      <dgm:prSet presAssocID="{54593EA8-90E0-42A0-9167-39D8A3B44B97}" presName="composite1" presStyleCnt="0"/>
      <dgm:spPr/>
    </dgm:pt>
    <dgm:pt modelId="{014E7C9A-CDBB-4A2E-B9FA-446BA0A97A9E}" type="pres">
      <dgm:prSet presAssocID="{54593EA8-90E0-42A0-9167-39D8A3B44B97}" presName="dummyNode1" presStyleLbl="node1" presStyleIdx="3" presStyleCnt="11"/>
      <dgm:spPr/>
    </dgm:pt>
    <dgm:pt modelId="{BDEEE7FB-3D35-4E1B-944A-90123F5E1FD2}" type="pres">
      <dgm:prSet presAssocID="{54593EA8-90E0-42A0-9167-39D8A3B44B97}" presName="childNode1" presStyleLbl="bgAcc1" presStyleIdx="4" presStyleCnt="11">
        <dgm:presLayoutVars>
          <dgm:bulletEnabled val="1"/>
        </dgm:presLayoutVars>
      </dgm:prSet>
      <dgm:spPr/>
      <dgm:t>
        <a:bodyPr/>
        <a:lstStyle/>
        <a:p>
          <a:endParaRPr lang="es-ES"/>
        </a:p>
      </dgm:t>
    </dgm:pt>
    <dgm:pt modelId="{7EB1F2D7-BDD3-4D04-A59B-CD1797283216}" type="pres">
      <dgm:prSet presAssocID="{54593EA8-90E0-42A0-9167-39D8A3B44B97}" presName="childNode1tx" presStyleLbl="bgAcc1" presStyleIdx="4" presStyleCnt="11">
        <dgm:presLayoutVars>
          <dgm:bulletEnabled val="1"/>
        </dgm:presLayoutVars>
      </dgm:prSet>
      <dgm:spPr/>
      <dgm:t>
        <a:bodyPr/>
        <a:lstStyle/>
        <a:p>
          <a:endParaRPr lang="es-ES"/>
        </a:p>
      </dgm:t>
    </dgm:pt>
    <dgm:pt modelId="{66617E97-A15C-47D6-8D71-E49384599A42}" type="pres">
      <dgm:prSet presAssocID="{54593EA8-90E0-42A0-9167-39D8A3B44B97}" presName="parentNode1" presStyleLbl="node1" presStyleIdx="4" presStyleCnt="11">
        <dgm:presLayoutVars>
          <dgm:chMax val="1"/>
          <dgm:bulletEnabled val="1"/>
        </dgm:presLayoutVars>
      </dgm:prSet>
      <dgm:spPr/>
      <dgm:t>
        <a:bodyPr/>
        <a:lstStyle/>
        <a:p>
          <a:endParaRPr lang="es-ES"/>
        </a:p>
      </dgm:t>
    </dgm:pt>
    <dgm:pt modelId="{04C65330-A8EF-4151-9B50-3AA5F6A5843A}" type="pres">
      <dgm:prSet presAssocID="{54593EA8-90E0-42A0-9167-39D8A3B44B97}" presName="connSite1" presStyleCnt="0"/>
      <dgm:spPr/>
    </dgm:pt>
    <dgm:pt modelId="{44EE1525-8DDA-4517-ACD7-CAA1C59DC88E}" type="pres">
      <dgm:prSet presAssocID="{86A870D7-B276-44EF-A8A0-41E745B04875}" presName="Name9" presStyleLbl="sibTrans2D1" presStyleIdx="4" presStyleCnt="10"/>
      <dgm:spPr/>
      <dgm:t>
        <a:bodyPr/>
        <a:lstStyle/>
        <a:p>
          <a:endParaRPr lang="es-ES"/>
        </a:p>
      </dgm:t>
    </dgm:pt>
    <dgm:pt modelId="{756964C9-822B-43D5-A949-169B918B175D}" type="pres">
      <dgm:prSet presAssocID="{9EE8AAC9-F2CF-4CA5-9356-82FF2614C3AA}" presName="composite2" presStyleCnt="0"/>
      <dgm:spPr/>
    </dgm:pt>
    <dgm:pt modelId="{9373ED1A-50E8-4747-B8F5-7FC8908F6813}" type="pres">
      <dgm:prSet presAssocID="{9EE8AAC9-F2CF-4CA5-9356-82FF2614C3AA}" presName="dummyNode2" presStyleLbl="node1" presStyleIdx="4" presStyleCnt="11"/>
      <dgm:spPr/>
    </dgm:pt>
    <dgm:pt modelId="{AC7FEF60-C85C-4531-BB20-19FBAECD3271}" type="pres">
      <dgm:prSet presAssocID="{9EE8AAC9-F2CF-4CA5-9356-82FF2614C3AA}" presName="childNode2" presStyleLbl="bgAcc1" presStyleIdx="5" presStyleCnt="11">
        <dgm:presLayoutVars>
          <dgm:bulletEnabled val="1"/>
        </dgm:presLayoutVars>
      </dgm:prSet>
      <dgm:spPr/>
      <dgm:t>
        <a:bodyPr/>
        <a:lstStyle/>
        <a:p>
          <a:endParaRPr lang="es-ES"/>
        </a:p>
      </dgm:t>
    </dgm:pt>
    <dgm:pt modelId="{FF102966-C8EC-447E-AB6A-3E1AC8AE2D59}" type="pres">
      <dgm:prSet presAssocID="{9EE8AAC9-F2CF-4CA5-9356-82FF2614C3AA}" presName="childNode2tx" presStyleLbl="bgAcc1" presStyleIdx="5" presStyleCnt="11">
        <dgm:presLayoutVars>
          <dgm:bulletEnabled val="1"/>
        </dgm:presLayoutVars>
      </dgm:prSet>
      <dgm:spPr/>
      <dgm:t>
        <a:bodyPr/>
        <a:lstStyle/>
        <a:p>
          <a:endParaRPr lang="es-ES"/>
        </a:p>
      </dgm:t>
    </dgm:pt>
    <dgm:pt modelId="{BF157E2F-4FDE-49AA-A1D3-BC0291942FC4}" type="pres">
      <dgm:prSet presAssocID="{9EE8AAC9-F2CF-4CA5-9356-82FF2614C3AA}" presName="parentNode2" presStyleLbl="node1" presStyleIdx="5" presStyleCnt="11">
        <dgm:presLayoutVars>
          <dgm:chMax val="0"/>
          <dgm:bulletEnabled val="1"/>
        </dgm:presLayoutVars>
      </dgm:prSet>
      <dgm:spPr/>
      <dgm:t>
        <a:bodyPr/>
        <a:lstStyle/>
        <a:p>
          <a:endParaRPr lang="es-ES"/>
        </a:p>
      </dgm:t>
    </dgm:pt>
    <dgm:pt modelId="{C156790D-3D3F-43FD-BA64-5C5B0156C140}" type="pres">
      <dgm:prSet presAssocID="{9EE8AAC9-F2CF-4CA5-9356-82FF2614C3AA}" presName="connSite2" presStyleCnt="0"/>
      <dgm:spPr/>
    </dgm:pt>
    <dgm:pt modelId="{33E73AA7-5509-46B1-BDC5-483CCB9BBAED}" type="pres">
      <dgm:prSet presAssocID="{981B3181-C2B6-4444-BC45-636DEBEA0CD2}" presName="Name18" presStyleLbl="sibTrans2D1" presStyleIdx="5" presStyleCnt="10"/>
      <dgm:spPr/>
      <dgm:t>
        <a:bodyPr/>
        <a:lstStyle/>
        <a:p>
          <a:endParaRPr lang="es-ES"/>
        </a:p>
      </dgm:t>
    </dgm:pt>
    <dgm:pt modelId="{A83B532D-17FF-453F-8BDE-17B214D728FB}" type="pres">
      <dgm:prSet presAssocID="{D40BABB5-4628-4A25-AA77-37921874F85B}" presName="composite1" presStyleCnt="0"/>
      <dgm:spPr/>
    </dgm:pt>
    <dgm:pt modelId="{52A4D3B0-3820-4C1E-915C-B978AB22DF6F}" type="pres">
      <dgm:prSet presAssocID="{D40BABB5-4628-4A25-AA77-37921874F85B}" presName="dummyNode1" presStyleLbl="node1" presStyleIdx="5" presStyleCnt="11"/>
      <dgm:spPr/>
    </dgm:pt>
    <dgm:pt modelId="{452F3286-066C-48D8-BB20-DE8F8728DC6A}" type="pres">
      <dgm:prSet presAssocID="{D40BABB5-4628-4A25-AA77-37921874F85B}" presName="childNode1" presStyleLbl="bgAcc1" presStyleIdx="6" presStyleCnt="11">
        <dgm:presLayoutVars>
          <dgm:bulletEnabled val="1"/>
        </dgm:presLayoutVars>
      </dgm:prSet>
      <dgm:spPr/>
      <dgm:t>
        <a:bodyPr/>
        <a:lstStyle/>
        <a:p>
          <a:endParaRPr lang="es-ES"/>
        </a:p>
      </dgm:t>
    </dgm:pt>
    <dgm:pt modelId="{224E7FC2-E4FB-4E30-81E4-5935B7322DBE}" type="pres">
      <dgm:prSet presAssocID="{D40BABB5-4628-4A25-AA77-37921874F85B}" presName="childNode1tx" presStyleLbl="bgAcc1" presStyleIdx="6" presStyleCnt="11">
        <dgm:presLayoutVars>
          <dgm:bulletEnabled val="1"/>
        </dgm:presLayoutVars>
      </dgm:prSet>
      <dgm:spPr/>
      <dgm:t>
        <a:bodyPr/>
        <a:lstStyle/>
        <a:p>
          <a:endParaRPr lang="es-ES"/>
        </a:p>
      </dgm:t>
    </dgm:pt>
    <dgm:pt modelId="{F743CDFC-314A-4504-ABD6-A97AF632CC07}" type="pres">
      <dgm:prSet presAssocID="{D40BABB5-4628-4A25-AA77-37921874F85B}" presName="parentNode1" presStyleLbl="node1" presStyleIdx="6" presStyleCnt="11">
        <dgm:presLayoutVars>
          <dgm:chMax val="1"/>
          <dgm:bulletEnabled val="1"/>
        </dgm:presLayoutVars>
      </dgm:prSet>
      <dgm:spPr/>
      <dgm:t>
        <a:bodyPr/>
        <a:lstStyle/>
        <a:p>
          <a:endParaRPr lang="es-ES"/>
        </a:p>
      </dgm:t>
    </dgm:pt>
    <dgm:pt modelId="{CA8B0088-71E9-4F14-A2EE-3450F701F806}" type="pres">
      <dgm:prSet presAssocID="{D40BABB5-4628-4A25-AA77-37921874F85B}" presName="connSite1" presStyleCnt="0"/>
      <dgm:spPr/>
    </dgm:pt>
    <dgm:pt modelId="{C515A51C-C59B-4589-ACB7-169289B2C5B1}" type="pres">
      <dgm:prSet presAssocID="{941547EA-326C-483A-9AAB-33A1C19118C5}" presName="Name9" presStyleLbl="sibTrans2D1" presStyleIdx="6" presStyleCnt="10"/>
      <dgm:spPr/>
      <dgm:t>
        <a:bodyPr/>
        <a:lstStyle/>
        <a:p>
          <a:endParaRPr lang="es-ES"/>
        </a:p>
      </dgm:t>
    </dgm:pt>
    <dgm:pt modelId="{33914587-FE28-429A-A925-621461525099}" type="pres">
      <dgm:prSet presAssocID="{C7D57764-AA3B-49B2-86E7-A159DC307781}" presName="composite2" presStyleCnt="0"/>
      <dgm:spPr/>
    </dgm:pt>
    <dgm:pt modelId="{529DD839-D6FA-410F-A6C4-303B6F836F37}" type="pres">
      <dgm:prSet presAssocID="{C7D57764-AA3B-49B2-86E7-A159DC307781}" presName="dummyNode2" presStyleLbl="node1" presStyleIdx="6" presStyleCnt="11"/>
      <dgm:spPr/>
    </dgm:pt>
    <dgm:pt modelId="{B57E9031-2A2F-4517-8791-6EF343F63E4F}" type="pres">
      <dgm:prSet presAssocID="{C7D57764-AA3B-49B2-86E7-A159DC307781}" presName="childNode2" presStyleLbl="bgAcc1" presStyleIdx="7" presStyleCnt="11">
        <dgm:presLayoutVars>
          <dgm:bulletEnabled val="1"/>
        </dgm:presLayoutVars>
      </dgm:prSet>
      <dgm:spPr/>
      <dgm:t>
        <a:bodyPr/>
        <a:lstStyle/>
        <a:p>
          <a:endParaRPr lang="es-ES"/>
        </a:p>
      </dgm:t>
    </dgm:pt>
    <dgm:pt modelId="{3FA1CCB2-40CA-4E72-B4C3-8F5FE0619C10}" type="pres">
      <dgm:prSet presAssocID="{C7D57764-AA3B-49B2-86E7-A159DC307781}" presName="childNode2tx" presStyleLbl="bgAcc1" presStyleIdx="7" presStyleCnt="11">
        <dgm:presLayoutVars>
          <dgm:bulletEnabled val="1"/>
        </dgm:presLayoutVars>
      </dgm:prSet>
      <dgm:spPr/>
      <dgm:t>
        <a:bodyPr/>
        <a:lstStyle/>
        <a:p>
          <a:endParaRPr lang="es-ES"/>
        </a:p>
      </dgm:t>
    </dgm:pt>
    <dgm:pt modelId="{A98BAF77-925D-4D8F-9BB7-BD50CD6839AE}" type="pres">
      <dgm:prSet presAssocID="{C7D57764-AA3B-49B2-86E7-A159DC307781}" presName="parentNode2" presStyleLbl="node1" presStyleIdx="7" presStyleCnt="11">
        <dgm:presLayoutVars>
          <dgm:chMax val="0"/>
          <dgm:bulletEnabled val="1"/>
        </dgm:presLayoutVars>
      </dgm:prSet>
      <dgm:spPr/>
      <dgm:t>
        <a:bodyPr/>
        <a:lstStyle/>
        <a:p>
          <a:endParaRPr lang="es-ES"/>
        </a:p>
      </dgm:t>
    </dgm:pt>
    <dgm:pt modelId="{3C8D3C22-B42D-4FC9-96B6-A6408C37C150}" type="pres">
      <dgm:prSet presAssocID="{C7D57764-AA3B-49B2-86E7-A159DC307781}" presName="connSite2" presStyleCnt="0"/>
      <dgm:spPr/>
    </dgm:pt>
    <dgm:pt modelId="{5D63E0C7-743C-4BCC-9C8A-8D859199F964}" type="pres">
      <dgm:prSet presAssocID="{39E38C66-1DA7-4FC7-90DC-5EFBB7C4A91C}" presName="Name18" presStyleLbl="sibTrans2D1" presStyleIdx="7" presStyleCnt="10"/>
      <dgm:spPr/>
      <dgm:t>
        <a:bodyPr/>
        <a:lstStyle/>
        <a:p>
          <a:endParaRPr lang="es-ES"/>
        </a:p>
      </dgm:t>
    </dgm:pt>
    <dgm:pt modelId="{DBC107D5-0476-4548-B09B-DF8F7090FA1D}" type="pres">
      <dgm:prSet presAssocID="{2A49AD33-0813-463A-87E0-E94C4F0C29A4}" presName="composite1" presStyleCnt="0"/>
      <dgm:spPr/>
    </dgm:pt>
    <dgm:pt modelId="{F1B5C54F-A12C-46D5-B5AE-B8FE83869464}" type="pres">
      <dgm:prSet presAssocID="{2A49AD33-0813-463A-87E0-E94C4F0C29A4}" presName="dummyNode1" presStyleLbl="node1" presStyleIdx="7" presStyleCnt="11"/>
      <dgm:spPr/>
    </dgm:pt>
    <dgm:pt modelId="{C941A45F-DB5C-4485-9088-69D8BEF28CEF}" type="pres">
      <dgm:prSet presAssocID="{2A49AD33-0813-463A-87E0-E94C4F0C29A4}" presName="childNode1" presStyleLbl="bgAcc1" presStyleIdx="8" presStyleCnt="11">
        <dgm:presLayoutVars>
          <dgm:bulletEnabled val="1"/>
        </dgm:presLayoutVars>
      </dgm:prSet>
      <dgm:spPr/>
      <dgm:t>
        <a:bodyPr/>
        <a:lstStyle/>
        <a:p>
          <a:endParaRPr lang="es-ES"/>
        </a:p>
      </dgm:t>
    </dgm:pt>
    <dgm:pt modelId="{34E67947-0916-46DF-BF1C-31CEE6E10139}" type="pres">
      <dgm:prSet presAssocID="{2A49AD33-0813-463A-87E0-E94C4F0C29A4}" presName="childNode1tx" presStyleLbl="bgAcc1" presStyleIdx="8" presStyleCnt="11">
        <dgm:presLayoutVars>
          <dgm:bulletEnabled val="1"/>
        </dgm:presLayoutVars>
      </dgm:prSet>
      <dgm:spPr/>
      <dgm:t>
        <a:bodyPr/>
        <a:lstStyle/>
        <a:p>
          <a:endParaRPr lang="es-ES"/>
        </a:p>
      </dgm:t>
    </dgm:pt>
    <dgm:pt modelId="{BD9DCFD0-C6FE-4820-92F2-6D14A26FA92C}" type="pres">
      <dgm:prSet presAssocID="{2A49AD33-0813-463A-87E0-E94C4F0C29A4}" presName="parentNode1" presStyleLbl="node1" presStyleIdx="8" presStyleCnt="11">
        <dgm:presLayoutVars>
          <dgm:chMax val="1"/>
          <dgm:bulletEnabled val="1"/>
        </dgm:presLayoutVars>
      </dgm:prSet>
      <dgm:spPr/>
      <dgm:t>
        <a:bodyPr/>
        <a:lstStyle/>
        <a:p>
          <a:endParaRPr lang="es-ES"/>
        </a:p>
      </dgm:t>
    </dgm:pt>
    <dgm:pt modelId="{82368C2D-AB96-42FC-9CF1-F7FAD275116C}" type="pres">
      <dgm:prSet presAssocID="{2A49AD33-0813-463A-87E0-E94C4F0C29A4}" presName="connSite1" presStyleCnt="0"/>
      <dgm:spPr/>
    </dgm:pt>
    <dgm:pt modelId="{349111F5-AF9E-465F-9A31-05B73BD2A473}" type="pres">
      <dgm:prSet presAssocID="{9BEF568E-495A-4CA9-9682-75CB3C9BBE84}" presName="Name9" presStyleLbl="sibTrans2D1" presStyleIdx="8" presStyleCnt="10"/>
      <dgm:spPr/>
      <dgm:t>
        <a:bodyPr/>
        <a:lstStyle/>
        <a:p>
          <a:endParaRPr lang="es-ES"/>
        </a:p>
      </dgm:t>
    </dgm:pt>
    <dgm:pt modelId="{99A5ADC3-E9FB-4C17-A156-ACE4F55F24C1}" type="pres">
      <dgm:prSet presAssocID="{4EDC503A-3D79-4DCF-A8C3-E59734871ED1}" presName="composite2" presStyleCnt="0"/>
      <dgm:spPr/>
    </dgm:pt>
    <dgm:pt modelId="{9B7F5114-7FA5-46D7-9833-FFFC14463D42}" type="pres">
      <dgm:prSet presAssocID="{4EDC503A-3D79-4DCF-A8C3-E59734871ED1}" presName="dummyNode2" presStyleLbl="node1" presStyleIdx="8" presStyleCnt="11"/>
      <dgm:spPr/>
    </dgm:pt>
    <dgm:pt modelId="{6398415F-5CC0-4BF7-AB5B-AC61EB42780E}" type="pres">
      <dgm:prSet presAssocID="{4EDC503A-3D79-4DCF-A8C3-E59734871ED1}" presName="childNode2" presStyleLbl="bgAcc1" presStyleIdx="9" presStyleCnt="11">
        <dgm:presLayoutVars>
          <dgm:bulletEnabled val="1"/>
        </dgm:presLayoutVars>
      </dgm:prSet>
      <dgm:spPr/>
      <dgm:t>
        <a:bodyPr/>
        <a:lstStyle/>
        <a:p>
          <a:endParaRPr lang="es-ES"/>
        </a:p>
      </dgm:t>
    </dgm:pt>
    <dgm:pt modelId="{F1FAA6DE-DAF9-40BB-ADA9-81743E8CA901}" type="pres">
      <dgm:prSet presAssocID="{4EDC503A-3D79-4DCF-A8C3-E59734871ED1}" presName="childNode2tx" presStyleLbl="bgAcc1" presStyleIdx="9" presStyleCnt="11">
        <dgm:presLayoutVars>
          <dgm:bulletEnabled val="1"/>
        </dgm:presLayoutVars>
      </dgm:prSet>
      <dgm:spPr/>
      <dgm:t>
        <a:bodyPr/>
        <a:lstStyle/>
        <a:p>
          <a:endParaRPr lang="es-ES"/>
        </a:p>
      </dgm:t>
    </dgm:pt>
    <dgm:pt modelId="{FF1F70C2-60C2-4D80-9476-663CFD1D541F}" type="pres">
      <dgm:prSet presAssocID="{4EDC503A-3D79-4DCF-A8C3-E59734871ED1}" presName="parentNode2" presStyleLbl="node1" presStyleIdx="9" presStyleCnt="11">
        <dgm:presLayoutVars>
          <dgm:chMax val="0"/>
          <dgm:bulletEnabled val="1"/>
        </dgm:presLayoutVars>
      </dgm:prSet>
      <dgm:spPr/>
      <dgm:t>
        <a:bodyPr/>
        <a:lstStyle/>
        <a:p>
          <a:endParaRPr lang="es-ES"/>
        </a:p>
      </dgm:t>
    </dgm:pt>
    <dgm:pt modelId="{94FD34F8-224F-44DB-8A5E-DC78EFBE0E56}" type="pres">
      <dgm:prSet presAssocID="{4EDC503A-3D79-4DCF-A8C3-E59734871ED1}" presName="connSite2" presStyleCnt="0"/>
      <dgm:spPr/>
    </dgm:pt>
    <dgm:pt modelId="{7B967003-A37F-4C38-BA5C-F5277CDD7DD8}" type="pres">
      <dgm:prSet presAssocID="{7E768764-80D1-4882-8EED-38F0D8A09FA1}" presName="Name18" presStyleLbl="sibTrans2D1" presStyleIdx="9" presStyleCnt="10"/>
      <dgm:spPr/>
      <dgm:t>
        <a:bodyPr/>
        <a:lstStyle/>
        <a:p>
          <a:endParaRPr lang="es-ES"/>
        </a:p>
      </dgm:t>
    </dgm:pt>
    <dgm:pt modelId="{F51A1A55-2225-47F7-ACCD-EAC964D8494D}" type="pres">
      <dgm:prSet presAssocID="{9A89B214-AD5E-403B-A393-F412219A2DAC}" presName="composite1" presStyleCnt="0"/>
      <dgm:spPr/>
    </dgm:pt>
    <dgm:pt modelId="{C18E816F-B134-4E5A-9E58-F1F2D8AD00B3}" type="pres">
      <dgm:prSet presAssocID="{9A89B214-AD5E-403B-A393-F412219A2DAC}" presName="dummyNode1" presStyleLbl="node1" presStyleIdx="9" presStyleCnt="11"/>
      <dgm:spPr/>
    </dgm:pt>
    <dgm:pt modelId="{D9ADABF9-5925-45E6-B72E-81F15DCE0D8A}" type="pres">
      <dgm:prSet presAssocID="{9A89B214-AD5E-403B-A393-F412219A2DAC}" presName="childNode1" presStyleLbl="bgAcc1" presStyleIdx="10" presStyleCnt="11">
        <dgm:presLayoutVars>
          <dgm:bulletEnabled val="1"/>
        </dgm:presLayoutVars>
      </dgm:prSet>
      <dgm:spPr/>
      <dgm:t>
        <a:bodyPr/>
        <a:lstStyle/>
        <a:p>
          <a:endParaRPr lang="es-ES"/>
        </a:p>
      </dgm:t>
    </dgm:pt>
    <dgm:pt modelId="{16BF5256-021C-48AA-88C1-289420FB765A}" type="pres">
      <dgm:prSet presAssocID="{9A89B214-AD5E-403B-A393-F412219A2DAC}" presName="childNode1tx" presStyleLbl="bgAcc1" presStyleIdx="10" presStyleCnt="11">
        <dgm:presLayoutVars>
          <dgm:bulletEnabled val="1"/>
        </dgm:presLayoutVars>
      </dgm:prSet>
      <dgm:spPr/>
      <dgm:t>
        <a:bodyPr/>
        <a:lstStyle/>
        <a:p>
          <a:endParaRPr lang="es-ES"/>
        </a:p>
      </dgm:t>
    </dgm:pt>
    <dgm:pt modelId="{669F41FB-8812-4208-8B46-3B62FBC8372F}" type="pres">
      <dgm:prSet presAssocID="{9A89B214-AD5E-403B-A393-F412219A2DAC}" presName="parentNode1" presStyleLbl="node1" presStyleIdx="10" presStyleCnt="11">
        <dgm:presLayoutVars>
          <dgm:chMax val="1"/>
          <dgm:bulletEnabled val="1"/>
        </dgm:presLayoutVars>
      </dgm:prSet>
      <dgm:spPr/>
      <dgm:t>
        <a:bodyPr/>
        <a:lstStyle/>
        <a:p>
          <a:endParaRPr lang="es-ES"/>
        </a:p>
      </dgm:t>
    </dgm:pt>
    <dgm:pt modelId="{79E1F6BB-1189-4A86-A13A-7A76DC03AE3B}" type="pres">
      <dgm:prSet presAssocID="{9A89B214-AD5E-403B-A393-F412219A2DAC}" presName="connSite1" presStyleCnt="0"/>
      <dgm:spPr/>
    </dgm:pt>
  </dgm:ptLst>
  <dgm:cxnLst>
    <dgm:cxn modelId="{22361DBE-16F1-41D2-A992-3796A25135CB}" srcId="{A5E960CF-F46D-4CFB-B476-DF15408DEF6D}" destId="{9EE8AAC9-F2CF-4CA5-9356-82FF2614C3AA}" srcOrd="5" destOrd="0" parTransId="{2DA27AA1-ECF4-47E1-B983-47AA7C668465}" sibTransId="{981B3181-C2B6-4444-BC45-636DEBEA0CD2}"/>
    <dgm:cxn modelId="{76ADA5A6-762D-4462-AD42-2D8257B23703}" srcId="{A5E960CF-F46D-4CFB-B476-DF15408DEF6D}" destId="{54593EA8-90E0-42A0-9167-39D8A3B44B97}" srcOrd="4" destOrd="0" parTransId="{91478580-46CB-4D4A-A3BF-4C053D457AE3}" sibTransId="{86A870D7-B276-44EF-A8A0-41E745B04875}"/>
    <dgm:cxn modelId="{87DF18E6-7E80-41A7-8C21-05FDBA469214}" srcId="{833FD9CE-1DBD-4C5E-A52A-ED2572E71F16}" destId="{C22750B6-374C-402F-BCFB-EA6C3CDC0A77}" srcOrd="0" destOrd="0" parTransId="{809AF320-7E88-4566-9D11-F230B3BE8E4B}" sibTransId="{BAE7A818-5727-45BB-A49A-DC272D0CBA04}"/>
    <dgm:cxn modelId="{82AAB60A-8373-48EC-8831-F7AB579C9E35}" type="presOf" srcId="{2A1A5E6B-24E5-42F0-9795-DA373D75A8E8}" destId="{AC7FEF60-C85C-4531-BB20-19FBAECD3271}" srcOrd="0" destOrd="0" presId="urn:microsoft.com/office/officeart/2005/8/layout/hProcess4"/>
    <dgm:cxn modelId="{94BEA9FF-A38A-4EED-BB6E-3B278E593A93}" type="presOf" srcId="{C7D57764-AA3B-49B2-86E7-A159DC307781}" destId="{A98BAF77-925D-4D8F-9BB7-BD50CD6839AE}" srcOrd="0" destOrd="0" presId="urn:microsoft.com/office/officeart/2005/8/layout/hProcess4"/>
    <dgm:cxn modelId="{6C9BA99E-4162-4B7B-A538-60F9926041BB}" type="presOf" srcId="{097FEF78-97B8-4396-ABA6-F2773C39221F}" destId="{BDEEE7FB-3D35-4E1B-944A-90123F5E1FD2}" srcOrd="0" destOrd="0" presId="urn:microsoft.com/office/officeart/2005/8/layout/hProcess4"/>
    <dgm:cxn modelId="{471DE600-32E3-4D8D-8388-ACB7EE729F3C}" srcId="{2A49AD33-0813-463A-87E0-E94C4F0C29A4}" destId="{B5E8F5B2-463B-4BFA-A5DA-B48E99BC6528}" srcOrd="0" destOrd="0" parTransId="{B7627A7D-919B-4C78-BCF2-71EAD4460775}" sibTransId="{A8146BCC-0959-4AF6-997C-B403234B6959}"/>
    <dgm:cxn modelId="{059D591B-9077-49D6-93BA-F9254B101113}" type="presOf" srcId="{2A49AD33-0813-463A-87E0-E94C4F0C29A4}" destId="{BD9DCFD0-C6FE-4820-92F2-6D14A26FA92C}" srcOrd="0" destOrd="0" presId="urn:microsoft.com/office/officeart/2005/8/layout/hProcess4"/>
    <dgm:cxn modelId="{FE8D9FFE-931D-4198-BEBB-38910D15E20D}" type="presOf" srcId="{941547EA-326C-483A-9AAB-33A1C19118C5}" destId="{C515A51C-C59B-4589-ACB7-169289B2C5B1}" srcOrd="0" destOrd="0" presId="urn:microsoft.com/office/officeart/2005/8/layout/hProcess4"/>
    <dgm:cxn modelId="{544ADF10-6381-4174-95FF-108466FAE837}" type="presOf" srcId="{C211BD12-A593-4300-B4D7-978708DB1D70}" destId="{609776DB-BED1-42E4-A0C8-6EC7BA944A81}" srcOrd="0" destOrd="0" presId="urn:microsoft.com/office/officeart/2005/8/layout/hProcess4"/>
    <dgm:cxn modelId="{511DA8DE-3237-4DE3-BBDE-60F93098D82B}" type="presOf" srcId="{833FD9CE-1DBD-4C5E-A52A-ED2572E71F16}" destId="{6B2C063D-9385-42C5-BEB4-2089E62B2A63}" srcOrd="0" destOrd="0" presId="urn:microsoft.com/office/officeart/2005/8/layout/hProcess4"/>
    <dgm:cxn modelId="{91746B81-EBF7-424A-A9AD-4B65D7C580A6}" type="presOf" srcId="{54593EA8-90E0-42A0-9167-39D8A3B44B97}" destId="{66617E97-A15C-47D6-8D71-E49384599A42}" srcOrd="0" destOrd="0" presId="urn:microsoft.com/office/officeart/2005/8/layout/hProcess4"/>
    <dgm:cxn modelId="{8D755E9F-6E1B-4A56-AF24-B6FD447125A9}" type="presOf" srcId="{A5E960CF-F46D-4CFB-B476-DF15408DEF6D}" destId="{202451E9-6E7B-4ED7-82B2-E97B9569EA38}" srcOrd="0" destOrd="0" presId="urn:microsoft.com/office/officeart/2005/8/layout/hProcess4"/>
    <dgm:cxn modelId="{DD80352C-85E0-450F-91E4-A597AB73E5B8}" type="presOf" srcId="{981B3181-C2B6-4444-BC45-636DEBEA0CD2}" destId="{33E73AA7-5509-46B1-BDC5-483CCB9BBAED}" srcOrd="0" destOrd="0" presId="urn:microsoft.com/office/officeart/2005/8/layout/hProcess4"/>
    <dgm:cxn modelId="{06DAC9A4-EDA5-4BA4-90E0-F7B550F51EBC}" type="presOf" srcId="{4F61279D-E7F7-4F9A-BBEF-877688F30B0D}" destId="{4008566E-2773-4BA3-89CD-107FBFA4582E}" srcOrd="0" destOrd="0" presId="urn:microsoft.com/office/officeart/2005/8/layout/hProcess4"/>
    <dgm:cxn modelId="{7F7BADED-0745-4CBE-B46D-642B38B34849}" type="presOf" srcId="{E28E0AF5-F2ED-457A-AB9A-F3AB41E87589}" destId="{224E7FC2-E4FB-4E30-81E4-5935B7322DBE}" srcOrd="1" destOrd="0" presId="urn:microsoft.com/office/officeart/2005/8/layout/hProcess4"/>
    <dgm:cxn modelId="{39FE5277-A7DF-4977-9FFE-9718DA72CA6F}" type="presOf" srcId="{D40BABB5-4628-4A25-AA77-37921874F85B}" destId="{F743CDFC-314A-4504-ABD6-A97AF632CC07}" srcOrd="0" destOrd="0" presId="urn:microsoft.com/office/officeart/2005/8/layout/hProcess4"/>
    <dgm:cxn modelId="{20FD900B-1EE8-4707-AA6B-C446708EC6FB}" srcId="{A5E960CF-F46D-4CFB-B476-DF15408DEF6D}" destId="{3F90F821-F224-4870-8989-0952F783D04A}" srcOrd="1" destOrd="0" parTransId="{31EB4608-EE35-42A6-A396-648034CBBB86}" sibTransId="{C211BD12-A593-4300-B4D7-978708DB1D70}"/>
    <dgm:cxn modelId="{59DFD3F0-7484-4363-94B8-BC5F5588E0C8}" srcId="{A5E960CF-F46D-4CFB-B476-DF15408DEF6D}" destId="{4F61279D-E7F7-4F9A-BBEF-877688F30B0D}" srcOrd="0" destOrd="0" parTransId="{AD7BE4E4-8B3A-40C8-B11B-50BB0FAB49A3}" sibTransId="{FBB99EAA-631C-4BA5-9A04-E92E31CA35A0}"/>
    <dgm:cxn modelId="{DCA58DFF-39AB-4433-B429-CC4A783919B6}" srcId="{A5E960CF-F46D-4CFB-B476-DF15408DEF6D}" destId="{9A89B214-AD5E-403B-A393-F412219A2DAC}" srcOrd="10" destOrd="0" parTransId="{BA2F6559-92A5-41AD-A1B7-2E658A56C8ED}" sibTransId="{9A1B957C-5E01-4E4B-9957-66E38E10473F}"/>
    <dgm:cxn modelId="{BB5FB90C-51B0-4186-939E-AE1E623CEB38}" type="presOf" srcId="{9EE8AAC9-F2CF-4CA5-9356-82FF2614C3AA}" destId="{BF157E2F-4FDE-49AA-A1D3-BC0291942FC4}" srcOrd="0" destOrd="0" presId="urn:microsoft.com/office/officeart/2005/8/layout/hProcess4"/>
    <dgm:cxn modelId="{A7995EFC-5107-407E-99DA-48E34CA26722}" type="presOf" srcId="{1E551423-76B7-400A-B77C-62EEF8F3E208}" destId="{B57E9031-2A2F-4517-8791-6EF343F63E4F}" srcOrd="0" destOrd="0" presId="urn:microsoft.com/office/officeart/2005/8/layout/hProcess4"/>
    <dgm:cxn modelId="{D400826B-912E-461E-9EC5-112AEA2845F8}" type="presOf" srcId="{FBB99EAA-631C-4BA5-9A04-E92E31CA35A0}" destId="{1C2D297A-8CC3-4C2C-A097-0DBDC2ED322C}" srcOrd="0" destOrd="0" presId="urn:microsoft.com/office/officeart/2005/8/layout/hProcess4"/>
    <dgm:cxn modelId="{560B0997-0079-4876-B1D4-F4AC1ED9B9EE}" srcId="{4F61279D-E7F7-4F9A-BBEF-877688F30B0D}" destId="{444F3864-E63F-49EA-99D6-482FFE5F39EE}" srcOrd="0" destOrd="0" parTransId="{B306BF86-B6C6-4A99-A478-1B0F1E99E400}" sibTransId="{3CF5AC23-724A-424B-90B4-9AB7C054FF5B}"/>
    <dgm:cxn modelId="{EF57AE1D-DE18-4D5F-B6ED-5CEB2FBD70DC}" srcId="{54593EA8-90E0-42A0-9167-39D8A3B44B97}" destId="{097FEF78-97B8-4396-ABA6-F2773C39221F}" srcOrd="0" destOrd="0" parTransId="{B5F42E50-AE5B-4E0C-BCB5-3A2CF8928B8B}" sibTransId="{B936A778-56CA-4163-8C62-83D9388476CA}"/>
    <dgm:cxn modelId="{3258957C-9452-4BB5-9216-21118E186BB1}" srcId="{A5E960CF-F46D-4CFB-B476-DF15408DEF6D}" destId="{C7D57764-AA3B-49B2-86E7-A159DC307781}" srcOrd="7" destOrd="0" parTransId="{89AD1C46-E924-442A-90A0-9EE941B0E602}" sibTransId="{39E38C66-1DA7-4FC7-90DC-5EFBB7C4A91C}"/>
    <dgm:cxn modelId="{C7C00174-58F5-4EC9-A029-0D698A58225E}" srcId="{4EDC503A-3D79-4DCF-A8C3-E59734871ED1}" destId="{89C701B0-ACDB-4A37-8624-2A0E88199B17}" srcOrd="0" destOrd="0" parTransId="{424E962F-5230-4B6A-BE9E-4523FCE3E017}" sibTransId="{CFEBEDDF-E6F9-468B-B67A-04AC74752261}"/>
    <dgm:cxn modelId="{25761F46-03B3-40CD-B230-0486BD3D2036}" type="presOf" srcId="{2A1A5E6B-24E5-42F0-9795-DA373D75A8E8}" destId="{FF102966-C8EC-447E-AB6A-3E1AC8AE2D59}" srcOrd="1" destOrd="0" presId="urn:microsoft.com/office/officeart/2005/8/layout/hProcess4"/>
    <dgm:cxn modelId="{A82B36F4-C8FF-4898-A769-9143AF922EB3}" type="presOf" srcId="{CD4BD43E-96C3-4072-BC82-9E2C69CDD6BB}" destId="{97B674F1-E087-463F-A499-EF4EE2A80E3F}" srcOrd="0" destOrd="0" presId="urn:microsoft.com/office/officeart/2005/8/layout/hProcess4"/>
    <dgm:cxn modelId="{9C051A31-EEC7-41CB-8A93-186131E4AF8D}" type="presOf" srcId="{89C701B0-ACDB-4A37-8624-2A0E88199B17}" destId="{6398415F-5CC0-4BF7-AB5B-AC61EB42780E}" srcOrd="0" destOrd="0" presId="urn:microsoft.com/office/officeart/2005/8/layout/hProcess4"/>
    <dgm:cxn modelId="{A04482D3-8E79-4E22-B9B2-E541CD658006}" type="presOf" srcId="{E28E0AF5-F2ED-457A-AB9A-F3AB41E87589}" destId="{452F3286-066C-48D8-BB20-DE8F8728DC6A}" srcOrd="0" destOrd="0" presId="urn:microsoft.com/office/officeart/2005/8/layout/hProcess4"/>
    <dgm:cxn modelId="{7973B9FC-E132-4297-8515-C60399330867}" type="presOf" srcId="{39E38C66-1DA7-4FC7-90DC-5EFBB7C4A91C}" destId="{5D63E0C7-743C-4BCC-9C8A-8D859199F964}" srcOrd="0" destOrd="0" presId="urn:microsoft.com/office/officeart/2005/8/layout/hProcess4"/>
    <dgm:cxn modelId="{526B87B0-5281-467F-8682-0C4595DAB9F5}" srcId="{C7D57764-AA3B-49B2-86E7-A159DC307781}" destId="{1E551423-76B7-400A-B77C-62EEF8F3E208}" srcOrd="0" destOrd="0" parTransId="{F951C78E-BC5E-4C1B-B9ED-DA95D579E64E}" sibTransId="{3D8B0471-0526-42D9-86E5-500537088CD2}"/>
    <dgm:cxn modelId="{8FCE52C6-42A7-4325-B400-886BD30217C4}" type="presOf" srcId="{C22750B6-374C-402F-BCFB-EA6C3CDC0A77}" destId="{B6DB81AE-3281-400D-8FAB-777B2E823A2F}" srcOrd="0" destOrd="0" presId="urn:microsoft.com/office/officeart/2005/8/layout/hProcess4"/>
    <dgm:cxn modelId="{F194A718-3AFE-4AA6-B77A-669358E3E294}" type="presOf" srcId="{CD4BD43E-96C3-4072-BC82-9E2C69CDD6BB}" destId="{73F0373C-0F77-4597-A7E3-8524AD5CFC28}" srcOrd="1" destOrd="0" presId="urn:microsoft.com/office/officeart/2005/8/layout/hProcess4"/>
    <dgm:cxn modelId="{EA56A6F1-FD63-4293-AB71-FA59EDCDEAC9}" srcId="{9A89B214-AD5E-403B-A393-F412219A2DAC}" destId="{1EE93212-38B5-4091-9009-9C752A3B19CC}" srcOrd="0" destOrd="0" parTransId="{6E135AEC-E746-40D5-A5EA-BF444032DB8B}" sibTransId="{EF7C0731-0C2A-4D9A-82B1-FFDF0ECFE592}"/>
    <dgm:cxn modelId="{483E8284-908E-4B4E-AD4F-037DC6BD2E25}" srcId="{A5E960CF-F46D-4CFB-B476-DF15408DEF6D}" destId="{2A49AD33-0813-463A-87E0-E94C4F0C29A4}" srcOrd="8" destOrd="0" parTransId="{E469A164-CB96-4656-A1E5-B060E3BDE9BA}" sibTransId="{9BEF568E-495A-4CA9-9682-75CB3C9BBE84}"/>
    <dgm:cxn modelId="{A973EDAF-D0DF-46A2-A369-20D973275B20}" type="presOf" srcId="{D7078803-6704-4FE0-9515-B314F3B68258}" destId="{955ABC77-27BA-4F64-8240-B0B4A55BCF59}" srcOrd="0" destOrd="0" presId="urn:microsoft.com/office/officeart/2005/8/layout/hProcess4"/>
    <dgm:cxn modelId="{11AF709C-D917-41B0-A0C1-50F2B67276BC}" type="presOf" srcId="{C22750B6-374C-402F-BCFB-EA6C3CDC0A77}" destId="{3B5A579F-B62C-4A1E-BCA9-0ABC003FAB1B}" srcOrd="1" destOrd="0" presId="urn:microsoft.com/office/officeart/2005/8/layout/hProcess4"/>
    <dgm:cxn modelId="{842F4480-D007-4715-8C47-49ED3418B635}" type="presOf" srcId="{1EE93212-38B5-4091-9009-9C752A3B19CC}" destId="{D9ADABF9-5925-45E6-B72E-81F15DCE0D8A}" srcOrd="0" destOrd="0" presId="urn:microsoft.com/office/officeart/2005/8/layout/hProcess4"/>
    <dgm:cxn modelId="{BF1E79A7-819D-4E18-8F0B-7D88E3612399}" type="presOf" srcId="{1E551423-76B7-400A-B77C-62EEF8F3E208}" destId="{3FA1CCB2-40CA-4E72-B4C3-8F5FE0619C10}" srcOrd="1" destOrd="0" presId="urn:microsoft.com/office/officeart/2005/8/layout/hProcess4"/>
    <dgm:cxn modelId="{D22DD70C-3DCB-4994-80CA-1C00FE63B46C}" type="presOf" srcId="{444F3864-E63F-49EA-99D6-482FFE5F39EE}" destId="{929EF27F-F680-4368-978C-2843299B2F47}" srcOrd="0" destOrd="0" presId="urn:microsoft.com/office/officeart/2005/8/layout/hProcess4"/>
    <dgm:cxn modelId="{92AE39EF-5657-4315-BC06-6D8DB6BD47EA}" type="presOf" srcId="{9DF2B612-2807-4B33-BF65-7B256735C0C1}" destId="{46B4B341-A774-405F-9423-29FF9C71E823}" srcOrd="0" destOrd="0" presId="urn:microsoft.com/office/officeart/2005/8/layout/hProcess4"/>
    <dgm:cxn modelId="{79AB2E60-8EF2-430A-8BE8-1B5B9AB9F7F0}" srcId="{9DF2B612-2807-4B33-BF65-7B256735C0C1}" destId="{CD4BD43E-96C3-4072-BC82-9E2C69CDD6BB}" srcOrd="0" destOrd="0" parTransId="{B93A51E4-1942-4C6D-8A90-B163C69BF095}" sibTransId="{43CC49F6-3108-4DBD-A680-5A78BDFF6F92}"/>
    <dgm:cxn modelId="{2AB647E5-CA0E-4662-A99B-628814FFAA0B}" type="presOf" srcId="{097FEF78-97B8-4396-ABA6-F2773C39221F}" destId="{7EB1F2D7-BDD3-4D04-A59B-CD1797283216}" srcOrd="1" destOrd="0" presId="urn:microsoft.com/office/officeart/2005/8/layout/hProcess4"/>
    <dgm:cxn modelId="{01A303D5-71E3-45CC-8064-D15DDAFCFFF2}" type="presOf" srcId="{7E768764-80D1-4882-8EED-38F0D8A09FA1}" destId="{7B967003-A37F-4C38-BA5C-F5277CDD7DD8}" srcOrd="0" destOrd="0" presId="urn:microsoft.com/office/officeart/2005/8/layout/hProcess4"/>
    <dgm:cxn modelId="{C9E7C7C6-1406-48D6-8B73-4B3B0F3E3883}" type="presOf" srcId="{2E2BD8A7-6263-4193-9825-E3CB2C75576D}" destId="{9A9241F1-7C18-454A-B494-C61949F306A6}" srcOrd="0" destOrd="0" presId="urn:microsoft.com/office/officeart/2005/8/layout/hProcess4"/>
    <dgm:cxn modelId="{3DD74B75-C04B-4A61-9049-2A5864366DE7}" type="presOf" srcId="{B5E8F5B2-463B-4BFA-A5DA-B48E99BC6528}" destId="{C941A45F-DB5C-4485-9088-69D8BEF28CEF}" srcOrd="0" destOrd="0" presId="urn:microsoft.com/office/officeart/2005/8/layout/hProcess4"/>
    <dgm:cxn modelId="{934B7BCC-7EB4-4223-8CBB-5ABFCD2D40A6}" type="presOf" srcId="{9A89B214-AD5E-403B-A393-F412219A2DAC}" destId="{669F41FB-8812-4208-8B46-3B62FBC8372F}" srcOrd="0" destOrd="0" presId="urn:microsoft.com/office/officeart/2005/8/layout/hProcess4"/>
    <dgm:cxn modelId="{2B7757F5-FFD0-4F22-B7D0-88B3F641AB67}" type="presOf" srcId="{3F90F821-F224-4870-8989-0952F783D04A}" destId="{207F155A-4B13-4407-9B6B-87B99A2EB211}" srcOrd="0" destOrd="0" presId="urn:microsoft.com/office/officeart/2005/8/layout/hProcess4"/>
    <dgm:cxn modelId="{8F2FCEF5-F520-4711-AE00-A1D735F3DEAF}" type="presOf" srcId="{B5E8F5B2-463B-4BFA-A5DA-B48E99BC6528}" destId="{34E67947-0916-46DF-BF1C-31CEE6E10139}" srcOrd="1" destOrd="0" presId="urn:microsoft.com/office/officeart/2005/8/layout/hProcess4"/>
    <dgm:cxn modelId="{7F7AF6E0-8CF6-4AD8-A748-D6D5ADD1B446}" srcId="{A5E960CF-F46D-4CFB-B476-DF15408DEF6D}" destId="{4EDC503A-3D79-4DCF-A8C3-E59734871ED1}" srcOrd="9" destOrd="0" parTransId="{7B7D04F5-6CC1-491D-8F09-91EAF3555B1E}" sibTransId="{7E768764-80D1-4882-8EED-38F0D8A09FA1}"/>
    <dgm:cxn modelId="{CBDD5DA0-1E17-4DC6-9EB9-FB443E14D3BF}" srcId="{3F90F821-F224-4870-8989-0952F783D04A}" destId="{2E2BD8A7-6263-4193-9825-E3CB2C75576D}" srcOrd="0" destOrd="0" parTransId="{06A28F86-D7F7-4994-95BC-38EDCFDDE5D4}" sibTransId="{B333F223-A2F1-4CF4-91D4-E03D3C327BAC}"/>
    <dgm:cxn modelId="{57E1193F-9D2A-475B-904C-8FC44A907676}" srcId="{D40BABB5-4628-4A25-AA77-37921874F85B}" destId="{E28E0AF5-F2ED-457A-AB9A-F3AB41E87589}" srcOrd="0" destOrd="0" parTransId="{CA3FE030-9BCC-4294-AA50-E26C8DA6CCA1}" sibTransId="{1CCE4EDD-56AA-4DE1-BAA0-340D562248B5}"/>
    <dgm:cxn modelId="{8AC4FC6F-3D97-4857-BDAD-10EAD9B52E65}" type="presOf" srcId="{F149061D-DEC4-40D7-8C02-025481B292B1}" destId="{1908747B-4BCB-4033-ACA4-BBDA0322A43B}" srcOrd="0" destOrd="0" presId="urn:microsoft.com/office/officeart/2005/8/layout/hProcess4"/>
    <dgm:cxn modelId="{C15B2F32-5EBD-478B-A0C8-F0DF492D47D0}" type="presOf" srcId="{89C701B0-ACDB-4A37-8624-2A0E88199B17}" destId="{F1FAA6DE-DAF9-40BB-ADA9-81743E8CA901}" srcOrd="1" destOrd="0" presId="urn:microsoft.com/office/officeart/2005/8/layout/hProcess4"/>
    <dgm:cxn modelId="{E6E7B3D7-FD18-4B4E-9DBC-CBBE5EA5A7E9}" srcId="{A5E960CF-F46D-4CFB-B476-DF15408DEF6D}" destId="{9DF2B612-2807-4B33-BF65-7B256735C0C1}" srcOrd="2" destOrd="0" parTransId="{0764750E-3B04-4E7D-82D1-F5D4EBFDFE2A}" sibTransId="{D7078803-6704-4FE0-9515-B314F3B68258}"/>
    <dgm:cxn modelId="{F9E13CC1-84BD-4A5A-9FED-112394001FCB}" srcId="{A5E960CF-F46D-4CFB-B476-DF15408DEF6D}" destId="{D40BABB5-4628-4A25-AA77-37921874F85B}" srcOrd="6" destOrd="0" parTransId="{4B76DDB3-44F4-4FD9-8672-6E7B3554703C}" sibTransId="{941547EA-326C-483A-9AAB-33A1C19118C5}"/>
    <dgm:cxn modelId="{F6FD4B05-F335-4966-B7E3-3CB2E7FF442F}" type="presOf" srcId="{9BEF568E-495A-4CA9-9682-75CB3C9BBE84}" destId="{349111F5-AF9E-465F-9A31-05B73BD2A473}" srcOrd="0" destOrd="0" presId="urn:microsoft.com/office/officeart/2005/8/layout/hProcess4"/>
    <dgm:cxn modelId="{9A8D941B-9CB6-4956-A5CF-1070A24917B7}" type="presOf" srcId="{2E2BD8A7-6263-4193-9825-E3CB2C75576D}" destId="{657C5C75-880E-4C88-8F9E-D927118C2C2D}" srcOrd="1" destOrd="0" presId="urn:microsoft.com/office/officeart/2005/8/layout/hProcess4"/>
    <dgm:cxn modelId="{DBDA489D-8F4B-4715-A9FD-FECE325C8F1A}" type="presOf" srcId="{4EDC503A-3D79-4DCF-A8C3-E59734871ED1}" destId="{FF1F70C2-60C2-4D80-9476-663CFD1D541F}" srcOrd="0" destOrd="0" presId="urn:microsoft.com/office/officeart/2005/8/layout/hProcess4"/>
    <dgm:cxn modelId="{FBEE7BAD-8C13-4D90-BC39-F4E868A71F54}" type="presOf" srcId="{86A870D7-B276-44EF-A8A0-41E745B04875}" destId="{44EE1525-8DDA-4517-ACD7-CAA1C59DC88E}" srcOrd="0" destOrd="0" presId="urn:microsoft.com/office/officeart/2005/8/layout/hProcess4"/>
    <dgm:cxn modelId="{1A754AC6-5C5C-4F8D-A1F1-EAE0C66D3F8E}" srcId="{A5E960CF-F46D-4CFB-B476-DF15408DEF6D}" destId="{833FD9CE-1DBD-4C5E-A52A-ED2572E71F16}" srcOrd="3" destOrd="0" parTransId="{9210E294-C578-405F-B097-364AE420CB66}" sibTransId="{F149061D-DEC4-40D7-8C02-025481B292B1}"/>
    <dgm:cxn modelId="{A7387D3F-A02E-409A-9E3A-82FB5EED88D7}" srcId="{9EE8AAC9-F2CF-4CA5-9356-82FF2614C3AA}" destId="{2A1A5E6B-24E5-42F0-9795-DA373D75A8E8}" srcOrd="0" destOrd="0" parTransId="{E7993B5B-6DBE-4633-8B39-D278E6E9C616}" sibTransId="{F765254C-F20F-4BF6-BAE1-DEE43817E9EF}"/>
    <dgm:cxn modelId="{DF5B64A6-5524-4E75-B2CE-510F2BFB3C79}" type="presOf" srcId="{444F3864-E63F-49EA-99D6-482FFE5F39EE}" destId="{E66CEA4E-8056-4FD1-A63C-7FA31B663245}" srcOrd="1" destOrd="0" presId="urn:microsoft.com/office/officeart/2005/8/layout/hProcess4"/>
    <dgm:cxn modelId="{14968253-C862-413C-9A0C-F500EC61B327}" type="presOf" srcId="{1EE93212-38B5-4091-9009-9C752A3B19CC}" destId="{16BF5256-021C-48AA-88C1-289420FB765A}" srcOrd="1" destOrd="0" presId="urn:microsoft.com/office/officeart/2005/8/layout/hProcess4"/>
    <dgm:cxn modelId="{AFE7769D-0AB4-4359-A9FD-5594D71AFA72}" type="presParOf" srcId="{202451E9-6E7B-4ED7-82B2-E97B9569EA38}" destId="{D15FE7F3-D2BA-4714-85F6-631775112AEE}" srcOrd="0" destOrd="0" presId="urn:microsoft.com/office/officeart/2005/8/layout/hProcess4"/>
    <dgm:cxn modelId="{B850B641-F46D-4D3C-903B-5B9E1CFF7212}" type="presParOf" srcId="{202451E9-6E7B-4ED7-82B2-E97B9569EA38}" destId="{E4CA4089-481F-44BF-B43E-7F0A45AAF4D4}" srcOrd="1" destOrd="0" presId="urn:microsoft.com/office/officeart/2005/8/layout/hProcess4"/>
    <dgm:cxn modelId="{72C44B7E-539A-42B0-8E09-2A2FBB58F551}" type="presParOf" srcId="{202451E9-6E7B-4ED7-82B2-E97B9569EA38}" destId="{A6ECE048-A736-47CC-9044-0003BDA1B2FC}" srcOrd="2" destOrd="0" presId="urn:microsoft.com/office/officeart/2005/8/layout/hProcess4"/>
    <dgm:cxn modelId="{65AFD610-D985-442E-8A7D-97306F99E475}" type="presParOf" srcId="{A6ECE048-A736-47CC-9044-0003BDA1B2FC}" destId="{BEE85139-5EB1-40C6-8E48-09D7EBA96B3F}" srcOrd="0" destOrd="0" presId="urn:microsoft.com/office/officeart/2005/8/layout/hProcess4"/>
    <dgm:cxn modelId="{F3B2D272-5F55-4C5C-99A7-DD39D788491E}" type="presParOf" srcId="{BEE85139-5EB1-40C6-8E48-09D7EBA96B3F}" destId="{8FFC7385-0869-4CB1-9590-0BC925B82490}" srcOrd="0" destOrd="0" presId="urn:microsoft.com/office/officeart/2005/8/layout/hProcess4"/>
    <dgm:cxn modelId="{7D444FAF-6D8F-4F22-941A-A29A763B9AA1}" type="presParOf" srcId="{BEE85139-5EB1-40C6-8E48-09D7EBA96B3F}" destId="{929EF27F-F680-4368-978C-2843299B2F47}" srcOrd="1" destOrd="0" presId="urn:microsoft.com/office/officeart/2005/8/layout/hProcess4"/>
    <dgm:cxn modelId="{6863DECF-08BE-415F-82F5-8C10B5BA7B2C}" type="presParOf" srcId="{BEE85139-5EB1-40C6-8E48-09D7EBA96B3F}" destId="{E66CEA4E-8056-4FD1-A63C-7FA31B663245}" srcOrd="2" destOrd="0" presId="urn:microsoft.com/office/officeart/2005/8/layout/hProcess4"/>
    <dgm:cxn modelId="{82D21086-70F9-46A6-9273-9D19DF1DD5F5}" type="presParOf" srcId="{BEE85139-5EB1-40C6-8E48-09D7EBA96B3F}" destId="{4008566E-2773-4BA3-89CD-107FBFA4582E}" srcOrd="3" destOrd="0" presId="urn:microsoft.com/office/officeart/2005/8/layout/hProcess4"/>
    <dgm:cxn modelId="{4ED96A69-199E-499A-BAC8-3D7724A563C5}" type="presParOf" srcId="{BEE85139-5EB1-40C6-8E48-09D7EBA96B3F}" destId="{EC331CD0-70BC-4CE3-8F9E-7E7E1FE66216}" srcOrd="4" destOrd="0" presId="urn:microsoft.com/office/officeart/2005/8/layout/hProcess4"/>
    <dgm:cxn modelId="{AAA43DCC-9BE9-4748-A780-1752B5181F2C}" type="presParOf" srcId="{A6ECE048-A736-47CC-9044-0003BDA1B2FC}" destId="{1C2D297A-8CC3-4C2C-A097-0DBDC2ED322C}" srcOrd="1" destOrd="0" presId="urn:microsoft.com/office/officeart/2005/8/layout/hProcess4"/>
    <dgm:cxn modelId="{18A27CB6-9DE5-4D15-96CE-9817024B0612}" type="presParOf" srcId="{A6ECE048-A736-47CC-9044-0003BDA1B2FC}" destId="{546E18B3-20AA-454C-8AC1-C5E5C620E055}" srcOrd="2" destOrd="0" presId="urn:microsoft.com/office/officeart/2005/8/layout/hProcess4"/>
    <dgm:cxn modelId="{D4D16B5E-1C1B-40B8-BB85-79505283EB14}" type="presParOf" srcId="{546E18B3-20AA-454C-8AC1-C5E5C620E055}" destId="{6E6CE41D-70EA-46E7-B998-BB71DA48BE9F}" srcOrd="0" destOrd="0" presId="urn:microsoft.com/office/officeart/2005/8/layout/hProcess4"/>
    <dgm:cxn modelId="{4E04DC82-6B6C-4EAD-9986-942B2E6F479A}" type="presParOf" srcId="{546E18B3-20AA-454C-8AC1-C5E5C620E055}" destId="{9A9241F1-7C18-454A-B494-C61949F306A6}" srcOrd="1" destOrd="0" presId="urn:microsoft.com/office/officeart/2005/8/layout/hProcess4"/>
    <dgm:cxn modelId="{888545DA-C216-42C4-9051-41FC3E47FD15}" type="presParOf" srcId="{546E18B3-20AA-454C-8AC1-C5E5C620E055}" destId="{657C5C75-880E-4C88-8F9E-D927118C2C2D}" srcOrd="2" destOrd="0" presId="urn:microsoft.com/office/officeart/2005/8/layout/hProcess4"/>
    <dgm:cxn modelId="{92DE0641-9176-4F1C-A030-46912BBC1F75}" type="presParOf" srcId="{546E18B3-20AA-454C-8AC1-C5E5C620E055}" destId="{207F155A-4B13-4407-9B6B-87B99A2EB211}" srcOrd="3" destOrd="0" presId="urn:microsoft.com/office/officeart/2005/8/layout/hProcess4"/>
    <dgm:cxn modelId="{41A4E6EB-3553-4C88-AFDF-0CD1624DFA83}" type="presParOf" srcId="{546E18B3-20AA-454C-8AC1-C5E5C620E055}" destId="{06949088-E83B-4058-BF3F-A8C4BD0A6C12}" srcOrd="4" destOrd="0" presId="urn:microsoft.com/office/officeart/2005/8/layout/hProcess4"/>
    <dgm:cxn modelId="{EA98CA60-6206-4F8C-BAEA-827FD38C409B}" type="presParOf" srcId="{A6ECE048-A736-47CC-9044-0003BDA1B2FC}" destId="{609776DB-BED1-42E4-A0C8-6EC7BA944A81}" srcOrd="3" destOrd="0" presId="urn:microsoft.com/office/officeart/2005/8/layout/hProcess4"/>
    <dgm:cxn modelId="{79AFEFEB-8CE4-4BF5-B738-50059A282BF9}" type="presParOf" srcId="{A6ECE048-A736-47CC-9044-0003BDA1B2FC}" destId="{D1E2DB1A-91F0-4E90-9796-05B3516CF926}" srcOrd="4" destOrd="0" presId="urn:microsoft.com/office/officeart/2005/8/layout/hProcess4"/>
    <dgm:cxn modelId="{E1A77262-AF38-4E24-AE83-2D6D4FE5CA38}" type="presParOf" srcId="{D1E2DB1A-91F0-4E90-9796-05B3516CF926}" destId="{B1BB0685-4A2B-4BBE-AAC3-2814CD69D0E4}" srcOrd="0" destOrd="0" presId="urn:microsoft.com/office/officeart/2005/8/layout/hProcess4"/>
    <dgm:cxn modelId="{A24FC9A0-2A8C-4DC3-B9D9-489D01B717CC}" type="presParOf" srcId="{D1E2DB1A-91F0-4E90-9796-05B3516CF926}" destId="{97B674F1-E087-463F-A499-EF4EE2A80E3F}" srcOrd="1" destOrd="0" presId="urn:microsoft.com/office/officeart/2005/8/layout/hProcess4"/>
    <dgm:cxn modelId="{91F42227-6048-4B78-BC01-F42875032CB4}" type="presParOf" srcId="{D1E2DB1A-91F0-4E90-9796-05B3516CF926}" destId="{73F0373C-0F77-4597-A7E3-8524AD5CFC28}" srcOrd="2" destOrd="0" presId="urn:microsoft.com/office/officeart/2005/8/layout/hProcess4"/>
    <dgm:cxn modelId="{04AB95FF-3B3F-4135-AFAB-D9D3CC0FE015}" type="presParOf" srcId="{D1E2DB1A-91F0-4E90-9796-05B3516CF926}" destId="{46B4B341-A774-405F-9423-29FF9C71E823}" srcOrd="3" destOrd="0" presId="urn:microsoft.com/office/officeart/2005/8/layout/hProcess4"/>
    <dgm:cxn modelId="{B8A25F32-ADEF-4752-8624-213217513480}" type="presParOf" srcId="{D1E2DB1A-91F0-4E90-9796-05B3516CF926}" destId="{7EE54E03-962E-4930-9CF3-948E844A60CA}" srcOrd="4" destOrd="0" presId="urn:microsoft.com/office/officeart/2005/8/layout/hProcess4"/>
    <dgm:cxn modelId="{BF4514E1-A64E-49EF-A35E-C8D41230A55E}" type="presParOf" srcId="{A6ECE048-A736-47CC-9044-0003BDA1B2FC}" destId="{955ABC77-27BA-4F64-8240-B0B4A55BCF59}" srcOrd="5" destOrd="0" presId="urn:microsoft.com/office/officeart/2005/8/layout/hProcess4"/>
    <dgm:cxn modelId="{1D1A0CE5-DB1A-4688-9957-650A8C9B32CB}" type="presParOf" srcId="{A6ECE048-A736-47CC-9044-0003BDA1B2FC}" destId="{679A4C1E-EC42-4B3F-96C4-3625B5C22C22}" srcOrd="6" destOrd="0" presId="urn:microsoft.com/office/officeart/2005/8/layout/hProcess4"/>
    <dgm:cxn modelId="{653CB287-7987-40ED-B426-27BCC8156B00}" type="presParOf" srcId="{679A4C1E-EC42-4B3F-96C4-3625B5C22C22}" destId="{8A077556-950E-4197-A7BA-10AC5071D46B}" srcOrd="0" destOrd="0" presId="urn:microsoft.com/office/officeart/2005/8/layout/hProcess4"/>
    <dgm:cxn modelId="{55B59F10-F389-4993-849F-ED267B51F21B}" type="presParOf" srcId="{679A4C1E-EC42-4B3F-96C4-3625B5C22C22}" destId="{B6DB81AE-3281-400D-8FAB-777B2E823A2F}" srcOrd="1" destOrd="0" presId="urn:microsoft.com/office/officeart/2005/8/layout/hProcess4"/>
    <dgm:cxn modelId="{7458A67A-8504-481A-A7D8-E0BEE4355801}" type="presParOf" srcId="{679A4C1E-EC42-4B3F-96C4-3625B5C22C22}" destId="{3B5A579F-B62C-4A1E-BCA9-0ABC003FAB1B}" srcOrd="2" destOrd="0" presId="urn:microsoft.com/office/officeart/2005/8/layout/hProcess4"/>
    <dgm:cxn modelId="{A5D13E16-FD1E-47AF-9AC6-9F0F2A65C726}" type="presParOf" srcId="{679A4C1E-EC42-4B3F-96C4-3625B5C22C22}" destId="{6B2C063D-9385-42C5-BEB4-2089E62B2A63}" srcOrd="3" destOrd="0" presId="urn:microsoft.com/office/officeart/2005/8/layout/hProcess4"/>
    <dgm:cxn modelId="{77E4BC2A-E3EF-4324-A0ED-92EC7827A3D1}" type="presParOf" srcId="{679A4C1E-EC42-4B3F-96C4-3625B5C22C22}" destId="{22F07DAE-970F-4D06-96C8-4230B737D64A}" srcOrd="4" destOrd="0" presId="urn:microsoft.com/office/officeart/2005/8/layout/hProcess4"/>
    <dgm:cxn modelId="{89AB3181-EDD2-41FB-B5BE-2629A2A3FCA5}" type="presParOf" srcId="{A6ECE048-A736-47CC-9044-0003BDA1B2FC}" destId="{1908747B-4BCB-4033-ACA4-BBDA0322A43B}" srcOrd="7" destOrd="0" presId="urn:microsoft.com/office/officeart/2005/8/layout/hProcess4"/>
    <dgm:cxn modelId="{823E2AB2-34AD-46C8-83F1-91AD6954E35B}" type="presParOf" srcId="{A6ECE048-A736-47CC-9044-0003BDA1B2FC}" destId="{35E04FDC-4BBC-43E0-9B6E-BF79E997E15E}" srcOrd="8" destOrd="0" presId="urn:microsoft.com/office/officeart/2005/8/layout/hProcess4"/>
    <dgm:cxn modelId="{C0FEED99-0CBC-49E1-8325-D4B699DD8794}" type="presParOf" srcId="{35E04FDC-4BBC-43E0-9B6E-BF79E997E15E}" destId="{014E7C9A-CDBB-4A2E-B9FA-446BA0A97A9E}" srcOrd="0" destOrd="0" presId="urn:microsoft.com/office/officeart/2005/8/layout/hProcess4"/>
    <dgm:cxn modelId="{510EC37C-A9CF-43F2-AC42-5122EC6E9587}" type="presParOf" srcId="{35E04FDC-4BBC-43E0-9B6E-BF79E997E15E}" destId="{BDEEE7FB-3D35-4E1B-944A-90123F5E1FD2}" srcOrd="1" destOrd="0" presId="urn:microsoft.com/office/officeart/2005/8/layout/hProcess4"/>
    <dgm:cxn modelId="{EAF940D3-2A62-4A6A-B58E-105682587AB2}" type="presParOf" srcId="{35E04FDC-4BBC-43E0-9B6E-BF79E997E15E}" destId="{7EB1F2D7-BDD3-4D04-A59B-CD1797283216}" srcOrd="2" destOrd="0" presId="urn:microsoft.com/office/officeart/2005/8/layout/hProcess4"/>
    <dgm:cxn modelId="{D07B5456-9430-438D-B97B-EF8EC1B411AF}" type="presParOf" srcId="{35E04FDC-4BBC-43E0-9B6E-BF79E997E15E}" destId="{66617E97-A15C-47D6-8D71-E49384599A42}" srcOrd="3" destOrd="0" presId="urn:microsoft.com/office/officeart/2005/8/layout/hProcess4"/>
    <dgm:cxn modelId="{7099E64B-679A-431C-9599-FF3769A451AB}" type="presParOf" srcId="{35E04FDC-4BBC-43E0-9B6E-BF79E997E15E}" destId="{04C65330-A8EF-4151-9B50-3AA5F6A5843A}" srcOrd="4" destOrd="0" presId="urn:microsoft.com/office/officeart/2005/8/layout/hProcess4"/>
    <dgm:cxn modelId="{9FA875C2-5F43-40B9-BF15-DDE1ABE6A191}" type="presParOf" srcId="{A6ECE048-A736-47CC-9044-0003BDA1B2FC}" destId="{44EE1525-8DDA-4517-ACD7-CAA1C59DC88E}" srcOrd="9" destOrd="0" presId="urn:microsoft.com/office/officeart/2005/8/layout/hProcess4"/>
    <dgm:cxn modelId="{8C7BA84F-6C5B-469A-8288-0CBBED6695DB}" type="presParOf" srcId="{A6ECE048-A736-47CC-9044-0003BDA1B2FC}" destId="{756964C9-822B-43D5-A949-169B918B175D}" srcOrd="10" destOrd="0" presId="urn:microsoft.com/office/officeart/2005/8/layout/hProcess4"/>
    <dgm:cxn modelId="{52893124-5D50-4491-979E-443A464F87BA}" type="presParOf" srcId="{756964C9-822B-43D5-A949-169B918B175D}" destId="{9373ED1A-50E8-4747-B8F5-7FC8908F6813}" srcOrd="0" destOrd="0" presId="urn:microsoft.com/office/officeart/2005/8/layout/hProcess4"/>
    <dgm:cxn modelId="{CC9316E9-C5C6-421B-972A-EF0C3095CD18}" type="presParOf" srcId="{756964C9-822B-43D5-A949-169B918B175D}" destId="{AC7FEF60-C85C-4531-BB20-19FBAECD3271}" srcOrd="1" destOrd="0" presId="urn:microsoft.com/office/officeart/2005/8/layout/hProcess4"/>
    <dgm:cxn modelId="{52F70EB8-46A8-4E46-9650-B7339FE8A2EF}" type="presParOf" srcId="{756964C9-822B-43D5-A949-169B918B175D}" destId="{FF102966-C8EC-447E-AB6A-3E1AC8AE2D59}" srcOrd="2" destOrd="0" presId="urn:microsoft.com/office/officeart/2005/8/layout/hProcess4"/>
    <dgm:cxn modelId="{5E347CD3-130D-4CE3-8C0C-CCE263BDA0ED}" type="presParOf" srcId="{756964C9-822B-43D5-A949-169B918B175D}" destId="{BF157E2F-4FDE-49AA-A1D3-BC0291942FC4}" srcOrd="3" destOrd="0" presId="urn:microsoft.com/office/officeart/2005/8/layout/hProcess4"/>
    <dgm:cxn modelId="{D6451EC5-D6F4-4092-85FB-19534617B4B4}" type="presParOf" srcId="{756964C9-822B-43D5-A949-169B918B175D}" destId="{C156790D-3D3F-43FD-BA64-5C5B0156C140}" srcOrd="4" destOrd="0" presId="urn:microsoft.com/office/officeart/2005/8/layout/hProcess4"/>
    <dgm:cxn modelId="{E0187EAA-31F7-4550-A08B-160A9E7EDDCE}" type="presParOf" srcId="{A6ECE048-A736-47CC-9044-0003BDA1B2FC}" destId="{33E73AA7-5509-46B1-BDC5-483CCB9BBAED}" srcOrd="11" destOrd="0" presId="urn:microsoft.com/office/officeart/2005/8/layout/hProcess4"/>
    <dgm:cxn modelId="{79054D53-CA49-4006-A5AC-6F0C739F73B0}" type="presParOf" srcId="{A6ECE048-A736-47CC-9044-0003BDA1B2FC}" destId="{A83B532D-17FF-453F-8BDE-17B214D728FB}" srcOrd="12" destOrd="0" presId="urn:microsoft.com/office/officeart/2005/8/layout/hProcess4"/>
    <dgm:cxn modelId="{C36126D0-6265-49EA-9BAB-899830806373}" type="presParOf" srcId="{A83B532D-17FF-453F-8BDE-17B214D728FB}" destId="{52A4D3B0-3820-4C1E-915C-B978AB22DF6F}" srcOrd="0" destOrd="0" presId="urn:microsoft.com/office/officeart/2005/8/layout/hProcess4"/>
    <dgm:cxn modelId="{77783536-E430-4926-9C60-70D9D6B8EB86}" type="presParOf" srcId="{A83B532D-17FF-453F-8BDE-17B214D728FB}" destId="{452F3286-066C-48D8-BB20-DE8F8728DC6A}" srcOrd="1" destOrd="0" presId="urn:microsoft.com/office/officeart/2005/8/layout/hProcess4"/>
    <dgm:cxn modelId="{938E6371-9DF0-4613-B89A-EBE5C464683F}" type="presParOf" srcId="{A83B532D-17FF-453F-8BDE-17B214D728FB}" destId="{224E7FC2-E4FB-4E30-81E4-5935B7322DBE}" srcOrd="2" destOrd="0" presId="urn:microsoft.com/office/officeart/2005/8/layout/hProcess4"/>
    <dgm:cxn modelId="{E9541CA7-8C08-4935-BF84-9F4D88D0129A}" type="presParOf" srcId="{A83B532D-17FF-453F-8BDE-17B214D728FB}" destId="{F743CDFC-314A-4504-ABD6-A97AF632CC07}" srcOrd="3" destOrd="0" presId="urn:microsoft.com/office/officeart/2005/8/layout/hProcess4"/>
    <dgm:cxn modelId="{AF8B25EC-61E1-45C8-8CF8-ED7DF3F7BE8F}" type="presParOf" srcId="{A83B532D-17FF-453F-8BDE-17B214D728FB}" destId="{CA8B0088-71E9-4F14-A2EE-3450F701F806}" srcOrd="4" destOrd="0" presId="urn:microsoft.com/office/officeart/2005/8/layout/hProcess4"/>
    <dgm:cxn modelId="{5857CE39-0858-4C5E-BD2B-FE2B9B375BEB}" type="presParOf" srcId="{A6ECE048-A736-47CC-9044-0003BDA1B2FC}" destId="{C515A51C-C59B-4589-ACB7-169289B2C5B1}" srcOrd="13" destOrd="0" presId="urn:microsoft.com/office/officeart/2005/8/layout/hProcess4"/>
    <dgm:cxn modelId="{6301F50B-A3BB-42C8-B4B1-FFD43197436B}" type="presParOf" srcId="{A6ECE048-A736-47CC-9044-0003BDA1B2FC}" destId="{33914587-FE28-429A-A925-621461525099}" srcOrd="14" destOrd="0" presId="urn:microsoft.com/office/officeart/2005/8/layout/hProcess4"/>
    <dgm:cxn modelId="{B321D482-D772-4330-AC45-78E7B0D5D2D2}" type="presParOf" srcId="{33914587-FE28-429A-A925-621461525099}" destId="{529DD839-D6FA-410F-A6C4-303B6F836F37}" srcOrd="0" destOrd="0" presId="urn:microsoft.com/office/officeart/2005/8/layout/hProcess4"/>
    <dgm:cxn modelId="{2D08D6E3-189C-4C0C-8D93-AF4C32F8F91A}" type="presParOf" srcId="{33914587-FE28-429A-A925-621461525099}" destId="{B57E9031-2A2F-4517-8791-6EF343F63E4F}" srcOrd="1" destOrd="0" presId="urn:microsoft.com/office/officeart/2005/8/layout/hProcess4"/>
    <dgm:cxn modelId="{EF400E76-C3B1-42AB-BB5E-4DB94A1925C5}" type="presParOf" srcId="{33914587-FE28-429A-A925-621461525099}" destId="{3FA1CCB2-40CA-4E72-B4C3-8F5FE0619C10}" srcOrd="2" destOrd="0" presId="urn:microsoft.com/office/officeart/2005/8/layout/hProcess4"/>
    <dgm:cxn modelId="{7914F108-495A-49C7-B55E-230A330B80AA}" type="presParOf" srcId="{33914587-FE28-429A-A925-621461525099}" destId="{A98BAF77-925D-4D8F-9BB7-BD50CD6839AE}" srcOrd="3" destOrd="0" presId="urn:microsoft.com/office/officeart/2005/8/layout/hProcess4"/>
    <dgm:cxn modelId="{F1ADC815-BE29-4A1A-8CCB-807B027D8240}" type="presParOf" srcId="{33914587-FE28-429A-A925-621461525099}" destId="{3C8D3C22-B42D-4FC9-96B6-A6408C37C150}" srcOrd="4" destOrd="0" presId="urn:microsoft.com/office/officeart/2005/8/layout/hProcess4"/>
    <dgm:cxn modelId="{330BAEBA-FB80-48A6-A09E-94FBC34AA3E4}" type="presParOf" srcId="{A6ECE048-A736-47CC-9044-0003BDA1B2FC}" destId="{5D63E0C7-743C-4BCC-9C8A-8D859199F964}" srcOrd="15" destOrd="0" presId="urn:microsoft.com/office/officeart/2005/8/layout/hProcess4"/>
    <dgm:cxn modelId="{25C6EBFF-429A-4B0C-8748-4140A06475D1}" type="presParOf" srcId="{A6ECE048-A736-47CC-9044-0003BDA1B2FC}" destId="{DBC107D5-0476-4548-B09B-DF8F7090FA1D}" srcOrd="16" destOrd="0" presId="urn:microsoft.com/office/officeart/2005/8/layout/hProcess4"/>
    <dgm:cxn modelId="{E597E9C9-2F77-4A16-B770-6C8C118753A8}" type="presParOf" srcId="{DBC107D5-0476-4548-B09B-DF8F7090FA1D}" destId="{F1B5C54F-A12C-46D5-B5AE-B8FE83869464}" srcOrd="0" destOrd="0" presId="urn:microsoft.com/office/officeart/2005/8/layout/hProcess4"/>
    <dgm:cxn modelId="{A881DC54-5CCC-4CC4-A774-441288362DAE}" type="presParOf" srcId="{DBC107D5-0476-4548-B09B-DF8F7090FA1D}" destId="{C941A45F-DB5C-4485-9088-69D8BEF28CEF}" srcOrd="1" destOrd="0" presId="urn:microsoft.com/office/officeart/2005/8/layout/hProcess4"/>
    <dgm:cxn modelId="{F0C3D692-6911-46B5-BB63-F442EA67031E}" type="presParOf" srcId="{DBC107D5-0476-4548-B09B-DF8F7090FA1D}" destId="{34E67947-0916-46DF-BF1C-31CEE6E10139}" srcOrd="2" destOrd="0" presId="urn:microsoft.com/office/officeart/2005/8/layout/hProcess4"/>
    <dgm:cxn modelId="{E68E4E29-EB8F-497B-A82F-64D9508D5072}" type="presParOf" srcId="{DBC107D5-0476-4548-B09B-DF8F7090FA1D}" destId="{BD9DCFD0-C6FE-4820-92F2-6D14A26FA92C}" srcOrd="3" destOrd="0" presId="urn:microsoft.com/office/officeart/2005/8/layout/hProcess4"/>
    <dgm:cxn modelId="{5656CBE3-1658-4EE1-8BAB-7FCE917C704F}" type="presParOf" srcId="{DBC107D5-0476-4548-B09B-DF8F7090FA1D}" destId="{82368C2D-AB96-42FC-9CF1-F7FAD275116C}" srcOrd="4" destOrd="0" presId="urn:microsoft.com/office/officeart/2005/8/layout/hProcess4"/>
    <dgm:cxn modelId="{56EE71AC-A7FA-4D28-91A5-9B95F767491A}" type="presParOf" srcId="{A6ECE048-A736-47CC-9044-0003BDA1B2FC}" destId="{349111F5-AF9E-465F-9A31-05B73BD2A473}" srcOrd="17" destOrd="0" presId="urn:microsoft.com/office/officeart/2005/8/layout/hProcess4"/>
    <dgm:cxn modelId="{CD0105CA-9A2C-4575-83E3-24FB764F60C6}" type="presParOf" srcId="{A6ECE048-A736-47CC-9044-0003BDA1B2FC}" destId="{99A5ADC3-E9FB-4C17-A156-ACE4F55F24C1}" srcOrd="18" destOrd="0" presId="urn:microsoft.com/office/officeart/2005/8/layout/hProcess4"/>
    <dgm:cxn modelId="{451B97D5-631A-4D95-B748-9B8855B7C29C}" type="presParOf" srcId="{99A5ADC3-E9FB-4C17-A156-ACE4F55F24C1}" destId="{9B7F5114-7FA5-46D7-9833-FFFC14463D42}" srcOrd="0" destOrd="0" presId="urn:microsoft.com/office/officeart/2005/8/layout/hProcess4"/>
    <dgm:cxn modelId="{16AF8448-4B50-4A66-A751-4EF872B8A23C}" type="presParOf" srcId="{99A5ADC3-E9FB-4C17-A156-ACE4F55F24C1}" destId="{6398415F-5CC0-4BF7-AB5B-AC61EB42780E}" srcOrd="1" destOrd="0" presId="urn:microsoft.com/office/officeart/2005/8/layout/hProcess4"/>
    <dgm:cxn modelId="{28872090-C213-48F2-AE6D-7C3830159997}" type="presParOf" srcId="{99A5ADC3-E9FB-4C17-A156-ACE4F55F24C1}" destId="{F1FAA6DE-DAF9-40BB-ADA9-81743E8CA901}" srcOrd="2" destOrd="0" presId="urn:microsoft.com/office/officeart/2005/8/layout/hProcess4"/>
    <dgm:cxn modelId="{4355B1B8-323F-486A-BAE2-B9D71ECBED82}" type="presParOf" srcId="{99A5ADC3-E9FB-4C17-A156-ACE4F55F24C1}" destId="{FF1F70C2-60C2-4D80-9476-663CFD1D541F}" srcOrd="3" destOrd="0" presId="urn:microsoft.com/office/officeart/2005/8/layout/hProcess4"/>
    <dgm:cxn modelId="{56E976B6-1EFF-4401-A056-D4CDDEFE83ED}" type="presParOf" srcId="{99A5ADC3-E9FB-4C17-A156-ACE4F55F24C1}" destId="{94FD34F8-224F-44DB-8A5E-DC78EFBE0E56}" srcOrd="4" destOrd="0" presId="urn:microsoft.com/office/officeart/2005/8/layout/hProcess4"/>
    <dgm:cxn modelId="{D6928BA5-47A3-4BE9-9064-4F4329AFE1F1}" type="presParOf" srcId="{A6ECE048-A736-47CC-9044-0003BDA1B2FC}" destId="{7B967003-A37F-4C38-BA5C-F5277CDD7DD8}" srcOrd="19" destOrd="0" presId="urn:microsoft.com/office/officeart/2005/8/layout/hProcess4"/>
    <dgm:cxn modelId="{EE868796-2B76-49AC-90DF-84BC1B0BD318}" type="presParOf" srcId="{A6ECE048-A736-47CC-9044-0003BDA1B2FC}" destId="{F51A1A55-2225-47F7-ACCD-EAC964D8494D}" srcOrd="20" destOrd="0" presId="urn:microsoft.com/office/officeart/2005/8/layout/hProcess4"/>
    <dgm:cxn modelId="{DA8A0808-9350-4B44-9A00-7F406AE280C7}" type="presParOf" srcId="{F51A1A55-2225-47F7-ACCD-EAC964D8494D}" destId="{C18E816F-B134-4E5A-9E58-F1F2D8AD00B3}" srcOrd="0" destOrd="0" presId="urn:microsoft.com/office/officeart/2005/8/layout/hProcess4"/>
    <dgm:cxn modelId="{768631C9-FC05-4546-9DEB-3DB5F2152142}" type="presParOf" srcId="{F51A1A55-2225-47F7-ACCD-EAC964D8494D}" destId="{D9ADABF9-5925-45E6-B72E-81F15DCE0D8A}" srcOrd="1" destOrd="0" presId="urn:microsoft.com/office/officeart/2005/8/layout/hProcess4"/>
    <dgm:cxn modelId="{4929B97F-D38F-4A70-B046-F08F71163FB2}" type="presParOf" srcId="{F51A1A55-2225-47F7-ACCD-EAC964D8494D}" destId="{16BF5256-021C-48AA-88C1-289420FB765A}" srcOrd="2" destOrd="0" presId="urn:microsoft.com/office/officeart/2005/8/layout/hProcess4"/>
    <dgm:cxn modelId="{FD1C2D7B-BB8C-4BEF-9441-B59D85603BDE}" type="presParOf" srcId="{F51A1A55-2225-47F7-ACCD-EAC964D8494D}" destId="{669F41FB-8812-4208-8B46-3B62FBC8372F}" srcOrd="3" destOrd="0" presId="urn:microsoft.com/office/officeart/2005/8/layout/hProcess4"/>
    <dgm:cxn modelId="{1349E296-FEBC-48A5-8116-BC3CAC463980}" type="presParOf" srcId="{F51A1A55-2225-47F7-ACCD-EAC964D8494D}" destId="{79E1F6BB-1189-4A86-A13A-7A76DC03AE3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40391C-B1FE-4AD8-8A25-85D85060EBF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0759C063-A323-4641-ADDC-2ADDEB90D3EA}">
      <dgm:prSet/>
      <dgm:spPr/>
      <dgm:t>
        <a:bodyPr/>
        <a:lstStyle/>
        <a:p>
          <a:pPr rtl="0"/>
          <a:r>
            <a:rPr lang="es-CO" b="1" i="1" dirty="0" smtClean="0"/>
            <a:t>Fomentar una mentalidad  de escepticismo profesional apropiado por parte del auditor</a:t>
          </a:r>
          <a:endParaRPr lang="es-CO" b="0" i="0" dirty="0"/>
        </a:p>
      </dgm:t>
    </dgm:pt>
    <dgm:pt modelId="{C64BCA2B-A1AB-4EA2-85B7-0A8012F788FE}" type="parTrans" cxnId="{BBE770A9-96B6-43C0-8EA9-96F9B4191597}">
      <dgm:prSet/>
      <dgm:spPr/>
      <dgm:t>
        <a:bodyPr/>
        <a:lstStyle/>
        <a:p>
          <a:endParaRPr lang="es-ES"/>
        </a:p>
      </dgm:t>
    </dgm:pt>
    <dgm:pt modelId="{26A20BF7-AE37-4659-92B4-56EEB97C8455}" type="sibTrans" cxnId="{BBE770A9-96B6-43C0-8EA9-96F9B4191597}">
      <dgm:prSet/>
      <dgm:spPr/>
      <dgm:t>
        <a:bodyPr/>
        <a:lstStyle/>
        <a:p>
          <a:endParaRPr lang="es-ES"/>
        </a:p>
      </dgm:t>
    </dgm:pt>
    <dgm:pt modelId="{4BD03EED-BC40-4E49-B5C4-E80CFD506D30}">
      <dgm:prSet/>
      <dgm:spPr/>
      <dgm:t>
        <a:bodyPr/>
        <a:lstStyle/>
        <a:p>
          <a:pPr rtl="0"/>
          <a:r>
            <a:rPr lang="es-CO" b="1" i="1" dirty="0" smtClean="0"/>
            <a:t>Mejorar la documentación de los juicios del auditor.</a:t>
          </a:r>
        </a:p>
        <a:p>
          <a:pPr rtl="0"/>
          <a:r>
            <a:rPr lang="es-CO" b="1" i="1" dirty="0" smtClean="0"/>
            <a:t>Mantener los </a:t>
          </a:r>
          <a:r>
            <a:rPr lang="es-CO" b="1" i="1" dirty="0" err="1" smtClean="0"/>
            <a:t>ISAs</a:t>
          </a:r>
          <a:r>
            <a:rPr lang="es-CO" b="1" i="1" dirty="0" smtClean="0"/>
            <a:t> aptos para el propósito.</a:t>
          </a:r>
          <a:endParaRPr lang="es-CO" b="0" i="0" dirty="0"/>
        </a:p>
      </dgm:t>
    </dgm:pt>
    <dgm:pt modelId="{6EA928B9-BC39-4654-8F32-DCEE83F2C4DF}" type="parTrans" cxnId="{804E3D83-19C1-4724-BEF4-33144B89838A}">
      <dgm:prSet/>
      <dgm:spPr/>
      <dgm:t>
        <a:bodyPr/>
        <a:lstStyle/>
        <a:p>
          <a:endParaRPr lang="es-ES"/>
        </a:p>
      </dgm:t>
    </dgm:pt>
    <dgm:pt modelId="{695D28D8-6106-4C1C-8FA4-4D5F74E964D3}" type="sibTrans" cxnId="{804E3D83-19C1-4724-BEF4-33144B89838A}">
      <dgm:prSet/>
      <dgm:spPr/>
      <dgm:t>
        <a:bodyPr/>
        <a:lstStyle/>
        <a:p>
          <a:endParaRPr lang="es-ES"/>
        </a:p>
      </dgm:t>
    </dgm:pt>
    <dgm:pt modelId="{6259748D-35CA-4E59-A69E-E0CE8D889A5D}">
      <dgm:prSet/>
      <dgm:spPr/>
      <dgm:t>
        <a:bodyPr/>
        <a:lstStyle/>
        <a:p>
          <a:pPr rtl="0"/>
          <a:r>
            <a:rPr lang="es-CO" b="1" i="1" dirty="0" smtClean="0"/>
            <a:t>Fomentar la gestión proactiva de la calidad a nivel de empresa y los servicios.</a:t>
          </a:r>
          <a:endParaRPr lang="es-CO" b="0" i="0" dirty="0"/>
        </a:p>
      </dgm:t>
    </dgm:pt>
    <dgm:pt modelId="{E50AE25F-823F-40FE-A6C7-F17A8D0FA3CA}" type="parTrans" cxnId="{A0CB5BD5-CB81-4AA5-930B-02FB99D2ED0D}">
      <dgm:prSet/>
      <dgm:spPr/>
      <dgm:t>
        <a:bodyPr/>
        <a:lstStyle/>
        <a:p>
          <a:endParaRPr lang="es-ES"/>
        </a:p>
      </dgm:t>
    </dgm:pt>
    <dgm:pt modelId="{DDC432A1-A824-4443-B878-C5246B05664F}" type="sibTrans" cxnId="{A0CB5BD5-CB81-4AA5-930B-02FB99D2ED0D}">
      <dgm:prSet/>
      <dgm:spPr/>
      <dgm:t>
        <a:bodyPr/>
        <a:lstStyle/>
        <a:p>
          <a:endParaRPr lang="es-ES"/>
        </a:p>
      </dgm:t>
    </dgm:pt>
    <dgm:pt modelId="{D69301F9-DD86-4D3E-8DBF-183EB35A6633}">
      <dgm:prSet/>
      <dgm:spPr/>
      <dgm:t>
        <a:bodyPr/>
        <a:lstStyle/>
        <a:p>
          <a:pPr rtl="0"/>
          <a:r>
            <a:rPr lang="es-CO" b="1" i="1" dirty="0" smtClean="0"/>
            <a:t>Explorar la transparencia y su papel en la calidad de la auditoría.</a:t>
          </a:r>
          <a:endParaRPr lang="es-CO" b="0" i="0" dirty="0"/>
        </a:p>
      </dgm:t>
    </dgm:pt>
    <dgm:pt modelId="{7D9F5771-4462-4EA0-9D68-897B8692C6B6}" type="parTrans" cxnId="{E5C6AAAC-C2B3-4E72-9629-CE19E683B1BE}">
      <dgm:prSet/>
      <dgm:spPr/>
      <dgm:t>
        <a:bodyPr/>
        <a:lstStyle/>
        <a:p>
          <a:endParaRPr lang="es-ES"/>
        </a:p>
      </dgm:t>
    </dgm:pt>
    <dgm:pt modelId="{9A38FCE7-27E7-4EEB-9D8B-7E4FEF753D2C}" type="sibTrans" cxnId="{E5C6AAAC-C2B3-4E72-9629-CE19E683B1BE}">
      <dgm:prSet/>
      <dgm:spPr/>
      <dgm:t>
        <a:bodyPr/>
        <a:lstStyle/>
        <a:p>
          <a:endParaRPr lang="es-ES"/>
        </a:p>
      </dgm:t>
    </dgm:pt>
    <dgm:pt modelId="{5C0BF435-7140-4AF5-ACFB-B5103F100642}">
      <dgm:prSet/>
      <dgm:spPr/>
      <dgm:t>
        <a:bodyPr/>
        <a:lstStyle/>
        <a:p>
          <a:pPr rtl="0"/>
          <a:r>
            <a:rPr lang="es-CO" b="1" i="1" dirty="0" smtClean="0"/>
            <a:t>Centrarse más en las empresas (incluidas las redes) y sus actividades de supervisión.</a:t>
          </a:r>
          <a:endParaRPr lang="es-CO" b="0" i="0" dirty="0"/>
        </a:p>
      </dgm:t>
    </dgm:pt>
    <dgm:pt modelId="{5604B99E-087D-41D9-A22E-3BE1D71B7709}" type="parTrans" cxnId="{F8047BBF-4283-496A-981E-C3AB59281564}">
      <dgm:prSet/>
      <dgm:spPr/>
      <dgm:t>
        <a:bodyPr/>
        <a:lstStyle/>
        <a:p>
          <a:endParaRPr lang="es-ES"/>
        </a:p>
      </dgm:t>
    </dgm:pt>
    <dgm:pt modelId="{9B2FC944-A66D-45FF-A05B-DFEC797E2169}" type="sibTrans" cxnId="{F8047BBF-4283-496A-981E-C3AB59281564}">
      <dgm:prSet/>
      <dgm:spPr/>
      <dgm:t>
        <a:bodyPr/>
        <a:lstStyle/>
        <a:p>
          <a:endParaRPr lang="es-ES"/>
        </a:p>
      </dgm:t>
    </dgm:pt>
    <dgm:pt modelId="{07DD44FE-E0DB-4E35-8AA8-57383B494A55}">
      <dgm:prSet/>
      <dgm:spPr/>
      <dgm:t>
        <a:bodyPr/>
        <a:lstStyle/>
        <a:p>
          <a:pPr rtl="0"/>
          <a:r>
            <a:rPr lang="es-CO" b="1" i="1" dirty="0" smtClean="0"/>
            <a:t>Reforzar la necesidad de comunicaciones e interacciones sólidas durante la auditoría.</a:t>
          </a:r>
          <a:endParaRPr lang="es-CO" b="0" i="0" dirty="0"/>
        </a:p>
      </dgm:t>
    </dgm:pt>
    <dgm:pt modelId="{10D44292-CE61-404B-A3A5-99684CD4A105}" type="parTrans" cxnId="{C0F79ED2-6635-42B2-8EB6-7BD316817C2B}">
      <dgm:prSet/>
      <dgm:spPr/>
      <dgm:t>
        <a:bodyPr/>
        <a:lstStyle/>
        <a:p>
          <a:endParaRPr lang="es-ES"/>
        </a:p>
      </dgm:t>
    </dgm:pt>
    <dgm:pt modelId="{517CF148-468D-425F-B70D-5FDEE476182E}" type="sibTrans" cxnId="{C0F79ED2-6635-42B2-8EB6-7BD316817C2B}">
      <dgm:prSet/>
      <dgm:spPr/>
      <dgm:t>
        <a:bodyPr/>
        <a:lstStyle/>
        <a:p>
          <a:endParaRPr lang="es-ES"/>
        </a:p>
      </dgm:t>
    </dgm:pt>
    <dgm:pt modelId="{EF2D0668-8486-4922-9ECD-5D63E54D2625}" type="pres">
      <dgm:prSet presAssocID="{1140391C-B1FE-4AD8-8A25-85D85060EBF8}" presName="diagram" presStyleCnt="0">
        <dgm:presLayoutVars>
          <dgm:dir/>
          <dgm:resizeHandles val="exact"/>
        </dgm:presLayoutVars>
      </dgm:prSet>
      <dgm:spPr/>
      <dgm:t>
        <a:bodyPr/>
        <a:lstStyle/>
        <a:p>
          <a:endParaRPr lang="es-ES"/>
        </a:p>
      </dgm:t>
    </dgm:pt>
    <dgm:pt modelId="{E2FDF459-4368-496D-8EC0-3F6A10C2689E}" type="pres">
      <dgm:prSet presAssocID="{0759C063-A323-4641-ADDC-2ADDEB90D3EA}" presName="node" presStyleLbl="node1" presStyleIdx="0" presStyleCnt="6">
        <dgm:presLayoutVars>
          <dgm:bulletEnabled val="1"/>
        </dgm:presLayoutVars>
      </dgm:prSet>
      <dgm:spPr/>
      <dgm:t>
        <a:bodyPr/>
        <a:lstStyle/>
        <a:p>
          <a:endParaRPr lang="es-ES"/>
        </a:p>
      </dgm:t>
    </dgm:pt>
    <dgm:pt modelId="{6B1C279C-B001-4FE0-9DDB-F567102AFEB8}" type="pres">
      <dgm:prSet presAssocID="{26A20BF7-AE37-4659-92B4-56EEB97C8455}" presName="sibTrans" presStyleCnt="0"/>
      <dgm:spPr/>
    </dgm:pt>
    <dgm:pt modelId="{9A8CE07A-FB1E-431E-A632-C8172F690B6D}" type="pres">
      <dgm:prSet presAssocID="{4BD03EED-BC40-4E49-B5C4-E80CFD506D30}" presName="node" presStyleLbl="node1" presStyleIdx="1" presStyleCnt="6">
        <dgm:presLayoutVars>
          <dgm:bulletEnabled val="1"/>
        </dgm:presLayoutVars>
      </dgm:prSet>
      <dgm:spPr/>
      <dgm:t>
        <a:bodyPr/>
        <a:lstStyle/>
        <a:p>
          <a:endParaRPr lang="es-ES"/>
        </a:p>
      </dgm:t>
    </dgm:pt>
    <dgm:pt modelId="{3D0EB19C-6A34-4036-A0FF-7B97AFF7AD6F}" type="pres">
      <dgm:prSet presAssocID="{695D28D8-6106-4C1C-8FA4-4D5F74E964D3}" presName="sibTrans" presStyleCnt="0"/>
      <dgm:spPr/>
    </dgm:pt>
    <dgm:pt modelId="{193763B1-FF91-4FBB-804A-C9934C7A2BE8}" type="pres">
      <dgm:prSet presAssocID="{6259748D-35CA-4E59-A69E-E0CE8D889A5D}" presName="node" presStyleLbl="node1" presStyleIdx="2" presStyleCnt="6">
        <dgm:presLayoutVars>
          <dgm:bulletEnabled val="1"/>
        </dgm:presLayoutVars>
      </dgm:prSet>
      <dgm:spPr/>
      <dgm:t>
        <a:bodyPr/>
        <a:lstStyle/>
        <a:p>
          <a:endParaRPr lang="es-ES"/>
        </a:p>
      </dgm:t>
    </dgm:pt>
    <dgm:pt modelId="{390E22A6-8A7A-4276-8B4B-73612290609F}" type="pres">
      <dgm:prSet presAssocID="{DDC432A1-A824-4443-B878-C5246B05664F}" presName="sibTrans" presStyleCnt="0"/>
      <dgm:spPr/>
    </dgm:pt>
    <dgm:pt modelId="{61986F45-0052-4F82-81E0-B5775788259B}" type="pres">
      <dgm:prSet presAssocID="{D69301F9-DD86-4D3E-8DBF-183EB35A6633}" presName="node" presStyleLbl="node1" presStyleIdx="3" presStyleCnt="6">
        <dgm:presLayoutVars>
          <dgm:bulletEnabled val="1"/>
        </dgm:presLayoutVars>
      </dgm:prSet>
      <dgm:spPr/>
      <dgm:t>
        <a:bodyPr/>
        <a:lstStyle/>
        <a:p>
          <a:endParaRPr lang="es-ES"/>
        </a:p>
      </dgm:t>
    </dgm:pt>
    <dgm:pt modelId="{D0F57D2C-D129-414F-9723-74EE3C760589}" type="pres">
      <dgm:prSet presAssocID="{9A38FCE7-27E7-4EEB-9D8B-7E4FEF753D2C}" presName="sibTrans" presStyleCnt="0"/>
      <dgm:spPr/>
    </dgm:pt>
    <dgm:pt modelId="{96C315B0-CA0E-4CB8-B045-BA35CEE2ED7C}" type="pres">
      <dgm:prSet presAssocID="{5C0BF435-7140-4AF5-ACFB-B5103F100642}" presName="node" presStyleLbl="node1" presStyleIdx="4" presStyleCnt="6">
        <dgm:presLayoutVars>
          <dgm:bulletEnabled val="1"/>
        </dgm:presLayoutVars>
      </dgm:prSet>
      <dgm:spPr/>
      <dgm:t>
        <a:bodyPr/>
        <a:lstStyle/>
        <a:p>
          <a:endParaRPr lang="es-ES"/>
        </a:p>
      </dgm:t>
    </dgm:pt>
    <dgm:pt modelId="{E6000CE9-7053-4CF8-AA3B-FA5A37FE1C7A}" type="pres">
      <dgm:prSet presAssocID="{9B2FC944-A66D-45FF-A05B-DFEC797E2169}" presName="sibTrans" presStyleCnt="0"/>
      <dgm:spPr/>
    </dgm:pt>
    <dgm:pt modelId="{865E9ED7-6914-4A1F-BE9F-B00740EFF5F0}" type="pres">
      <dgm:prSet presAssocID="{07DD44FE-E0DB-4E35-8AA8-57383B494A55}" presName="node" presStyleLbl="node1" presStyleIdx="5" presStyleCnt="6">
        <dgm:presLayoutVars>
          <dgm:bulletEnabled val="1"/>
        </dgm:presLayoutVars>
      </dgm:prSet>
      <dgm:spPr/>
      <dgm:t>
        <a:bodyPr/>
        <a:lstStyle/>
        <a:p>
          <a:endParaRPr lang="es-ES"/>
        </a:p>
      </dgm:t>
    </dgm:pt>
  </dgm:ptLst>
  <dgm:cxnLst>
    <dgm:cxn modelId="{8B41D424-610F-4F8D-B8EF-C325F147DF15}" type="presOf" srcId="{4BD03EED-BC40-4E49-B5C4-E80CFD506D30}" destId="{9A8CE07A-FB1E-431E-A632-C8172F690B6D}" srcOrd="0" destOrd="0" presId="urn:microsoft.com/office/officeart/2005/8/layout/default"/>
    <dgm:cxn modelId="{98A50B72-38EF-48BC-80A1-EA4469AFB6B8}" type="presOf" srcId="{1140391C-B1FE-4AD8-8A25-85D85060EBF8}" destId="{EF2D0668-8486-4922-9ECD-5D63E54D2625}" srcOrd="0" destOrd="0" presId="urn:microsoft.com/office/officeart/2005/8/layout/default"/>
    <dgm:cxn modelId="{D522F2A9-7D6D-42D9-BBAC-AA366FD490A9}" type="presOf" srcId="{D69301F9-DD86-4D3E-8DBF-183EB35A6633}" destId="{61986F45-0052-4F82-81E0-B5775788259B}" srcOrd="0" destOrd="0" presId="urn:microsoft.com/office/officeart/2005/8/layout/default"/>
    <dgm:cxn modelId="{BBE770A9-96B6-43C0-8EA9-96F9B4191597}" srcId="{1140391C-B1FE-4AD8-8A25-85D85060EBF8}" destId="{0759C063-A323-4641-ADDC-2ADDEB90D3EA}" srcOrd="0" destOrd="0" parTransId="{C64BCA2B-A1AB-4EA2-85B7-0A8012F788FE}" sibTransId="{26A20BF7-AE37-4659-92B4-56EEB97C8455}"/>
    <dgm:cxn modelId="{7CE79B62-B84E-4808-BC4E-36353502B208}" type="presOf" srcId="{0759C063-A323-4641-ADDC-2ADDEB90D3EA}" destId="{E2FDF459-4368-496D-8EC0-3F6A10C2689E}" srcOrd="0" destOrd="0" presId="urn:microsoft.com/office/officeart/2005/8/layout/default"/>
    <dgm:cxn modelId="{804E3D83-19C1-4724-BEF4-33144B89838A}" srcId="{1140391C-B1FE-4AD8-8A25-85D85060EBF8}" destId="{4BD03EED-BC40-4E49-B5C4-E80CFD506D30}" srcOrd="1" destOrd="0" parTransId="{6EA928B9-BC39-4654-8F32-DCEE83F2C4DF}" sibTransId="{695D28D8-6106-4C1C-8FA4-4D5F74E964D3}"/>
    <dgm:cxn modelId="{16461AC4-5AD0-4CD3-BBE6-6084DDC6C70E}" type="presOf" srcId="{5C0BF435-7140-4AF5-ACFB-B5103F100642}" destId="{96C315B0-CA0E-4CB8-B045-BA35CEE2ED7C}" srcOrd="0" destOrd="0" presId="urn:microsoft.com/office/officeart/2005/8/layout/default"/>
    <dgm:cxn modelId="{4D76D502-8E59-4AC5-948C-45DA28B4762B}" type="presOf" srcId="{6259748D-35CA-4E59-A69E-E0CE8D889A5D}" destId="{193763B1-FF91-4FBB-804A-C9934C7A2BE8}" srcOrd="0" destOrd="0" presId="urn:microsoft.com/office/officeart/2005/8/layout/default"/>
    <dgm:cxn modelId="{C0F79ED2-6635-42B2-8EB6-7BD316817C2B}" srcId="{1140391C-B1FE-4AD8-8A25-85D85060EBF8}" destId="{07DD44FE-E0DB-4E35-8AA8-57383B494A55}" srcOrd="5" destOrd="0" parTransId="{10D44292-CE61-404B-A3A5-99684CD4A105}" sibTransId="{517CF148-468D-425F-B70D-5FDEE476182E}"/>
    <dgm:cxn modelId="{A0CB5BD5-CB81-4AA5-930B-02FB99D2ED0D}" srcId="{1140391C-B1FE-4AD8-8A25-85D85060EBF8}" destId="{6259748D-35CA-4E59-A69E-E0CE8D889A5D}" srcOrd="2" destOrd="0" parTransId="{E50AE25F-823F-40FE-A6C7-F17A8D0FA3CA}" sibTransId="{DDC432A1-A824-4443-B878-C5246B05664F}"/>
    <dgm:cxn modelId="{7E4F2FDE-07D9-4355-810D-41812F642AE8}" type="presOf" srcId="{07DD44FE-E0DB-4E35-8AA8-57383B494A55}" destId="{865E9ED7-6914-4A1F-BE9F-B00740EFF5F0}" srcOrd="0" destOrd="0" presId="urn:microsoft.com/office/officeart/2005/8/layout/default"/>
    <dgm:cxn modelId="{E5C6AAAC-C2B3-4E72-9629-CE19E683B1BE}" srcId="{1140391C-B1FE-4AD8-8A25-85D85060EBF8}" destId="{D69301F9-DD86-4D3E-8DBF-183EB35A6633}" srcOrd="3" destOrd="0" parTransId="{7D9F5771-4462-4EA0-9D68-897B8692C6B6}" sibTransId="{9A38FCE7-27E7-4EEB-9D8B-7E4FEF753D2C}"/>
    <dgm:cxn modelId="{F8047BBF-4283-496A-981E-C3AB59281564}" srcId="{1140391C-B1FE-4AD8-8A25-85D85060EBF8}" destId="{5C0BF435-7140-4AF5-ACFB-B5103F100642}" srcOrd="4" destOrd="0" parTransId="{5604B99E-087D-41D9-A22E-3BE1D71B7709}" sibTransId="{9B2FC944-A66D-45FF-A05B-DFEC797E2169}"/>
    <dgm:cxn modelId="{4DC2F557-F4D3-4673-8517-48CD7AD80D54}" type="presParOf" srcId="{EF2D0668-8486-4922-9ECD-5D63E54D2625}" destId="{E2FDF459-4368-496D-8EC0-3F6A10C2689E}" srcOrd="0" destOrd="0" presId="urn:microsoft.com/office/officeart/2005/8/layout/default"/>
    <dgm:cxn modelId="{63C8F65E-4F67-44D8-866E-4F3F6DD0358F}" type="presParOf" srcId="{EF2D0668-8486-4922-9ECD-5D63E54D2625}" destId="{6B1C279C-B001-4FE0-9DDB-F567102AFEB8}" srcOrd="1" destOrd="0" presId="urn:microsoft.com/office/officeart/2005/8/layout/default"/>
    <dgm:cxn modelId="{A538CAA8-DAA0-4780-9578-A38FEB9FC53A}" type="presParOf" srcId="{EF2D0668-8486-4922-9ECD-5D63E54D2625}" destId="{9A8CE07A-FB1E-431E-A632-C8172F690B6D}" srcOrd="2" destOrd="0" presId="urn:microsoft.com/office/officeart/2005/8/layout/default"/>
    <dgm:cxn modelId="{123122C3-124C-49B0-A6D9-E3F9B4F53E30}" type="presParOf" srcId="{EF2D0668-8486-4922-9ECD-5D63E54D2625}" destId="{3D0EB19C-6A34-4036-A0FF-7B97AFF7AD6F}" srcOrd="3" destOrd="0" presId="urn:microsoft.com/office/officeart/2005/8/layout/default"/>
    <dgm:cxn modelId="{23F1931A-071A-43AA-AFE8-6493F4F82213}" type="presParOf" srcId="{EF2D0668-8486-4922-9ECD-5D63E54D2625}" destId="{193763B1-FF91-4FBB-804A-C9934C7A2BE8}" srcOrd="4" destOrd="0" presId="urn:microsoft.com/office/officeart/2005/8/layout/default"/>
    <dgm:cxn modelId="{4E64C861-9BA9-45EE-90EA-A6D46D6C70B1}" type="presParOf" srcId="{EF2D0668-8486-4922-9ECD-5D63E54D2625}" destId="{390E22A6-8A7A-4276-8B4B-73612290609F}" srcOrd="5" destOrd="0" presId="urn:microsoft.com/office/officeart/2005/8/layout/default"/>
    <dgm:cxn modelId="{FF35F56C-D6C5-4012-9B9B-7FE714F4DA90}" type="presParOf" srcId="{EF2D0668-8486-4922-9ECD-5D63E54D2625}" destId="{61986F45-0052-4F82-81E0-B5775788259B}" srcOrd="6" destOrd="0" presId="urn:microsoft.com/office/officeart/2005/8/layout/default"/>
    <dgm:cxn modelId="{58D70B3D-22A4-4613-93CC-70638D93922A}" type="presParOf" srcId="{EF2D0668-8486-4922-9ECD-5D63E54D2625}" destId="{D0F57D2C-D129-414F-9723-74EE3C760589}" srcOrd="7" destOrd="0" presId="urn:microsoft.com/office/officeart/2005/8/layout/default"/>
    <dgm:cxn modelId="{84CA3526-3A28-4932-AF9D-02CB82643756}" type="presParOf" srcId="{EF2D0668-8486-4922-9ECD-5D63E54D2625}" destId="{96C315B0-CA0E-4CB8-B045-BA35CEE2ED7C}" srcOrd="8" destOrd="0" presId="urn:microsoft.com/office/officeart/2005/8/layout/default"/>
    <dgm:cxn modelId="{6D515CA8-FEEB-4E88-9755-BB3D81CC2B2C}" type="presParOf" srcId="{EF2D0668-8486-4922-9ECD-5D63E54D2625}" destId="{E6000CE9-7053-4CF8-AA3B-FA5A37FE1C7A}" srcOrd="9" destOrd="0" presId="urn:microsoft.com/office/officeart/2005/8/layout/default"/>
    <dgm:cxn modelId="{F45568D2-70FE-4919-BD98-57BD6A5BA8F8}" type="presParOf" srcId="{EF2D0668-8486-4922-9ECD-5D63E54D2625}" destId="{865E9ED7-6914-4A1F-BE9F-B00740EFF5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BAE042-08C3-40FA-913F-CE124E509D66}" type="doc">
      <dgm:prSet loTypeId="urn:microsoft.com/office/officeart/2005/8/layout/pyramid2" loCatId="pyramid" qsTypeId="urn:microsoft.com/office/officeart/2005/8/quickstyle/simple5" qsCatId="simple" csTypeId="urn:microsoft.com/office/officeart/2005/8/colors/accent1_2" csCatId="accent1" phldr="1"/>
      <dgm:spPr/>
    </dgm:pt>
    <dgm:pt modelId="{EC1EBA6F-F2F5-4C1F-8562-60E239557634}">
      <dgm:prSet phldrT="[Texto]"/>
      <dgm:spPr/>
      <dgm:t>
        <a:bodyPr/>
        <a:lstStyle/>
        <a:p>
          <a:r>
            <a:rPr lang="es-ES" dirty="0" smtClean="0"/>
            <a:t>REVISIÓN ISQC 1</a:t>
          </a:r>
          <a:endParaRPr lang="es-ES" dirty="0"/>
        </a:p>
      </dgm:t>
    </dgm:pt>
    <dgm:pt modelId="{9031B4F7-70BD-4E5E-ACA9-B809064A60CA}" type="parTrans" cxnId="{980B9882-C3CB-4572-964D-F438BDC841AA}">
      <dgm:prSet/>
      <dgm:spPr/>
      <dgm:t>
        <a:bodyPr/>
        <a:lstStyle/>
        <a:p>
          <a:endParaRPr lang="es-ES"/>
        </a:p>
      </dgm:t>
    </dgm:pt>
    <dgm:pt modelId="{DE9C585D-63E2-4574-A462-597D5B5509AE}" type="sibTrans" cxnId="{980B9882-C3CB-4572-964D-F438BDC841AA}">
      <dgm:prSet/>
      <dgm:spPr/>
      <dgm:t>
        <a:bodyPr/>
        <a:lstStyle/>
        <a:p>
          <a:endParaRPr lang="es-ES"/>
        </a:p>
      </dgm:t>
    </dgm:pt>
    <dgm:pt modelId="{C44A9F21-E41C-4397-B323-DE4D458544CB}">
      <dgm:prSet phldrT="[Texto]"/>
      <dgm:spPr/>
      <dgm:t>
        <a:bodyPr/>
        <a:lstStyle/>
        <a:p>
          <a:r>
            <a:rPr lang="es-ES" dirty="0" smtClean="0"/>
            <a:t>Mejorar la revisión del Control de Calidad de los encargos  EQCR</a:t>
          </a:r>
          <a:endParaRPr lang="es-ES" dirty="0"/>
        </a:p>
      </dgm:t>
    </dgm:pt>
    <dgm:pt modelId="{D73A3155-A2DE-46C3-8E2C-EB9854EE260F}" type="parTrans" cxnId="{A08C6FBF-FE31-4538-9B2A-63B285AC4097}">
      <dgm:prSet/>
      <dgm:spPr/>
      <dgm:t>
        <a:bodyPr/>
        <a:lstStyle/>
        <a:p>
          <a:endParaRPr lang="es-ES"/>
        </a:p>
      </dgm:t>
    </dgm:pt>
    <dgm:pt modelId="{14A773AF-0F77-49AB-8CE0-263B80593575}" type="sibTrans" cxnId="{A08C6FBF-FE31-4538-9B2A-63B285AC4097}">
      <dgm:prSet/>
      <dgm:spPr/>
      <dgm:t>
        <a:bodyPr/>
        <a:lstStyle/>
        <a:p>
          <a:endParaRPr lang="es-ES"/>
        </a:p>
      </dgm:t>
    </dgm:pt>
    <dgm:pt modelId="{838FE6DB-09B1-41C0-BA2F-1C7C64E79358}" type="pres">
      <dgm:prSet presAssocID="{0DBAE042-08C3-40FA-913F-CE124E509D66}" presName="compositeShape" presStyleCnt="0">
        <dgm:presLayoutVars>
          <dgm:dir/>
          <dgm:resizeHandles/>
        </dgm:presLayoutVars>
      </dgm:prSet>
      <dgm:spPr/>
    </dgm:pt>
    <dgm:pt modelId="{2967ABD1-EE20-4858-A91A-D923EFB82E4C}" type="pres">
      <dgm:prSet presAssocID="{0DBAE042-08C3-40FA-913F-CE124E509D66}" presName="pyramid" presStyleLbl="node1" presStyleIdx="0" presStyleCnt="1"/>
      <dgm:spPr/>
    </dgm:pt>
    <dgm:pt modelId="{9E860C6B-D600-4900-9B9C-A15ABF5FE6AC}" type="pres">
      <dgm:prSet presAssocID="{0DBAE042-08C3-40FA-913F-CE124E509D66}" presName="theList" presStyleCnt="0"/>
      <dgm:spPr/>
    </dgm:pt>
    <dgm:pt modelId="{D4257205-E546-486C-BEA9-2B54D1B42A87}" type="pres">
      <dgm:prSet presAssocID="{EC1EBA6F-F2F5-4C1F-8562-60E239557634}" presName="aNode" presStyleLbl="fgAcc1" presStyleIdx="0" presStyleCnt="2">
        <dgm:presLayoutVars>
          <dgm:bulletEnabled val="1"/>
        </dgm:presLayoutVars>
      </dgm:prSet>
      <dgm:spPr/>
      <dgm:t>
        <a:bodyPr/>
        <a:lstStyle/>
        <a:p>
          <a:endParaRPr lang="es-ES"/>
        </a:p>
      </dgm:t>
    </dgm:pt>
    <dgm:pt modelId="{77BD9CAE-8325-45AB-A7FB-F8E37F9BBBFD}" type="pres">
      <dgm:prSet presAssocID="{EC1EBA6F-F2F5-4C1F-8562-60E239557634}" presName="aSpace" presStyleCnt="0"/>
      <dgm:spPr/>
    </dgm:pt>
    <dgm:pt modelId="{DF1DC0FD-664A-44AC-94D2-D7D20615FDF8}" type="pres">
      <dgm:prSet presAssocID="{C44A9F21-E41C-4397-B323-DE4D458544CB}" presName="aNode" presStyleLbl="fgAcc1" presStyleIdx="1" presStyleCnt="2">
        <dgm:presLayoutVars>
          <dgm:bulletEnabled val="1"/>
        </dgm:presLayoutVars>
      </dgm:prSet>
      <dgm:spPr/>
      <dgm:t>
        <a:bodyPr/>
        <a:lstStyle/>
        <a:p>
          <a:endParaRPr lang="es-ES"/>
        </a:p>
      </dgm:t>
    </dgm:pt>
    <dgm:pt modelId="{364F7098-C072-400F-BA5D-5C48262FFFE1}" type="pres">
      <dgm:prSet presAssocID="{C44A9F21-E41C-4397-B323-DE4D458544CB}" presName="aSpace" presStyleCnt="0"/>
      <dgm:spPr/>
    </dgm:pt>
  </dgm:ptLst>
  <dgm:cxnLst>
    <dgm:cxn modelId="{53D6D4A7-C78D-4CD4-A410-6F9B332BB727}" type="presOf" srcId="{0DBAE042-08C3-40FA-913F-CE124E509D66}" destId="{838FE6DB-09B1-41C0-BA2F-1C7C64E79358}" srcOrd="0" destOrd="0" presId="urn:microsoft.com/office/officeart/2005/8/layout/pyramid2"/>
    <dgm:cxn modelId="{980B9882-C3CB-4572-964D-F438BDC841AA}" srcId="{0DBAE042-08C3-40FA-913F-CE124E509D66}" destId="{EC1EBA6F-F2F5-4C1F-8562-60E239557634}" srcOrd="0" destOrd="0" parTransId="{9031B4F7-70BD-4E5E-ACA9-B809064A60CA}" sibTransId="{DE9C585D-63E2-4574-A462-597D5B5509AE}"/>
    <dgm:cxn modelId="{A08C6FBF-FE31-4538-9B2A-63B285AC4097}" srcId="{0DBAE042-08C3-40FA-913F-CE124E509D66}" destId="{C44A9F21-E41C-4397-B323-DE4D458544CB}" srcOrd="1" destOrd="0" parTransId="{D73A3155-A2DE-46C3-8E2C-EB9854EE260F}" sibTransId="{14A773AF-0F77-49AB-8CE0-263B80593575}"/>
    <dgm:cxn modelId="{EE5AA67F-E176-4BAE-9A22-161FE737F735}" type="presOf" srcId="{C44A9F21-E41C-4397-B323-DE4D458544CB}" destId="{DF1DC0FD-664A-44AC-94D2-D7D20615FDF8}" srcOrd="0" destOrd="0" presId="urn:microsoft.com/office/officeart/2005/8/layout/pyramid2"/>
    <dgm:cxn modelId="{9D1AB867-48BE-4D59-B462-4AF009C36CED}" type="presOf" srcId="{EC1EBA6F-F2F5-4C1F-8562-60E239557634}" destId="{D4257205-E546-486C-BEA9-2B54D1B42A87}" srcOrd="0" destOrd="0" presId="urn:microsoft.com/office/officeart/2005/8/layout/pyramid2"/>
    <dgm:cxn modelId="{232D97D7-86F0-458A-812A-15BAA45542EB}" type="presParOf" srcId="{838FE6DB-09B1-41C0-BA2F-1C7C64E79358}" destId="{2967ABD1-EE20-4858-A91A-D923EFB82E4C}" srcOrd="0" destOrd="0" presId="urn:microsoft.com/office/officeart/2005/8/layout/pyramid2"/>
    <dgm:cxn modelId="{D537B76A-3343-494C-99EA-B340DFD78C15}" type="presParOf" srcId="{838FE6DB-09B1-41C0-BA2F-1C7C64E79358}" destId="{9E860C6B-D600-4900-9B9C-A15ABF5FE6AC}" srcOrd="1" destOrd="0" presId="urn:microsoft.com/office/officeart/2005/8/layout/pyramid2"/>
    <dgm:cxn modelId="{579C939D-04E2-4BCC-B4CB-6ADD6B80EB4E}" type="presParOf" srcId="{9E860C6B-D600-4900-9B9C-A15ABF5FE6AC}" destId="{D4257205-E546-486C-BEA9-2B54D1B42A87}" srcOrd="0" destOrd="0" presId="urn:microsoft.com/office/officeart/2005/8/layout/pyramid2"/>
    <dgm:cxn modelId="{C48800BC-A612-430E-9DD5-0ADFDE49152C}" type="presParOf" srcId="{9E860C6B-D600-4900-9B9C-A15ABF5FE6AC}" destId="{77BD9CAE-8325-45AB-A7FB-F8E37F9BBBFD}" srcOrd="1" destOrd="0" presId="urn:microsoft.com/office/officeart/2005/8/layout/pyramid2"/>
    <dgm:cxn modelId="{304B5973-2E99-4F0D-B732-CADB9BE74724}" type="presParOf" srcId="{9E860C6B-D600-4900-9B9C-A15ABF5FE6AC}" destId="{DF1DC0FD-664A-44AC-94D2-D7D20615FDF8}" srcOrd="2" destOrd="0" presId="urn:microsoft.com/office/officeart/2005/8/layout/pyramid2"/>
    <dgm:cxn modelId="{08B0676D-523D-43C3-9E5C-7C056EE6E653}" type="presParOf" srcId="{9E860C6B-D600-4900-9B9C-A15ABF5FE6AC}" destId="{364F7098-C072-400F-BA5D-5C48262FFFE1}"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1F7E8-1E4E-4B3D-9C7D-E9C1309123B2}">
      <dsp:nvSpPr>
        <dsp:cNvPr id="0" name=""/>
        <dsp:cNvSpPr/>
      </dsp:nvSpPr>
      <dsp:spPr>
        <a:xfrm>
          <a:off x="72096" y="282960"/>
          <a:ext cx="1906285" cy="1313430"/>
        </a:xfrm>
        <a:prstGeom prst="round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C94AAA-1394-417F-97AA-D82D80975243}">
      <dsp:nvSpPr>
        <dsp:cNvPr id="0" name=""/>
        <dsp:cNvSpPr/>
      </dsp:nvSpPr>
      <dsp:spPr>
        <a:xfrm>
          <a:off x="1201" y="1611075"/>
          <a:ext cx="1906285" cy="70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CO" sz="1800" kern="1200" dirty="0" smtClean="0"/>
            <a:t>Etapas de la historia </a:t>
          </a:r>
          <a:endParaRPr lang="es-ES" sz="1800" kern="1200" dirty="0"/>
        </a:p>
      </dsp:txBody>
      <dsp:txXfrm>
        <a:off x="1201" y="1611075"/>
        <a:ext cx="1906285" cy="707232"/>
      </dsp:txXfrm>
    </dsp:sp>
    <dsp:sp modelId="{6285E009-EE7D-4137-9A0B-573CFE618A18}">
      <dsp:nvSpPr>
        <dsp:cNvPr id="0" name=""/>
        <dsp:cNvSpPr/>
      </dsp:nvSpPr>
      <dsp:spPr>
        <a:xfrm>
          <a:off x="2098196" y="297644"/>
          <a:ext cx="1906285" cy="1313430"/>
        </a:xfrm>
        <a:prstGeom prst="round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5D84C8-B5C1-41EC-BD22-F998F54DE69A}">
      <dsp:nvSpPr>
        <dsp:cNvPr id="0" name=""/>
        <dsp:cNvSpPr/>
      </dsp:nvSpPr>
      <dsp:spPr>
        <a:xfrm>
          <a:off x="2098196" y="1611075"/>
          <a:ext cx="1906285" cy="70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CO" sz="1800" kern="1200" dirty="0" smtClean="0"/>
            <a:t>Teorías</a:t>
          </a:r>
        </a:p>
      </dsp:txBody>
      <dsp:txXfrm>
        <a:off x="2098196" y="1611075"/>
        <a:ext cx="1906285" cy="707232"/>
      </dsp:txXfrm>
    </dsp:sp>
    <dsp:sp modelId="{9AB9EE79-B99D-4C1A-9AB4-8609BCE9A2D6}">
      <dsp:nvSpPr>
        <dsp:cNvPr id="0" name=""/>
        <dsp:cNvSpPr/>
      </dsp:nvSpPr>
      <dsp:spPr>
        <a:xfrm>
          <a:off x="4195190" y="297644"/>
          <a:ext cx="1906285" cy="1313430"/>
        </a:xfrm>
        <a:prstGeom prst="roundRect">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7898D-932D-414B-BC05-EF966D6D284D}">
      <dsp:nvSpPr>
        <dsp:cNvPr id="0" name=""/>
        <dsp:cNvSpPr/>
      </dsp:nvSpPr>
      <dsp:spPr>
        <a:xfrm>
          <a:off x="4195190" y="1611075"/>
          <a:ext cx="1906285" cy="70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s-CO" sz="1800" kern="1200" smtClean="0"/>
            <a:t>Evolución </a:t>
          </a:r>
          <a:r>
            <a:rPr lang="es-CO" sz="1800" kern="1200" dirty="0" smtClean="0"/>
            <a:t>de los objetivos</a:t>
          </a:r>
        </a:p>
      </dsp:txBody>
      <dsp:txXfrm>
        <a:off x="4195190" y="1611075"/>
        <a:ext cx="1906285" cy="7072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7ABD1-EE20-4858-A91A-D923EFB82E4C}">
      <dsp:nvSpPr>
        <dsp:cNvPr id="0" name=""/>
        <dsp:cNvSpPr/>
      </dsp:nvSpPr>
      <dsp:spPr>
        <a:xfrm>
          <a:off x="1933574" y="0"/>
          <a:ext cx="4191000" cy="4191000"/>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4257205-E546-486C-BEA9-2B54D1B42A87}">
      <dsp:nvSpPr>
        <dsp:cNvPr id="0" name=""/>
        <dsp:cNvSpPr/>
      </dsp:nvSpPr>
      <dsp:spPr>
        <a:xfrm>
          <a:off x="4029074" y="419509"/>
          <a:ext cx="2724150" cy="1489769"/>
        </a:xfrm>
        <a:prstGeom prst="roundRect">
          <a:avLst/>
        </a:prstGeom>
        <a:solidFill>
          <a:schemeClr val="bg2">
            <a:lumMod val="9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REVISIÓN ISQC 1</a:t>
          </a:r>
          <a:endParaRPr lang="es-ES" sz="1900" kern="1200" dirty="0"/>
        </a:p>
      </dsp:txBody>
      <dsp:txXfrm>
        <a:off x="4101799" y="492234"/>
        <a:ext cx="2578700" cy="1344319"/>
      </dsp:txXfrm>
    </dsp:sp>
    <dsp:sp modelId="{DF1DC0FD-664A-44AC-94D2-D7D20615FDF8}">
      <dsp:nvSpPr>
        <dsp:cNvPr id="0" name=""/>
        <dsp:cNvSpPr/>
      </dsp:nvSpPr>
      <dsp:spPr>
        <a:xfrm>
          <a:off x="4029074" y="2095500"/>
          <a:ext cx="2724150" cy="1489769"/>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Mejorar la revisión del Control de Calidad de los encargos  EQCR</a:t>
          </a:r>
          <a:endParaRPr lang="es-ES" sz="1900" kern="1200" dirty="0"/>
        </a:p>
      </dsp:txBody>
      <dsp:txXfrm>
        <a:off x="4101799" y="2168225"/>
        <a:ext cx="2578700" cy="13443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55CE3-17BE-4D97-828E-5C7BB6E75418}">
      <dsp:nvSpPr>
        <dsp:cNvPr id="0" name=""/>
        <dsp:cNvSpPr/>
      </dsp:nvSpPr>
      <dsp:spPr>
        <a:xfrm>
          <a:off x="0" y="0"/>
          <a:ext cx="6562460" cy="121888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ISQC 1 </a:t>
          </a:r>
          <a:endParaRPr lang="es-ES" sz="2100" kern="1200" dirty="0"/>
        </a:p>
        <a:p>
          <a:pPr marL="171450" lvl="1" indent="-171450" algn="l" defTabSz="711200">
            <a:lnSpc>
              <a:spcPct val="90000"/>
            </a:lnSpc>
            <a:spcBef>
              <a:spcPct val="0"/>
            </a:spcBef>
            <a:spcAft>
              <a:spcPct val="15000"/>
            </a:spcAft>
            <a:buChar char="••"/>
          </a:pPr>
          <a:r>
            <a:rPr lang="es-ES" sz="1600" kern="1200" dirty="0" smtClean="0"/>
            <a:t>Enfoque de cumplimiento </a:t>
          </a:r>
          <a:endParaRPr lang="es-ES" sz="1600" kern="1200" dirty="0"/>
        </a:p>
      </dsp:txBody>
      <dsp:txXfrm>
        <a:off x="35700" y="35700"/>
        <a:ext cx="5302650" cy="1147482"/>
      </dsp:txXfrm>
    </dsp:sp>
    <dsp:sp modelId="{62523FCF-00AB-4A8C-91FC-B38052A001B4}">
      <dsp:nvSpPr>
        <dsp:cNvPr id="0" name=""/>
        <dsp:cNvSpPr/>
      </dsp:nvSpPr>
      <dsp:spPr>
        <a:xfrm>
          <a:off x="1158081" y="1489745"/>
          <a:ext cx="6562460" cy="121888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t>QMA </a:t>
          </a:r>
          <a:endParaRPr lang="es-ES" sz="2100" kern="1200" dirty="0"/>
        </a:p>
        <a:p>
          <a:pPr marL="171450" lvl="1" indent="-171450" algn="l" defTabSz="711200">
            <a:lnSpc>
              <a:spcPct val="90000"/>
            </a:lnSpc>
            <a:spcBef>
              <a:spcPct val="0"/>
            </a:spcBef>
            <a:spcAft>
              <a:spcPct val="15000"/>
            </a:spcAft>
            <a:buChar char="••"/>
          </a:pPr>
          <a:r>
            <a:rPr lang="es-ES" sz="1600" kern="1200" dirty="0" smtClean="0"/>
            <a:t>Enfoque de respuesta a los riesgos de calidad de la firma </a:t>
          </a:r>
          <a:endParaRPr lang="es-ES" sz="1600" kern="1200" dirty="0"/>
        </a:p>
      </dsp:txBody>
      <dsp:txXfrm>
        <a:off x="1193781" y="1525445"/>
        <a:ext cx="4540705" cy="1147482"/>
      </dsp:txXfrm>
    </dsp:sp>
    <dsp:sp modelId="{FF34788F-57EB-4D80-A9FA-12BF4E039F9C}">
      <dsp:nvSpPr>
        <dsp:cNvPr id="0" name=""/>
        <dsp:cNvSpPr/>
      </dsp:nvSpPr>
      <dsp:spPr>
        <a:xfrm>
          <a:off x="5770187" y="958177"/>
          <a:ext cx="792273" cy="792273"/>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s-ES" sz="3300" kern="1200"/>
        </a:p>
      </dsp:txBody>
      <dsp:txXfrm>
        <a:off x="5948448" y="958177"/>
        <a:ext cx="435751" cy="5961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55CE3-17BE-4D97-828E-5C7BB6E75418}">
      <dsp:nvSpPr>
        <dsp:cNvPr id="0" name=""/>
        <dsp:cNvSpPr/>
      </dsp:nvSpPr>
      <dsp:spPr>
        <a:xfrm>
          <a:off x="-294919" y="-157855"/>
          <a:ext cx="6684874" cy="170493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ISQC 1 </a:t>
          </a:r>
          <a:endParaRPr lang="es-ES" sz="1700" kern="1200" dirty="0"/>
        </a:p>
        <a:p>
          <a:pPr marL="114300" lvl="1" indent="-114300" algn="l" defTabSz="577850">
            <a:lnSpc>
              <a:spcPct val="90000"/>
            </a:lnSpc>
            <a:spcBef>
              <a:spcPct val="0"/>
            </a:spcBef>
            <a:spcAft>
              <a:spcPct val="15000"/>
            </a:spcAft>
            <a:buChar char="••"/>
          </a:pPr>
          <a:r>
            <a:rPr lang="es-CO" sz="1300" kern="1200" dirty="0" smtClean="0"/>
            <a:t>Incluye los requisitos relacionados con el monitoreo, pero con un enfoque en los resultados de inspecciones internas y revisiones por pares.</a:t>
          </a:r>
          <a:endParaRPr lang="es-ES" sz="1300" kern="1200" dirty="0"/>
        </a:p>
      </dsp:txBody>
      <dsp:txXfrm>
        <a:off x="-244983" y="-107919"/>
        <a:ext cx="4922689" cy="1605064"/>
      </dsp:txXfrm>
    </dsp:sp>
    <dsp:sp modelId="{62523FCF-00AB-4A8C-91FC-B38052A001B4}">
      <dsp:nvSpPr>
        <dsp:cNvPr id="0" name=""/>
        <dsp:cNvSpPr/>
      </dsp:nvSpPr>
      <dsp:spPr>
        <a:xfrm>
          <a:off x="294923" y="1610243"/>
          <a:ext cx="7864554" cy="233635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QMA </a:t>
          </a:r>
          <a:endParaRPr lang="es-ES" sz="1700" kern="1200" dirty="0"/>
        </a:p>
        <a:p>
          <a:pPr marL="114300" lvl="1" indent="-114300" algn="l" defTabSz="577850">
            <a:lnSpc>
              <a:spcPct val="90000"/>
            </a:lnSpc>
            <a:spcBef>
              <a:spcPct val="0"/>
            </a:spcBef>
            <a:spcAft>
              <a:spcPct val="15000"/>
            </a:spcAft>
            <a:buChar char="••"/>
          </a:pPr>
          <a:r>
            <a:rPr lang="es-CO" sz="1300" kern="1200" dirty="0" smtClean="0"/>
            <a:t>Promueve  la consideración de las revisiones previas a la emisión y posteriores. </a:t>
          </a:r>
          <a:endParaRPr lang="es-ES" sz="1300" kern="1200" dirty="0"/>
        </a:p>
        <a:p>
          <a:pPr marL="114300" lvl="1" indent="-114300" algn="l" defTabSz="577850">
            <a:lnSpc>
              <a:spcPct val="90000"/>
            </a:lnSpc>
            <a:spcBef>
              <a:spcPct val="0"/>
            </a:spcBef>
            <a:spcAft>
              <a:spcPct val="15000"/>
            </a:spcAft>
            <a:buChar char="••"/>
          </a:pPr>
          <a:r>
            <a:rPr lang="es-CO" sz="1300" kern="1200" dirty="0" smtClean="0"/>
            <a:t>QMA abordaría más claramente que el monitoreo de la efectividad de las acciones correctivas para abordar las deficiencias identificadas es crítico para mejorar continuamente la calidad, poniendo mayor énfasis en lograr un resultado de calidad antes de la emisión de un producto final.</a:t>
          </a:r>
          <a:endParaRPr lang="es-ES" sz="1300" kern="1200" dirty="0"/>
        </a:p>
      </dsp:txBody>
      <dsp:txXfrm>
        <a:off x="363353" y="1678673"/>
        <a:ext cx="5036057" cy="2199499"/>
      </dsp:txXfrm>
    </dsp:sp>
    <dsp:sp modelId="{FF34788F-57EB-4D80-A9FA-12BF4E039F9C}">
      <dsp:nvSpPr>
        <dsp:cNvPr id="0" name=""/>
        <dsp:cNvSpPr/>
      </dsp:nvSpPr>
      <dsp:spPr>
        <a:xfrm>
          <a:off x="5281745" y="1182413"/>
          <a:ext cx="1108208" cy="1108208"/>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531092" y="1182413"/>
        <a:ext cx="609514" cy="8339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55CE3-17BE-4D97-828E-5C7BB6E75418}">
      <dsp:nvSpPr>
        <dsp:cNvPr id="0" name=""/>
        <dsp:cNvSpPr/>
      </dsp:nvSpPr>
      <dsp:spPr>
        <a:xfrm>
          <a:off x="-359138" y="-159008"/>
          <a:ext cx="8140504" cy="171739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S" sz="1700" kern="1200" dirty="0" smtClean="0"/>
            <a:t>ISQC 1 </a:t>
          </a:r>
          <a:endParaRPr lang="es-ES" sz="1700" kern="1200" dirty="0"/>
        </a:p>
        <a:p>
          <a:pPr marL="114300" lvl="1" indent="-114300" algn="l" defTabSz="577850">
            <a:lnSpc>
              <a:spcPct val="90000"/>
            </a:lnSpc>
            <a:spcBef>
              <a:spcPct val="0"/>
            </a:spcBef>
            <a:spcAft>
              <a:spcPct val="15000"/>
            </a:spcAft>
            <a:buChar char="••"/>
          </a:pPr>
          <a:r>
            <a:rPr lang="es-CO" sz="1300" kern="1200" smtClean="0"/>
            <a:t>Pocos requisitos condicionales (es decir, requisitos que sólo se aplican en circunstancias particulares).</a:t>
          </a:r>
          <a:endParaRPr lang="es-ES" sz="1300" kern="1200" dirty="0"/>
        </a:p>
      </dsp:txBody>
      <dsp:txXfrm>
        <a:off x="-308837" y="-108707"/>
        <a:ext cx="6365446" cy="1616788"/>
      </dsp:txXfrm>
    </dsp:sp>
    <dsp:sp modelId="{62523FCF-00AB-4A8C-91FC-B38052A001B4}">
      <dsp:nvSpPr>
        <dsp:cNvPr id="0" name=""/>
        <dsp:cNvSpPr/>
      </dsp:nvSpPr>
      <dsp:spPr>
        <a:xfrm>
          <a:off x="359143" y="1622006"/>
          <a:ext cx="9577059" cy="235342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CO" sz="1700" kern="1200" dirty="0" smtClean="0"/>
            <a:t>QMA</a:t>
          </a:r>
          <a:endParaRPr lang="es-ES" sz="1700" kern="1200" dirty="0"/>
        </a:p>
        <a:p>
          <a:pPr marL="114300" lvl="1" indent="-114300" algn="l" defTabSz="577850">
            <a:lnSpc>
              <a:spcPct val="90000"/>
            </a:lnSpc>
            <a:spcBef>
              <a:spcPct val="0"/>
            </a:spcBef>
            <a:spcAft>
              <a:spcPct val="15000"/>
            </a:spcAft>
            <a:buChar char="••"/>
          </a:pPr>
          <a:r>
            <a:rPr lang="es-CO" sz="1300" kern="1200" dirty="0" smtClean="0"/>
            <a:t>El mayor uso de los requisitos condicionales podría resultar de un mayor enfoque en las circunstancias individuales de una empresa al establecer objetivos de calidad, evaluar los riesgos de calidad relacionados y diseñar respuestas efectivas. </a:t>
          </a:r>
          <a:endParaRPr lang="es-ES" sz="1300" kern="1200" dirty="0"/>
        </a:p>
        <a:p>
          <a:pPr marL="114300" lvl="1" indent="-114300" algn="l" defTabSz="577850">
            <a:lnSpc>
              <a:spcPct val="90000"/>
            </a:lnSpc>
            <a:spcBef>
              <a:spcPct val="0"/>
            </a:spcBef>
            <a:spcAft>
              <a:spcPct val="15000"/>
            </a:spcAft>
            <a:buChar char="••"/>
          </a:pPr>
          <a:endParaRPr lang="es-ES" sz="1300" kern="1200" dirty="0"/>
        </a:p>
        <a:p>
          <a:pPr marL="114300" lvl="1" indent="-114300" algn="l" defTabSz="577850">
            <a:lnSpc>
              <a:spcPct val="90000"/>
            </a:lnSpc>
            <a:spcBef>
              <a:spcPct val="0"/>
            </a:spcBef>
            <a:spcAft>
              <a:spcPct val="15000"/>
            </a:spcAft>
            <a:buChar char="••"/>
          </a:pPr>
          <a:r>
            <a:rPr lang="es-CO" sz="1300" kern="1200" dirty="0" smtClean="0"/>
            <a:t>Por ejemplo, los requisitos adicionales pueden ser identificados como necesarios para las empresas que auditan entidades que cotizan u otras entidades de interés público, o para reconocer los efectos de la ley o la regulación.</a:t>
          </a:r>
          <a:endParaRPr lang="es-ES" sz="1300" kern="1200" dirty="0"/>
        </a:p>
      </dsp:txBody>
      <dsp:txXfrm>
        <a:off x="428072" y="1690935"/>
        <a:ext cx="6435833" cy="2215568"/>
      </dsp:txXfrm>
    </dsp:sp>
    <dsp:sp modelId="{FF34788F-57EB-4D80-A9FA-12BF4E039F9C}">
      <dsp:nvSpPr>
        <dsp:cNvPr id="0" name=""/>
        <dsp:cNvSpPr/>
      </dsp:nvSpPr>
      <dsp:spPr>
        <a:xfrm>
          <a:off x="6665061" y="1191051"/>
          <a:ext cx="1116304" cy="1116304"/>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916229" y="1191051"/>
        <a:ext cx="613968" cy="8400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55CE3-17BE-4D97-828E-5C7BB6E75418}">
      <dsp:nvSpPr>
        <dsp:cNvPr id="0" name=""/>
        <dsp:cNvSpPr/>
      </dsp:nvSpPr>
      <dsp:spPr>
        <a:xfrm>
          <a:off x="-359138" y="-159008"/>
          <a:ext cx="8140504" cy="171739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ISQC 1 </a:t>
          </a:r>
          <a:endParaRPr lang="es-ES" sz="1900" kern="1200" dirty="0"/>
        </a:p>
        <a:p>
          <a:pPr marL="114300" lvl="1" indent="-114300" algn="l" defTabSz="666750">
            <a:lnSpc>
              <a:spcPct val="90000"/>
            </a:lnSpc>
            <a:spcBef>
              <a:spcPct val="0"/>
            </a:spcBef>
            <a:spcAft>
              <a:spcPct val="15000"/>
            </a:spcAft>
            <a:buChar char="••"/>
          </a:pPr>
          <a:r>
            <a:rPr lang="es-CO" sz="1500" kern="1200" dirty="0" smtClean="0"/>
            <a:t>Los requisitos individuales no contienen material explicativo detallado que pueda ayudar a las empresas de todos los tamaños y con todo tipo de prácticas en el diseño de políticas y procedimientos adecuados a la luz de los hechos y circunstancias relevantes.</a:t>
          </a:r>
          <a:endParaRPr lang="es-ES" sz="1500" kern="1200" dirty="0"/>
        </a:p>
      </dsp:txBody>
      <dsp:txXfrm>
        <a:off x="-308837" y="-108707"/>
        <a:ext cx="6365446" cy="1616788"/>
      </dsp:txXfrm>
    </dsp:sp>
    <dsp:sp modelId="{62523FCF-00AB-4A8C-91FC-B38052A001B4}">
      <dsp:nvSpPr>
        <dsp:cNvPr id="0" name=""/>
        <dsp:cNvSpPr/>
      </dsp:nvSpPr>
      <dsp:spPr>
        <a:xfrm>
          <a:off x="359143" y="1622006"/>
          <a:ext cx="9577059" cy="235342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CO" sz="1900" kern="1200" dirty="0" smtClean="0"/>
            <a:t>QMA</a:t>
          </a:r>
          <a:endParaRPr lang="es-ES" sz="1900" kern="1200" dirty="0"/>
        </a:p>
        <a:p>
          <a:pPr marL="114300" lvl="1" indent="-114300" algn="l" defTabSz="666750">
            <a:lnSpc>
              <a:spcPct val="90000"/>
            </a:lnSpc>
            <a:spcBef>
              <a:spcPct val="0"/>
            </a:spcBef>
            <a:spcAft>
              <a:spcPct val="15000"/>
            </a:spcAft>
            <a:buChar char="••"/>
          </a:pPr>
          <a:r>
            <a:rPr lang="es-CO" sz="1500" kern="1200" dirty="0" smtClean="0"/>
            <a:t>La escalabilidad podría ser incorporada en una QMA.</a:t>
          </a:r>
          <a:endParaRPr lang="es-ES" sz="1500" kern="1200" dirty="0"/>
        </a:p>
        <a:p>
          <a:pPr marL="114300" lvl="1" indent="-114300" algn="l" defTabSz="666750">
            <a:lnSpc>
              <a:spcPct val="90000"/>
            </a:lnSpc>
            <a:spcBef>
              <a:spcPct val="0"/>
            </a:spcBef>
            <a:spcAft>
              <a:spcPct val="15000"/>
            </a:spcAft>
            <a:buChar char="••"/>
          </a:pPr>
          <a:r>
            <a:rPr lang="es-CO" sz="1500" kern="1200" dirty="0" smtClean="0"/>
            <a:t> Por ejemplo, los factores a considerar podrían ser incorporados en requisitos específicos para apoyar el logro de los objetivos de calidad.</a:t>
          </a:r>
          <a:endParaRPr lang="es-ES" sz="1500" kern="1200" dirty="0"/>
        </a:p>
      </dsp:txBody>
      <dsp:txXfrm>
        <a:off x="428072" y="1690935"/>
        <a:ext cx="6435833" cy="2215568"/>
      </dsp:txXfrm>
    </dsp:sp>
    <dsp:sp modelId="{FF34788F-57EB-4D80-A9FA-12BF4E039F9C}">
      <dsp:nvSpPr>
        <dsp:cNvPr id="0" name=""/>
        <dsp:cNvSpPr/>
      </dsp:nvSpPr>
      <dsp:spPr>
        <a:xfrm>
          <a:off x="6665061" y="1191051"/>
          <a:ext cx="1116304" cy="1116304"/>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916229" y="1191051"/>
        <a:ext cx="613968" cy="8400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55CE3-17BE-4D97-828E-5C7BB6E75418}">
      <dsp:nvSpPr>
        <dsp:cNvPr id="0" name=""/>
        <dsp:cNvSpPr/>
      </dsp:nvSpPr>
      <dsp:spPr>
        <a:xfrm>
          <a:off x="-359138" y="-159008"/>
          <a:ext cx="8140504" cy="171739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ISQC 1 </a:t>
          </a:r>
          <a:endParaRPr lang="es-ES" sz="2400" kern="1200" dirty="0"/>
        </a:p>
        <a:p>
          <a:pPr marL="171450" lvl="1" indent="-171450" algn="l" defTabSz="844550">
            <a:lnSpc>
              <a:spcPct val="90000"/>
            </a:lnSpc>
            <a:spcBef>
              <a:spcPct val="0"/>
            </a:spcBef>
            <a:spcAft>
              <a:spcPct val="15000"/>
            </a:spcAft>
            <a:buChar char="••"/>
          </a:pPr>
          <a:r>
            <a:rPr lang="es-CO" sz="1900" kern="1200" dirty="0" smtClean="0"/>
            <a:t>Es aplicable ampliamente al desempeño de las auditorías prestando menos atención a las expectativas o requisitos para otros tipos de compromisos.</a:t>
          </a:r>
          <a:endParaRPr lang="es-ES" sz="1900" kern="1200" dirty="0"/>
        </a:p>
      </dsp:txBody>
      <dsp:txXfrm>
        <a:off x="-308837" y="-108707"/>
        <a:ext cx="6365446" cy="1616788"/>
      </dsp:txXfrm>
    </dsp:sp>
    <dsp:sp modelId="{62523FCF-00AB-4A8C-91FC-B38052A001B4}">
      <dsp:nvSpPr>
        <dsp:cNvPr id="0" name=""/>
        <dsp:cNvSpPr/>
      </dsp:nvSpPr>
      <dsp:spPr>
        <a:xfrm>
          <a:off x="359143" y="1622006"/>
          <a:ext cx="9577059" cy="235342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CO" sz="2400" kern="1200" dirty="0" smtClean="0"/>
            <a:t>QMA</a:t>
          </a:r>
          <a:endParaRPr lang="es-ES" sz="2400" kern="1200" dirty="0"/>
        </a:p>
        <a:p>
          <a:pPr marL="171450" lvl="1" indent="-171450" algn="l" defTabSz="844550">
            <a:lnSpc>
              <a:spcPct val="90000"/>
            </a:lnSpc>
            <a:spcBef>
              <a:spcPct val="0"/>
            </a:spcBef>
            <a:spcAft>
              <a:spcPct val="15000"/>
            </a:spcAft>
            <a:buChar char="••"/>
          </a:pPr>
          <a:r>
            <a:rPr lang="es-CO" sz="1900" kern="1200" dirty="0" smtClean="0"/>
            <a:t>Permitiría a una empresa considerar sus objetivos de calidad y los riesgos relacionados no sólo en las auditorías.</a:t>
          </a:r>
          <a:endParaRPr lang="es-ES" sz="1900" kern="1200" dirty="0"/>
        </a:p>
      </dsp:txBody>
      <dsp:txXfrm>
        <a:off x="428072" y="1690935"/>
        <a:ext cx="6435833" cy="2215568"/>
      </dsp:txXfrm>
    </dsp:sp>
    <dsp:sp modelId="{FF34788F-57EB-4D80-A9FA-12BF4E039F9C}">
      <dsp:nvSpPr>
        <dsp:cNvPr id="0" name=""/>
        <dsp:cNvSpPr/>
      </dsp:nvSpPr>
      <dsp:spPr>
        <a:xfrm>
          <a:off x="6665061" y="1191051"/>
          <a:ext cx="1116304" cy="1116304"/>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916229" y="1191051"/>
        <a:ext cx="613968" cy="84001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7ABD1-EE20-4858-A91A-D923EFB82E4C}">
      <dsp:nvSpPr>
        <dsp:cNvPr id="0" name=""/>
        <dsp:cNvSpPr/>
      </dsp:nvSpPr>
      <dsp:spPr>
        <a:xfrm>
          <a:off x="1933574" y="0"/>
          <a:ext cx="4191000" cy="4191000"/>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4257205-E546-486C-BEA9-2B54D1B42A87}">
      <dsp:nvSpPr>
        <dsp:cNvPr id="0" name=""/>
        <dsp:cNvSpPr/>
      </dsp:nvSpPr>
      <dsp:spPr>
        <a:xfrm>
          <a:off x="4029074" y="419509"/>
          <a:ext cx="2724150" cy="1489769"/>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REVISIÓN ISQC 1</a:t>
          </a:r>
          <a:endParaRPr lang="es-ES" sz="1900" kern="1200" dirty="0"/>
        </a:p>
      </dsp:txBody>
      <dsp:txXfrm>
        <a:off x="4101799" y="492234"/>
        <a:ext cx="2578700" cy="1344319"/>
      </dsp:txXfrm>
    </dsp:sp>
    <dsp:sp modelId="{DF1DC0FD-664A-44AC-94D2-D7D20615FDF8}">
      <dsp:nvSpPr>
        <dsp:cNvPr id="0" name=""/>
        <dsp:cNvSpPr/>
      </dsp:nvSpPr>
      <dsp:spPr>
        <a:xfrm>
          <a:off x="4029074" y="2095500"/>
          <a:ext cx="2724150" cy="1489769"/>
        </a:xfrm>
        <a:prstGeom prst="roundRect">
          <a:avLst/>
        </a:prstGeom>
        <a:solidFill>
          <a:schemeClr val="accent3">
            <a:lumMod val="20000"/>
            <a:lumOff val="80000"/>
            <a:alpha val="9000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Mejorar la revisión del Control de Calidad de los encargos  EQCR</a:t>
          </a:r>
          <a:endParaRPr lang="es-ES" sz="1900" kern="1200" dirty="0"/>
        </a:p>
      </dsp:txBody>
      <dsp:txXfrm>
        <a:off x="4101799" y="2168225"/>
        <a:ext cx="2578700" cy="134431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C917B-E704-466E-971C-6B7062B5B94B}">
      <dsp:nvSpPr>
        <dsp:cNvPr id="0" name=""/>
        <dsp:cNvSpPr/>
      </dsp:nvSpPr>
      <dsp:spPr>
        <a:xfrm>
          <a:off x="1376032" y="0"/>
          <a:ext cx="2390564" cy="239056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4F8070-62E5-4E6F-9A5B-15C943DF5ADA}">
      <dsp:nvSpPr>
        <dsp:cNvPr id="0" name=""/>
        <dsp:cNvSpPr/>
      </dsp:nvSpPr>
      <dsp:spPr>
        <a:xfrm>
          <a:off x="1376032" y="0"/>
          <a:ext cx="239" cy="4781128"/>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913A6F-1D75-4483-B7E4-B1F2567216C5}">
      <dsp:nvSpPr>
        <dsp:cNvPr id="0" name=""/>
        <dsp:cNvSpPr/>
      </dsp:nvSpPr>
      <dsp:spPr>
        <a:xfrm>
          <a:off x="1376032" y="2390564"/>
          <a:ext cx="2390564" cy="239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S" sz="2100" kern="1200" dirty="0" smtClean="0"/>
            <a:t>Responsabilidades de la firma </a:t>
          </a:r>
          <a:endParaRPr lang="es-ES" sz="2100" kern="1200" dirty="0"/>
        </a:p>
      </dsp:txBody>
      <dsp:txXfrm>
        <a:off x="1376032" y="2390564"/>
        <a:ext cx="2390564" cy="2390564"/>
      </dsp:txXfrm>
    </dsp:sp>
    <dsp:sp modelId="{149AE36D-EE03-4565-A50D-9FC34B90A0D5}">
      <dsp:nvSpPr>
        <dsp:cNvPr id="0" name=""/>
        <dsp:cNvSpPr/>
      </dsp:nvSpPr>
      <dsp:spPr>
        <a:xfrm>
          <a:off x="3767589" y="0"/>
          <a:ext cx="2390564" cy="239056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BFA858-9960-475E-B70E-CDFD22BEFFD8}">
      <dsp:nvSpPr>
        <dsp:cNvPr id="0" name=""/>
        <dsp:cNvSpPr/>
      </dsp:nvSpPr>
      <dsp:spPr>
        <a:xfrm>
          <a:off x="3767589" y="0"/>
          <a:ext cx="239" cy="4781128"/>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E65169-C073-47E5-95D1-EB05D04E5403}">
      <dsp:nvSpPr>
        <dsp:cNvPr id="0" name=""/>
        <dsp:cNvSpPr/>
      </dsp:nvSpPr>
      <dsp:spPr>
        <a:xfrm>
          <a:off x="3767589" y="2390564"/>
          <a:ext cx="2390564" cy="239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S" sz="2100" kern="1200" dirty="0" smtClean="0"/>
            <a:t>Responsabilidades del evaluador del control de calidad </a:t>
          </a:r>
          <a:endParaRPr lang="es-ES" sz="2100" kern="1200" dirty="0"/>
        </a:p>
      </dsp:txBody>
      <dsp:txXfrm>
        <a:off x="3767589" y="2390564"/>
        <a:ext cx="2390564" cy="2390564"/>
      </dsp:txXfrm>
    </dsp:sp>
    <dsp:sp modelId="{B5864F62-E7AB-4254-8736-FBC3757F726B}">
      <dsp:nvSpPr>
        <dsp:cNvPr id="0" name=""/>
        <dsp:cNvSpPr/>
      </dsp:nvSpPr>
      <dsp:spPr>
        <a:xfrm>
          <a:off x="6159146" y="0"/>
          <a:ext cx="2390564" cy="239056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9000" b="-49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1F9E67-EBAB-4F63-86D9-E8096BF75989}">
      <dsp:nvSpPr>
        <dsp:cNvPr id="0" name=""/>
        <dsp:cNvSpPr/>
      </dsp:nvSpPr>
      <dsp:spPr>
        <a:xfrm>
          <a:off x="6159146" y="0"/>
          <a:ext cx="239" cy="4781128"/>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A91CB9-3CD9-42E1-AB46-D274D6C905F9}">
      <dsp:nvSpPr>
        <dsp:cNvPr id="0" name=""/>
        <dsp:cNvSpPr/>
      </dsp:nvSpPr>
      <dsp:spPr>
        <a:xfrm>
          <a:off x="6159146" y="2390564"/>
          <a:ext cx="2390564" cy="2390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S" sz="2100" kern="1200" dirty="0" smtClean="0"/>
            <a:t>Criterios para el evaluador</a:t>
          </a:r>
          <a:endParaRPr lang="es-ES" sz="2100" kern="1200" dirty="0"/>
        </a:p>
      </dsp:txBody>
      <dsp:txXfrm>
        <a:off x="6159146" y="2390564"/>
        <a:ext cx="2390564" cy="239056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78ADA-6120-4895-AF80-016952B5AA88}">
      <dsp:nvSpPr>
        <dsp:cNvPr id="0" name=""/>
        <dsp:cNvSpPr/>
      </dsp:nvSpPr>
      <dsp:spPr>
        <a:xfrm>
          <a:off x="3570" y="2011076"/>
          <a:ext cx="1561296" cy="139510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ISQC 1 </a:t>
          </a:r>
          <a:endParaRPr lang="es-ES" sz="1300" kern="1200" dirty="0"/>
        </a:p>
      </dsp:txBody>
      <dsp:txXfrm>
        <a:off x="44431" y="2051937"/>
        <a:ext cx="1479574" cy="1313381"/>
      </dsp:txXfrm>
    </dsp:sp>
    <dsp:sp modelId="{E8287F20-48A7-46EA-AF1E-F3BCE7B98297}">
      <dsp:nvSpPr>
        <dsp:cNvPr id="0" name=""/>
        <dsp:cNvSpPr/>
      </dsp:nvSpPr>
      <dsp:spPr>
        <a:xfrm>
          <a:off x="1720996" y="2515027"/>
          <a:ext cx="330994" cy="387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1720996" y="2592467"/>
        <a:ext cx="231696" cy="232321"/>
      </dsp:txXfrm>
    </dsp:sp>
    <dsp:sp modelId="{3F00934A-DA2C-4C88-B325-CB07B7648930}">
      <dsp:nvSpPr>
        <dsp:cNvPr id="0" name=""/>
        <dsp:cNvSpPr/>
      </dsp:nvSpPr>
      <dsp:spPr>
        <a:xfrm>
          <a:off x="2189385" y="2011076"/>
          <a:ext cx="1561296" cy="139510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Establece las responsabilidades de la firma </a:t>
          </a:r>
          <a:endParaRPr lang="es-ES" sz="1300" kern="1200" dirty="0"/>
        </a:p>
      </dsp:txBody>
      <dsp:txXfrm>
        <a:off x="2230246" y="2051937"/>
        <a:ext cx="1479574" cy="1313381"/>
      </dsp:txXfrm>
    </dsp:sp>
    <dsp:sp modelId="{6DC751F6-8631-470E-8D6F-EF3B6B6F9F22}">
      <dsp:nvSpPr>
        <dsp:cNvPr id="0" name=""/>
        <dsp:cNvSpPr/>
      </dsp:nvSpPr>
      <dsp:spPr>
        <a:xfrm>
          <a:off x="3906811" y="2515027"/>
          <a:ext cx="330994" cy="387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3906811" y="2592467"/>
        <a:ext cx="231696" cy="232321"/>
      </dsp:txXfrm>
    </dsp:sp>
    <dsp:sp modelId="{E92AEEE9-D7C2-4E94-A99D-BDAA58BE5475}">
      <dsp:nvSpPr>
        <dsp:cNvPr id="0" name=""/>
        <dsp:cNvSpPr/>
      </dsp:nvSpPr>
      <dsp:spPr>
        <a:xfrm>
          <a:off x="4375200" y="2011076"/>
          <a:ext cx="1561296" cy="139510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Por la gestión del sistema de gestión de calidad </a:t>
          </a:r>
          <a:endParaRPr lang="es-ES" sz="1300" kern="1200" dirty="0"/>
        </a:p>
      </dsp:txBody>
      <dsp:txXfrm>
        <a:off x="4416061" y="2051937"/>
        <a:ext cx="1479574" cy="1313381"/>
      </dsp:txXfrm>
    </dsp:sp>
    <dsp:sp modelId="{18130CE6-8E0A-4E82-B91B-AEC4D0B12A3D}">
      <dsp:nvSpPr>
        <dsp:cNvPr id="0" name=""/>
        <dsp:cNvSpPr/>
      </dsp:nvSpPr>
      <dsp:spPr>
        <a:xfrm>
          <a:off x="6092626" y="2515027"/>
          <a:ext cx="330994" cy="3872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6092626" y="2592467"/>
        <a:ext cx="231696" cy="232321"/>
      </dsp:txXfrm>
    </dsp:sp>
    <dsp:sp modelId="{88A25C8B-B339-4AB7-98AA-B282491F41E2}">
      <dsp:nvSpPr>
        <dsp:cNvPr id="0" name=""/>
        <dsp:cNvSpPr/>
      </dsp:nvSpPr>
      <dsp:spPr>
        <a:xfrm>
          <a:off x="6561015" y="2011076"/>
          <a:ext cx="1561296" cy="139510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Para Auditorías y revisión de estados financieros y otros servicios de aseguramiento </a:t>
          </a:r>
          <a:endParaRPr lang="es-ES" sz="1300" kern="1200" dirty="0"/>
        </a:p>
      </dsp:txBody>
      <dsp:txXfrm>
        <a:off x="6601876" y="2051937"/>
        <a:ext cx="1479574" cy="131338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78ADA-6120-4895-AF80-016952B5AA88}">
      <dsp:nvSpPr>
        <dsp:cNvPr id="0" name=""/>
        <dsp:cNvSpPr/>
      </dsp:nvSpPr>
      <dsp:spPr>
        <a:xfrm>
          <a:off x="4520" y="1083040"/>
          <a:ext cx="1351058" cy="119061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ISQC 1 </a:t>
          </a:r>
          <a:endParaRPr lang="es-ES" sz="1300" kern="1200" dirty="0"/>
        </a:p>
      </dsp:txBody>
      <dsp:txXfrm>
        <a:off x="39392" y="1117912"/>
        <a:ext cx="1281314" cy="1120875"/>
      </dsp:txXfrm>
    </dsp:sp>
    <dsp:sp modelId="{E8287F20-48A7-46EA-AF1E-F3BCE7B98297}">
      <dsp:nvSpPr>
        <dsp:cNvPr id="0" name=""/>
        <dsp:cNvSpPr/>
      </dsp:nvSpPr>
      <dsp:spPr>
        <a:xfrm>
          <a:off x="1490684" y="1510818"/>
          <a:ext cx="286424" cy="335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1490684" y="1577830"/>
        <a:ext cx="200497" cy="201038"/>
      </dsp:txXfrm>
    </dsp:sp>
    <dsp:sp modelId="{3F00934A-DA2C-4C88-B325-CB07B7648930}">
      <dsp:nvSpPr>
        <dsp:cNvPr id="0" name=""/>
        <dsp:cNvSpPr/>
      </dsp:nvSpPr>
      <dsp:spPr>
        <a:xfrm>
          <a:off x="1896001" y="1083040"/>
          <a:ext cx="1351058" cy="119061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Establece que la firma  responda adecuadamente al riesgo de calidad </a:t>
          </a:r>
          <a:endParaRPr lang="es-ES" sz="1300" kern="1200" dirty="0"/>
        </a:p>
      </dsp:txBody>
      <dsp:txXfrm>
        <a:off x="1930873" y="1117912"/>
        <a:ext cx="1281314" cy="1120875"/>
      </dsp:txXfrm>
    </dsp:sp>
    <dsp:sp modelId="{6DC751F6-8631-470E-8D6F-EF3B6B6F9F22}">
      <dsp:nvSpPr>
        <dsp:cNvPr id="0" name=""/>
        <dsp:cNvSpPr/>
      </dsp:nvSpPr>
      <dsp:spPr>
        <a:xfrm>
          <a:off x="3382165" y="1510818"/>
          <a:ext cx="286424" cy="335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3382165" y="1577830"/>
        <a:ext cx="200497" cy="201038"/>
      </dsp:txXfrm>
    </dsp:sp>
    <dsp:sp modelId="{E92AEEE9-D7C2-4E94-A99D-BDAA58BE5475}">
      <dsp:nvSpPr>
        <dsp:cNvPr id="0" name=""/>
        <dsp:cNvSpPr/>
      </dsp:nvSpPr>
      <dsp:spPr>
        <a:xfrm>
          <a:off x="3787482" y="1083040"/>
          <a:ext cx="1351058" cy="119061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Establezca políticas y procedimientos</a:t>
          </a:r>
          <a:endParaRPr lang="es-ES" sz="1300" kern="1200" dirty="0"/>
        </a:p>
      </dsp:txBody>
      <dsp:txXfrm>
        <a:off x="3822354" y="1117912"/>
        <a:ext cx="1281314" cy="1120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09E65-BFF4-4619-9F36-E895B39D6804}">
      <dsp:nvSpPr>
        <dsp:cNvPr id="0" name=""/>
        <dsp:cNvSpPr/>
      </dsp:nvSpPr>
      <dsp:spPr>
        <a:xfrm rot="16200000">
          <a:off x="0" y="3794"/>
          <a:ext cx="3249559" cy="3249559"/>
        </a:xfrm>
        <a:prstGeom prst="down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Satisfacción por el servicio</a:t>
          </a:r>
          <a:endParaRPr lang="es-ES" sz="2800" kern="1200" dirty="0"/>
        </a:p>
      </dsp:txBody>
      <dsp:txXfrm rot="5400000">
        <a:off x="1" y="816183"/>
        <a:ext cx="2680886" cy="1624779"/>
      </dsp:txXfrm>
    </dsp:sp>
    <dsp:sp modelId="{89B25F77-AD9A-4A9D-BF36-4CBF5C3D7801}">
      <dsp:nvSpPr>
        <dsp:cNvPr id="0" name=""/>
        <dsp:cNvSpPr/>
      </dsp:nvSpPr>
      <dsp:spPr>
        <a:xfrm rot="5400000">
          <a:off x="4875277" y="1897"/>
          <a:ext cx="3249559" cy="3249559"/>
        </a:xfrm>
        <a:prstGeom prst="down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kern="1200" dirty="0" smtClean="0"/>
            <a:t>Calidad del Servicio</a:t>
          </a:r>
          <a:endParaRPr lang="es-ES" sz="2800" kern="1200" dirty="0"/>
        </a:p>
      </dsp:txBody>
      <dsp:txXfrm rot="-5400000">
        <a:off x="5443951" y="814287"/>
        <a:ext cx="2680886" cy="162477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B56D2-C447-4F90-B127-2AD5335D45E8}">
      <dsp:nvSpPr>
        <dsp:cNvPr id="0" name=""/>
        <dsp:cNvSpPr/>
      </dsp:nvSpPr>
      <dsp:spPr>
        <a:xfrm>
          <a:off x="0" y="0"/>
          <a:ext cx="4970430" cy="18146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CO" sz="1400" kern="1200" dirty="0" smtClean="0"/>
            <a:t>(a) Todas las auditorías de los estados financieros de las entidades cotizadas;</a:t>
          </a:r>
          <a:endParaRPr lang="es-ES" sz="1400" kern="1200" dirty="0"/>
        </a:p>
      </dsp:txBody>
      <dsp:txXfrm>
        <a:off x="53148" y="53148"/>
        <a:ext cx="3012333" cy="1708305"/>
      </dsp:txXfrm>
    </dsp:sp>
    <dsp:sp modelId="{DFCC67D3-58B7-4DE2-9131-49FDB90BE8F0}">
      <dsp:nvSpPr>
        <dsp:cNvPr id="0" name=""/>
        <dsp:cNvSpPr/>
      </dsp:nvSpPr>
      <dsp:spPr>
        <a:xfrm>
          <a:off x="438567" y="2117035"/>
          <a:ext cx="4970430" cy="18146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CO" sz="1400" kern="1200" smtClean="0"/>
            <a:t>(b) Trabajos para los cuales se requiere una revisión del control de calidad del contrato por ley o reglamento; y</a:t>
          </a:r>
          <a:endParaRPr lang="es-CO" sz="1400" kern="1200" dirty="0"/>
        </a:p>
      </dsp:txBody>
      <dsp:txXfrm>
        <a:off x="491715" y="2170183"/>
        <a:ext cx="3246075" cy="1708305"/>
      </dsp:txXfrm>
    </dsp:sp>
    <dsp:sp modelId="{23122DE1-3AC5-427B-A9BC-92B198D93A38}">
      <dsp:nvSpPr>
        <dsp:cNvPr id="0" name=""/>
        <dsp:cNvSpPr/>
      </dsp:nvSpPr>
      <dsp:spPr>
        <a:xfrm>
          <a:off x="877134" y="4234070"/>
          <a:ext cx="4970430" cy="18146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CO" sz="1400" kern="1200" smtClean="0"/>
            <a:t>(c) Otros compromisos para los cuales la firma ha determinado a través de su proceso de gestión de la calidad que una revisión del control de calidad del trabajo es una respuesta apropiada basada en la probabilidad evaluada y el impacto de los riesgos de calidad.</a:t>
          </a:r>
          <a:endParaRPr lang="es-CO" sz="1400" kern="1200"/>
        </a:p>
      </dsp:txBody>
      <dsp:txXfrm>
        <a:off x="930282" y="4287218"/>
        <a:ext cx="3246075" cy="1708305"/>
      </dsp:txXfrm>
    </dsp:sp>
    <dsp:sp modelId="{CC10DF0D-5655-44AD-ABA6-605BF1DBA5B3}">
      <dsp:nvSpPr>
        <dsp:cNvPr id="0" name=""/>
        <dsp:cNvSpPr/>
      </dsp:nvSpPr>
      <dsp:spPr>
        <a:xfrm>
          <a:off x="3790939" y="1376072"/>
          <a:ext cx="1179491" cy="117949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4056324" y="1376072"/>
        <a:ext cx="648721" cy="887567"/>
      </dsp:txXfrm>
    </dsp:sp>
    <dsp:sp modelId="{777EB13B-E2F1-4EED-8174-8E66C15A48F7}">
      <dsp:nvSpPr>
        <dsp:cNvPr id="0" name=""/>
        <dsp:cNvSpPr/>
      </dsp:nvSpPr>
      <dsp:spPr>
        <a:xfrm>
          <a:off x="4229506" y="3481010"/>
          <a:ext cx="1179491" cy="117949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4494891" y="3481010"/>
        <a:ext cx="648721" cy="88756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9F013-BAA9-4EBA-B8BC-1819A1127774}">
      <dsp:nvSpPr>
        <dsp:cNvPr id="0" name=""/>
        <dsp:cNvSpPr/>
      </dsp:nvSpPr>
      <dsp:spPr>
        <a:xfrm>
          <a:off x="0" y="0"/>
          <a:ext cx="8686800" cy="57606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s-CO" sz="4500" kern="1200" dirty="0" smtClean="0"/>
            <a:t>El objetivo de la empresa es establecer políticas o procedimientos en relación con: </a:t>
          </a:r>
        </a:p>
      </dsp:txBody>
      <dsp:txXfrm>
        <a:off x="0" y="0"/>
        <a:ext cx="8686800" cy="3110745"/>
      </dsp:txXfrm>
    </dsp:sp>
    <dsp:sp modelId="{B290B7F2-8E32-4B53-B081-63DD375F50D2}">
      <dsp:nvSpPr>
        <dsp:cNvPr id="0" name=""/>
        <dsp:cNvSpPr/>
      </dsp:nvSpPr>
      <dsp:spPr>
        <a:xfrm>
          <a:off x="4241" y="2995532"/>
          <a:ext cx="2892772" cy="264989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s-CO" sz="2100" kern="1200" dirty="0" smtClean="0"/>
            <a:t>la selección del revisor de control de calidad del trabajo</a:t>
          </a:r>
          <a:endParaRPr lang="es-ES" sz="2100" kern="1200" dirty="0"/>
        </a:p>
      </dsp:txBody>
      <dsp:txXfrm>
        <a:off x="4241" y="2995532"/>
        <a:ext cx="2892772" cy="2649894"/>
      </dsp:txXfrm>
    </dsp:sp>
    <dsp:sp modelId="{74996FDE-4F15-42FE-BEE9-2CB0ED010711}">
      <dsp:nvSpPr>
        <dsp:cNvPr id="0" name=""/>
        <dsp:cNvSpPr/>
      </dsp:nvSpPr>
      <dsp:spPr>
        <a:xfrm>
          <a:off x="2897013" y="2995532"/>
          <a:ext cx="2892772" cy="264989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s-CO" sz="2100" kern="1200" dirty="0" smtClean="0"/>
            <a:t>y el desempeño y documentación de la revisión del control de calidad del trabajo</a:t>
          </a:r>
          <a:endParaRPr lang="es-ES" sz="2100" kern="1200" dirty="0"/>
        </a:p>
      </dsp:txBody>
      <dsp:txXfrm>
        <a:off x="2897013" y="2995532"/>
        <a:ext cx="2892772" cy="2649894"/>
      </dsp:txXfrm>
    </dsp:sp>
    <dsp:sp modelId="{36EC78FA-213B-4556-BF99-A9C8B08CEB0E}">
      <dsp:nvSpPr>
        <dsp:cNvPr id="0" name=""/>
        <dsp:cNvSpPr/>
      </dsp:nvSpPr>
      <dsp:spPr>
        <a:xfrm>
          <a:off x="5789786" y="2995532"/>
          <a:ext cx="2892772" cy="264989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lvl="0" algn="ctr" defTabSz="933450">
            <a:lnSpc>
              <a:spcPct val="90000"/>
            </a:lnSpc>
            <a:spcBef>
              <a:spcPct val="0"/>
            </a:spcBef>
            <a:spcAft>
              <a:spcPct val="35000"/>
            </a:spcAft>
          </a:pPr>
          <a:r>
            <a:rPr lang="es-CO" sz="2100" kern="1200" dirty="0" smtClean="0"/>
            <a:t>que resulte en una evaluación objetiva de los juicios significativos hechos por un equipo de trabajo y las conclusiones a que se ha llegado.</a:t>
          </a:r>
          <a:endParaRPr lang="es-ES" sz="2100" kern="1200" dirty="0"/>
        </a:p>
      </dsp:txBody>
      <dsp:txXfrm>
        <a:off x="5789786" y="2995532"/>
        <a:ext cx="2892772" cy="264989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9F013-BAA9-4EBA-B8BC-1819A1127774}">
      <dsp:nvSpPr>
        <dsp:cNvPr id="0" name=""/>
        <dsp:cNvSpPr/>
      </dsp:nvSpPr>
      <dsp:spPr>
        <a:xfrm>
          <a:off x="0" y="0"/>
          <a:ext cx="8686800" cy="57606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362712" rIns="362712" bIns="362712" numCol="1" spcCol="1270" anchor="ctr" anchorCtr="0">
          <a:noAutofit/>
        </a:bodyPr>
        <a:lstStyle/>
        <a:p>
          <a:pPr lvl="0" algn="ctr" defTabSz="2266950">
            <a:lnSpc>
              <a:spcPct val="90000"/>
            </a:lnSpc>
            <a:spcBef>
              <a:spcPct val="0"/>
            </a:spcBef>
            <a:spcAft>
              <a:spcPct val="35000"/>
            </a:spcAft>
          </a:pPr>
          <a:r>
            <a:rPr lang="es-CO" sz="5100" kern="1200" dirty="0" smtClean="0"/>
            <a:t>El objetivo del revisor de control de calidad del trabajo es:</a:t>
          </a:r>
        </a:p>
      </dsp:txBody>
      <dsp:txXfrm>
        <a:off x="0" y="0"/>
        <a:ext cx="8686800" cy="3110745"/>
      </dsp:txXfrm>
    </dsp:sp>
    <dsp:sp modelId="{5F1070DC-463C-416C-8A6F-20AA4BC507D0}">
      <dsp:nvSpPr>
        <dsp:cNvPr id="0" name=""/>
        <dsp:cNvSpPr/>
      </dsp:nvSpPr>
      <dsp:spPr>
        <a:xfrm>
          <a:off x="0" y="2995532"/>
          <a:ext cx="8686800" cy="264989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lvl="0" algn="ctr" defTabSz="1289050">
            <a:lnSpc>
              <a:spcPct val="90000"/>
            </a:lnSpc>
            <a:spcBef>
              <a:spcPct val="0"/>
            </a:spcBef>
            <a:spcAft>
              <a:spcPct val="35000"/>
            </a:spcAft>
          </a:pPr>
          <a:r>
            <a:rPr lang="es-CO" sz="2900" kern="1200" dirty="0" smtClean="0"/>
            <a:t>Realizar una evaluación objetiva de los juicios significativos hechos por un equipo de trabajo y las conclusiones alcanzadas a través de la revisión del control de calidad del compromiso de acuerdo con las políticas o procedimientos de la empresa.</a:t>
          </a:r>
        </a:p>
      </dsp:txBody>
      <dsp:txXfrm>
        <a:off x="0" y="2995532"/>
        <a:ext cx="8686800" cy="264989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A08DA-7A8B-4FB1-8569-A3EF0FA2D692}">
      <dsp:nvSpPr>
        <dsp:cNvPr id="0" name=""/>
        <dsp:cNvSpPr/>
      </dsp:nvSpPr>
      <dsp:spPr>
        <a:xfrm>
          <a:off x="2247900" y="0"/>
          <a:ext cx="4191000" cy="419100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kern="1200" dirty="0" smtClean="0"/>
            <a:t>Revisión del control de calidad del compromiso</a:t>
          </a:r>
          <a:endParaRPr lang="es-ES" sz="1400" kern="1200" dirty="0"/>
        </a:p>
      </dsp:txBody>
      <dsp:txXfrm>
        <a:off x="3243262" y="314325"/>
        <a:ext cx="2200275" cy="712470"/>
      </dsp:txXfrm>
    </dsp:sp>
    <dsp:sp modelId="{9108C9AF-08A3-4885-89FC-E0EAF8EA43D0}">
      <dsp:nvSpPr>
        <dsp:cNvPr id="0" name=""/>
        <dsp:cNvSpPr/>
      </dsp:nvSpPr>
      <dsp:spPr>
        <a:xfrm>
          <a:off x="2771775" y="1047749"/>
          <a:ext cx="3143250" cy="314325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CO" sz="1400" kern="1200" dirty="0" smtClean="0"/>
            <a:t>Revisor del control de calidad del contrato</a:t>
          </a:r>
          <a:endParaRPr lang="es-ES" sz="1400" kern="1200" dirty="0"/>
        </a:p>
      </dsp:txBody>
      <dsp:txXfrm>
        <a:off x="3232093" y="1833562"/>
        <a:ext cx="2222613" cy="157162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12D85-1090-4C84-8F4F-38545B24D1C2}">
      <dsp:nvSpPr>
        <dsp:cNvPr id="0" name=""/>
        <dsp:cNvSpPr/>
      </dsp:nvSpPr>
      <dsp:spPr>
        <a:xfrm>
          <a:off x="2548309" y="1227"/>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Tiempo suficiente</a:t>
          </a:r>
          <a:endParaRPr lang="es-ES" sz="1100" kern="1200" dirty="0"/>
        </a:p>
      </dsp:txBody>
      <dsp:txXfrm>
        <a:off x="2570216" y="23134"/>
        <a:ext cx="1452094" cy="704140"/>
      </dsp:txXfrm>
    </dsp:sp>
    <dsp:sp modelId="{B3358F97-E78D-432A-A06E-1EB0D0FD6354}">
      <dsp:nvSpPr>
        <dsp:cNvPr id="0" name=""/>
        <dsp:cNvSpPr/>
      </dsp:nvSpPr>
      <dsp:spPr>
        <a:xfrm>
          <a:off x="2548309" y="861375"/>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Objetividad</a:t>
          </a:r>
          <a:endParaRPr lang="es-ES" sz="1100" kern="1200" dirty="0"/>
        </a:p>
      </dsp:txBody>
      <dsp:txXfrm>
        <a:off x="2570216" y="883282"/>
        <a:ext cx="1452094" cy="704140"/>
      </dsp:txXfrm>
    </dsp:sp>
    <dsp:sp modelId="{3CD2A272-80FD-4535-9F85-925F72BD5F26}">
      <dsp:nvSpPr>
        <dsp:cNvPr id="0" name=""/>
        <dsp:cNvSpPr/>
      </dsp:nvSpPr>
      <dsp:spPr>
        <a:xfrm>
          <a:off x="2548309" y="1721522"/>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Cumple con los requisitos de ley</a:t>
          </a:r>
          <a:endParaRPr lang="es-ES" sz="1100" kern="1200" dirty="0"/>
        </a:p>
      </dsp:txBody>
      <dsp:txXfrm>
        <a:off x="2570216" y="1743429"/>
        <a:ext cx="1452094" cy="704140"/>
      </dsp:txXfrm>
    </dsp:sp>
    <dsp:sp modelId="{B4CF34CF-642C-476C-906B-8C42CCC75A23}">
      <dsp:nvSpPr>
        <dsp:cNvPr id="0" name=""/>
        <dsp:cNvSpPr/>
      </dsp:nvSpPr>
      <dsp:spPr>
        <a:xfrm>
          <a:off x="2548309" y="2581670"/>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Autoridad adecuada</a:t>
          </a:r>
          <a:endParaRPr lang="es-ES" sz="1100" kern="1200" dirty="0"/>
        </a:p>
      </dsp:txBody>
      <dsp:txXfrm>
        <a:off x="2570216" y="2603577"/>
        <a:ext cx="1452094" cy="704140"/>
      </dsp:txXfrm>
    </dsp:sp>
    <dsp:sp modelId="{193FC3BB-7D5C-4119-BFA4-3D92DE538183}">
      <dsp:nvSpPr>
        <dsp:cNvPr id="0" name=""/>
        <dsp:cNvSpPr/>
      </dsp:nvSpPr>
      <dsp:spPr>
        <a:xfrm rot="18289469">
          <a:off x="3819498" y="2509511"/>
          <a:ext cx="1047803" cy="32124"/>
        </a:xfrm>
        <a:custGeom>
          <a:avLst/>
          <a:gdLst/>
          <a:ahLst/>
          <a:cxnLst/>
          <a:rect l="0" t="0" r="0" b="0"/>
          <a:pathLst>
            <a:path>
              <a:moveTo>
                <a:pt x="0" y="16062"/>
              </a:moveTo>
              <a:lnTo>
                <a:pt x="104780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17204" y="2499378"/>
        <a:ext cx="52390" cy="52390"/>
      </dsp:txXfrm>
    </dsp:sp>
    <dsp:sp modelId="{12915855-AA6A-44F9-8961-033EB269A2BA}">
      <dsp:nvSpPr>
        <dsp:cNvPr id="0" name=""/>
        <dsp:cNvSpPr/>
      </dsp:nvSpPr>
      <dsp:spPr>
        <a:xfrm>
          <a:off x="4642581" y="1721522"/>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Competencia técnica</a:t>
          </a:r>
          <a:endParaRPr lang="es-ES" sz="1100" kern="1200" dirty="0"/>
        </a:p>
      </dsp:txBody>
      <dsp:txXfrm>
        <a:off x="4664488" y="1743429"/>
        <a:ext cx="1452094" cy="704140"/>
      </dsp:txXfrm>
    </dsp:sp>
    <dsp:sp modelId="{793272E0-7B2F-450F-94C0-B73A03FC030A}">
      <dsp:nvSpPr>
        <dsp:cNvPr id="0" name=""/>
        <dsp:cNvSpPr/>
      </dsp:nvSpPr>
      <dsp:spPr>
        <a:xfrm>
          <a:off x="4044218" y="2939585"/>
          <a:ext cx="598363" cy="32124"/>
        </a:xfrm>
        <a:custGeom>
          <a:avLst/>
          <a:gdLst/>
          <a:ahLst/>
          <a:cxnLst/>
          <a:rect l="0" t="0" r="0" b="0"/>
          <a:pathLst>
            <a:path>
              <a:moveTo>
                <a:pt x="0" y="16062"/>
              </a:moveTo>
              <a:lnTo>
                <a:pt x="59836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28440" y="2940688"/>
        <a:ext cx="29918" cy="29918"/>
      </dsp:txXfrm>
    </dsp:sp>
    <dsp:sp modelId="{D1A6113E-5D3E-4D08-A2E1-12455E909D96}">
      <dsp:nvSpPr>
        <dsp:cNvPr id="0" name=""/>
        <dsp:cNvSpPr/>
      </dsp:nvSpPr>
      <dsp:spPr>
        <a:xfrm>
          <a:off x="4642581" y="2581670"/>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Conocimiento suficiente de la industria de la entidad</a:t>
          </a:r>
          <a:endParaRPr lang="es-ES" sz="1100" kern="1200" dirty="0"/>
        </a:p>
      </dsp:txBody>
      <dsp:txXfrm>
        <a:off x="4664488" y="2603577"/>
        <a:ext cx="1452094" cy="704140"/>
      </dsp:txXfrm>
    </dsp:sp>
    <dsp:sp modelId="{FCEE8438-E482-4271-AE4F-296D704032CB}">
      <dsp:nvSpPr>
        <dsp:cNvPr id="0" name=""/>
        <dsp:cNvSpPr/>
      </dsp:nvSpPr>
      <dsp:spPr>
        <a:xfrm rot="3310531">
          <a:off x="3819498" y="3369659"/>
          <a:ext cx="1047803" cy="32124"/>
        </a:xfrm>
        <a:custGeom>
          <a:avLst/>
          <a:gdLst/>
          <a:ahLst/>
          <a:cxnLst/>
          <a:rect l="0" t="0" r="0" b="0"/>
          <a:pathLst>
            <a:path>
              <a:moveTo>
                <a:pt x="0" y="16062"/>
              </a:moveTo>
              <a:lnTo>
                <a:pt x="104780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17204" y="3359526"/>
        <a:ext cx="52390" cy="52390"/>
      </dsp:txXfrm>
    </dsp:sp>
    <dsp:sp modelId="{F3071615-49B7-47DB-BF11-0BFB8DA6C95C}">
      <dsp:nvSpPr>
        <dsp:cNvPr id="0" name=""/>
        <dsp:cNvSpPr/>
      </dsp:nvSpPr>
      <dsp:spPr>
        <a:xfrm>
          <a:off x="4642581" y="3441817"/>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Experiencia</a:t>
          </a:r>
          <a:endParaRPr lang="es-ES" sz="1100" kern="1200" dirty="0"/>
        </a:p>
      </dsp:txBody>
      <dsp:txXfrm>
        <a:off x="4664488" y="3463724"/>
        <a:ext cx="1452094" cy="70414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12D85-1090-4C84-8F4F-38545B24D1C2}">
      <dsp:nvSpPr>
        <dsp:cNvPr id="0" name=""/>
        <dsp:cNvSpPr/>
      </dsp:nvSpPr>
      <dsp:spPr>
        <a:xfrm>
          <a:off x="2548309" y="1227"/>
          <a:ext cx="1495908" cy="747954"/>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Tiempo suficiente</a:t>
          </a:r>
          <a:endParaRPr lang="es-ES" sz="1100" kern="1200" dirty="0"/>
        </a:p>
      </dsp:txBody>
      <dsp:txXfrm>
        <a:off x="2570216" y="23134"/>
        <a:ext cx="1452094" cy="704140"/>
      </dsp:txXfrm>
    </dsp:sp>
    <dsp:sp modelId="{B3358F97-E78D-432A-A06E-1EB0D0FD6354}">
      <dsp:nvSpPr>
        <dsp:cNvPr id="0" name=""/>
        <dsp:cNvSpPr/>
      </dsp:nvSpPr>
      <dsp:spPr>
        <a:xfrm>
          <a:off x="2548309" y="861375"/>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Objetividad</a:t>
          </a:r>
          <a:endParaRPr lang="es-ES" sz="1100" kern="1200" dirty="0"/>
        </a:p>
      </dsp:txBody>
      <dsp:txXfrm>
        <a:off x="2570216" y="883282"/>
        <a:ext cx="1452094" cy="704140"/>
      </dsp:txXfrm>
    </dsp:sp>
    <dsp:sp modelId="{3CD2A272-80FD-4535-9F85-925F72BD5F26}">
      <dsp:nvSpPr>
        <dsp:cNvPr id="0" name=""/>
        <dsp:cNvSpPr/>
      </dsp:nvSpPr>
      <dsp:spPr>
        <a:xfrm>
          <a:off x="2548309" y="1721522"/>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Cumple con los requisitos de ley</a:t>
          </a:r>
          <a:endParaRPr lang="es-ES" sz="1100" kern="1200" dirty="0"/>
        </a:p>
      </dsp:txBody>
      <dsp:txXfrm>
        <a:off x="2570216" y="1743429"/>
        <a:ext cx="1452094" cy="704140"/>
      </dsp:txXfrm>
    </dsp:sp>
    <dsp:sp modelId="{B4CF34CF-642C-476C-906B-8C42CCC75A23}">
      <dsp:nvSpPr>
        <dsp:cNvPr id="0" name=""/>
        <dsp:cNvSpPr/>
      </dsp:nvSpPr>
      <dsp:spPr>
        <a:xfrm>
          <a:off x="2548309" y="2581670"/>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Autoridad adecuada</a:t>
          </a:r>
          <a:endParaRPr lang="es-ES" sz="1100" kern="1200" dirty="0"/>
        </a:p>
      </dsp:txBody>
      <dsp:txXfrm>
        <a:off x="2570216" y="2603577"/>
        <a:ext cx="1452094" cy="704140"/>
      </dsp:txXfrm>
    </dsp:sp>
    <dsp:sp modelId="{193FC3BB-7D5C-4119-BFA4-3D92DE538183}">
      <dsp:nvSpPr>
        <dsp:cNvPr id="0" name=""/>
        <dsp:cNvSpPr/>
      </dsp:nvSpPr>
      <dsp:spPr>
        <a:xfrm rot="18289469">
          <a:off x="3819498" y="2509511"/>
          <a:ext cx="1047803" cy="32124"/>
        </a:xfrm>
        <a:custGeom>
          <a:avLst/>
          <a:gdLst/>
          <a:ahLst/>
          <a:cxnLst/>
          <a:rect l="0" t="0" r="0" b="0"/>
          <a:pathLst>
            <a:path>
              <a:moveTo>
                <a:pt x="0" y="16062"/>
              </a:moveTo>
              <a:lnTo>
                <a:pt x="104780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17204" y="2499378"/>
        <a:ext cx="52390" cy="52390"/>
      </dsp:txXfrm>
    </dsp:sp>
    <dsp:sp modelId="{12915855-AA6A-44F9-8961-033EB269A2BA}">
      <dsp:nvSpPr>
        <dsp:cNvPr id="0" name=""/>
        <dsp:cNvSpPr/>
      </dsp:nvSpPr>
      <dsp:spPr>
        <a:xfrm>
          <a:off x="4642581" y="1721522"/>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Competencia técnica</a:t>
          </a:r>
          <a:endParaRPr lang="es-ES" sz="1100" kern="1200" dirty="0"/>
        </a:p>
      </dsp:txBody>
      <dsp:txXfrm>
        <a:off x="4664488" y="1743429"/>
        <a:ext cx="1452094" cy="704140"/>
      </dsp:txXfrm>
    </dsp:sp>
    <dsp:sp modelId="{793272E0-7B2F-450F-94C0-B73A03FC030A}">
      <dsp:nvSpPr>
        <dsp:cNvPr id="0" name=""/>
        <dsp:cNvSpPr/>
      </dsp:nvSpPr>
      <dsp:spPr>
        <a:xfrm>
          <a:off x="4044218" y="2939585"/>
          <a:ext cx="598363" cy="32124"/>
        </a:xfrm>
        <a:custGeom>
          <a:avLst/>
          <a:gdLst/>
          <a:ahLst/>
          <a:cxnLst/>
          <a:rect l="0" t="0" r="0" b="0"/>
          <a:pathLst>
            <a:path>
              <a:moveTo>
                <a:pt x="0" y="16062"/>
              </a:moveTo>
              <a:lnTo>
                <a:pt x="59836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28440" y="2940688"/>
        <a:ext cx="29918" cy="29918"/>
      </dsp:txXfrm>
    </dsp:sp>
    <dsp:sp modelId="{D1A6113E-5D3E-4D08-A2E1-12455E909D96}">
      <dsp:nvSpPr>
        <dsp:cNvPr id="0" name=""/>
        <dsp:cNvSpPr/>
      </dsp:nvSpPr>
      <dsp:spPr>
        <a:xfrm>
          <a:off x="4642581" y="2581670"/>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Conocimiento suficiente de la industria de la entidad</a:t>
          </a:r>
          <a:endParaRPr lang="es-ES" sz="1100" kern="1200" dirty="0"/>
        </a:p>
      </dsp:txBody>
      <dsp:txXfrm>
        <a:off x="4664488" y="2603577"/>
        <a:ext cx="1452094" cy="704140"/>
      </dsp:txXfrm>
    </dsp:sp>
    <dsp:sp modelId="{FCEE8438-E482-4271-AE4F-296D704032CB}">
      <dsp:nvSpPr>
        <dsp:cNvPr id="0" name=""/>
        <dsp:cNvSpPr/>
      </dsp:nvSpPr>
      <dsp:spPr>
        <a:xfrm rot="3310531">
          <a:off x="3819498" y="3369659"/>
          <a:ext cx="1047803" cy="32124"/>
        </a:xfrm>
        <a:custGeom>
          <a:avLst/>
          <a:gdLst/>
          <a:ahLst/>
          <a:cxnLst/>
          <a:rect l="0" t="0" r="0" b="0"/>
          <a:pathLst>
            <a:path>
              <a:moveTo>
                <a:pt x="0" y="16062"/>
              </a:moveTo>
              <a:lnTo>
                <a:pt x="104780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17204" y="3359526"/>
        <a:ext cx="52390" cy="52390"/>
      </dsp:txXfrm>
    </dsp:sp>
    <dsp:sp modelId="{F3071615-49B7-47DB-BF11-0BFB8DA6C95C}">
      <dsp:nvSpPr>
        <dsp:cNvPr id="0" name=""/>
        <dsp:cNvSpPr/>
      </dsp:nvSpPr>
      <dsp:spPr>
        <a:xfrm>
          <a:off x="4642581" y="3441817"/>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Experiencia</a:t>
          </a:r>
          <a:endParaRPr lang="es-ES" sz="1100" kern="1200" dirty="0"/>
        </a:p>
      </dsp:txBody>
      <dsp:txXfrm>
        <a:off x="4664488" y="3463724"/>
        <a:ext cx="1452094" cy="70414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12D85-1090-4C84-8F4F-38545B24D1C2}">
      <dsp:nvSpPr>
        <dsp:cNvPr id="0" name=""/>
        <dsp:cNvSpPr/>
      </dsp:nvSpPr>
      <dsp:spPr>
        <a:xfrm>
          <a:off x="2548309" y="1227"/>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Tiempo suficiente</a:t>
          </a:r>
          <a:endParaRPr lang="es-ES" sz="1100" kern="1200" dirty="0"/>
        </a:p>
      </dsp:txBody>
      <dsp:txXfrm>
        <a:off x="2570216" y="23134"/>
        <a:ext cx="1452094" cy="704140"/>
      </dsp:txXfrm>
    </dsp:sp>
    <dsp:sp modelId="{B3358F97-E78D-432A-A06E-1EB0D0FD6354}">
      <dsp:nvSpPr>
        <dsp:cNvPr id="0" name=""/>
        <dsp:cNvSpPr/>
      </dsp:nvSpPr>
      <dsp:spPr>
        <a:xfrm>
          <a:off x="2548309" y="861375"/>
          <a:ext cx="1495908" cy="747954"/>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Objetividad</a:t>
          </a:r>
          <a:endParaRPr lang="es-ES" sz="1100" kern="1200" dirty="0"/>
        </a:p>
      </dsp:txBody>
      <dsp:txXfrm>
        <a:off x="2570216" y="883282"/>
        <a:ext cx="1452094" cy="704140"/>
      </dsp:txXfrm>
    </dsp:sp>
    <dsp:sp modelId="{3CD2A272-80FD-4535-9F85-925F72BD5F26}">
      <dsp:nvSpPr>
        <dsp:cNvPr id="0" name=""/>
        <dsp:cNvSpPr/>
      </dsp:nvSpPr>
      <dsp:spPr>
        <a:xfrm>
          <a:off x="2548309" y="1721522"/>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Cumple con los requisitos de ley</a:t>
          </a:r>
          <a:endParaRPr lang="es-ES" sz="1100" kern="1200" dirty="0"/>
        </a:p>
      </dsp:txBody>
      <dsp:txXfrm>
        <a:off x="2570216" y="1743429"/>
        <a:ext cx="1452094" cy="704140"/>
      </dsp:txXfrm>
    </dsp:sp>
    <dsp:sp modelId="{B4CF34CF-642C-476C-906B-8C42CCC75A23}">
      <dsp:nvSpPr>
        <dsp:cNvPr id="0" name=""/>
        <dsp:cNvSpPr/>
      </dsp:nvSpPr>
      <dsp:spPr>
        <a:xfrm>
          <a:off x="2548309" y="2581670"/>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Autoridad adecuada</a:t>
          </a:r>
          <a:endParaRPr lang="es-ES" sz="1100" kern="1200" dirty="0"/>
        </a:p>
      </dsp:txBody>
      <dsp:txXfrm>
        <a:off x="2570216" y="2603577"/>
        <a:ext cx="1452094" cy="704140"/>
      </dsp:txXfrm>
    </dsp:sp>
    <dsp:sp modelId="{193FC3BB-7D5C-4119-BFA4-3D92DE538183}">
      <dsp:nvSpPr>
        <dsp:cNvPr id="0" name=""/>
        <dsp:cNvSpPr/>
      </dsp:nvSpPr>
      <dsp:spPr>
        <a:xfrm rot="18289469">
          <a:off x="3819498" y="2509511"/>
          <a:ext cx="1047803" cy="32124"/>
        </a:xfrm>
        <a:custGeom>
          <a:avLst/>
          <a:gdLst/>
          <a:ahLst/>
          <a:cxnLst/>
          <a:rect l="0" t="0" r="0" b="0"/>
          <a:pathLst>
            <a:path>
              <a:moveTo>
                <a:pt x="0" y="16062"/>
              </a:moveTo>
              <a:lnTo>
                <a:pt x="104780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17204" y="2499378"/>
        <a:ext cx="52390" cy="52390"/>
      </dsp:txXfrm>
    </dsp:sp>
    <dsp:sp modelId="{12915855-AA6A-44F9-8961-033EB269A2BA}">
      <dsp:nvSpPr>
        <dsp:cNvPr id="0" name=""/>
        <dsp:cNvSpPr/>
      </dsp:nvSpPr>
      <dsp:spPr>
        <a:xfrm>
          <a:off x="4642581" y="1721522"/>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Competencia técnica</a:t>
          </a:r>
          <a:endParaRPr lang="es-ES" sz="1100" kern="1200" dirty="0"/>
        </a:p>
      </dsp:txBody>
      <dsp:txXfrm>
        <a:off x="4664488" y="1743429"/>
        <a:ext cx="1452094" cy="704140"/>
      </dsp:txXfrm>
    </dsp:sp>
    <dsp:sp modelId="{793272E0-7B2F-450F-94C0-B73A03FC030A}">
      <dsp:nvSpPr>
        <dsp:cNvPr id="0" name=""/>
        <dsp:cNvSpPr/>
      </dsp:nvSpPr>
      <dsp:spPr>
        <a:xfrm>
          <a:off x="4044218" y="2939585"/>
          <a:ext cx="598363" cy="32124"/>
        </a:xfrm>
        <a:custGeom>
          <a:avLst/>
          <a:gdLst/>
          <a:ahLst/>
          <a:cxnLst/>
          <a:rect l="0" t="0" r="0" b="0"/>
          <a:pathLst>
            <a:path>
              <a:moveTo>
                <a:pt x="0" y="16062"/>
              </a:moveTo>
              <a:lnTo>
                <a:pt x="59836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28440" y="2940688"/>
        <a:ext cx="29918" cy="29918"/>
      </dsp:txXfrm>
    </dsp:sp>
    <dsp:sp modelId="{D1A6113E-5D3E-4D08-A2E1-12455E909D96}">
      <dsp:nvSpPr>
        <dsp:cNvPr id="0" name=""/>
        <dsp:cNvSpPr/>
      </dsp:nvSpPr>
      <dsp:spPr>
        <a:xfrm>
          <a:off x="4642581" y="2581670"/>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Conocimiento suficiente de la industria de la entidad</a:t>
          </a:r>
          <a:endParaRPr lang="es-ES" sz="1100" kern="1200" dirty="0"/>
        </a:p>
      </dsp:txBody>
      <dsp:txXfrm>
        <a:off x="4664488" y="2603577"/>
        <a:ext cx="1452094" cy="704140"/>
      </dsp:txXfrm>
    </dsp:sp>
    <dsp:sp modelId="{FCEE8438-E482-4271-AE4F-296D704032CB}">
      <dsp:nvSpPr>
        <dsp:cNvPr id="0" name=""/>
        <dsp:cNvSpPr/>
      </dsp:nvSpPr>
      <dsp:spPr>
        <a:xfrm rot="3310531">
          <a:off x="3819498" y="3369659"/>
          <a:ext cx="1047803" cy="32124"/>
        </a:xfrm>
        <a:custGeom>
          <a:avLst/>
          <a:gdLst/>
          <a:ahLst/>
          <a:cxnLst/>
          <a:rect l="0" t="0" r="0" b="0"/>
          <a:pathLst>
            <a:path>
              <a:moveTo>
                <a:pt x="0" y="16062"/>
              </a:moveTo>
              <a:lnTo>
                <a:pt x="104780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17204" y="3359526"/>
        <a:ext cx="52390" cy="52390"/>
      </dsp:txXfrm>
    </dsp:sp>
    <dsp:sp modelId="{F3071615-49B7-47DB-BF11-0BFB8DA6C95C}">
      <dsp:nvSpPr>
        <dsp:cNvPr id="0" name=""/>
        <dsp:cNvSpPr/>
      </dsp:nvSpPr>
      <dsp:spPr>
        <a:xfrm>
          <a:off x="4642581" y="3441817"/>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Experiencia</a:t>
          </a:r>
          <a:endParaRPr lang="es-ES" sz="1100" kern="1200" dirty="0"/>
        </a:p>
      </dsp:txBody>
      <dsp:txXfrm>
        <a:off x="4664488" y="3463724"/>
        <a:ext cx="1452094" cy="70414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12D85-1090-4C84-8F4F-38545B24D1C2}">
      <dsp:nvSpPr>
        <dsp:cNvPr id="0" name=""/>
        <dsp:cNvSpPr/>
      </dsp:nvSpPr>
      <dsp:spPr>
        <a:xfrm>
          <a:off x="2548309" y="1227"/>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Tiempo suficiente</a:t>
          </a:r>
          <a:endParaRPr lang="es-ES" sz="1100" kern="1200" dirty="0"/>
        </a:p>
      </dsp:txBody>
      <dsp:txXfrm>
        <a:off x="2570216" y="23134"/>
        <a:ext cx="1452094" cy="704140"/>
      </dsp:txXfrm>
    </dsp:sp>
    <dsp:sp modelId="{B3358F97-E78D-432A-A06E-1EB0D0FD6354}">
      <dsp:nvSpPr>
        <dsp:cNvPr id="0" name=""/>
        <dsp:cNvSpPr/>
      </dsp:nvSpPr>
      <dsp:spPr>
        <a:xfrm>
          <a:off x="2548309" y="861375"/>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Objetividad</a:t>
          </a:r>
          <a:endParaRPr lang="es-ES" sz="1100" kern="1200" dirty="0"/>
        </a:p>
      </dsp:txBody>
      <dsp:txXfrm>
        <a:off x="2570216" y="883282"/>
        <a:ext cx="1452094" cy="704140"/>
      </dsp:txXfrm>
    </dsp:sp>
    <dsp:sp modelId="{3CD2A272-80FD-4535-9F85-925F72BD5F26}">
      <dsp:nvSpPr>
        <dsp:cNvPr id="0" name=""/>
        <dsp:cNvSpPr/>
      </dsp:nvSpPr>
      <dsp:spPr>
        <a:xfrm>
          <a:off x="2548309" y="1721522"/>
          <a:ext cx="1495908" cy="747954"/>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Cumple con los requisitos de ley</a:t>
          </a:r>
          <a:endParaRPr lang="es-ES" sz="1100" kern="1200" dirty="0"/>
        </a:p>
      </dsp:txBody>
      <dsp:txXfrm>
        <a:off x="2570216" y="1743429"/>
        <a:ext cx="1452094" cy="704140"/>
      </dsp:txXfrm>
    </dsp:sp>
    <dsp:sp modelId="{B4CF34CF-642C-476C-906B-8C42CCC75A23}">
      <dsp:nvSpPr>
        <dsp:cNvPr id="0" name=""/>
        <dsp:cNvSpPr/>
      </dsp:nvSpPr>
      <dsp:spPr>
        <a:xfrm>
          <a:off x="2548309" y="2581670"/>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Autoridad adecuada</a:t>
          </a:r>
          <a:endParaRPr lang="es-ES" sz="1100" kern="1200" dirty="0"/>
        </a:p>
      </dsp:txBody>
      <dsp:txXfrm>
        <a:off x="2570216" y="2603577"/>
        <a:ext cx="1452094" cy="704140"/>
      </dsp:txXfrm>
    </dsp:sp>
    <dsp:sp modelId="{193FC3BB-7D5C-4119-BFA4-3D92DE538183}">
      <dsp:nvSpPr>
        <dsp:cNvPr id="0" name=""/>
        <dsp:cNvSpPr/>
      </dsp:nvSpPr>
      <dsp:spPr>
        <a:xfrm rot="18289469">
          <a:off x="3819498" y="2509511"/>
          <a:ext cx="1047803" cy="32124"/>
        </a:xfrm>
        <a:custGeom>
          <a:avLst/>
          <a:gdLst/>
          <a:ahLst/>
          <a:cxnLst/>
          <a:rect l="0" t="0" r="0" b="0"/>
          <a:pathLst>
            <a:path>
              <a:moveTo>
                <a:pt x="0" y="16062"/>
              </a:moveTo>
              <a:lnTo>
                <a:pt x="104780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17204" y="2499378"/>
        <a:ext cx="52390" cy="52390"/>
      </dsp:txXfrm>
    </dsp:sp>
    <dsp:sp modelId="{12915855-AA6A-44F9-8961-033EB269A2BA}">
      <dsp:nvSpPr>
        <dsp:cNvPr id="0" name=""/>
        <dsp:cNvSpPr/>
      </dsp:nvSpPr>
      <dsp:spPr>
        <a:xfrm>
          <a:off x="4642581" y="1721522"/>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Competencia técnica</a:t>
          </a:r>
          <a:endParaRPr lang="es-ES" sz="1100" kern="1200" dirty="0"/>
        </a:p>
      </dsp:txBody>
      <dsp:txXfrm>
        <a:off x="4664488" y="1743429"/>
        <a:ext cx="1452094" cy="704140"/>
      </dsp:txXfrm>
    </dsp:sp>
    <dsp:sp modelId="{793272E0-7B2F-450F-94C0-B73A03FC030A}">
      <dsp:nvSpPr>
        <dsp:cNvPr id="0" name=""/>
        <dsp:cNvSpPr/>
      </dsp:nvSpPr>
      <dsp:spPr>
        <a:xfrm>
          <a:off x="4044218" y="2939585"/>
          <a:ext cx="598363" cy="32124"/>
        </a:xfrm>
        <a:custGeom>
          <a:avLst/>
          <a:gdLst/>
          <a:ahLst/>
          <a:cxnLst/>
          <a:rect l="0" t="0" r="0" b="0"/>
          <a:pathLst>
            <a:path>
              <a:moveTo>
                <a:pt x="0" y="16062"/>
              </a:moveTo>
              <a:lnTo>
                <a:pt x="59836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28440" y="2940688"/>
        <a:ext cx="29918" cy="29918"/>
      </dsp:txXfrm>
    </dsp:sp>
    <dsp:sp modelId="{D1A6113E-5D3E-4D08-A2E1-12455E909D96}">
      <dsp:nvSpPr>
        <dsp:cNvPr id="0" name=""/>
        <dsp:cNvSpPr/>
      </dsp:nvSpPr>
      <dsp:spPr>
        <a:xfrm>
          <a:off x="4642581" y="2581670"/>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Conocimiento suficiente de la industria de la entidad</a:t>
          </a:r>
          <a:endParaRPr lang="es-ES" sz="1100" kern="1200" dirty="0"/>
        </a:p>
      </dsp:txBody>
      <dsp:txXfrm>
        <a:off x="4664488" y="2603577"/>
        <a:ext cx="1452094" cy="704140"/>
      </dsp:txXfrm>
    </dsp:sp>
    <dsp:sp modelId="{FCEE8438-E482-4271-AE4F-296D704032CB}">
      <dsp:nvSpPr>
        <dsp:cNvPr id="0" name=""/>
        <dsp:cNvSpPr/>
      </dsp:nvSpPr>
      <dsp:spPr>
        <a:xfrm rot="3310531">
          <a:off x="3819498" y="3369659"/>
          <a:ext cx="1047803" cy="32124"/>
        </a:xfrm>
        <a:custGeom>
          <a:avLst/>
          <a:gdLst/>
          <a:ahLst/>
          <a:cxnLst/>
          <a:rect l="0" t="0" r="0" b="0"/>
          <a:pathLst>
            <a:path>
              <a:moveTo>
                <a:pt x="0" y="16062"/>
              </a:moveTo>
              <a:lnTo>
                <a:pt x="104780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17204" y="3359526"/>
        <a:ext cx="52390" cy="52390"/>
      </dsp:txXfrm>
    </dsp:sp>
    <dsp:sp modelId="{F3071615-49B7-47DB-BF11-0BFB8DA6C95C}">
      <dsp:nvSpPr>
        <dsp:cNvPr id="0" name=""/>
        <dsp:cNvSpPr/>
      </dsp:nvSpPr>
      <dsp:spPr>
        <a:xfrm>
          <a:off x="4642581" y="3441817"/>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Experiencia</a:t>
          </a:r>
          <a:endParaRPr lang="es-ES" sz="1100" kern="1200" dirty="0"/>
        </a:p>
      </dsp:txBody>
      <dsp:txXfrm>
        <a:off x="4664488" y="3463724"/>
        <a:ext cx="1452094" cy="70414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12D85-1090-4C84-8F4F-38545B24D1C2}">
      <dsp:nvSpPr>
        <dsp:cNvPr id="0" name=""/>
        <dsp:cNvSpPr/>
      </dsp:nvSpPr>
      <dsp:spPr>
        <a:xfrm>
          <a:off x="2548309" y="1227"/>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Tiempo suficiente</a:t>
          </a:r>
          <a:endParaRPr lang="es-ES" sz="1100" kern="1200" dirty="0"/>
        </a:p>
      </dsp:txBody>
      <dsp:txXfrm>
        <a:off x="2570216" y="23134"/>
        <a:ext cx="1452094" cy="704140"/>
      </dsp:txXfrm>
    </dsp:sp>
    <dsp:sp modelId="{B3358F97-E78D-432A-A06E-1EB0D0FD6354}">
      <dsp:nvSpPr>
        <dsp:cNvPr id="0" name=""/>
        <dsp:cNvSpPr/>
      </dsp:nvSpPr>
      <dsp:spPr>
        <a:xfrm>
          <a:off x="2548309" y="861375"/>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Objetividad</a:t>
          </a:r>
          <a:endParaRPr lang="es-ES" sz="1100" kern="1200" dirty="0"/>
        </a:p>
      </dsp:txBody>
      <dsp:txXfrm>
        <a:off x="2570216" y="883282"/>
        <a:ext cx="1452094" cy="704140"/>
      </dsp:txXfrm>
    </dsp:sp>
    <dsp:sp modelId="{3CD2A272-80FD-4535-9F85-925F72BD5F26}">
      <dsp:nvSpPr>
        <dsp:cNvPr id="0" name=""/>
        <dsp:cNvSpPr/>
      </dsp:nvSpPr>
      <dsp:spPr>
        <a:xfrm>
          <a:off x="2548309" y="1721522"/>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Cumple con los requisitos de ley</a:t>
          </a:r>
          <a:endParaRPr lang="es-ES" sz="1100" kern="1200" dirty="0"/>
        </a:p>
      </dsp:txBody>
      <dsp:txXfrm>
        <a:off x="2570216" y="1743429"/>
        <a:ext cx="1452094" cy="704140"/>
      </dsp:txXfrm>
    </dsp:sp>
    <dsp:sp modelId="{B4CF34CF-642C-476C-906B-8C42CCC75A23}">
      <dsp:nvSpPr>
        <dsp:cNvPr id="0" name=""/>
        <dsp:cNvSpPr/>
      </dsp:nvSpPr>
      <dsp:spPr>
        <a:xfrm>
          <a:off x="2548309" y="2581670"/>
          <a:ext cx="1495908" cy="747954"/>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Autoridad adecuada</a:t>
          </a:r>
          <a:endParaRPr lang="es-ES" sz="1100" kern="1200" dirty="0"/>
        </a:p>
      </dsp:txBody>
      <dsp:txXfrm>
        <a:off x="2570216" y="2603577"/>
        <a:ext cx="1452094" cy="704140"/>
      </dsp:txXfrm>
    </dsp:sp>
    <dsp:sp modelId="{193FC3BB-7D5C-4119-BFA4-3D92DE538183}">
      <dsp:nvSpPr>
        <dsp:cNvPr id="0" name=""/>
        <dsp:cNvSpPr/>
      </dsp:nvSpPr>
      <dsp:spPr>
        <a:xfrm rot="18289469">
          <a:off x="3819498" y="2509511"/>
          <a:ext cx="1047803" cy="32124"/>
        </a:xfrm>
        <a:custGeom>
          <a:avLst/>
          <a:gdLst/>
          <a:ahLst/>
          <a:cxnLst/>
          <a:rect l="0" t="0" r="0" b="0"/>
          <a:pathLst>
            <a:path>
              <a:moveTo>
                <a:pt x="0" y="16062"/>
              </a:moveTo>
              <a:lnTo>
                <a:pt x="104780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17204" y="2499378"/>
        <a:ext cx="52390" cy="52390"/>
      </dsp:txXfrm>
    </dsp:sp>
    <dsp:sp modelId="{12915855-AA6A-44F9-8961-033EB269A2BA}">
      <dsp:nvSpPr>
        <dsp:cNvPr id="0" name=""/>
        <dsp:cNvSpPr/>
      </dsp:nvSpPr>
      <dsp:spPr>
        <a:xfrm>
          <a:off x="4642581" y="1721522"/>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Competencia técnica</a:t>
          </a:r>
          <a:endParaRPr lang="es-ES" sz="1100" kern="1200" dirty="0"/>
        </a:p>
      </dsp:txBody>
      <dsp:txXfrm>
        <a:off x="4664488" y="1743429"/>
        <a:ext cx="1452094" cy="704140"/>
      </dsp:txXfrm>
    </dsp:sp>
    <dsp:sp modelId="{793272E0-7B2F-450F-94C0-B73A03FC030A}">
      <dsp:nvSpPr>
        <dsp:cNvPr id="0" name=""/>
        <dsp:cNvSpPr/>
      </dsp:nvSpPr>
      <dsp:spPr>
        <a:xfrm>
          <a:off x="4044218" y="2939585"/>
          <a:ext cx="598363" cy="32124"/>
        </a:xfrm>
        <a:custGeom>
          <a:avLst/>
          <a:gdLst/>
          <a:ahLst/>
          <a:cxnLst/>
          <a:rect l="0" t="0" r="0" b="0"/>
          <a:pathLst>
            <a:path>
              <a:moveTo>
                <a:pt x="0" y="16062"/>
              </a:moveTo>
              <a:lnTo>
                <a:pt x="59836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28440" y="2940688"/>
        <a:ext cx="29918" cy="29918"/>
      </dsp:txXfrm>
    </dsp:sp>
    <dsp:sp modelId="{D1A6113E-5D3E-4D08-A2E1-12455E909D96}">
      <dsp:nvSpPr>
        <dsp:cNvPr id="0" name=""/>
        <dsp:cNvSpPr/>
      </dsp:nvSpPr>
      <dsp:spPr>
        <a:xfrm>
          <a:off x="4642581" y="2581670"/>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Conocimiento suficiente de la industria de la entidad</a:t>
          </a:r>
          <a:endParaRPr lang="es-ES" sz="1100" kern="1200" dirty="0"/>
        </a:p>
      </dsp:txBody>
      <dsp:txXfrm>
        <a:off x="4664488" y="2603577"/>
        <a:ext cx="1452094" cy="704140"/>
      </dsp:txXfrm>
    </dsp:sp>
    <dsp:sp modelId="{FCEE8438-E482-4271-AE4F-296D704032CB}">
      <dsp:nvSpPr>
        <dsp:cNvPr id="0" name=""/>
        <dsp:cNvSpPr/>
      </dsp:nvSpPr>
      <dsp:spPr>
        <a:xfrm rot="3310531">
          <a:off x="3819498" y="3369659"/>
          <a:ext cx="1047803" cy="32124"/>
        </a:xfrm>
        <a:custGeom>
          <a:avLst/>
          <a:gdLst/>
          <a:ahLst/>
          <a:cxnLst/>
          <a:rect l="0" t="0" r="0" b="0"/>
          <a:pathLst>
            <a:path>
              <a:moveTo>
                <a:pt x="0" y="16062"/>
              </a:moveTo>
              <a:lnTo>
                <a:pt x="1047803"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317204" y="3359526"/>
        <a:ext cx="52390" cy="52390"/>
      </dsp:txXfrm>
    </dsp:sp>
    <dsp:sp modelId="{F3071615-49B7-47DB-BF11-0BFB8DA6C95C}">
      <dsp:nvSpPr>
        <dsp:cNvPr id="0" name=""/>
        <dsp:cNvSpPr/>
      </dsp:nvSpPr>
      <dsp:spPr>
        <a:xfrm>
          <a:off x="4642581" y="3441817"/>
          <a:ext cx="1495908" cy="747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O" sz="1100" kern="1200" dirty="0" smtClean="0"/>
            <a:t>Experiencia</a:t>
          </a:r>
          <a:endParaRPr lang="es-ES" sz="1100" kern="1200" dirty="0"/>
        </a:p>
      </dsp:txBody>
      <dsp:txXfrm>
        <a:off x="4664488" y="3463724"/>
        <a:ext cx="1452094" cy="70414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F4FF7-9D9C-40DD-A91F-C0F6AE4A4FC9}">
      <dsp:nvSpPr>
        <dsp:cNvPr id="0" name=""/>
        <dsp:cNvSpPr/>
      </dsp:nvSpPr>
      <dsp:spPr>
        <a:xfrm>
          <a:off x="0" y="738187"/>
          <a:ext cx="2714624" cy="217170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F31F49-25A5-4629-B237-85AFE6AAC24B}">
      <dsp:nvSpPr>
        <dsp:cNvPr id="0" name=""/>
        <dsp:cNvSpPr/>
      </dsp:nvSpPr>
      <dsp:spPr>
        <a:xfrm>
          <a:off x="244316" y="2692717"/>
          <a:ext cx="2416016" cy="760094"/>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Procedimientos</a:t>
          </a:r>
          <a:endParaRPr lang="es-ES" sz="2500" kern="1200" dirty="0"/>
        </a:p>
      </dsp:txBody>
      <dsp:txXfrm>
        <a:off x="244316" y="2692717"/>
        <a:ext cx="2416016" cy="760094"/>
      </dsp:txXfrm>
    </dsp:sp>
    <dsp:sp modelId="{FECC9A31-DC53-4B4C-AAFA-8CB463B913B5}">
      <dsp:nvSpPr>
        <dsp:cNvPr id="0" name=""/>
        <dsp:cNvSpPr/>
      </dsp:nvSpPr>
      <dsp:spPr>
        <a:xfrm>
          <a:off x="2986087" y="738187"/>
          <a:ext cx="2714624" cy="217170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24DDDE-4051-49BC-87F5-3802E73A97FD}">
      <dsp:nvSpPr>
        <dsp:cNvPr id="0" name=""/>
        <dsp:cNvSpPr/>
      </dsp:nvSpPr>
      <dsp:spPr>
        <a:xfrm>
          <a:off x="3230403" y="2692717"/>
          <a:ext cx="2416016" cy="760094"/>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Fechas</a:t>
          </a:r>
          <a:endParaRPr lang="es-ES" sz="2500" kern="1200" dirty="0"/>
        </a:p>
      </dsp:txBody>
      <dsp:txXfrm>
        <a:off x="3230403" y="2692717"/>
        <a:ext cx="2416016" cy="760094"/>
      </dsp:txXfrm>
    </dsp:sp>
    <dsp:sp modelId="{A3DC65F8-37B3-4894-B327-D32D9B809FED}">
      <dsp:nvSpPr>
        <dsp:cNvPr id="0" name=""/>
        <dsp:cNvSpPr/>
      </dsp:nvSpPr>
      <dsp:spPr>
        <a:xfrm>
          <a:off x="5972175" y="738187"/>
          <a:ext cx="2714624" cy="217170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B5B3E5-BE3B-4640-BC4C-8F4113497843}">
      <dsp:nvSpPr>
        <dsp:cNvPr id="0" name=""/>
        <dsp:cNvSpPr/>
      </dsp:nvSpPr>
      <dsp:spPr>
        <a:xfrm>
          <a:off x="6216491" y="2692717"/>
          <a:ext cx="2416016" cy="760094"/>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Informes</a:t>
          </a:r>
          <a:endParaRPr lang="es-ES" sz="2500" kern="1200" dirty="0"/>
        </a:p>
      </dsp:txBody>
      <dsp:txXfrm>
        <a:off x="6216491" y="2692717"/>
        <a:ext cx="2416016" cy="760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24294-03F7-4759-977D-88B9AB581FC2}">
      <dsp:nvSpPr>
        <dsp:cNvPr id="0" name=""/>
        <dsp:cNvSpPr/>
      </dsp:nvSpPr>
      <dsp:spPr>
        <a:xfrm>
          <a:off x="1882015" y="2222993"/>
          <a:ext cx="565545" cy="91440"/>
        </a:xfrm>
        <a:custGeom>
          <a:avLst/>
          <a:gdLst/>
          <a:ahLst/>
          <a:cxnLst/>
          <a:rect l="0" t="0" r="0" b="0"/>
          <a:pathLst>
            <a:path>
              <a:moveTo>
                <a:pt x="0" y="45720"/>
              </a:moveTo>
              <a:lnTo>
                <a:pt x="565545"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150648" y="2254575"/>
        <a:ext cx="28277" cy="28277"/>
      </dsp:txXfrm>
    </dsp:sp>
    <dsp:sp modelId="{773D4EF5-42CF-4DDB-AD6A-7CB1970665E9}">
      <dsp:nvSpPr>
        <dsp:cNvPr id="0" name=""/>
        <dsp:cNvSpPr/>
      </dsp:nvSpPr>
      <dsp:spPr>
        <a:xfrm rot="16200000">
          <a:off x="-817754" y="1837658"/>
          <a:ext cx="4537428" cy="862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s-ES" sz="2600" kern="1200" dirty="0" smtClean="0"/>
            <a:t>Control de Calidad a nivel de firma ISQC 1 (NICC1)</a:t>
          </a:r>
          <a:endParaRPr lang="es-ES" sz="2600" kern="1200" dirty="0"/>
        </a:p>
      </dsp:txBody>
      <dsp:txXfrm>
        <a:off x="-817754" y="1837658"/>
        <a:ext cx="4537428" cy="862111"/>
      </dsp:txXfrm>
    </dsp:sp>
    <dsp:sp modelId="{F2607B0D-6FFA-4D9B-B342-5CB405F91E2B}">
      <dsp:nvSpPr>
        <dsp:cNvPr id="0" name=""/>
        <dsp:cNvSpPr/>
      </dsp:nvSpPr>
      <dsp:spPr>
        <a:xfrm>
          <a:off x="2447560" y="1837658"/>
          <a:ext cx="2827725" cy="8621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kern="1200" dirty="0" smtClean="0"/>
            <a:t>Control de calidad a nivel de cada servicio (NIA220) </a:t>
          </a:r>
          <a:endParaRPr lang="es-ES" sz="1900" kern="1200" dirty="0"/>
        </a:p>
      </dsp:txBody>
      <dsp:txXfrm>
        <a:off x="2447560" y="1837658"/>
        <a:ext cx="2827725" cy="86211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F4FF7-9D9C-40DD-A91F-C0F6AE4A4FC9}">
      <dsp:nvSpPr>
        <dsp:cNvPr id="0" name=""/>
        <dsp:cNvSpPr/>
      </dsp:nvSpPr>
      <dsp:spPr>
        <a:xfrm>
          <a:off x="72019" y="0"/>
          <a:ext cx="2175526" cy="174042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F31F49-25A5-4629-B237-85AFE6AAC24B}">
      <dsp:nvSpPr>
        <dsp:cNvPr id="0" name=""/>
        <dsp:cNvSpPr/>
      </dsp:nvSpPr>
      <dsp:spPr>
        <a:xfrm>
          <a:off x="428684" y="1567116"/>
          <a:ext cx="1936218" cy="609147"/>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Procedimientos</a:t>
          </a:r>
          <a:endParaRPr lang="es-ES" sz="2000" kern="1200" dirty="0"/>
        </a:p>
      </dsp:txBody>
      <dsp:txXfrm>
        <a:off x="428684" y="1567116"/>
        <a:ext cx="1936218" cy="60914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6EEDA-FBF2-439A-87A3-F2C5B15D7E7D}">
      <dsp:nvSpPr>
        <dsp:cNvPr id="0" name=""/>
        <dsp:cNvSpPr/>
      </dsp:nvSpPr>
      <dsp:spPr>
        <a:xfrm>
          <a:off x="3455056" y="707"/>
          <a:ext cx="2234902" cy="223490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dirty="0" smtClean="0"/>
            <a:t>Una discusión de los juicios significativos con el socio del trabajo</a:t>
          </a:r>
          <a:endParaRPr lang="es-ES" sz="900" kern="1200" dirty="0"/>
        </a:p>
      </dsp:txBody>
      <dsp:txXfrm>
        <a:off x="3782350" y="328001"/>
        <a:ext cx="1580314" cy="1580314"/>
      </dsp:txXfrm>
    </dsp:sp>
    <dsp:sp modelId="{98B3458E-C4AE-47E1-A858-E1AEDAE881F1}">
      <dsp:nvSpPr>
        <dsp:cNvPr id="0" name=""/>
        <dsp:cNvSpPr/>
      </dsp:nvSpPr>
      <dsp:spPr>
        <a:xfrm rot="3600000">
          <a:off x="5106048" y="2178904"/>
          <a:ext cx="593245" cy="75427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kern="1200"/>
        </a:p>
      </dsp:txBody>
      <dsp:txXfrm>
        <a:off x="5150541" y="2252695"/>
        <a:ext cx="415272" cy="452567"/>
      </dsp:txXfrm>
    </dsp:sp>
    <dsp:sp modelId="{A615D14F-F055-4439-B3F0-02214D109933}">
      <dsp:nvSpPr>
        <dsp:cNvPr id="0" name=""/>
        <dsp:cNvSpPr/>
      </dsp:nvSpPr>
      <dsp:spPr>
        <a:xfrm>
          <a:off x="5132173" y="2905559"/>
          <a:ext cx="2234902" cy="223490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dirty="0" smtClean="0"/>
            <a:t>Una revisión de los estados financieros u otra información de la materia</a:t>
          </a:r>
          <a:endParaRPr lang="es-ES" sz="900" kern="1200" dirty="0"/>
        </a:p>
      </dsp:txBody>
      <dsp:txXfrm>
        <a:off x="5459467" y="3232853"/>
        <a:ext cx="1580314" cy="1580314"/>
      </dsp:txXfrm>
    </dsp:sp>
    <dsp:sp modelId="{183EECCD-FD6D-40C6-8383-0C578900F608}">
      <dsp:nvSpPr>
        <dsp:cNvPr id="0" name=""/>
        <dsp:cNvSpPr/>
      </dsp:nvSpPr>
      <dsp:spPr>
        <a:xfrm rot="10800000">
          <a:off x="4292675" y="3645870"/>
          <a:ext cx="593245" cy="75427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kern="1200"/>
        </a:p>
      </dsp:txBody>
      <dsp:txXfrm rot="10800000">
        <a:off x="4470648" y="3796726"/>
        <a:ext cx="415272" cy="452567"/>
      </dsp:txXfrm>
    </dsp:sp>
    <dsp:sp modelId="{BAC518F3-9557-4869-9926-37AD3DA98B96}">
      <dsp:nvSpPr>
        <dsp:cNvPr id="0" name=""/>
        <dsp:cNvSpPr/>
      </dsp:nvSpPr>
      <dsp:spPr>
        <a:xfrm>
          <a:off x="1777939" y="2905559"/>
          <a:ext cx="2234902" cy="223490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400050">
            <a:lnSpc>
              <a:spcPct val="90000"/>
            </a:lnSpc>
            <a:spcBef>
              <a:spcPct val="0"/>
            </a:spcBef>
            <a:spcAft>
              <a:spcPct val="35000"/>
            </a:spcAft>
          </a:pPr>
          <a:r>
            <a:rPr lang="es-CO" sz="900" kern="1200" dirty="0" smtClean="0"/>
            <a:t>Procedimientos para evaluar juicios significativos hechos por el equipo de trabajo</a:t>
          </a:r>
          <a:endParaRPr lang="es-ES" sz="900" kern="1200" dirty="0"/>
        </a:p>
        <a:p>
          <a:pPr marL="57150" lvl="1" indent="-57150" algn="l" defTabSz="311150">
            <a:lnSpc>
              <a:spcPct val="90000"/>
            </a:lnSpc>
            <a:spcBef>
              <a:spcPct val="0"/>
            </a:spcBef>
            <a:spcAft>
              <a:spcPct val="15000"/>
            </a:spcAft>
            <a:buChar char="••"/>
          </a:pPr>
          <a:r>
            <a:rPr lang="es-CO" sz="700" kern="1200" dirty="0" smtClean="0"/>
            <a:t>La estrategia y plan para emprender el compromiso, si es aplicable;</a:t>
          </a:r>
          <a:endParaRPr lang="es-ES" sz="700" kern="1200" dirty="0"/>
        </a:p>
        <a:p>
          <a:pPr marL="57150" lvl="1" indent="-57150" algn="l" defTabSz="311150">
            <a:lnSpc>
              <a:spcPct val="90000"/>
            </a:lnSpc>
            <a:spcBef>
              <a:spcPct val="0"/>
            </a:spcBef>
            <a:spcAft>
              <a:spcPct val="15000"/>
            </a:spcAft>
            <a:buChar char="••"/>
          </a:pPr>
          <a:r>
            <a:rPr lang="es-CO" sz="700" kern="1200" dirty="0" smtClean="0"/>
            <a:t>La ejecución del compromiso; y</a:t>
          </a:r>
          <a:endParaRPr lang="es-ES" sz="700" kern="1200" dirty="0"/>
        </a:p>
        <a:p>
          <a:pPr marL="57150" lvl="1" indent="-57150" algn="l" defTabSz="311150">
            <a:lnSpc>
              <a:spcPct val="90000"/>
            </a:lnSpc>
            <a:spcBef>
              <a:spcPct val="0"/>
            </a:spcBef>
            <a:spcAft>
              <a:spcPct val="15000"/>
            </a:spcAft>
            <a:buChar char="••"/>
          </a:pPr>
          <a:r>
            <a:rPr lang="es-CO" sz="700" kern="1200" dirty="0" smtClean="0"/>
            <a:t>Las conclusiones generales alcanzadas por el equipo de trabajo y el informe de compromiso propuesto</a:t>
          </a:r>
          <a:r>
            <a:rPr lang="es-CO" sz="700" kern="1200" smtClean="0"/>
            <a:t>. </a:t>
          </a:r>
          <a:endParaRPr lang="es-ES" sz="700" kern="1200" dirty="0"/>
        </a:p>
      </dsp:txBody>
      <dsp:txXfrm>
        <a:off x="2105233" y="3232853"/>
        <a:ext cx="1580314" cy="1580314"/>
      </dsp:txXfrm>
    </dsp:sp>
    <dsp:sp modelId="{CC6036E5-704C-4251-8CDC-6C4C2BDD1FA3}">
      <dsp:nvSpPr>
        <dsp:cNvPr id="0" name=""/>
        <dsp:cNvSpPr/>
      </dsp:nvSpPr>
      <dsp:spPr>
        <a:xfrm rot="18000000">
          <a:off x="3428931" y="2207985"/>
          <a:ext cx="593245" cy="75427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kern="1200"/>
        </a:p>
      </dsp:txBody>
      <dsp:txXfrm>
        <a:off x="3473424" y="2435906"/>
        <a:ext cx="415272" cy="45256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F4FF7-9D9C-40DD-A91F-C0F6AE4A4FC9}">
      <dsp:nvSpPr>
        <dsp:cNvPr id="0" name=""/>
        <dsp:cNvSpPr/>
      </dsp:nvSpPr>
      <dsp:spPr>
        <a:xfrm>
          <a:off x="72019" y="0"/>
          <a:ext cx="2175526" cy="174042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1000" b="-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F31F49-25A5-4629-B237-85AFE6AAC24B}">
      <dsp:nvSpPr>
        <dsp:cNvPr id="0" name=""/>
        <dsp:cNvSpPr/>
      </dsp:nvSpPr>
      <dsp:spPr>
        <a:xfrm>
          <a:off x="428684" y="1567116"/>
          <a:ext cx="1936218" cy="609147"/>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Procedimientos</a:t>
          </a:r>
          <a:endParaRPr lang="es-ES" sz="2000" kern="1200" dirty="0"/>
        </a:p>
      </dsp:txBody>
      <dsp:txXfrm>
        <a:off x="428684" y="1567116"/>
        <a:ext cx="1936218" cy="60914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F4078-BB45-4B6B-A34E-6FCF78A8C676}">
      <dsp:nvSpPr>
        <dsp:cNvPr id="0" name=""/>
        <dsp:cNvSpPr/>
      </dsp:nvSpPr>
      <dsp:spPr>
        <a:xfrm>
          <a:off x="3393658" y="1111"/>
          <a:ext cx="2357699" cy="15325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Para las auditorías de los estados financieros, los procedimientos que se deben llevar a cabo como parte de la revisión del control de calidad del contrato incluirán una consideración de:</a:t>
          </a:r>
          <a:endParaRPr lang="es-ES" sz="1100" kern="1200" dirty="0"/>
        </a:p>
      </dsp:txBody>
      <dsp:txXfrm>
        <a:off x="3468469" y="75922"/>
        <a:ext cx="2208077" cy="1382882"/>
      </dsp:txXfrm>
    </dsp:sp>
    <dsp:sp modelId="{234B4C35-183F-4BC7-B642-ACA933003E95}">
      <dsp:nvSpPr>
        <dsp:cNvPr id="0" name=""/>
        <dsp:cNvSpPr/>
      </dsp:nvSpPr>
      <dsp:spPr>
        <a:xfrm>
          <a:off x="2527623" y="767363"/>
          <a:ext cx="4089769" cy="4089769"/>
        </a:xfrm>
        <a:custGeom>
          <a:avLst/>
          <a:gdLst/>
          <a:ahLst/>
          <a:cxnLst/>
          <a:rect l="0" t="0" r="0" b="0"/>
          <a:pathLst>
            <a:path>
              <a:moveTo>
                <a:pt x="3540576" y="650446"/>
              </a:moveTo>
              <a:arcTo wR="2044884" hR="2044884" stAng="19020390" swAng="2303279"/>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970F797-566C-4ED7-A5ED-BF8BF6F4B949}">
      <dsp:nvSpPr>
        <dsp:cNvPr id="0" name=""/>
        <dsp:cNvSpPr/>
      </dsp:nvSpPr>
      <dsp:spPr>
        <a:xfrm>
          <a:off x="5164580" y="3068438"/>
          <a:ext cx="2357699" cy="15325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(a) La evaluación del equipo de trabajo de la independencia de la empresa en relación con el compromiso específico; y</a:t>
          </a:r>
          <a:endParaRPr lang="es-ES" sz="1100" kern="1200" dirty="0" smtClean="0"/>
        </a:p>
      </dsp:txBody>
      <dsp:txXfrm>
        <a:off x="5239391" y="3143249"/>
        <a:ext cx="2208077" cy="1382882"/>
      </dsp:txXfrm>
    </dsp:sp>
    <dsp:sp modelId="{42CD7A6B-3134-4465-BFD8-38A3F77C6596}">
      <dsp:nvSpPr>
        <dsp:cNvPr id="0" name=""/>
        <dsp:cNvSpPr/>
      </dsp:nvSpPr>
      <dsp:spPr>
        <a:xfrm>
          <a:off x="2527623" y="767363"/>
          <a:ext cx="4089769" cy="4089769"/>
        </a:xfrm>
        <a:custGeom>
          <a:avLst/>
          <a:gdLst/>
          <a:ahLst/>
          <a:cxnLst/>
          <a:rect l="0" t="0" r="0" b="0"/>
          <a:pathLst>
            <a:path>
              <a:moveTo>
                <a:pt x="2672766" y="3990988"/>
              </a:moveTo>
              <a:arcTo wR="2044884" hR="2044884" stAng="4327108" swAng="2145784"/>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2112AAB-2DFA-43EB-BC59-EEB3208B162F}">
      <dsp:nvSpPr>
        <dsp:cNvPr id="0" name=""/>
        <dsp:cNvSpPr/>
      </dsp:nvSpPr>
      <dsp:spPr>
        <a:xfrm>
          <a:off x="1622736" y="3068438"/>
          <a:ext cx="2357699" cy="15325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dirty="0" smtClean="0"/>
            <a:t>b) si se han celebrado consultas apropiadas sobre cuestiones que entrañan diferencias de opinión u otros asuntos difíciles o contenciosos y las conclusiones derivadas de esas consultas.</a:t>
          </a:r>
          <a:endParaRPr lang="es-ES" sz="1100" kern="1200" dirty="0" smtClean="0"/>
        </a:p>
      </dsp:txBody>
      <dsp:txXfrm>
        <a:off x="1697547" y="3143249"/>
        <a:ext cx="2208077" cy="1382882"/>
      </dsp:txXfrm>
    </dsp:sp>
    <dsp:sp modelId="{91DFAED4-BFA9-4354-88A4-C73F6F35B102}">
      <dsp:nvSpPr>
        <dsp:cNvPr id="0" name=""/>
        <dsp:cNvSpPr/>
      </dsp:nvSpPr>
      <dsp:spPr>
        <a:xfrm>
          <a:off x="2527623" y="767363"/>
          <a:ext cx="4089769" cy="4089769"/>
        </a:xfrm>
        <a:custGeom>
          <a:avLst/>
          <a:gdLst/>
          <a:ahLst/>
          <a:cxnLst/>
          <a:rect l="0" t="0" r="0" b="0"/>
          <a:pathLst>
            <a:path>
              <a:moveTo>
                <a:pt x="6602" y="1880690"/>
              </a:moveTo>
              <a:arcTo wR="2044884" hR="2044884" stAng="11076332" swAng="2303279"/>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B3813-95A0-4E16-B27B-9A3D5D6F4ACC}">
      <dsp:nvSpPr>
        <dsp:cNvPr id="0" name=""/>
        <dsp:cNvSpPr/>
      </dsp:nvSpPr>
      <dsp:spPr>
        <a:xfrm>
          <a:off x="0" y="0"/>
          <a:ext cx="49685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475F9D-4C50-475C-A445-A77FF413D5CF}">
      <dsp:nvSpPr>
        <dsp:cNvPr id="0" name=""/>
        <dsp:cNvSpPr/>
      </dsp:nvSpPr>
      <dsp:spPr>
        <a:xfrm>
          <a:off x="0" y="0"/>
          <a:ext cx="993710" cy="248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CO" sz="1000" kern="1200" smtClean="0"/>
            <a:t>La empresa establece en sus políticas y procedimientos:</a:t>
          </a:r>
          <a:endParaRPr lang="es-ES" sz="1000" kern="1200"/>
        </a:p>
      </dsp:txBody>
      <dsp:txXfrm>
        <a:off x="0" y="0"/>
        <a:ext cx="993710" cy="2482647"/>
      </dsp:txXfrm>
    </dsp:sp>
    <dsp:sp modelId="{02F0E9AB-8906-4946-8EA0-30F5258A23E4}">
      <dsp:nvSpPr>
        <dsp:cNvPr id="0" name=""/>
        <dsp:cNvSpPr/>
      </dsp:nvSpPr>
      <dsp:spPr>
        <a:xfrm>
          <a:off x="1068238" y="38791"/>
          <a:ext cx="3900314" cy="77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CO" sz="1500" kern="1200" dirty="0" smtClean="0"/>
            <a:t>a) La naturaleza y el alcance de una revisión del control de la calidad del trabajo;</a:t>
          </a:r>
          <a:endParaRPr lang="es-ES" sz="1500" kern="1200" dirty="0"/>
        </a:p>
      </dsp:txBody>
      <dsp:txXfrm>
        <a:off x="1068238" y="38791"/>
        <a:ext cx="3900314" cy="775827"/>
      </dsp:txXfrm>
    </dsp:sp>
    <dsp:sp modelId="{023D0A23-79CE-4E72-9664-F859BFCF4036}">
      <dsp:nvSpPr>
        <dsp:cNvPr id="0" name=""/>
        <dsp:cNvSpPr/>
      </dsp:nvSpPr>
      <dsp:spPr>
        <a:xfrm>
          <a:off x="993710" y="814618"/>
          <a:ext cx="397484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A3F4E-E16C-4174-8AC0-CDEDAC1AFF18}">
      <dsp:nvSpPr>
        <dsp:cNvPr id="0" name=""/>
        <dsp:cNvSpPr/>
      </dsp:nvSpPr>
      <dsp:spPr>
        <a:xfrm>
          <a:off x="1068238" y="853410"/>
          <a:ext cx="3900314" cy="77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CO" sz="1500" kern="1200" dirty="0" smtClean="0"/>
            <a:t>(b) Criterios para la elegibilidad de los revisores de control de calidad del trabajo; y</a:t>
          </a:r>
          <a:endParaRPr lang="es-ES" sz="1500" kern="1200" dirty="0"/>
        </a:p>
      </dsp:txBody>
      <dsp:txXfrm>
        <a:off x="1068238" y="853410"/>
        <a:ext cx="3900314" cy="775827"/>
      </dsp:txXfrm>
    </dsp:sp>
    <dsp:sp modelId="{2E4EDC7D-A708-45AA-9E48-E0F28EC54010}">
      <dsp:nvSpPr>
        <dsp:cNvPr id="0" name=""/>
        <dsp:cNvSpPr/>
      </dsp:nvSpPr>
      <dsp:spPr>
        <a:xfrm>
          <a:off x="993710" y="1629237"/>
          <a:ext cx="397484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FC88D2-1CBE-4689-A4F9-079FA7D23307}">
      <dsp:nvSpPr>
        <dsp:cNvPr id="0" name=""/>
        <dsp:cNvSpPr/>
      </dsp:nvSpPr>
      <dsp:spPr>
        <a:xfrm>
          <a:off x="1068238" y="1668028"/>
          <a:ext cx="3900314" cy="775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s-CO" sz="1500" kern="1200" dirty="0" smtClean="0"/>
            <a:t>(c) Requisitos de documentación para una revisión del control de calidad del trabajo.</a:t>
          </a:r>
          <a:endParaRPr lang="es-ES" sz="1500" kern="1200" dirty="0"/>
        </a:p>
      </dsp:txBody>
      <dsp:txXfrm>
        <a:off x="1068238" y="1668028"/>
        <a:ext cx="3900314" cy="775827"/>
      </dsp:txXfrm>
    </dsp:sp>
    <dsp:sp modelId="{74258CDA-0189-4C5E-90DD-6143F0EE3A5C}">
      <dsp:nvSpPr>
        <dsp:cNvPr id="0" name=""/>
        <dsp:cNvSpPr/>
      </dsp:nvSpPr>
      <dsp:spPr>
        <a:xfrm>
          <a:off x="993710" y="2443856"/>
          <a:ext cx="397484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2004B4-8BC1-458E-A51B-7542385640F7}">
      <dsp:nvSpPr>
        <dsp:cNvPr id="0" name=""/>
        <dsp:cNvSpPr/>
      </dsp:nvSpPr>
      <dsp:spPr>
        <a:xfrm>
          <a:off x="0" y="2482647"/>
          <a:ext cx="496855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C5D52-C8F2-438C-95B1-3A031C04172A}">
      <dsp:nvSpPr>
        <dsp:cNvPr id="0" name=""/>
        <dsp:cNvSpPr/>
      </dsp:nvSpPr>
      <dsp:spPr>
        <a:xfrm>
          <a:off x="0" y="2482647"/>
          <a:ext cx="993710" cy="248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endParaRPr lang="es-ES" sz="1000" kern="1200" dirty="0"/>
        </a:p>
      </dsp:txBody>
      <dsp:txXfrm>
        <a:off x="0" y="2482647"/>
        <a:ext cx="993710" cy="2482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24DE5-8DC7-4445-9BF4-6E7496DFA98D}">
      <dsp:nvSpPr>
        <dsp:cNvPr id="0" name=""/>
        <dsp:cNvSpPr/>
      </dsp:nvSpPr>
      <dsp:spPr>
        <a:xfrm>
          <a:off x="283776" y="1018326"/>
          <a:ext cx="2857549" cy="941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CO" sz="2200" kern="1200" dirty="0" smtClean="0"/>
            <a:t>Sistema de control de calidad </a:t>
          </a:r>
          <a:endParaRPr lang="es-CO" sz="2200" kern="1200" dirty="0"/>
        </a:p>
      </dsp:txBody>
      <dsp:txXfrm>
        <a:off x="283776" y="1018326"/>
        <a:ext cx="2857549" cy="941692"/>
      </dsp:txXfrm>
    </dsp:sp>
    <dsp:sp modelId="{03132F7B-FBC2-43E7-9C42-F3EDB9DAE9C1}">
      <dsp:nvSpPr>
        <dsp:cNvPr id="0" name=""/>
        <dsp:cNvSpPr/>
      </dsp:nvSpPr>
      <dsp:spPr>
        <a:xfrm>
          <a:off x="280528" y="731922"/>
          <a:ext cx="227305" cy="2273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AEE115-C6F6-4477-828C-C8529196D054}">
      <dsp:nvSpPr>
        <dsp:cNvPr id="0" name=""/>
        <dsp:cNvSpPr/>
      </dsp:nvSpPr>
      <dsp:spPr>
        <a:xfrm>
          <a:off x="439642" y="413695"/>
          <a:ext cx="227305" cy="22730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572009-7D86-402C-A86D-28D2664F6BE1}">
      <dsp:nvSpPr>
        <dsp:cNvPr id="0" name=""/>
        <dsp:cNvSpPr/>
      </dsp:nvSpPr>
      <dsp:spPr>
        <a:xfrm>
          <a:off x="821514" y="477340"/>
          <a:ext cx="357193" cy="35719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3B9197-5215-4DBB-A083-CFF6AF0F6DF9}">
      <dsp:nvSpPr>
        <dsp:cNvPr id="0" name=""/>
        <dsp:cNvSpPr/>
      </dsp:nvSpPr>
      <dsp:spPr>
        <a:xfrm>
          <a:off x="1139742" y="127290"/>
          <a:ext cx="227305" cy="22730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C3E568-1217-48CE-8026-C1050C624B99}">
      <dsp:nvSpPr>
        <dsp:cNvPr id="0" name=""/>
        <dsp:cNvSpPr/>
      </dsp:nvSpPr>
      <dsp:spPr>
        <a:xfrm>
          <a:off x="1553437" y="0"/>
          <a:ext cx="227305" cy="22730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F9161D-FF0E-4C2E-9B26-D07207C8E013}">
      <dsp:nvSpPr>
        <dsp:cNvPr id="0" name=""/>
        <dsp:cNvSpPr/>
      </dsp:nvSpPr>
      <dsp:spPr>
        <a:xfrm>
          <a:off x="2062600" y="222758"/>
          <a:ext cx="227305" cy="2273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F4749F-255E-4BDB-9152-E5A0DB29D236}">
      <dsp:nvSpPr>
        <dsp:cNvPr id="0" name=""/>
        <dsp:cNvSpPr/>
      </dsp:nvSpPr>
      <dsp:spPr>
        <a:xfrm>
          <a:off x="2380827" y="381872"/>
          <a:ext cx="357193" cy="35719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CC3F4A-4CD0-43AB-AAEC-A5E897CAA09D}">
      <dsp:nvSpPr>
        <dsp:cNvPr id="0" name=""/>
        <dsp:cNvSpPr/>
      </dsp:nvSpPr>
      <dsp:spPr>
        <a:xfrm>
          <a:off x="2826345" y="731922"/>
          <a:ext cx="227305" cy="22730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28D203-5088-41B6-A3D1-4753C72A3245}">
      <dsp:nvSpPr>
        <dsp:cNvPr id="0" name=""/>
        <dsp:cNvSpPr/>
      </dsp:nvSpPr>
      <dsp:spPr>
        <a:xfrm>
          <a:off x="3017281" y="1081972"/>
          <a:ext cx="227305" cy="22730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4C800-BA7F-4672-A950-17A57B600B9E}">
      <dsp:nvSpPr>
        <dsp:cNvPr id="0" name=""/>
        <dsp:cNvSpPr/>
      </dsp:nvSpPr>
      <dsp:spPr>
        <a:xfrm>
          <a:off x="1362500" y="413695"/>
          <a:ext cx="584498" cy="58449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6620A-E530-42B4-ABBB-2062483C1467}">
      <dsp:nvSpPr>
        <dsp:cNvPr id="0" name=""/>
        <dsp:cNvSpPr/>
      </dsp:nvSpPr>
      <dsp:spPr>
        <a:xfrm>
          <a:off x="121415" y="1622958"/>
          <a:ext cx="227305" cy="2273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ED8B1D-EF4E-4B5D-A629-D501D0BEE5BE}">
      <dsp:nvSpPr>
        <dsp:cNvPr id="0" name=""/>
        <dsp:cNvSpPr/>
      </dsp:nvSpPr>
      <dsp:spPr>
        <a:xfrm>
          <a:off x="312351" y="1909362"/>
          <a:ext cx="357193" cy="35719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D5AE31-D8F3-4C08-9D29-BA26BA979E5E}">
      <dsp:nvSpPr>
        <dsp:cNvPr id="0" name=""/>
        <dsp:cNvSpPr/>
      </dsp:nvSpPr>
      <dsp:spPr>
        <a:xfrm>
          <a:off x="789692" y="2163944"/>
          <a:ext cx="519554" cy="51955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03BC19-608B-46C4-9A49-902F8AC25C2F}">
      <dsp:nvSpPr>
        <dsp:cNvPr id="0" name=""/>
        <dsp:cNvSpPr/>
      </dsp:nvSpPr>
      <dsp:spPr>
        <a:xfrm>
          <a:off x="1457969" y="2577639"/>
          <a:ext cx="227305" cy="22730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0152F-7D1C-460E-9AF1-9B5097AB4941}">
      <dsp:nvSpPr>
        <dsp:cNvPr id="0" name=""/>
        <dsp:cNvSpPr/>
      </dsp:nvSpPr>
      <dsp:spPr>
        <a:xfrm>
          <a:off x="1585259" y="2163944"/>
          <a:ext cx="357193" cy="35719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ECFC17-B4ED-4F81-B744-D86E00CB531D}">
      <dsp:nvSpPr>
        <dsp:cNvPr id="0" name=""/>
        <dsp:cNvSpPr/>
      </dsp:nvSpPr>
      <dsp:spPr>
        <a:xfrm>
          <a:off x="1903487" y="2609461"/>
          <a:ext cx="227305" cy="22730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8C80C9-FAF4-4B75-AA7A-90E8B63019F0}">
      <dsp:nvSpPr>
        <dsp:cNvPr id="0" name=""/>
        <dsp:cNvSpPr/>
      </dsp:nvSpPr>
      <dsp:spPr>
        <a:xfrm>
          <a:off x="2189891" y="2100298"/>
          <a:ext cx="519554" cy="51955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2813E0-BF65-44E1-AA03-170704A4B14F}">
      <dsp:nvSpPr>
        <dsp:cNvPr id="0" name=""/>
        <dsp:cNvSpPr/>
      </dsp:nvSpPr>
      <dsp:spPr>
        <a:xfrm>
          <a:off x="2889990" y="1973007"/>
          <a:ext cx="357193" cy="35719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3CB91-2568-4532-8C68-756B30128A54}">
      <dsp:nvSpPr>
        <dsp:cNvPr id="0" name=""/>
        <dsp:cNvSpPr/>
      </dsp:nvSpPr>
      <dsp:spPr>
        <a:xfrm>
          <a:off x="3247184" y="476811"/>
          <a:ext cx="1049026" cy="2002706"/>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2FB618-2C00-44A2-BD30-D217706F4F9F}">
      <dsp:nvSpPr>
        <dsp:cNvPr id="0" name=""/>
        <dsp:cNvSpPr/>
      </dsp:nvSpPr>
      <dsp:spPr>
        <a:xfrm>
          <a:off x="4105479" y="476811"/>
          <a:ext cx="1049026" cy="2002706"/>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F70E12-5FC7-4477-A718-1B449972C3BE}">
      <dsp:nvSpPr>
        <dsp:cNvPr id="0" name=""/>
        <dsp:cNvSpPr/>
      </dsp:nvSpPr>
      <dsp:spPr>
        <a:xfrm>
          <a:off x="5369079" y="334734"/>
          <a:ext cx="2431835" cy="24318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s-CO" sz="2200" kern="1200" dirty="0" smtClean="0"/>
            <a:t>POLÍTICAS DISEÑADAS</a:t>
          </a:r>
          <a:endParaRPr lang="es-CO" sz="2200" kern="1200" dirty="0"/>
        </a:p>
      </dsp:txBody>
      <dsp:txXfrm>
        <a:off x="5725213" y="690868"/>
        <a:ext cx="1719567" cy="1719567"/>
      </dsp:txXfrm>
    </dsp:sp>
    <dsp:sp modelId="{C5EE1362-F135-4332-901F-005533A97BD8}">
      <dsp:nvSpPr>
        <dsp:cNvPr id="0" name=""/>
        <dsp:cNvSpPr/>
      </dsp:nvSpPr>
      <dsp:spPr>
        <a:xfrm>
          <a:off x="5154506" y="3004031"/>
          <a:ext cx="2860982" cy="1764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t" anchorCtr="0">
          <a:noAutofit/>
        </a:bodyPr>
        <a:lstStyle/>
        <a:p>
          <a:pPr lvl="0" algn="l" defTabSz="577850">
            <a:lnSpc>
              <a:spcPct val="90000"/>
            </a:lnSpc>
            <a:spcBef>
              <a:spcPct val="0"/>
            </a:spcBef>
            <a:spcAft>
              <a:spcPct val="35000"/>
            </a:spcAft>
          </a:pPr>
          <a:r>
            <a:rPr lang="es-CO" sz="1300" kern="1200" dirty="0" smtClean="0"/>
            <a:t>PARA OBTENER UNA SEGURIDAD RAZONABLE  DE  QUE</a:t>
          </a:r>
          <a:endParaRPr lang="es-CO" sz="1300" kern="1200" dirty="0"/>
        </a:p>
        <a:p>
          <a:pPr marL="57150" lvl="1" indent="-57150" algn="l" defTabSz="444500">
            <a:lnSpc>
              <a:spcPct val="90000"/>
            </a:lnSpc>
            <a:spcBef>
              <a:spcPct val="0"/>
            </a:spcBef>
            <a:spcAft>
              <a:spcPct val="15000"/>
            </a:spcAft>
            <a:buChar char="••"/>
          </a:pPr>
          <a:r>
            <a:rPr lang="es-CO" sz="1000" kern="1200" dirty="0" smtClean="0"/>
            <a:t>LA FIRMA Y SU PERSONAL CUMPLEN CON</a:t>
          </a:r>
          <a:endParaRPr lang="es-CO" sz="1000" kern="1200" dirty="0"/>
        </a:p>
        <a:p>
          <a:pPr marL="114300" lvl="2" indent="-57150" algn="l" defTabSz="444500">
            <a:lnSpc>
              <a:spcPct val="90000"/>
            </a:lnSpc>
            <a:spcBef>
              <a:spcPct val="0"/>
            </a:spcBef>
            <a:spcAft>
              <a:spcPct val="15000"/>
            </a:spcAft>
            <a:buChar char="••"/>
          </a:pPr>
          <a:r>
            <a:rPr lang="es-CO" sz="1000" kern="1200" dirty="0" smtClean="0"/>
            <a:t>LAS NORMAS PROFESIONALES </a:t>
          </a:r>
          <a:endParaRPr lang="es-CO" sz="1000" kern="1200" dirty="0"/>
        </a:p>
        <a:p>
          <a:pPr marL="114300" lvl="2" indent="-57150" algn="l" defTabSz="444500">
            <a:lnSpc>
              <a:spcPct val="90000"/>
            </a:lnSpc>
            <a:spcBef>
              <a:spcPct val="0"/>
            </a:spcBef>
            <a:spcAft>
              <a:spcPct val="15000"/>
            </a:spcAft>
            <a:buChar char="••"/>
          </a:pPr>
          <a:r>
            <a:rPr lang="es-CO" sz="1000" kern="1200" dirty="0" smtClean="0"/>
            <a:t>LOS REQUISITOS LEGALES Y REGULATORIOS</a:t>
          </a:r>
          <a:endParaRPr lang="es-CO" sz="1000" kern="1200" dirty="0"/>
        </a:p>
        <a:p>
          <a:pPr marL="57150" lvl="1" indent="-57150" algn="l" defTabSz="444500">
            <a:lnSpc>
              <a:spcPct val="90000"/>
            </a:lnSpc>
            <a:spcBef>
              <a:spcPct val="0"/>
            </a:spcBef>
            <a:spcAft>
              <a:spcPct val="15000"/>
            </a:spcAft>
            <a:buChar char="••"/>
          </a:pPr>
          <a:r>
            <a:rPr lang="es-CO" sz="1000" kern="1200" dirty="0" smtClean="0"/>
            <a:t>LOS INFORMES EMITIDOS POR LA FIRMA O LOS SOCIOS DEL TRABAJO SON APROPIADOS EN LAS CIRCUNSTANCIAS </a:t>
          </a:r>
          <a:endParaRPr lang="es-CO" sz="1000" kern="1200" dirty="0"/>
        </a:p>
      </dsp:txBody>
      <dsp:txXfrm>
        <a:off x="5154506" y="3004031"/>
        <a:ext cx="2860982" cy="17642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5C4AD-DAD9-467A-AA3A-6CC67F5B16BF}">
      <dsp:nvSpPr>
        <dsp:cNvPr id="0" name=""/>
        <dsp:cNvSpPr/>
      </dsp:nvSpPr>
      <dsp:spPr>
        <a:xfrm>
          <a:off x="-5391172" y="-825548"/>
          <a:ext cx="6419400" cy="6419400"/>
        </a:xfrm>
        <a:prstGeom prst="blockArc">
          <a:avLst>
            <a:gd name="adj1" fmla="val 18900000"/>
            <a:gd name="adj2" fmla="val 2700000"/>
            <a:gd name="adj3" fmla="val 336"/>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4CD07B-F339-4A9C-9795-81067A3C6D04}">
      <dsp:nvSpPr>
        <dsp:cNvPr id="0" name=""/>
        <dsp:cNvSpPr/>
      </dsp:nvSpPr>
      <dsp:spPr>
        <a:xfrm>
          <a:off x="383340" y="251098"/>
          <a:ext cx="5094964" cy="50200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468" tIns="33020" rIns="33020" bIns="33020" numCol="1" spcCol="1270" anchor="ctr" anchorCtr="0">
          <a:noAutofit/>
        </a:bodyPr>
        <a:lstStyle/>
        <a:p>
          <a:pPr lvl="0" algn="l" defTabSz="577850">
            <a:lnSpc>
              <a:spcPct val="90000"/>
            </a:lnSpc>
            <a:spcBef>
              <a:spcPct val="0"/>
            </a:spcBef>
            <a:spcAft>
              <a:spcPct val="35000"/>
            </a:spcAft>
          </a:pPr>
          <a:r>
            <a:rPr lang="es-CO" sz="1300" kern="1200" dirty="0" smtClean="0"/>
            <a:t>Responsabilidad de los lideres de la firma  sobre la calidad dentro de la misma</a:t>
          </a:r>
          <a:endParaRPr lang="es-CO" sz="1300" kern="1200" dirty="0"/>
        </a:p>
      </dsp:txBody>
      <dsp:txXfrm>
        <a:off x="383340" y="251098"/>
        <a:ext cx="5094964" cy="502007"/>
      </dsp:txXfrm>
    </dsp:sp>
    <dsp:sp modelId="{630B4BA1-09DC-43DC-AF5A-CD4DF6DD56E5}">
      <dsp:nvSpPr>
        <dsp:cNvPr id="0" name=""/>
        <dsp:cNvSpPr/>
      </dsp:nvSpPr>
      <dsp:spPr>
        <a:xfrm>
          <a:off x="69586" y="188348"/>
          <a:ext cx="627508" cy="62750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983E5A-D908-4B5E-8796-E00F39E96094}">
      <dsp:nvSpPr>
        <dsp:cNvPr id="0" name=""/>
        <dsp:cNvSpPr/>
      </dsp:nvSpPr>
      <dsp:spPr>
        <a:xfrm>
          <a:off x="796275" y="1004014"/>
          <a:ext cx="4682029" cy="50200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468" tIns="33020" rIns="33020" bIns="33020" numCol="1" spcCol="1270" anchor="ctr" anchorCtr="0">
          <a:noAutofit/>
        </a:bodyPr>
        <a:lstStyle/>
        <a:p>
          <a:pPr lvl="0" algn="l" defTabSz="577850">
            <a:lnSpc>
              <a:spcPct val="90000"/>
            </a:lnSpc>
            <a:spcBef>
              <a:spcPct val="0"/>
            </a:spcBef>
            <a:spcAft>
              <a:spcPct val="35000"/>
            </a:spcAft>
          </a:pPr>
          <a:r>
            <a:rPr lang="es-CO" sz="1300" kern="1200" dirty="0" smtClean="0"/>
            <a:t>Requisitos éticos relevantes</a:t>
          </a:r>
          <a:endParaRPr lang="es-CO" sz="1300" kern="1200" dirty="0"/>
        </a:p>
      </dsp:txBody>
      <dsp:txXfrm>
        <a:off x="796275" y="1004014"/>
        <a:ext cx="4682029" cy="502007"/>
      </dsp:txXfrm>
    </dsp:sp>
    <dsp:sp modelId="{98ABCCD9-CA7A-4FD2-AF38-A6E29456B0F1}">
      <dsp:nvSpPr>
        <dsp:cNvPr id="0" name=""/>
        <dsp:cNvSpPr/>
      </dsp:nvSpPr>
      <dsp:spPr>
        <a:xfrm>
          <a:off x="482521" y="941263"/>
          <a:ext cx="627508" cy="62750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FA79E3-D4B9-4E04-BDA0-837A6339BFAA}">
      <dsp:nvSpPr>
        <dsp:cNvPr id="0" name=""/>
        <dsp:cNvSpPr/>
      </dsp:nvSpPr>
      <dsp:spPr>
        <a:xfrm>
          <a:off x="985100" y="1756929"/>
          <a:ext cx="4493204" cy="50200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468" tIns="33020" rIns="33020" bIns="33020" numCol="1" spcCol="1270" anchor="ctr" anchorCtr="0">
          <a:noAutofit/>
        </a:bodyPr>
        <a:lstStyle/>
        <a:p>
          <a:pPr lvl="0" algn="l" defTabSz="577850">
            <a:lnSpc>
              <a:spcPct val="90000"/>
            </a:lnSpc>
            <a:spcBef>
              <a:spcPct val="0"/>
            </a:spcBef>
            <a:spcAft>
              <a:spcPct val="35000"/>
            </a:spcAft>
          </a:pPr>
          <a:r>
            <a:rPr lang="es-CO" sz="1300" kern="1200" dirty="0" smtClean="0"/>
            <a:t>Aceptación y retención de las relaciones profesionales con clientes y trabajos específicos</a:t>
          </a:r>
          <a:endParaRPr lang="es-CO" sz="1300" kern="1200" dirty="0"/>
        </a:p>
      </dsp:txBody>
      <dsp:txXfrm>
        <a:off x="985100" y="1756929"/>
        <a:ext cx="4493204" cy="502007"/>
      </dsp:txXfrm>
    </dsp:sp>
    <dsp:sp modelId="{A3FBFE78-9877-46BA-A482-1E346EB200BF}">
      <dsp:nvSpPr>
        <dsp:cNvPr id="0" name=""/>
        <dsp:cNvSpPr/>
      </dsp:nvSpPr>
      <dsp:spPr>
        <a:xfrm>
          <a:off x="671346" y="1694178"/>
          <a:ext cx="627508" cy="62750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BE9540-285D-4179-932F-81CE2B68C159}">
      <dsp:nvSpPr>
        <dsp:cNvPr id="0" name=""/>
        <dsp:cNvSpPr/>
      </dsp:nvSpPr>
      <dsp:spPr>
        <a:xfrm>
          <a:off x="985100" y="2509367"/>
          <a:ext cx="4493204" cy="50200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468" tIns="33020" rIns="33020" bIns="33020" numCol="1" spcCol="1270" anchor="ctr" anchorCtr="0">
          <a:noAutofit/>
        </a:bodyPr>
        <a:lstStyle/>
        <a:p>
          <a:pPr lvl="0" algn="l" defTabSz="577850">
            <a:lnSpc>
              <a:spcPct val="90000"/>
            </a:lnSpc>
            <a:spcBef>
              <a:spcPct val="0"/>
            </a:spcBef>
            <a:spcAft>
              <a:spcPct val="35000"/>
            </a:spcAft>
          </a:pPr>
          <a:r>
            <a:rPr lang="es-CO" sz="1300" kern="1200" dirty="0" smtClean="0"/>
            <a:t>Recursos Humanos </a:t>
          </a:r>
          <a:endParaRPr lang="es-CO" sz="1300" kern="1200" dirty="0"/>
        </a:p>
      </dsp:txBody>
      <dsp:txXfrm>
        <a:off x="985100" y="2509367"/>
        <a:ext cx="4493204" cy="502007"/>
      </dsp:txXfrm>
    </dsp:sp>
    <dsp:sp modelId="{AB5BAD25-68E1-441C-BA2F-5572D033BBB0}">
      <dsp:nvSpPr>
        <dsp:cNvPr id="0" name=""/>
        <dsp:cNvSpPr/>
      </dsp:nvSpPr>
      <dsp:spPr>
        <a:xfrm>
          <a:off x="671346" y="2446616"/>
          <a:ext cx="627508" cy="62750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357000-351E-455C-8B1D-0FCB7E3F9C9A}">
      <dsp:nvSpPr>
        <dsp:cNvPr id="0" name=""/>
        <dsp:cNvSpPr/>
      </dsp:nvSpPr>
      <dsp:spPr>
        <a:xfrm>
          <a:off x="796275" y="3262282"/>
          <a:ext cx="4682029" cy="50200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468" tIns="33020" rIns="33020" bIns="33020" numCol="1" spcCol="1270" anchor="ctr" anchorCtr="0">
          <a:noAutofit/>
        </a:bodyPr>
        <a:lstStyle/>
        <a:p>
          <a:pPr lvl="0" algn="l" defTabSz="577850">
            <a:lnSpc>
              <a:spcPct val="90000"/>
            </a:lnSpc>
            <a:spcBef>
              <a:spcPct val="0"/>
            </a:spcBef>
            <a:spcAft>
              <a:spcPct val="35000"/>
            </a:spcAft>
          </a:pPr>
          <a:r>
            <a:rPr lang="es-CO" sz="1300" kern="1200" dirty="0" smtClean="0"/>
            <a:t>Desempeño del trabajo</a:t>
          </a:r>
          <a:endParaRPr lang="es-CO" sz="1300" kern="1200" dirty="0"/>
        </a:p>
      </dsp:txBody>
      <dsp:txXfrm>
        <a:off x="796275" y="3262282"/>
        <a:ext cx="4682029" cy="502007"/>
      </dsp:txXfrm>
    </dsp:sp>
    <dsp:sp modelId="{3A930E7C-1DC5-4F5A-893D-96D4AC3BCCD4}">
      <dsp:nvSpPr>
        <dsp:cNvPr id="0" name=""/>
        <dsp:cNvSpPr/>
      </dsp:nvSpPr>
      <dsp:spPr>
        <a:xfrm>
          <a:off x="482521" y="3199531"/>
          <a:ext cx="627508" cy="62750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518304-C467-4583-B3D1-19E84DBEA772}">
      <dsp:nvSpPr>
        <dsp:cNvPr id="0" name=""/>
        <dsp:cNvSpPr/>
      </dsp:nvSpPr>
      <dsp:spPr>
        <a:xfrm>
          <a:off x="383340" y="4015198"/>
          <a:ext cx="5094964" cy="50200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468" tIns="33020" rIns="33020" bIns="33020" numCol="1" spcCol="1270" anchor="ctr" anchorCtr="0">
          <a:noAutofit/>
        </a:bodyPr>
        <a:lstStyle/>
        <a:p>
          <a:pPr lvl="0" algn="l" defTabSz="577850">
            <a:lnSpc>
              <a:spcPct val="90000"/>
            </a:lnSpc>
            <a:spcBef>
              <a:spcPct val="0"/>
            </a:spcBef>
            <a:spcAft>
              <a:spcPct val="35000"/>
            </a:spcAft>
          </a:pPr>
          <a:r>
            <a:rPr lang="es-CO" sz="1300" kern="1200" dirty="0" smtClean="0"/>
            <a:t>Documentación</a:t>
          </a:r>
          <a:endParaRPr lang="es-CO" sz="1300" kern="1200" dirty="0"/>
        </a:p>
      </dsp:txBody>
      <dsp:txXfrm>
        <a:off x="383340" y="4015198"/>
        <a:ext cx="5094964" cy="502007"/>
      </dsp:txXfrm>
    </dsp:sp>
    <dsp:sp modelId="{50B137E0-306E-462E-BC00-D1476E3EDCAD}">
      <dsp:nvSpPr>
        <dsp:cNvPr id="0" name=""/>
        <dsp:cNvSpPr/>
      </dsp:nvSpPr>
      <dsp:spPr>
        <a:xfrm>
          <a:off x="69586" y="3952447"/>
          <a:ext cx="627508" cy="62750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EF27F-F680-4368-978C-2843299B2F47}">
      <dsp:nvSpPr>
        <dsp:cNvPr id="0" name=""/>
        <dsp:cNvSpPr/>
      </dsp:nvSpPr>
      <dsp:spPr>
        <a:xfrm>
          <a:off x="7904" y="2045373"/>
          <a:ext cx="802361" cy="6617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s-ES" sz="700" kern="1200" dirty="0" smtClean="0"/>
            <a:t>Escándalos Financieros</a:t>
          </a:r>
          <a:endParaRPr lang="es-ES" sz="700" kern="1200" dirty="0"/>
        </a:p>
      </dsp:txBody>
      <dsp:txXfrm>
        <a:off x="23133" y="2060602"/>
        <a:ext cx="771903" cy="489512"/>
      </dsp:txXfrm>
    </dsp:sp>
    <dsp:sp modelId="{1C2D297A-8CC3-4C2C-A097-0DBDC2ED322C}">
      <dsp:nvSpPr>
        <dsp:cNvPr id="0" name=""/>
        <dsp:cNvSpPr/>
      </dsp:nvSpPr>
      <dsp:spPr>
        <a:xfrm>
          <a:off x="449804" y="2170645"/>
          <a:ext cx="932637" cy="932637"/>
        </a:xfrm>
        <a:prstGeom prst="leftCircularArrow">
          <a:avLst>
            <a:gd name="adj1" fmla="val 3663"/>
            <a:gd name="adj2" fmla="val 456281"/>
            <a:gd name="adj3" fmla="val 2231792"/>
            <a:gd name="adj4" fmla="val 9024489"/>
            <a:gd name="adj5" fmla="val 427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08566E-2773-4BA3-89CD-107FBFA4582E}">
      <dsp:nvSpPr>
        <dsp:cNvPr id="0" name=""/>
        <dsp:cNvSpPr/>
      </dsp:nvSpPr>
      <dsp:spPr>
        <a:xfrm>
          <a:off x="186206" y="2565344"/>
          <a:ext cx="713210" cy="2836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2002</a:t>
          </a:r>
          <a:endParaRPr lang="es-ES" sz="1400" kern="1200" dirty="0"/>
        </a:p>
      </dsp:txBody>
      <dsp:txXfrm>
        <a:off x="194513" y="2573651"/>
        <a:ext cx="696596" cy="267006"/>
      </dsp:txXfrm>
    </dsp:sp>
    <dsp:sp modelId="{9A9241F1-7C18-454A-B494-C61949F306A6}">
      <dsp:nvSpPr>
        <dsp:cNvPr id="0" name=""/>
        <dsp:cNvSpPr/>
      </dsp:nvSpPr>
      <dsp:spPr>
        <a:xfrm>
          <a:off x="1062099" y="2045373"/>
          <a:ext cx="802361" cy="6617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s-ES" sz="700" kern="1200" dirty="0" smtClean="0"/>
            <a:t>Borrador</a:t>
          </a:r>
          <a:endParaRPr lang="es-ES" sz="700" kern="1200" dirty="0"/>
        </a:p>
      </dsp:txBody>
      <dsp:txXfrm>
        <a:off x="1077328" y="2202412"/>
        <a:ext cx="771903" cy="489512"/>
      </dsp:txXfrm>
    </dsp:sp>
    <dsp:sp modelId="{609776DB-BED1-42E4-A0C8-6EC7BA944A81}">
      <dsp:nvSpPr>
        <dsp:cNvPr id="0" name=""/>
        <dsp:cNvSpPr/>
      </dsp:nvSpPr>
      <dsp:spPr>
        <a:xfrm>
          <a:off x="1497313" y="1623297"/>
          <a:ext cx="1035161" cy="1035161"/>
        </a:xfrm>
        <a:prstGeom prst="circularArrow">
          <a:avLst>
            <a:gd name="adj1" fmla="val 3300"/>
            <a:gd name="adj2" fmla="val 407549"/>
            <a:gd name="adj3" fmla="val 19416940"/>
            <a:gd name="adj4" fmla="val 12575511"/>
            <a:gd name="adj5" fmla="val 385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7F155A-4B13-4407-9B6B-87B99A2EB211}">
      <dsp:nvSpPr>
        <dsp:cNvPr id="0" name=""/>
        <dsp:cNvSpPr/>
      </dsp:nvSpPr>
      <dsp:spPr>
        <a:xfrm>
          <a:off x="1240402" y="1903563"/>
          <a:ext cx="713210" cy="2836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2003</a:t>
          </a:r>
          <a:endParaRPr lang="es-ES" sz="1400" kern="1200" dirty="0"/>
        </a:p>
      </dsp:txBody>
      <dsp:txXfrm>
        <a:off x="1248709" y="1911870"/>
        <a:ext cx="696596" cy="267006"/>
      </dsp:txXfrm>
    </dsp:sp>
    <dsp:sp modelId="{97B674F1-E087-463F-A499-EF4EE2A80E3F}">
      <dsp:nvSpPr>
        <dsp:cNvPr id="0" name=""/>
        <dsp:cNvSpPr/>
      </dsp:nvSpPr>
      <dsp:spPr>
        <a:xfrm>
          <a:off x="2116294" y="2045373"/>
          <a:ext cx="802361" cy="6617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s-ES" sz="700" kern="1200" dirty="0" smtClean="0"/>
            <a:t>Propuestas</a:t>
          </a:r>
          <a:endParaRPr lang="es-ES" sz="700" kern="1200" dirty="0"/>
        </a:p>
      </dsp:txBody>
      <dsp:txXfrm>
        <a:off x="2131523" y="2060602"/>
        <a:ext cx="771903" cy="489512"/>
      </dsp:txXfrm>
    </dsp:sp>
    <dsp:sp modelId="{955ABC77-27BA-4F64-8240-B0B4A55BCF59}">
      <dsp:nvSpPr>
        <dsp:cNvPr id="0" name=""/>
        <dsp:cNvSpPr/>
      </dsp:nvSpPr>
      <dsp:spPr>
        <a:xfrm>
          <a:off x="2558195" y="2170645"/>
          <a:ext cx="932637" cy="932637"/>
        </a:xfrm>
        <a:prstGeom prst="leftCircularArrow">
          <a:avLst>
            <a:gd name="adj1" fmla="val 3663"/>
            <a:gd name="adj2" fmla="val 456281"/>
            <a:gd name="adj3" fmla="val 2231792"/>
            <a:gd name="adj4" fmla="val 9024489"/>
            <a:gd name="adj5" fmla="val 427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B4B341-A774-405F-9423-29FF9C71E823}">
      <dsp:nvSpPr>
        <dsp:cNvPr id="0" name=""/>
        <dsp:cNvSpPr/>
      </dsp:nvSpPr>
      <dsp:spPr>
        <a:xfrm>
          <a:off x="2294597" y="2565344"/>
          <a:ext cx="713210" cy="2836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2004</a:t>
          </a:r>
          <a:endParaRPr lang="es-ES" sz="1400" kern="1200" dirty="0"/>
        </a:p>
      </dsp:txBody>
      <dsp:txXfrm>
        <a:off x="2302904" y="2573651"/>
        <a:ext cx="696596" cy="267006"/>
      </dsp:txXfrm>
    </dsp:sp>
    <dsp:sp modelId="{B6DB81AE-3281-400D-8FAB-777B2E823A2F}">
      <dsp:nvSpPr>
        <dsp:cNvPr id="0" name=""/>
        <dsp:cNvSpPr/>
      </dsp:nvSpPr>
      <dsp:spPr>
        <a:xfrm>
          <a:off x="3170489" y="2045373"/>
          <a:ext cx="802361" cy="6617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s-ES" sz="700" kern="1200" dirty="0" smtClean="0"/>
            <a:t>ISQC V1</a:t>
          </a:r>
          <a:endParaRPr lang="es-ES" sz="700" kern="1200" dirty="0"/>
        </a:p>
      </dsp:txBody>
      <dsp:txXfrm>
        <a:off x="3185718" y="2202412"/>
        <a:ext cx="771903" cy="489512"/>
      </dsp:txXfrm>
    </dsp:sp>
    <dsp:sp modelId="{1908747B-4BCB-4033-ACA4-BBDA0322A43B}">
      <dsp:nvSpPr>
        <dsp:cNvPr id="0" name=""/>
        <dsp:cNvSpPr/>
      </dsp:nvSpPr>
      <dsp:spPr>
        <a:xfrm>
          <a:off x="3605703" y="1623297"/>
          <a:ext cx="1035161" cy="1035161"/>
        </a:xfrm>
        <a:prstGeom prst="circularArrow">
          <a:avLst>
            <a:gd name="adj1" fmla="val 3300"/>
            <a:gd name="adj2" fmla="val 407549"/>
            <a:gd name="adj3" fmla="val 19416940"/>
            <a:gd name="adj4" fmla="val 12575511"/>
            <a:gd name="adj5" fmla="val 385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2C063D-9385-42C5-BEB4-2089E62B2A63}">
      <dsp:nvSpPr>
        <dsp:cNvPr id="0" name=""/>
        <dsp:cNvSpPr/>
      </dsp:nvSpPr>
      <dsp:spPr>
        <a:xfrm>
          <a:off x="3348792" y="1903563"/>
          <a:ext cx="713210" cy="2836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2005</a:t>
          </a:r>
          <a:endParaRPr lang="es-ES" sz="1400" kern="1200" dirty="0"/>
        </a:p>
      </dsp:txBody>
      <dsp:txXfrm>
        <a:off x="3357099" y="1911870"/>
        <a:ext cx="696596" cy="267006"/>
      </dsp:txXfrm>
    </dsp:sp>
    <dsp:sp modelId="{BDEEE7FB-3D35-4E1B-944A-90123F5E1FD2}">
      <dsp:nvSpPr>
        <dsp:cNvPr id="0" name=""/>
        <dsp:cNvSpPr/>
      </dsp:nvSpPr>
      <dsp:spPr>
        <a:xfrm>
          <a:off x="4224684" y="2045373"/>
          <a:ext cx="802361" cy="6617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s-ES" sz="700" kern="1200" dirty="0" smtClean="0"/>
            <a:t>Guía de Implementación de la ISQC 1</a:t>
          </a:r>
          <a:endParaRPr lang="es-ES" sz="700" kern="1200" dirty="0"/>
        </a:p>
      </dsp:txBody>
      <dsp:txXfrm>
        <a:off x="4239913" y="2060602"/>
        <a:ext cx="771903" cy="489512"/>
      </dsp:txXfrm>
    </dsp:sp>
    <dsp:sp modelId="{44EE1525-8DDA-4517-ACD7-CAA1C59DC88E}">
      <dsp:nvSpPr>
        <dsp:cNvPr id="0" name=""/>
        <dsp:cNvSpPr/>
      </dsp:nvSpPr>
      <dsp:spPr>
        <a:xfrm>
          <a:off x="4666585" y="2170645"/>
          <a:ext cx="932637" cy="932637"/>
        </a:xfrm>
        <a:prstGeom prst="leftCircularArrow">
          <a:avLst>
            <a:gd name="adj1" fmla="val 3663"/>
            <a:gd name="adj2" fmla="val 456281"/>
            <a:gd name="adj3" fmla="val 2231792"/>
            <a:gd name="adj4" fmla="val 9024489"/>
            <a:gd name="adj5" fmla="val 427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617E97-A15C-47D6-8D71-E49384599A42}">
      <dsp:nvSpPr>
        <dsp:cNvPr id="0" name=""/>
        <dsp:cNvSpPr/>
      </dsp:nvSpPr>
      <dsp:spPr>
        <a:xfrm>
          <a:off x="4402987" y="2565344"/>
          <a:ext cx="713210" cy="2836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2007</a:t>
          </a:r>
          <a:endParaRPr lang="es-ES" sz="1400" kern="1200" dirty="0"/>
        </a:p>
      </dsp:txBody>
      <dsp:txXfrm>
        <a:off x="4411294" y="2573651"/>
        <a:ext cx="696596" cy="267006"/>
      </dsp:txXfrm>
    </dsp:sp>
    <dsp:sp modelId="{AC7FEF60-C85C-4531-BB20-19FBAECD3271}">
      <dsp:nvSpPr>
        <dsp:cNvPr id="0" name=""/>
        <dsp:cNvSpPr/>
      </dsp:nvSpPr>
      <dsp:spPr>
        <a:xfrm>
          <a:off x="5278879" y="2045373"/>
          <a:ext cx="802361" cy="6617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s-ES" sz="700" kern="1200" dirty="0" smtClean="0"/>
            <a:t>Crisis Financiera </a:t>
          </a:r>
          <a:endParaRPr lang="es-ES" sz="700" kern="1200" dirty="0"/>
        </a:p>
      </dsp:txBody>
      <dsp:txXfrm>
        <a:off x="5294108" y="2202412"/>
        <a:ext cx="771903" cy="489512"/>
      </dsp:txXfrm>
    </dsp:sp>
    <dsp:sp modelId="{33E73AA7-5509-46B1-BDC5-483CCB9BBAED}">
      <dsp:nvSpPr>
        <dsp:cNvPr id="0" name=""/>
        <dsp:cNvSpPr/>
      </dsp:nvSpPr>
      <dsp:spPr>
        <a:xfrm>
          <a:off x="5714093" y="1623297"/>
          <a:ext cx="1035161" cy="1035161"/>
        </a:xfrm>
        <a:prstGeom prst="circularArrow">
          <a:avLst>
            <a:gd name="adj1" fmla="val 3300"/>
            <a:gd name="adj2" fmla="val 407549"/>
            <a:gd name="adj3" fmla="val 19416940"/>
            <a:gd name="adj4" fmla="val 12575511"/>
            <a:gd name="adj5" fmla="val 385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57E2F-4FDE-49AA-A1D3-BC0291942FC4}">
      <dsp:nvSpPr>
        <dsp:cNvPr id="0" name=""/>
        <dsp:cNvSpPr/>
      </dsp:nvSpPr>
      <dsp:spPr>
        <a:xfrm>
          <a:off x="5457182" y="1903563"/>
          <a:ext cx="713210" cy="2836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2008</a:t>
          </a:r>
          <a:endParaRPr lang="es-ES" sz="1400" kern="1200" dirty="0"/>
        </a:p>
      </dsp:txBody>
      <dsp:txXfrm>
        <a:off x="5465489" y="1911870"/>
        <a:ext cx="696596" cy="267006"/>
      </dsp:txXfrm>
    </dsp:sp>
    <dsp:sp modelId="{452F3286-066C-48D8-BB20-DE8F8728DC6A}">
      <dsp:nvSpPr>
        <dsp:cNvPr id="0" name=""/>
        <dsp:cNvSpPr/>
      </dsp:nvSpPr>
      <dsp:spPr>
        <a:xfrm>
          <a:off x="6333074" y="2045373"/>
          <a:ext cx="802361" cy="6617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s-ES" sz="700" kern="1200" dirty="0" smtClean="0"/>
            <a:t>Propuestas para la mejora de la calidad de la auditoría</a:t>
          </a:r>
          <a:endParaRPr lang="es-ES" sz="700" kern="1200" dirty="0"/>
        </a:p>
      </dsp:txBody>
      <dsp:txXfrm>
        <a:off x="6348303" y="2060602"/>
        <a:ext cx="771903" cy="489512"/>
      </dsp:txXfrm>
    </dsp:sp>
    <dsp:sp modelId="{C515A51C-C59B-4589-ACB7-169289B2C5B1}">
      <dsp:nvSpPr>
        <dsp:cNvPr id="0" name=""/>
        <dsp:cNvSpPr/>
      </dsp:nvSpPr>
      <dsp:spPr>
        <a:xfrm>
          <a:off x="6774975" y="2170645"/>
          <a:ext cx="932637" cy="932637"/>
        </a:xfrm>
        <a:prstGeom prst="leftCircularArrow">
          <a:avLst>
            <a:gd name="adj1" fmla="val 3663"/>
            <a:gd name="adj2" fmla="val 456281"/>
            <a:gd name="adj3" fmla="val 2231792"/>
            <a:gd name="adj4" fmla="val 9024489"/>
            <a:gd name="adj5" fmla="val 427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43CDFC-314A-4504-ABD6-A97AF632CC07}">
      <dsp:nvSpPr>
        <dsp:cNvPr id="0" name=""/>
        <dsp:cNvSpPr/>
      </dsp:nvSpPr>
      <dsp:spPr>
        <a:xfrm>
          <a:off x="6511377" y="2565344"/>
          <a:ext cx="713210" cy="2836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2013</a:t>
          </a:r>
          <a:endParaRPr lang="es-ES" sz="1400" kern="1200" dirty="0"/>
        </a:p>
      </dsp:txBody>
      <dsp:txXfrm>
        <a:off x="6519684" y="2573651"/>
        <a:ext cx="696596" cy="267006"/>
      </dsp:txXfrm>
    </dsp:sp>
    <dsp:sp modelId="{B57E9031-2A2F-4517-8791-6EF343F63E4F}">
      <dsp:nvSpPr>
        <dsp:cNvPr id="0" name=""/>
        <dsp:cNvSpPr/>
      </dsp:nvSpPr>
      <dsp:spPr>
        <a:xfrm>
          <a:off x="7387269" y="2045373"/>
          <a:ext cx="802361" cy="6617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s-ES" sz="700" kern="1200" dirty="0" smtClean="0"/>
            <a:t>Borrador de propuestas </a:t>
          </a:r>
          <a:endParaRPr lang="es-ES" sz="700" kern="1200" dirty="0"/>
        </a:p>
      </dsp:txBody>
      <dsp:txXfrm>
        <a:off x="7402498" y="2202412"/>
        <a:ext cx="771903" cy="489512"/>
      </dsp:txXfrm>
    </dsp:sp>
    <dsp:sp modelId="{5D63E0C7-743C-4BCC-9C8A-8D859199F964}">
      <dsp:nvSpPr>
        <dsp:cNvPr id="0" name=""/>
        <dsp:cNvSpPr/>
      </dsp:nvSpPr>
      <dsp:spPr>
        <a:xfrm>
          <a:off x="7822483" y="1623297"/>
          <a:ext cx="1035161" cy="1035161"/>
        </a:xfrm>
        <a:prstGeom prst="circularArrow">
          <a:avLst>
            <a:gd name="adj1" fmla="val 3300"/>
            <a:gd name="adj2" fmla="val 407549"/>
            <a:gd name="adj3" fmla="val 19416940"/>
            <a:gd name="adj4" fmla="val 12575511"/>
            <a:gd name="adj5" fmla="val 385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8BAF77-925D-4D8F-9BB7-BD50CD6839AE}">
      <dsp:nvSpPr>
        <dsp:cNvPr id="0" name=""/>
        <dsp:cNvSpPr/>
      </dsp:nvSpPr>
      <dsp:spPr>
        <a:xfrm>
          <a:off x="7565572" y="1903563"/>
          <a:ext cx="713210" cy="2836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2016</a:t>
          </a:r>
          <a:endParaRPr lang="es-ES" sz="1400" kern="1200" dirty="0"/>
        </a:p>
      </dsp:txBody>
      <dsp:txXfrm>
        <a:off x="7573879" y="1911870"/>
        <a:ext cx="696596" cy="267006"/>
      </dsp:txXfrm>
    </dsp:sp>
    <dsp:sp modelId="{C941A45F-DB5C-4485-9088-69D8BEF28CEF}">
      <dsp:nvSpPr>
        <dsp:cNvPr id="0" name=""/>
        <dsp:cNvSpPr/>
      </dsp:nvSpPr>
      <dsp:spPr>
        <a:xfrm>
          <a:off x="8441464" y="2045373"/>
          <a:ext cx="802361" cy="6617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s-ES" sz="700" kern="1200" dirty="0" smtClean="0"/>
            <a:t>Consultas </a:t>
          </a:r>
          <a:endParaRPr lang="es-ES" sz="700" kern="1200" dirty="0"/>
        </a:p>
      </dsp:txBody>
      <dsp:txXfrm>
        <a:off x="8456693" y="2060602"/>
        <a:ext cx="771903" cy="489512"/>
      </dsp:txXfrm>
    </dsp:sp>
    <dsp:sp modelId="{349111F5-AF9E-465F-9A31-05B73BD2A473}">
      <dsp:nvSpPr>
        <dsp:cNvPr id="0" name=""/>
        <dsp:cNvSpPr/>
      </dsp:nvSpPr>
      <dsp:spPr>
        <a:xfrm>
          <a:off x="8883365" y="2170645"/>
          <a:ext cx="932637" cy="932637"/>
        </a:xfrm>
        <a:prstGeom prst="leftCircularArrow">
          <a:avLst>
            <a:gd name="adj1" fmla="val 3663"/>
            <a:gd name="adj2" fmla="val 456281"/>
            <a:gd name="adj3" fmla="val 2231792"/>
            <a:gd name="adj4" fmla="val 9024489"/>
            <a:gd name="adj5" fmla="val 427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9DCFD0-C6FE-4820-92F2-6D14A26FA92C}">
      <dsp:nvSpPr>
        <dsp:cNvPr id="0" name=""/>
        <dsp:cNvSpPr/>
      </dsp:nvSpPr>
      <dsp:spPr>
        <a:xfrm>
          <a:off x="8619767" y="2565344"/>
          <a:ext cx="713210" cy="2836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2017</a:t>
          </a:r>
          <a:endParaRPr lang="es-ES" sz="1400" kern="1200" dirty="0"/>
        </a:p>
      </dsp:txBody>
      <dsp:txXfrm>
        <a:off x="8628074" y="2573651"/>
        <a:ext cx="696596" cy="267006"/>
      </dsp:txXfrm>
    </dsp:sp>
    <dsp:sp modelId="{6398415F-5CC0-4BF7-AB5B-AC61EB42780E}">
      <dsp:nvSpPr>
        <dsp:cNvPr id="0" name=""/>
        <dsp:cNvSpPr/>
      </dsp:nvSpPr>
      <dsp:spPr>
        <a:xfrm>
          <a:off x="9495659" y="2045373"/>
          <a:ext cx="802361" cy="6617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s-ES" sz="700" kern="1200" dirty="0" smtClean="0"/>
            <a:t>Modificaciones </a:t>
          </a:r>
          <a:endParaRPr lang="es-ES" sz="700" kern="1200" dirty="0"/>
        </a:p>
      </dsp:txBody>
      <dsp:txXfrm>
        <a:off x="9510888" y="2202412"/>
        <a:ext cx="771903" cy="489512"/>
      </dsp:txXfrm>
    </dsp:sp>
    <dsp:sp modelId="{7B967003-A37F-4C38-BA5C-F5277CDD7DD8}">
      <dsp:nvSpPr>
        <dsp:cNvPr id="0" name=""/>
        <dsp:cNvSpPr/>
      </dsp:nvSpPr>
      <dsp:spPr>
        <a:xfrm>
          <a:off x="9930874" y="1623297"/>
          <a:ext cx="1035161" cy="1035161"/>
        </a:xfrm>
        <a:prstGeom prst="circularArrow">
          <a:avLst>
            <a:gd name="adj1" fmla="val 3300"/>
            <a:gd name="adj2" fmla="val 407549"/>
            <a:gd name="adj3" fmla="val 19416940"/>
            <a:gd name="adj4" fmla="val 12575511"/>
            <a:gd name="adj5" fmla="val 385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1F70C2-60C2-4D80-9476-663CFD1D541F}">
      <dsp:nvSpPr>
        <dsp:cNvPr id="0" name=""/>
        <dsp:cNvSpPr/>
      </dsp:nvSpPr>
      <dsp:spPr>
        <a:xfrm>
          <a:off x="9673962" y="1903563"/>
          <a:ext cx="713210" cy="2836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2018</a:t>
          </a:r>
          <a:endParaRPr lang="es-ES" sz="1400" kern="1200" dirty="0"/>
        </a:p>
      </dsp:txBody>
      <dsp:txXfrm>
        <a:off x="9682269" y="1911870"/>
        <a:ext cx="696596" cy="267006"/>
      </dsp:txXfrm>
    </dsp:sp>
    <dsp:sp modelId="{D9ADABF9-5925-45E6-B72E-81F15DCE0D8A}">
      <dsp:nvSpPr>
        <dsp:cNvPr id="0" name=""/>
        <dsp:cNvSpPr/>
      </dsp:nvSpPr>
      <dsp:spPr>
        <a:xfrm>
          <a:off x="10549855" y="2045373"/>
          <a:ext cx="802361" cy="661780"/>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57150" lvl="1" indent="-57150" algn="l" defTabSz="311150">
            <a:lnSpc>
              <a:spcPct val="90000"/>
            </a:lnSpc>
            <a:spcBef>
              <a:spcPct val="0"/>
            </a:spcBef>
            <a:spcAft>
              <a:spcPct val="15000"/>
            </a:spcAft>
            <a:buChar char="••"/>
          </a:pPr>
          <a:r>
            <a:rPr lang="es-ES" sz="700" kern="1200" dirty="0" smtClean="0"/>
            <a:t>Aplicabilidad </a:t>
          </a:r>
          <a:endParaRPr lang="es-ES" sz="700" kern="1200" dirty="0"/>
        </a:p>
      </dsp:txBody>
      <dsp:txXfrm>
        <a:off x="10565084" y="2060602"/>
        <a:ext cx="771903" cy="489512"/>
      </dsp:txXfrm>
    </dsp:sp>
    <dsp:sp modelId="{669F41FB-8812-4208-8B46-3B62FBC8372F}">
      <dsp:nvSpPr>
        <dsp:cNvPr id="0" name=""/>
        <dsp:cNvSpPr/>
      </dsp:nvSpPr>
      <dsp:spPr>
        <a:xfrm>
          <a:off x="10728157" y="2565344"/>
          <a:ext cx="713210" cy="28362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2019</a:t>
          </a:r>
          <a:endParaRPr lang="es-ES" sz="1400" kern="1200" dirty="0"/>
        </a:p>
      </dsp:txBody>
      <dsp:txXfrm>
        <a:off x="10736464" y="2573651"/>
        <a:ext cx="696596" cy="2670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DF459-4368-496D-8EC0-3F6A10C2689E}">
      <dsp:nvSpPr>
        <dsp:cNvPr id="0" name=""/>
        <dsp:cNvSpPr/>
      </dsp:nvSpPr>
      <dsp:spPr>
        <a:xfrm>
          <a:off x="710843" y="967"/>
          <a:ext cx="2580587" cy="1548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CO" sz="1700" b="1" i="1" kern="1200" dirty="0" smtClean="0"/>
            <a:t>Fomentar una mentalidad  de escepticismo profesional apropiado por parte del auditor</a:t>
          </a:r>
          <a:endParaRPr lang="es-CO" sz="1700" b="0" i="0" kern="1200" dirty="0"/>
        </a:p>
      </dsp:txBody>
      <dsp:txXfrm>
        <a:off x="710843" y="967"/>
        <a:ext cx="2580587" cy="1548352"/>
      </dsp:txXfrm>
    </dsp:sp>
    <dsp:sp modelId="{9A8CE07A-FB1E-431E-A632-C8172F690B6D}">
      <dsp:nvSpPr>
        <dsp:cNvPr id="0" name=""/>
        <dsp:cNvSpPr/>
      </dsp:nvSpPr>
      <dsp:spPr>
        <a:xfrm>
          <a:off x="3549489" y="967"/>
          <a:ext cx="2580587" cy="1548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CO" sz="1700" b="1" i="1" kern="1200" dirty="0" smtClean="0"/>
            <a:t>Mejorar la documentación de los juicios del auditor.</a:t>
          </a:r>
        </a:p>
        <a:p>
          <a:pPr lvl="0" algn="ctr" defTabSz="755650" rtl="0">
            <a:lnSpc>
              <a:spcPct val="90000"/>
            </a:lnSpc>
            <a:spcBef>
              <a:spcPct val="0"/>
            </a:spcBef>
            <a:spcAft>
              <a:spcPct val="35000"/>
            </a:spcAft>
          </a:pPr>
          <a:r>
            <a:rPr lang="es-CO" sz="1700" b="1" i="1" kern="1200" dirty="0" smtClean="0"/>
            <a:t>Mantener los </a:t>
          </a:r>
          <a:r>
            <a:rPr lang="es-CO" sz="1700" b="1" i="1" kern="1200" dirty="0" err="1" smtClean="0"/>
            <a:t>ISAs</a:t>
          </a:r>
          <a:r>
            <a:rPr lang="es-CO" sz="1700" b="1" i="1" kern="1200" dirty="0" smtClean="0"/>
            <a:t> aptos para el propósito.</a:t>
          </a:r>
          <a:endParaRPr lang="es-CO" sz="1700" b="0" i="0" kern="1200" dirty="0"/>
        </a:p>
      </dsp:txBody>
      <dsp:txXfrm>
        <a:off x="3549489" y="967"/>
        <a:ext cx="2580587" cy="1548352"/>
      </dsp:txXfrm>
    </dsp:sp>
    <dsp:sp modelId="{193763B1-FF91-4FBB-804A-C9934C7A2BE8}">
      <dsp:nvSpPr>
        <dsp:cNvPr id="0" name=""/>
        <dsp:cNvSpPr/>
      </dsp:nvSpPr>
      <dsp:spPr>
        <a:xfrm>
          <a:off x="6388135" y="967"/>
          <a:ext cx="2580587" cy="1548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CO" sz="1700" b="1" i="1" kern="1200" dirty="0" smtClean="0"/>
            <a:t>Fomentar la gestión proactiva de la calidad a nivel de empresa y los servicios.</a:t>
          </a:r>
          <a:endParaRPr lang="es-CO" sz="1700" b="0" i="0" kern="1200" dirty="0"/>
        </a:p>
      </dsp:txBody>
      <dsp:txXfrm>
        <a:off x="6388135" y="967"/>
        <a:ext cx="2580587" cy="1548352"/>
      </dsp:txXfrm>
    </dsp:sp>
    <dsp:sp modelId="{61986F45-0052-4F82-81E0-B5775788259B}">
      <dsp:nvSpPr>
        <dsp:cNvPr id="0" name=""/>
        <dsp:cNvSpPr/>
      </dsp:nvSpPr>
      <dsp:spPr>
        <a:xfrm>
          <a:off x="710843" y="1807378"/>
          <a:ext cx="2580587" cy="1548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CO" sz="1700" b="1" i="1" kern="1200" dirty="0" smtClean="0"/>
            <a:t>Explorar la transparencia y su papel en la calidad de la auditoría.</a:t>
          </a:r>
          <a:endParaRPr lang="es-CO" sz="1700" b="0" i="0" kern="1200" dirty="0"/>
        </a:p>
      </dsp:txBody>
      <dsp:txXfrm>
        <a:off x="710843" y="1807378"/>
        <a:ext cx="2580587" cy="1548352"/>
      </dsp:txXfrm>
    </dsp:sp>
    <dsp:sp modelId="{96C315B0-CA0E-4CB8-B045-BA35CEE2ED7C}">
      <dsp:nvSpPr>
        <dsp:cNvPr id="0" name=""/>
        <dsp:cNvSpPr/>
      </dsp:nvSpPr>
      <dsp:spPr>
        <a:xfrm>
          <a:off x="3549489" y="1807378"/>
          <a:ext cx="2580587" cy="1548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CO" sz="1700" b="1" i="1" kern="1200" dirty="0" smtClean="0"/>
            <a:t>Centrarse más en las empresas (incluidas las redes) y sus actividades de supervisión.</a:t>
          </a:r>
          <a:endParaRPr lang="es-CO" sz="1700" b="0" i="0" kern="1200" dirty="0"/>
        </a:p>
      </dsp:txBody>
      <dsp:txXfrm>
        <a:off x="3549489" y="1807378"/>
        <a:ext cx="2580587" cy="1548352"/>
      </dsp:txXfrm>
    </dsp:sp>
    <dsp:sp modelId="{865E9ED7-6914-4A1F-BE9F-B00740EFF5F0}">
      <dsp:nvSpPr>
        <dsp:cNvPr id="0" name=""/>
        <dsp:cNvSpPr/>
      </dsp:nvSpPr>
      <dsp:spPr>
        <a:xfrm>
          <a:off x="6388135" y="1807378"/>
          <a:ext cx="2580587" cy="1548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CO" sz="1700" b="1" i="1" kern="1200" dirty="0" smtClean="0"/>
            <a:t>Reforzar la necesidad de comunicaciones e interacciones sólidas durante la auditoría.</a:t>
          </a:r>
          <a:endParaRPr lang="es-CO" sz="1700" b="0" i="0" kern="1200" dirty="0"/>
        </a:p>
      </dsp:txBody>
      <dsp:txXfrm>
        <a:off x="6388135" y="1807378"/>
        <a:ext cx="2580587" cy="15483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7ABD1-EE20-4858-A91A-D923EFB82E4C}">
      <dsp:nvSpPr>
        <dsp:cNvPr id="0" name=""/>
        <dsp:cNvSpPr/>
      </dsp:nvSpPr>
      <dsp:spPr>
        <a:xfrm>
          <a:off x="1933574" y="0"/>
          <a:ext cx="4191000" cy="4191000"/>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4257205-E546-486C-BEA9-2B54D1B42A87}">
      <dsp:nvSpPr>
        <dsp:cNvPr id="0" name=""/>
        <dsp:cNvSpPr/>
      </dsp:nvSpPr>
      <dsp:spPr>
        <a:xfrm>
          <a:off x="4029074" y="419509"/>
          <a:ext cx="2724150" cy="1489769"/>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REVISIÓN ISQC 1</a:t>
          </a:r>
          <a:endParaRPr lang="es-ES" sz="1900" kern="1200" dirty="0"/>
        </a:p>
      </dsp:txBody>
      <dsp:txXfrm>
        <a:off x="4101799" y="492234"/>
        <a:ext cx="2578700" cy="1344319"/>
      </dsp:txXfrm>
    </dsp:sp>
    <dsp:sp modelId="{DF1DC0FD-664A-44AC-94D2-D7D20615FDF8}">
      <dsp:nvSpPr>
        <dsp:cNvPr id="0" name=""/>
        <dsp:cNvSpPr/>
      </dsp:nvSpPr>
      <dsp:spPr>
        <a:xfrm>
          <a:off x="4029074" y="2095500"/>
          <a:ext cx="2724150" cy="1489769"/>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Mejorar la revisión del Control de Calidad de los encargos  EQCR</a:t>
          </a:r>
          <a:endParaRPr lang="es-ES" sz="1900" kern="1200" dirty="0"/>
        </a:p>
      </dsp:txBody>
      <dsp:txXfrm>
        <a:off x="4101799" y="2168225"/>
        <a:ext cx="2578700" cy="1344319"/>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es-ES" dirty="0"/>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pPr rtl="0"/>
            <a:fld id="{CFC3AB43-A716-41D3-8542-E2B83FF90C30}" type="datetime1">
              <a:rPr lang="es-ES" smtClean="0"/>
              <a:t>06/10/2017</a:t>
            </a:fld>
            <a:endParaRPr lang="es-ES" dirty="0"/>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CA4CBEF8-5CDE-472B-839B-B8BB0C881006}" type="slidenum">
              <a:rPr lang="es-ES"/>
              <a:t>‹Nº›</a:t>
            </a:fld>
            <a:endParaRPr lang="es-ES"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rtl="0"/>
            <a:endParaRPr lang="es-ES" noProof="0" dirty="0"/>
          </a:p>
        </p:txBody>
      </p:sp>
      <p:sp>
        <p:nvSpPr>
          <p:cNvPr id="3" name="Marcador de fecha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9415C8-EA5F-40DA-B692-F57629F0830E}" type="datetime1">
              <a:rPr lang="es-ES" noProof="0" smtClean="0"/>
              <a:pPr/>
              <a:t>06/10/2017</a:t>
            </a:fld>
            <a:endParaRPr lang="es-ES" noProof="0" dirty="0"/>
          </a:p>
        </p:txBody>
      </p:sp>
      <p:sp>
        <p:nvSpPr>
          <p:cNvPr id="4" name="Marcador de imagen de diapositiva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pPr rtl="0"/>
            <a:endParaRPr lang="es-ES" noProof="0" dirty="0"/>
          </a:p>
        </p:txBody>
      </p:sp>
      <p:sp>
        <p:nvSpPr>
          <p:cNvPr id="5" name="Marcador de nota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rtl="0"/>
            <a:fld id="{6BB98AFB-CB0D-4DFE-87B9-B4B0D0DE73CD}" type="slidenum">
              <a:rPr lang="es-ES" noProof="0"/>
              <a:t>‹Nº›</a:t>
            </a:fld>
            <a:endParaRPr lang="es-ES"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número de diapositiva 3"/>
          <p:cNvSpPr>
            <a:spLocks noGrp="1"/>
          </p:cNvSpPr>
          <p:nvPr>
            <p:ph type="sldNum" sz="quarter" idx="10"/>
          </p:nvPr>
        </p:nvSpPr>
        <p:spPr/>
        <p:txBody>
          <a:bodyPr rtlCol="0"/>
          <a:lstStyle/>
          <a:p>
            <a:pPr rtl="0"/>
            <a:fld id="{6BB98AFB-CB0D-4DFE-87B9-B4B0D0DE73CD}" type="slidenum">
              <a:rPr lang="es-ES" smtClean="0"/>
              <a:t>1</a:t>
            </a:fld>
            <a:endParaRPr lang="es-ES" dirty="0"/>
          </a:p>
        </p:txBody>
      </p:sp>
    </p:spTree>
    <p:extLst>
      <p:ext uri="{BB962C8B-B14F-4D97-AF65-F5344CB8AC3E}">
        <p14:creationId xmlns:p14="http://schemas.microsoft.com/office/powerpoint/2010/main" val="286401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r>
              <a:rPr lang="es-CO" baseline="0" dirty="0" smtClean="0"/>
              <a:t>En la  ISQC  definitiva se elimina de los elementos el EQCR   pero se deja como parte del desarrollo de los trabajos. </a:t>
            </a:r>
            <a:endParaRPr lang="es-CO" dirty="0" smtClean="0"/>
          </a:p>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10</a:t>
            </a:fld>
            <a:endParaRPr lang="es-ES" noProof="0" dirty="0"/>
          </a:p>
        </p:txBody>
      </p:sp>
    </p:spTree>
    <p:extLst>
      <p:ext uri="{BB962C8B-B14F-4D97-AF65-F5344CB8AC3E}">
        <p14:creationId xmlns:p14="http://schemas.microsoft.com/office/powerpoint/2010/main" val="3845838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11</a:t>
            </a:fld>
            <a:endParaRPr lang="es-ES" noProof="0" dirty="0"/>
          </a:p>
        </p:txBody>
      </p:sp>
    </p:spTree>
    <p:extLst>
      <p:ext uri="{BB962C8B-B14F-4D97-AF65-F5344CB8AC3E}">
        <p14:creationId xmlns:p14="http://schemas.microsoft.com/office/powerpoint/2010/main" val="2224577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12</a:t>
            </a:fld>
            <a:endParaRPr lang="es-ES" noProof="0" dirty="0"/>
          </a:p>
        </p:txBody>
      </p:sp>
    </p:spTree>
    <p:extLst>
      <p:ext uri="{BB962C8B-B14F-4D97-AF65-F5344CB8AC3E}">
        <p14:creationId xmlns:p14="http://schemas.microsoft.com/office/powerpoint/2010/main" val="3721158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13</a:t>
            </a:fld>
            <a:endParaRPr lang="es-ES" noProof="0" dirty="0"/>
          </a:p>
        </p:txBody>
      </p:sp>
    </p:spTree>
    <p:extLst>
      <p:ext uri="{BB962C8B-B14F-4D97-AF65-F5344CB8AC3E}">
        <p14:creationId xmlns:p14="http://schemas.microsoft.com/office/powerpoint/2010/main" val="2319278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14</a:t>
            </a:fld>
            <a:endParaRPr lang="es-ES" noProof="0" dirty="0"/>
          </a:p>
        </p:txBody>
      </p:sp>
    </p:spTree>
    <p:extLst>
      <p:ext uri="{BB962C8B-B14F-4D97-AF65-F5344CB8AC3E}">
        <p14:creationId xmlns:p14="http://schemas.microsoft.com/office/powerpoint/2010/main" val="3746009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15</a:t>
            </a:fld>
            <a:endParaRPr lang="es-ES" noProof="0" dirty="0"/>
          </a:p>
        </p:txBody>
      </p:sp>
    </p:spTree>
    <p:extLst>
      <p:ext uri="{BB962C8B-B14F-4D97-AF65-F5344CB8AC3E}">
        <p14:creationId xmlns:p14="http://schemas.microsoft.com/office/powerpoint/2010/main" val="929642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16</a:t>
            </a:fld>
            <a:endParaRPr lang="es-ES" noProof="0" dirty="0"/>
          </a:p>
        </p:txBody>
      </p:sp>
    </p:spTree>
    <p:extLst>
      <p:ext uri="{BB962C8B-B14F-4D97-AF65-F5344CB8AC3E}">
        <p14:creationId xmlns:p14="http://schemas.microsoft.com/office/powerpoint/2010/main" val="2649481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17</a:t>
            </a:fld>
            <a:endParaRPr lang="es-ES" noProof="0" dirty="0"/>
          </a:p>
        </p:txBody>
      </p:sp>
    </p:spTree>
    <p:extLst>
      <p:ext uri="{BB962C8B-B14F-4D97-AF65-F5344CB8AC3E}">
        <p14:creationId xmlns:p14="http://schemas.microsoft.com/office/powerpoint/2010/main" val="3248471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18</a:t>
            </a:fld>
            <a:endParaRPr lang="es-ES" noProof="0" dirty="0"/>
          </a:p>
        </p:txBody>
      </p:sp>
    </p:spTree>
    <p:extLst>
      <p:ext uri="{BB962C8B-B14F-4D97-AF65-F5344CB8AC3E}">
        <p14:creationId xmlns:p14="http://schemas.microsoft.com/office/powerpoint/2010/main" val="3100974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19</a:t>
            </a:fld>
            <a:endParaRPr lang="es-ES" noProof="0" dirty="0"/>
          </a:p>
        </p:txBody>
      </p:sp>
    </p:spTree>
    <p:extLst>
      <p:ext uri="{BB962C8B-B14F-4D97-AF65-F5344CB8AC3E}">
        <p14:creationId xmlns:p14="http://schemas.microsoft.com/office/powerpoint/2010/main" val="189907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DC74AC46-91A1-4AC9-B468-18664D31861E}" type="slidenum">
              <a:rPr lang="es-CO" smtClean="0"/>
              <a:t>2</a:t>
            </a:fld>
            <a:endParaRPr lang="es-CO"/>
          </a:p>
        </p:txBody>
      </p:sp>
    </p:spTree>
    <p:extLst>
      <p:ext uri="{BB962C8B-B14F-4D97-AF65-F5344CB8AC3E}">
        <p14:creationId xmlns:p14="http://schemas.microsoft.com/office/powerpoint/2010/main" val="242576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20</a:t>
            </a:fld>
            <a:endParaRPr lang="es-ES" noProof="0" dirty="0"/>
          </a:p>
        </p:txBody>
      </p:sp>
    </p:spTree>
    <p:extLst>
      <p:ext uri="{BB962C8B-B14F-4D97-AF65-F5344CB8AC3E}">
        <p14:creationId xmlns:p14="http://schemas.microsoft.com/office/powerpoint/2010/main" val="1045617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21</a:t>
            </a:fld>
            <a:endParaRPr lang="es-ES" noProof="0" dirty="0"/>
          </a:p>
        </p:txBody>
      </p:sp>
    </p:spTree>
    <p:extLst>
      <p:ext uri="{BB962C8B-B14F-4D97-AF65-F5344CB8AC3E}">
        <p14:creationId xmlns:p14="http://schemas.microsoft.com/office/powerpoint/2010/main" val="728456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22</a:t>
            </a:fld>
            <a:endParaRPr lang="es-ES" dirty="0"/>
          </a:p>
        </p:txBody>
      </p:sp>
    </p:spTree>
    <p:extLst>
      <p:ext uri="{BB962C8B-B14F-4D97-AF65-F5344CB8AC3E}">
        <p14:creationId xmlns:p14="http://schemas.microsoft.com/office/powerpoint/2010/main" val="2601926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23</a:t>
            </a:fld>
            <a:endParaRPr lang="es-ES" dirty="0"/>
          </a:p>
        </p:txBody>
      </p:sp>
    </p:spTree>
    <p:extLst>
      <p:ext uri="{BB962C8B-B14F-4D97-AF65-F5344CB8AC3E}">
        <p14:creationId xmlns:p14="http://schemas.microsoft.com/office/powerpoint/2010/main" val="2660583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24</a:t>
            </a:fld>
            <a:endParaRPr lang="es-ES" dirty="0"/>
          </a:p>
        </p:txBody>
      </p:sp>
    </p:spTree>
    <p:extLst>
      <p:ext uri="{BB962C8B-B14F-4D97-AF65-F5344CB8AC3E}">
        <p14:creationId xmlns:p14="http://schemas.microsoft.com/office/powerpoint/2010/main" val="795339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25</a:t>
            </a:fld>
            <a:endParaRPr lang="es-ES" dirty="0"/>
          </a:p>
        </p:txBody>
      </p:sp>
    </p:spTree>
    <p:extLst>
      <p:ext uri="{BB962C8B-B14F-4D97-AF65-F5344CB8AC3E}">
        <p14:creationId xmlns:p14="http://schemas.microsoft.com/office/powerpoint/2010/main" val="2662254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26</a:t>
            </a:fld>
            <a:endParaRPr lang="es-ES" dirty="0"/>
          </a:p>
        </p:txBody>
      </p:sp>
    </p:spTree>
    <p:extLst>
      <p:ext uri="{BB962C8B-B14F-4D97-AF65-F5344CB8AC3E}">
        <p14:creationId xmlns:p14="http://schemas.microsoft.com/office/powerpoint/2010/main" val="3782548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27</a:t>
            </a:fld>
            <a:endParaRPr lang="es-ES" noProof="0" dirty="0"/>
          </a:p>
        </p:txBody>
      </p:sp>
    </p:spTree>
    <p:extLst>
      <p:ext uri="{BB962C8B-B14F-4D97-AF65-F5344CB8AC3E}">
        <p14:creationId xmlns:p14="http://schemas.microsoft.com/office/powerpoint/2010/main" val="312844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28</a:t>
            </a:fld>
            <a:endParaRPr lang="es-ES" noProof="0" dirty="0"/>
          </a:p>
        </p:txBody>
      </p:sp>
    </p:spTree>
    <p:extLst>
      <p:ext uri="{BB962C8B-B14F-4D97-AF65-F5344CB8AC3E}">
        <p14:creationId xmlns:p14="http://schemas.microsoft.com/office/powerpoint/2010/main" val="1753750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29</a:t>
            </a:fld>
            <a:endParaRPr lang="es-ES" noProof="0" dirty="0"/>
          </a:p>
        </p:txBody>
      </p:sp>
    </p:spTree>
    <p:extLst>
      <p:ext uri="{BB962C8B-B14F-4D97-AF65-F5344CB8AC3E}">
        <p14:creationId xmlns:p14="http://schemas.microsoft.com/office/powerpoint/2010/main" val="114491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3</a:t>
            </a:fld>
            <a:endParaRPr lang="es-ES" noProof="0" dirty="0"/>
          </a:p>
        </p:txBody>
      </p:sp>
    </p:spTree>
    <p:extLst>
      <p:ext uri="{BB962C8B-B14F-4D97-AF65-F5344CB8AC3E}">
        <p14:creationId xmlns:p14="http://schemas.microsoft.com/office/powerpoint/2010/main" val="4228617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30</a:t>
            </a:fld>
            <a:endParaRPr lang="es-ES" noProof="0" dirty="0"/>
          </a:p>
        </p:txBody>
      </p:sp>
    </p:spTree>
    <p:extLst>
      <p:ext uri="{BB962C8B-B14F-4D97-AF65-F5344CB8AC3E}">
        <p14:creationId xmlns:p14="http://schemas.microsoft.com/office/powerpoint/2010/main" val="3610494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31</a:t>
            </a:fld>
            <a:endParaRPr lang="es-ES" noProof="0" dirty="0"/>
          </a:p>
        </p:txBody>
      </p:sp>
    </p:spTree>
    <p:extLst>
      <p:ext uri="{BB962C8B-B14F-4D97-AF65-F5344CB8AC3E}">
        <p14:creationId xmlns:p14="http://schemas.microsoft.com/office/powerpoint/2010/main" val="558960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32</a:t>
            </a:fld>
            <a:endParaRPr lang="es-ES" noProof="0" dirty="0"/>
          </a:p>
        </p:txBody>
      </p:sp>
    </p:spTree>
    <p:extLst>
      <p:ext uri="{BB962C8B-B14F-4D97-AF65-F5344CB8AC3E}">
        <p14:creationId xmlns:p14="http://schemas.microsoft.com/office/powerpoint/2010/main" val="2470370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33</a:t>
            </a:fld>
            <a:endParaRPr lang="es-ES" noProof="0" dirty="0"/>
          </a:p>
        </p:txBody>
      </p:sp>
    </p:spTree>
    <p:extLst>
      <p:ext uri="{BB962C8B-B14F-4D97-AF65-F5344CB8AC3E}">
        <p14:creationId xmlns:p14="http://schemas.microsoft.com/office/powerpoint/2010/main" val="2853326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34</a:t>
            </a:fld>
            <a:endParaRPr lang="es-ES" noProof="0" dirty="0"/>
          </a:p>
        </p:txBody>
      </p:sp>
    </p:spTree>
    <p:extLst>
      <p:ext uri="{BB962C8B-B14F-4D97-AF65-F5344CB8AC3E}">
        <p14:creationId xmlns:p14="http://schemas.microsoft.com/office/powerpoint/2010/main" val="91496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35</a:t>
            </a:fld>
            <a:endParaRPr lang="es-ES" noProof="0" dirty="0"/>
          </a:p>
        </p:txBody>
      </p:sp>
    </p:spTree>
    <p:extLst>
      <p:ext uri="{BB962C8B-B14F-4D97-AF65-F5344CB8AC3E}">
        <p14:creationId xmlns:p14="http://schemas.microsoft.com/office/powerpoint/2010/main" val="2569394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36</a:t>
            </a:fld>
            <a:endParaRPr lang="es-ES" dirty="0"/>
          </a:p>
        </p:txBody>
      </p:sp>
    </p:spTree>
    <p:extLst>
      <p:ext uri="{BB962C8B-B14F-4D97-AF65-F5344CB8AC3E}">
        <p14:creationId xmlns:p14="http://schemas.microsoft.com/office/powerpoint/2010/main" val="20011196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37</a:t>
            </a:fld>
            <a:endParaRPr lang="es-ES" noProof="0" dirty="0"/>
          </a:p>
        </p:txBody>
      </p:sp>
    </p:spTree>
    <p:extLst>
      <p:ext uri="{BB962C8B-B14F-4D97-AF65-F5344CB8AC3E}">
        <p14:creationId xmlns:p14="http://schemas.microsoft.com/office/powerpoint/2010/main" val="361073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smtClean="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38</a:t>
            </a:fld>
            <a:endParaRPr lang="es-ES" noProof="0" dirty="0"/>
          </a:p>
        </p:txBody>
      </p:sp>
    </p:spTree>
    <p:extLst>
      <p:ext uri="{BB962C8B-B14F-4D97-AF65-F5344CB8AC3E}">
        <p14:creationId xmlns:p14="http://schemas.microsoft.com/office/powerpoint/2010/main" val="19508119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39</a:t>
            </a:fld>
            <a:endParaRPr lang="es-ES" noProof="0" dirty="0"/>
          </a:p>
        </p:txBody>
      </p:sp>
    </p:spTree>
    <p:extLst>
      <p:ext uri="{BB962C8B-B14F-4D97-AF65-F5344CB8AC3E}">
        <p14:creationId xmlns:p14="http://schemas.microsoft.com/office/powerpoint/2010/main" val="1771276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ABC584DE-7F1A-4FE3-A5D5-50B8C6B81A52}" type="slidenum">
              <a:rPr lang="es-CO" smtClean="0"/>
              <a:t>4</a:t>
            </a:fld>
            <a:endParaRPr lang="es-CO"/>
          </a:p>
        </p:txBody>
      </p:sp>
    </p:spTree>
    <p:extLst>
      <p:ext uri="{BB962C8B-B14F-4D97-AF65-F5344CB8AC3E}">
        <p14:creationId xmlns:p14="http://schemas.microsoft.com/office/powerpoint/2010/main" val="948952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40</a:t>
            </a:fld>
            <a:endParaRPr lang="es-ES" dirty="0"/>
          </a:p>
        </p:txBody>
      </p:sp>
    </p:spTree>
    <p:extLst>
      <p:ext uri="{BB962C8B-B14F-4D97-AF65-F5344CB8AC3E}">
        <p14:creationId xmlns:p14="http://schemas.microsoft.com/office/powerpoint/2010/main" val="2481812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41</a:t>
            </a:fld>
            <a:endParaRPr lang="es-ES" dirty="0"/>
          </a:p>
        </p:txBody>
      </p:sp>
    </p:spTree>
    <p:extLst>
      <p:ext uri="{BB962C8B-B14F-4D97-AF65-F5344CB8AC3E}">
        <p14:creationId xmlns:p14="http://schemas.microsoft.com/office/powerpoint/2010/main" val="1944643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42</a:t>
            </a:fld>
            <a:endParaRPr lang="es-ES" dirty="0"/>
          </a:p>
        </p:txBody>
      </p:sp>
    </p:spTree>
    <p:extLst>
      <p:ext uri="{BB962C8B-B14F-4D97-AF65-F5344CB8AC3E}">
        <p14:creationId xmlns:p14="http://schemas.microsoft.com/office/powerpoint/2010/main" val="9914769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43</a:t>
            </a:fld>
            <a:endParaRPr lang="es-ES" dirty="0"/>
          </a:p>
        </p:txBody>
      </p:sp>
    </p:spTree>
    <p:extLst>
      <p:ext uri="{BB962C8B-B14F-4D97-AF65-F5344CB8AC3E}">
        <p14:creationId xmlns:p14="http://schemas.microsoft.com/office/powerpoint/2010/main" val="1829724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44</a:t>
            </a:fld>
            <a:endParaRPr lang="es-ES" dirty="0"/>
          </a:p>
        </p:txBody>
      </p:sp>
    </p:spTree>
    <p:extLst>
      <p:ext uri="{BB962C8B-B14F-4D97-AF65-F5344CB8AC3E}">
        <p14:creationId xmlns:p14="http://schemas.microsoft.com/office/powerpoint/2010/main" val="2533130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45</a:t>
            </a:fld>
            <a:endParaRPr lang="es-ES" dirty="0"/>
          </a:p>
        </p:txBody>
      </p:sp>
    </p:spTree>
    <p:extLst>
      <p:ext uri="{BB962C8B-B14F-4D97-AF65-F5344CB8AC3E}">
        <p14:creationId xmlns:p14="http://schemas.microsoft.com/office/powerpoint/2010/main" val="3581008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46</a:t>
            </a:fld>
            <a:endParaRPr lang="es-ES" dirty="0"/>
          </a:p>
        </p:txBody>
      </p:sp>
    </p:spTree>
    <p:extLst>
      <p:ext uri="{BB962C8B-B14F-4D97-AF65-F5344CB8AC3E}">
        <p14:creationId xmlns:p14="http://schemas.microsoft.com/office/powerpoint/2010/main" val="16494262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47</a:t>
            </a:fld>
            <a:endParaRPr lang="es-ES" dirty="0"/>
          </a:p>
        </p:txBody>
      </p:sp>
    </p:spTree>
    <p:extLst>
      <p:ext uri="{BB962C8B-B14F-4D97-AF65-F5344CB8AC3E}">
        <p14:creationId xmlns:p14="http://schemas.microsoft.com/office/powerpoint/2010/main" val="34417673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48</a:t>
            </a:fld>
            <a:endParaRPr lang="es-ES" dirty="0"/>
          </a:p>
        </p:txBody>
      </p:sp>
    </p:spTree>
    <p:extLst>
      <p:ext uri="{BB962C8B-B14F-4D97-AF65-F5344CB8AC3E}">
        <p14:creationId xmlns:p14="http://schemas.microsoft.com/office/powerpoint/2010/main" val="7757016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49</a:t>
            </a:fld>
            <a:endParaRPr lang="es-ES" noProof="0" dirty="0"/>
          </a:p>
        </p:txBody>
      </p:sp>
    </p:spTree>
    <p:extLst>
      <p:ext uri="{BB962C8B-B14F-4D97-AF65-F5344CB8AC3E}">
        <p14:creationId xmlns:p14="http://schemas.microsoft.com/office/powerpoint/2010/main" val="33002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5</a:t>
            </a:fld>
            <a:endParaRPr lang="es-ES" noProof="0" dirty="0"/>
          </a:p>
        </p:txBody>
      </p:sp>
    </p:spTree>
    <p:extLst>
      <p:ext uri="{BB962C8B-B14F-4D97-AF65-F5344CB8AC3E}">
        <p14:creationId xmlns:p14="http://schemas.microsoft.com/office/powerpoint/2010/main" val="11186248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50</a:t>
            </a:fld>
            <a:endParaRPr lang="es-ES" noProof="0" dirty="0"/>
          </a:p>
        </p:txBody>
      </p:sp>
    </p:spTree>
    <p:extLst>
      <p:ext uri="{BB962C8B-B14F-4D97-AF65-F5344CB8AC3E}">
        <p14:creationId xmlns:p14="http://schemas.microsoft.com/office/powerpoint/2010/main" val="3774823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51</a:t>
            </a:fld>
            <a:endParaRPr lang="es-ES" noProof="0" dirty="0"/>
          </a:p>
        </p:txBody>
      </p:sp>
    </p:spTree>
    <p:extLst>
      <p:ext uri="{BB962C8B-B14F-4D97-AF65-F5344CB8AC3E}">
        <p14:creationId xmlns:p14="http://schemas.microsoft.com/office/powerpoint/2010/main" val="31106942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52</a:t>
            </a:fld>
            <a:endParaRPr lang="es-ES" noProof="0" dirty="0"/>
          </a:p>
        </p:txBody>
      </p:sp>
    </p:spTree>
    <p:extLst>
      <p:ext uri="{BB962C8B-B14F-4D97-AF65-F5344CB8AC3E}">
        <p14:creationId xmlns:p14="http://schemas.microsoft.com/office/powerpoint/2010/main" val="6162070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407988" y="696913"/>
            <a:ext cx="6194425"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372897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31774">
              <a:defRPr/>
            </a:pPr>
            <a:endParaRPr lang="es-CO" baseline="0" dirty="0" smtClean="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6</a:t>
            </a:fld>
            <a:endParaRPr lang="es-ES" noProof="0" dirty="0"/>
          </a:p>
        </p:txBody>
      </p:sp>
    </p:spTree>
    <p:extLst>
      <p:ext uri="{BB962C8B-B14F-4D97-AF65-F5344CB8AC3E}">
        <p14:creationId xmlns:p14="http://schemas.microsoft.com/office/powerpoint/2010/main" val="322155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7</a:t>
            </a:fld>
            <a:endParaRPr lang="es-ES" noProof="0" dirty="0"/>
          </a:p>
        </p:txBody>
      </p:sp>
    </p:spTree>
    <p:extLst>
      <p:ext uri="{BB962C8B-B14F-4D97-AF65-F5344CB8AC3E}">
        <p14:creationId xmlns:p14="http://schemas.microsoft.com/office/powerpoint/2010/main" val="140061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8</a:t>
            </a:fld>
            <a:endParaRPr lang="es-ES" noProof="0" dirty="0"/>
          </a:p>
        </p:txBody>
      </p:sp>
    </p:spTree>
    <p:extLst>
      <p:ext uri="{BB962C8B-B14F-4D97-AF65-F5344CB8AC3E}">
        <p14:creationId xmlns:p14="http://schemas.microsoft.com/office/powerpoint/2010/main" val="169020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noProof="0" smtClean="0"/>
              <a:t>9</a:t>
            </a:fld>
            <a:endParaRPr lang="es-ES" noProof="0" dirty="0"/>
          </a:p>
        </p:txBody>
      </p:sp>
    </p:spTree>
    <p:extLst>
      <p:ext uri="{BB962C8B-B14F-4D97-AF65-F5344CB8AC3E}">
        <p14:creationId xmlns:p14="http://schemas.microsoft.com/office/powerpoint/2010/main" val="566972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5214" y="533400"/>
            <a:ext cx="5029200" cy="2514601"/>
          </a:xfrm>
        </p:spPr>
        <p:txBody>
          <a:bodyPr rtlCol="0">
            <a:normAutofit/>
          </a:bodyPr>
          <a:lstStyle>
            <a:lvl1pPr rtl="0">
              <a:defRPr sz="4000">
                <a:solidFill>
                  <a:schemeClr val="accent1"/>
                </a:solidFill>
              </a:defRPr>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065212" y="3403600"/>
            <a:ext cx="5029201" cy="1397000"/>
          </a:xfrm>
        </p:spPr>
        <p:txBody>
          <a:bodyPr rtlCol="0">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smtClean="0"/>
              <a:t>Haga clic para editar el estilo de subtítulo del patrón</a:t>
            </a:r>
            <a:endParaRPr lang="es-ES" noProof="0" dirty="0"/>
          </a:p>
        </p:txBody>
      </p:sp>
      <p:sp>
        <p:nvSpPr>
          <p:cNvPr id="5" name="Marcador de pie de página 4"/>
          <p:cNvSpPr>
            <a:spLocks noGrp="1"/>
          </p:cNvSpPr>
          <p:nvPr>
            <p:ph type="ftr" sz="quarter" idx="11"/>
          </p:nvPr>
        </p:nvSpPr>
        <p:spPr>
          <a:xfrm>
            <a:off x="1065213" y="6432551"/>
            <a:ext cx="5653087" cy="273049"/>
          </a:xfrm>
        </p:spPr>
        <p:txBody>
          <a:bodyPr rtlCol="0"/>
          <a:lstStyle>
            <a:lvl1pPr>
              <a:defRPr>
                <a:effectLst/>
              </a:defRPr>
            </a:lvl1pPr>
          </a:lstStyle>
          <a:p>
            <a:pPr rtl="0"/>
            <a:r>
              <a:rPr lang="es-ES" noProof="0" dirty="0" smtClean="0"/>
              <a:t>Agregar un pie de página</a:t>
            </a:r>
            <a:endParaRPr lang="es-ES" noProof="0" dirty="0"/>
          </a:p>
        </p:txBody>
      </p:sp>
      <p:sp>
        <p:nvSpPr>
          <p:cNvPr id="4" name="Marcador de fecha 3"/>
          <p:cNvSpPr>
            <a:spLocks noGrp="1"/>
          </p:cNvSpPr>
          <p:nvPr>
            <p:ph type="dt" sz="half" idx="10"/>
          </p:nvPr>
        </p:nvSpPr>
        <p:spPr>
          <a:xfrm>
            <a:off x="6932612" y="6432551"/>
            <a:ext cx="1371600" cy="273049"/>
          </a:xfrm>
        </p:spPr>
        <p:txBody>
          <a:bodyPr rtlCol="0"/>
          <a:lstStyle>
            <a:lvl1pPr>
              <a:defRPr/>
            </a:lvl1pPr>
          </a:lstStyle>
          <a:p>
            <a:fld id="{D3E5EB10-21A3-46AF-9F87-719B4871B7E9}" type="datetime1">
              <a:rPr lang="es-ES" noProof="0" smtClean="0"/>
              <a:pPr/>
              <a:t>06/10/2017</a:t>
            </a:fld>
            <a:endParaRPr lang="es-ES" noProof="0" dirty="0"/>
          </a:p>
        </p:txBody>
      </p:sp>
      <p:sp>
        <p:nvSpPr>
          <p:cNvPr id="6" name="Marcador de número de diapositiva 5"/>
          <p:cNvSpPr>
            <a:spLocks noGrp="1"/>
          </p:cNvSpPr>
          <p:nvPr>
            <p:ph type="sldNum" sz="quarter" idx="12"/>
          </p:nvPr>
        </p:nvSpPr>
        <p:spPr>
          <a:xfrm>
            <a:off x="8532812" y="6432551"/>
            <a:ext cx="1219201" cy="273049"/>
          </a:xfrm>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fecha 3"/>
          <p:cNvSpPr>
            <a:spLocks noGrp="1"/>
          </p:cNvSpPr>
          <p:nvPr>
            <p:ph type="dt" sz="half" idx="10"/>
          </p:nvPr>
        </p:nvSpPr>
        <p:spPr/>
        <p:txBody>
          <a:bodyPr rtlCol="0"/>
          <a:lstStyle>
            <a:lvl1pPr>
              <a:defRPr/>
            </a:lvl1pPr>
          </a:lstStyle>
          <a:p>
            <a:fld id="{1B150DC9-D51B-4532-9742-17D563F7B844}" type="datetime1">
              <a:rPr lang="es-ES" noProof="0" smtClean="0"/>
              <a:pPr/>
              <a:t>06/10/2017</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61412" y="533400"/>
            <a:ext cx="2362201" cy="5486400"/>
          </a:xfrm>
        </p:spPr>
        <p:txBody>
          <a:bodyPr vert="eaVert" rtlCol="0"/>
          <a:lstStyle>
            <a:lvl1pPr rtl="0">
              <a:defRPr/>
            </a:lvl1pPr>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065213" y="533400"/>
            <a:ext cx="7467599" cy="5486400"/>
          </a:xfrm>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fecha 3"/>
          <p:cNvSpPr>
            <a:spLocks noGrp="1"/>
          </p:cNvSpPr>
          <p:nvPr>
            <p:ph type="dt" sz="half" idx="10"/>
          </p:nvPr>
        </p:nvSpPr>
        <p:spPr/>
        <p:txBody>
          <a:bodyPr rtlCol="0"/>
          <a:lstStyle>
            <a:lvl1pPr>
              <a:defRPr/>
            </a:lvl1pPr>
          </a:lstStyle>
          <a:p>
            <a:fld id="{435D6C72-29E8-4745-90E7-3DCDC3BB08B1}" type="datetime1">
              <a:rPr lang="es-ES" noProof="0" smtClean="0"/>
              <a:pPr/>
              <a:t>06/10/2017</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89" name="Shape 89"/>
          <p:cNvSpPr/>
          <p:nvPr/>
        </p:nvSpPr>
        <p:spPr>
          <a:xfrm>
            <a:off x="0" y="5726067"/>
            <a:ext cx="12188825" cy="321599"/>
          </a:xfrm>
          <a:prstGeom prst="rect">
            <a:avLst/>
          </a:prstGeom>
          <a:solidFill>
            <a:srgbClr val="165751"/>
          </a:solidFill>
          <a:ln>
            <a:noFill/>
          </a:ln>
        </p:spPr>
        <p:txBody>
          <a:bodyPr lIns="121868" tIns="121868" rIns="121868" bIns="121868" anchor="ctr" anchorCtr="0">
            <a:noAutofit/>
          </a:bodyPr>
          <a:lstStyle/>
          <a:p>
            <a:pPr lvl="0">
              <a:spcBef>
                <a:spcPts val="0"/>
              </a:spcBef>
              <a:buNone/>
            </a:pPr>
            <a:endParaRPr sz="2399"/>
          </a:p>
        </p:txBody>
      </p:sp>
      <p:sp>
        <p:nvSpPr>
          <p:cNvPr id="90" name="Shape 90"/>
          <p:cNvSpPr/>
          <p:nvPr/>
        </p:nvSpPr>
        <p:spPr>
          <a:xfrm>
            <a:off x="0" y="1"/>
            <a:ext cx="12188825" cy="707599"/>
          </a:xfrm>
          <a:prstGeom prst="rect">
            <a:avLst/>
          </a:prstGeom>
          <a:solidFill>
            <a:srgbClr val="18637B"/>
          </a:solidFill>
          <a:ln>
            <a:noFill/>
          </a:ln>
        </p:spPr>
        <p:txBody>
          <a:bodyPr lIns="121868" tIns="121868" rIns="121868" bIns="121868" anchor="ctr" anchorCtr="0">
            <a:noAutofit/>
          </a:bodyPr>
          <a:lstStyle/>
          <a:p>
            <a:pPr lvl="0" rtl="0">
              <a:spcBef>
                <a:spcPts val="0"/>
              </a:spcBef>
              <a:buNone/>
            </a:pPr>
            <a:endParaRPr sz="2399">
              <a:solidFill>
                <a:srgbClr val="114454"/>
              </a:solidFill>
            </a:endParaRPr>
          </a:p>
        </p:txBody>
      </p:sp>
      <p:sp>
        <p:nvSpPr>
          <p:cNvPr id="91" name="Shape 91"/>
          <p:cNvSpPr/>
          <p:nvPr/>
        </p:nvSpPr>
        <p:spPr>
          <a:xfrm>
            <a:off x="0" y="667500"/>
            <a:ext cx="12188825" cy="5098800"/>
          </a:xfrm>
          <a:prstGeom prst="rect">
            <a:avLst/>
          </a:prstGeom>
          <a:solidFill>
            <a:srgbClr val="124057"/>
          </a:solidFill>
          <a:ln>
            <a:noFill/>
          </a:ln>
        </p:spPr>
        <p:txBody>
          <a:bodyPr lIns="121868" tIns="121868" rIns="121868" bIns="121868" anchor="ctr" anchorCtr="0">
            <a:noAutofit/>
          </a:bodyPr>
          <a:lstStyle/>
          <a:p>
            <a:pPr lvl="0">
              <a:spcBef>
                <a:spcPts val="0"/>
              </a:spcBef>
              <a:buNone/>
            </a:pPr>
            <a:endParaRPr sz="2399"/>
          </a:p>
        </p:txBody>
      </p:sp>
      <p:sp>
        <p:nvSpPr>
          <p:cNvPr id="92" name="Shape 92"/>
          <p:cNvSpPr/>
          <p:nvPr/>
        </p:nvSpPr>
        <p:spPr>
          <a:xfrm>
            <a:off x="0" y="5991472"/>
            <a:ext cx="12188825" cy="157600"/>
          </a:xfrm>
          <a:prstGeom prst="rect">
            <a:avLst/>
          </a:prstGeom>
          <a:solidFill>
            <a:srgbClr val="3B8D61"/>
          </a:solidFill>
          <a:ln>
            <a:noFill/>
          </a:ln>
        </p:spPr>
        <p:txBody>
          <a:bodyPr lIns="121868" tIns="121868" rIns="121868" bIns="121868" anchor="ctr" anchorCtr="0">
            <a:noAutofit/>
          </a:bodyPr>
          <a:lstStyle/>
          <a:p>
            <a:pPr lvl="0">
              <a:spcBef>
                <a:spcPts val="0"/>
              </a:spcBef>
              <a:buNone/>
            </a:pPr>
            <a:endParaRPr sz="2399"/>
          </a:p>
        </p:txBody>
      </p:sp>
      <p:sp>
        <p:nvSpPr>
          <p:cNvPr id="93" name="Shape 93"/>
          <p:cNvSpPr/>
          <p:nvPr/>
        </p:nvSpPr>
        <p:spPr>
          <a:xfrm>
            <a:off x="0" y="6112101"/>
            <a:ext cx="12188825" cy="745999"/>
          </a:xfrm>
          <a:prstGeom prst="rect">
            <a:avLst/>
          </a:prstGeom>
          <a:solidFill>
            <a:srgbClr val="94BF6E"/>
          </a:solidFill>
          <a:ln>
            <a:noFill/>
          </a:ln>
        </p:spPr>
        <p:txBody>
          <a:bodyPr lIns="121868" tIns="121868" rIns="121868" bIns="121868" anchor="ctr" anchorCtr="0">
            <a:noAutofit/>
          </a:bodyPr>
          <a:lstStyle/>
          <a:p>
            <a:pPr lvl="0">
              <a:spcBef>
                <a:spcPts val="0"/>
              </a:spcBef>
              <a:buNone/>
            </a:pPr>
            <a:endParaRPr sz="2399"/>
          </a:p>
        </p:txBody>
      </p:sp>
    </p:spTree>
    <p:extLst>
      <p:ext uri="{BB962C8B-B14F-4D97-AF65-F5344CB8AC3E}">
        <p14:creationId xmlns:p14="http://schemas.microsoft.com/office/powerpoint/2010/main" val="49465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fecha 3"/>
          <p:cNvSpPr>
            <a:spLocks noGrp="1"/>
          </p:cNvSpPr>
          <p:nvPr>
            <p:ph type="dt" sz="half" idx="10"/>
          </p:nvPr>
        </p:nvSpPr>
        <p:spPr/>
        <p:txBody>
          <a:bodyPr rtlCol="0"/>
          <a:lstStyle>
            <a:lvl1pPr>
              <a:defRPr/>
            </a:lvl1pPr>
          </a:lstStyle>
          <a:p>
            <a:fld id="{18582301-5656-41C5-859E-C3578B1613A0}" type="datetime1">
              <a:rPr lang="es-ES" noProof="0" smtClean="0"/>
              <a:pPr/>
              <a:t>06/10/2017</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065214" y="533400"/>
            <a:ext cx="8686800" cy="2286000"/>
          </a:xfrm>
        </p:spPr>
        <p:txBody>
          <a:bodyPr rtlCol="0" anchor="b">
            <a:normAutofit/>
          </a:bodyPr>
          <a:lstStyle>
            <a:lvl1pPr algn="l" rtl="0">
              <a:defRPr sz="5400" b="1" cap="none" baseline="0"/>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065214" y="3124200"/>
            <a:ext cx="8686800"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smtClean="0"/>
              <a:t>Editar el estilo de texto del patrón</a:t>
            </a:r>
          </a:p>
        </p:txBody>
      </p:sp>
      <p:sp>
        <p:nvSpPr>
          <p:cNvPr id="5" name="Marcador de pie de página 4"/>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4" name="Marcador de fecha 3"/>
          <p:cNvSpPr>
            <a:spLocks noGrp="1"/>
          </p:cNvSpPr>
          <p:nvPr>
            <p:ph type="dt" sz="half" idx="10"/>
          </p:nvPr>
        </p:nvSpPr>
        <p:spPr/>
        <p:txBody>
          <a:bodyPr rtlCol="0"/>
          <a:lstStyle>
            <a:lvl1pPr>
              <a:defRPr/>
            </a:lvl1pPr>
          </a:lstStyle>
          <a:p>
            <a:fld id="{98063A5B-0A71-4EE0-8ADD-6A894F185F26}" type="datetime1">
              <a:rPr lang="es-ES" noProof="0" smtClean="0"/>
              <a:pPr/>
              <a:t>06/10/2017</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065212"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5464598"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fecha 4"/>
          <p:cNvSpPr>
            <a:spLocks noGrp="1"/>
          </p:cNvSpPr>
          <p:nvPr>
            <p:ph type="dt" sz="half" idx="10"/>
          </p:nvPr>
        </p:nvSpPr>
        <p:spPr/>
        <p:txBody>
          <a:bodyPr rtlCol="0"/>
          <a:lstStyle>
            <a:lvl1pPr>
              <a:defRPr/>
            </a:lvl1pPr>
          </a:lstStyle>
          <a:p>
            <a:fld id="{C0E0A9B6-D611-4A47-BC84-432D674749BC}" type="datetime1">
              <a:rPr lang="es-ES" noProof="0" smtClean="0"/>
              <a:pPr/>
              <a:t>06/10/2017</a:t>
            </a:fld>
            <a:endParaRPr lang="es-ES" noProof="0" dirty="0"/>
          </a:p>
        </p:txBody>
      </p:sp>
      <p:sp>
        <p:nvSpPr>
          <p:cNvPr id="7" name="Marcador de número de diapositiva 6"/>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065211" y="533400"/>
            <a:ext cx="8686802" cy="1066800"/>
          </a:xfrm>
        </p:spPr>
        <p:txBody>
          <a:bodyPr rtlCol="0"/>
          <a:lstStyle>
            <a:lvl1pPr>
              <a:defRPr/>
            </a:lvl1pPr>
          </a:lstStyle>
          <a:p>
            <a:pPr rtl="0"/>
            <a:r>
              <a:rPr lang="es-ES" noProof="0" smtClean="0"/>
              <a:t>Haga clic para modificar el estilo de título del patrón</a:t>
            </a:r>
            <a:endParaRPr lang="es-ES" noProof="0" dirty="0"/>
          </a:p>
        </p:txBody>
      </p:sp>
      <p:sp>
        <p:nvSpPr>
          <p:cNvPr id="3" name="Marcador de texto 2"/>
          <p:cNvSpPr>
            <a:spLocks noGrp="1"/>
          </p:cNvSpPr>
          <p:nvPr>
            <p:ph type="body" idx="1"/>
          </p:nvPr>
        </p:nvSpPr>
        <p:spPr>
          <a:xfrm>
            <a:off x="106521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4" name="Marcador de posición de contenido 3"/>
          <p:cNvSpPr>
            <a:spLocks noGrp="1"/>
          </p:cNvSpPr>
          <p:nvPr>
            <p:ph sz="half" idx="2"/>
          </p:nvPr>
        </p:nvSpPr>
        <p:spPr>
          <a:xfrm>
            <a:off x="106521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550005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6" name="Marcador de posición de contenido 5"/>
          <p:cNvSpPr>
            <a:spLocks noGrp="1"/>
          </p:cNvSpPr>
          <p:nvPr>
            <p:ph sz="quarter" idx="4"/>
          </p:nvPr>
        </p:nvSpPr>
        <p:spPr>
          <a:xfrm>
            <a:off x="550005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7" name="Marcador de fecha 6"/>
          <p:cNvSpPr>
            <a:spLocks noGrp="1"/>
          </p:cNvSpPr>
          <p:nvPr>
            <p:ph type="dt" sz="half" idx="10"/>
          </p:nvPr>
        </p:nvSpPr>
        <p:spPr/>
        <p:txBody>
          <a:bodyPr rtlCol="0"/>
          <a:lstStyle>
            <a:lvl1pPr>
              <a:defRPr/>
            </a:lvl1pPr>
          </a:lstStyle>
          <a:p>
            <a:fld id="{4A9FB027-3733-4D18-9487-B5EE970DC99F}" type="datetime1">
              <a:rPr lang="es-ES" noProof="0" smtClean="0"/>
              <a:pPr/>
              <a:t>06/10/2017</a:t>
            </a:fld>
            <a:endParaRPr lang="es-ES" noProof="0" dirty="0"/>
          </a:p>
        </p:txBody>
      </p:sp>
      <p:sp>
        <p:nvSpPr>
          <p:cNvPr id="9" name="Marcador de número de diapositiva 8"/>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3" name="Marcador de fecha 2"/>
          <p:cNvSpPr>
            <a:spLocks noGrp="1"/>
          </p:cNvSpPr>
          <p:nvPr>
            <p:ph type="dt" sz="half" idx="10"/>
          </p:nvPr>
        </p:nvSpPr>
        <p:spPr/>
        <p:txBody>
          <a:bodyPr rtlCol="0"/>
          <a:lstStyle>
            <a:lvl1pPr>
              <a:defRPr/>
            </a:lvl1pPr>
          </a:lstStyle>
          <a:p>
            <a:fld id="{C74CDD08-FBA2-4EDF-8E1E-C931D29CAE1C}" type="datetime1">
              <a:rPr lang="es-ES" noProof="0" smtClean="0"/>
              <a:pPr/>
              <a:t>06/10/2017</a:t>
            </a:fld>
            <a:endParaRPr lang="es-ES" noProof="0" dirty="0"/>
          </a:p>
        </p:txBody>
      </p:sp>
      <p:sp>
        <p:nvSpPr>
          <p:cNvPr id="5" name="Marcador de número de diapositiva 4"/>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2" name="Marcador de fecha 1"/>
          <p:cNvSpPr>
            <a:spLocks noGrp="1"/>
          </p:cNvSpPr>
          <p:nvPr>
            <p:ph type="dt" sz="half" idx="10"/>
          </p:nvPr>
        </p:nvSpPr>
        <p:spPr/>
        <p:txBody>
          <a:bodyPr rtlCol="0"/>
          <a:lstStyle>
            <a:lvl1pPr>
              <a:defRPr/>
            </a:lvl1pPr>
          </a:lstStyle>
          <a:p>
            <a:fld id="{92EEC9CC-5F6E-41D6-9BA1-1B03DDFF2A74}" type="datetime1">
              <a:rPr lang="es-ES" noProof="0" smtClean="0"/>
              <a:pPr/>
              <a:t>06/10/2017</a:t>
            </a:fld>
            <a:endParaRPr lang="es-ES" noProof="0" dirty="0"/>
          </a:p>
        </p:txBody>
      </p:sp>
      <p:sp>
        <p:nvSpPr>
          <p:cNvPr id="4" name="Marcador de número de diapositiva 3"/>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065213" y="533400"/>
            <a:ext cx="4114800" cy="1524000"/>
          </a:xfrm>
        </p:spPr>
        <p:txBody>
          <a:bodyPr rtlCol="0" anchor="b">
            <a:normAutofit/>
          </a:bodyPr>
          <a:lstStyle>
            <a:lvl1pPr algn="l" rtl="0">
              <a:defRPr sz="3600" b="1"/>
            </a:lvl1pPr>
          </a:lstStyle>
          <a:p>
            <a:pPr rtl="0"/>
            <a:r>
              <a:rPr lang="es-ES" noProof="0" smtClean="0"/>
              <a:t>Haga clic para modificar el estilo de título del patrón</a:t>
            </a:r>
            <a:endParaRPr lang="es-ES" noProof="0" dirty="0"/>
          </a:p>
        </p:txBody>
      </p:sp>
      <p:sp>
        <p:nvSpPr>
          <p:cNvPr id="3" name="Marcador de contenido 2"/>
          <p:cNvSpPr>
            <a:spLocks noGrp="1"/>
          </p:cNvSpPr>
          <p:nvPr>
            <p:ph idx="1"/>
          </p:nvPr>
        </p:nvSpPr>
        <p:spPr>
          <a:xfrm>
            <a:off x="5865813" y="533400"/>
            <a:ext cx="58674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texto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
        <p:nvSpPr>
          <p:cNvPr id="6" name="Marcador de pie de página 5"/>
          <p:cNvSpPr>
            <a:spLocks noGrp="1"/>
          </p:cNvSpPr>
          <p:nvPr>
            <p:ph type="ftr" sz="quarter" idx="11"/>
          </p:nvPr>
        </p:nvSpPr>
        <p:spPr/>
        <p:txBody>
          <a:bodyPr rtlCol="0"/>
          <a:lstStyle/>
          <a:p>
            <a:pPr rtl="0"/>
            <a:r>
              <a:rPr lang="es-ES" noProof="0" dirty="0" smtClean="0"/>
              <a:t>Agregar un pie de página</a:t>
            </a:r>
            <a:endParaRPr lang="es-ES" noProof="0" dirty="0"/>
          </a:p>
        </p:txBody>
      </p:sp>
      <p:sp>
        <p:nvSpPr>
          <p:cNvPr id="5" name="Marcador de fecha 4"/>
          <p:cNvSpPr>
            <a:spLocks noGrp="1"/>
          </p:cNvSpPr>
          <p:nvPr>
            <p:ph type="dt" sz="half" idx="10"/>
          </p:nvPr>
        </p:nvSpPr>
        <p:spPr/>
        <p:txBody>
          <a:bodyPr rtlCol="0"/>
          <a:lstStyle>
            <a:lvl1pPr>
              <a:defRPr/>
            </a:lvl1pPr>
          </a:lstStyle>
          <a:p>
            <a:fld id="{793776FF-CBB8-47A4-90DF-2EBF2E3DC8FF}" type="datetime1">
              <a:rPr lang="es-ES" noProof="0" smtClean="0"/>
              <a:pPr/>
              <a:t>06/10/2017</a:t>
            </a:fld>
            <a:endParaRPr lang="es-ES" noProof="0" dirty="0"/>
          </a:p>
        </p:txBody>
      </p:sp>
      <p:sp>
        <p:nvSpPr>
          <p:cNvPr id="7" name="Marcador de número de diapositiva 6"/>
          <p:cNvSpPr>
            <a:spLocks noGrp="1"/>
          </p:cNvSpPr>
          <p:nvPr>
            <p:ph type="sldNum" sz="quarter" idx="12"/>
          </p:nvPr>
        </p:nvSpPr>
        <p:spPr/>
        <p:txBody>
          <a:bodyPr rtlCol="0"/>
          <a:lstStyle/>
          <a:p>
            <a:pPr rtl="0"/>
            <a:fld id="{AAEAE4A8-A6E5-453E-B946-FB774B73F48C}" type="slidenum">
              <a:rPr lang="es-ES" noProof="0" smtClean="0"/>
              <a:t>‹Nº›</a:t>
            </a:fld>
            <a:endParaRPr lang="es-ES" noProof="0" dirty="0"/>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065213" y="533400"/>
            <a:ext cx="4114800" cy="1524000"/>
          </a:xfrm>
        </p:spPr>
        <p:txBody>
          <a:bodyPr rtlCol="0" anchor="b">
            <a:noAutofit/>
          </a:bodyPr>
          <a:lstStyle>
            <a:lvl1pPr algn="l">
              <a:defRPr sz="3600" b="1"/>
            </a:lvl1pPr>
          </a:lstStyle>
          <a:p>
            <a:pPr rtl="0"/>
            <a:r>
              <a:rPr lang="es-ES" noProof="0" smtClean="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5865812" y="533400"/>
            <a:ext cx="5780173"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smtClean="0"/>
              <a:t>Editar el estilo de texto del patrón</a:t>
            </a: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pPr rtl="0"/>
            <a:r>
              <a:rPr lang="es-ES" noProof="0" dirty="0" smtClean="0"/>
              <a:t>Haga clic para modificar el estilo de título del patrón</a:t>
            </a:r>
            <a:endParaRPr lang="es-ES" noProof="0" dirty="0"/>
          </a:p>
        </p:txBody>
      </p:sp>
      <p:sp>
        <p:nvSpPr>
          <p:cNvPr id="3" name="Marcador de texto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100">
                <a:solidFill>
                  <a:schemeClr val="tx1"/>
                </a:solidFill>
              </a:defRPr>
            </a:lvl1pPr>
          </a:lstStyle>
          <a:p>
            <a:pPr rtl="0"/>
            <a:r>
              <a:rPr lang="es-ES" noProof="0" dirty="0" smtClean="0"/>
              <a:t>Agregar un pie de página</a:t>
            </a:r>
            <a:endParaRPr lang="es-ES" noProof="0" dirty="0"/>
          </a:p>
        </p:txBody>
      </p:sp>
      <p:sp>
        <p:nvSpPr>
          <p:cNvPr id="4" name="Marcador de fecha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100">
                <a:solidFill>
                  <a:schemeClr val="tx1"/>
                </a:solidFill>
              </a:defRPr>
            </a:lvl1pPr>
          </a:lstStyle>
          <a:p>
            <a:fld id="{9FD2ED8E-5314-4CC6-97E3-FFA8A74630E9}" type="datetime1">
              <a:rPr lang="es-ES" noProof="0" smtClean="0"/>
              <a:pPr/>
              <a:t>06/10/2017</a:t>
            </a:fld>
            <a:endParaRPr lang="es-ES" noProof="0" dirty="0"/>
          </a:p>
        </p:txBody>
      </p:sp>
      <p:sp>
        <p:nvSpPr>
          <p:cNvPr id="6" name="Marcador de número de diapositiva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100">
                <a:solidFill>
                  <a:schemeClr val="tx1"/>
                </a:solidFill>
              </a:defRPr>
            </a:lvl1pPr>
          </a:lstStyle>
          <a:p>
            <a:pPr rtl="0"/>
            <a:fld id="{AAEAE4A8-A6E5-453E-B946-FB774B73F48C}" type="slidenum">
              <a:rPr lang="es-ES" noProof="0" smtClean="0"/>
              <a:pPr rtl="0"/>
              <a:t>‹Nº›</a:t>
            </a:fld>
            <a:endParaRPr lang="es-ES" noProof="0" dirty="0"/>
          </a:p>
        </p:txBody>
      </p:sp>
      <p:pic>
        <p:nvPicPr>
          <p:cNvPr id="7" name="Imagen 6"/>
          <p:cNvPicPr>
            <a:picLocks noChangeAspect="1"/>
          </p:cNvPicPr>
          <p:nvPr userDrawn="1"/>
        </p:nvPicPr>
        <p:blipFill>
          <a:blip r:embed="rId15"/>
          <a:stretch>
            <a:fillRect/>
          </a:stretch>
        </p:blipFill>
        <p:spPr>
          <a:xfrm>
            <a:off x="11082125" y="0"/>
            <a:ext cx="1106700" cy="1379500"/>
          </a:xfrm>
          <a:prstGeom prst="rect">
            <a:avLst/>
          </a:prstGeom>
        </p:spPr>
      </p:pic>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jpe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6.pn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31.xml"/><Relationship Id="rId3" Type="http://schemas.openxmlformats.org/officeDocument/2006/relationships/diagramData" Target="../diagrams/data30.xml"/><Relationship Id="rId7" Type="http://schemas.microsoft.com/office/2007/relationships/diagramDrawing" Target="../diagrams/drawing30.xml"/><Relationship Id="rId12" Type="http://schemas.microsoft.com/office/2007/relationships/diagramDrawing" Target="../diagrams/drawing3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30.xml"/><Relationship Id="rId11" Type="http://schemas.openxmlformats.org/officeDocument/2006/relationships/diagramColors" Target="../diagrams/colors31.xml"/><Relationship Id="rId5" Type="http://schemas.openxmlformats.org/officeDocument/2006/relationships/diagramQuickStyle" Target="../diagrams/quickStyle30.xml"/><Relationship Id="rId10" Type="http://schemas.openxmlformats.org/officeDocument/2006/relationships/diagramQuickStyle" Target="../diagrams/quickStyle31.xml"/><Relationship Id="rId4" Type="http://schemas.openxmlformats.org/officeDocument/2006/relationships/diagramLayout" Target="../diagrams/layout30.xml"/><Relationship Id="rId9" Type="http://schemas.openxmlformats.org/officeDocument/2006/relationships/diagramLayout" Target="../diagrams/layout31.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33.xml"/><Relationship Id="rId3" Type="http://schemas.openxmlformats.org/officeDocument/2006/relationships/diagramData" Target="../diagrams/data32.xml"/><Relationship Id="rId7" Type="http://schemas.microsoft.com/office/2007/relationships/diagramDrawing" Target="../diagrams/drawing32.xml"/><Relationship Id="rId12" Type="http://schemas.microsoft.com/office/2007/relationships/diagramDrawing" Target="../diagrams/drawing33.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32.xml"/><Relationship Id="rId11" Type="http://schemas.openxmlformats.org/officeDocument/2006/relationships/diagramColors" Target="../diagrams/colors33.xml"/><Relationship Id="rId5" Type="http://schemas.openxmlformats.org/officeDocument/2006/relationships/diagramQuickStyle" Target="../diagrams/quickStyle32.xml"/><Relationship Id="rId10" Type="http://schemas.openxmlformats.org/officeDocument/2006/relationships/diagramQuickStyle" Target="../diagrams/quickStyle33.xml"/><Relationship Id="rId4" Type="http://schemas.openxmlformats.org/officeDocument/2006/relationships/diagramLayout" Target="../diagrams/layout32.xml"/><Relationship Id="rId9" Type="http://schemas.openxmlformats.org/officeDocument/2006/relationships/diagramLayout" Target="../diagrams/layout33.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ifac.org/news-events/2017-09/iaasb-webcast-proposed-changes-international-standard-quality-control" TargetMode="External"/><Relationship Id="rId2" Type="http://schemas.openxmlformats.org/officeDocument/2006/relationships/hyperlink" Target="http://www.iaasb.org/projects/engagement-quality-control-review-isqc-2"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rtlCol="0">
            <a:normAutofit fontScale="90000"/>
          </a:bodyPr>
          <a:lstStyle/>
          <a:p>
            <a:pPr rtl="0"/>
            <a:r>
              <a:rPr lang="es-CO" dirty="0" smtClean="0"/>
              <a:t>NICC 2 – Revisión del control de calidad  del encargo</a:t>
            </a:r>
            <a:br>
              <a:rPr lang="es-CO" dirty="0" smtClean="0"/>
            </a:br>
            <a:r>
              <a:rPr lang="es-CO" dirty="0"/>
              <a:t/>
            </a:r>
            <a:br>
              <a:rPr lang="es-CO" dirty="0"/>
            </a:br>
            <a:r>
              <a:rPr lang="es-CO" dirty="0" smtClean="0"/>
              <a:t>Octubre 3 de 2017</a:t>
            </a:r>
            <a:endParaRPr lang="es-ES" dirty="0"/>
          </a:p>
        </p:txBody>
      </p:sp>
      <p:pic>
        <p:nvPicPr>
          <p:cNvPr id="2" name="Imagen 1"/>
          <p:cNvPicPr>
            <a:picLocks noChangeAspect="1"/>
          </p:cNvPicPr>
          <p:nvPr/>
        </p:nvPicPr>
        <p:blipFill>
          <a:blip r:embed="rId3"/>
          <a:stretch>
            <a:fillRect/>
          </a:stretch>
        </p:blipFill>
        <p:spPr>
          <a:xfrm>
            <a:off x="3358108" y="6039021"/>
            <a:ext cx="4605300" cy="854400"/>
          </a:xfrm>
          <a:prstGeom prst="rect">
            <a:avLst/>
          </a:prstGeom>
          <a:ln>
            <a:noFill/>
          </a:ln>
          <a:effectLst>
            <a:softEdge rad="112500"/>
          </a:effectLst>
        </p:spPr>
      </p:pic>
    </p:spTree>
    <p:extLst>
      <p:ext uri="{BB962C8B-B14F-4D97-AF65-F5344CB8AC3E}">
        <p14:creationId xmlns:p14="http://schemas.microsoft.com/office/powerpoint/2010/main" val="36581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UN POCO DE HISTORIA DE LA ISQC 1</a:t>
            </a:r>
            <a:endParaRPr lang="es-CO" dirty="0"/>
          </a:p>
        </p:txBody>
      </p:sp>
      <p:pic>
        <p:nvPicPr>
          <p:cNvPr id="3" name="Imagen 2"/>
          <p:cNvPicPr>
            <a:picLocks noChangeAspect="1"/>
          </p:cNvPicPr>
          <p:nvPr/>
        </p:nvPicPr>
        <p:blipFill rotWithShape="1">
          <a:blip r:embed="rId3"/>
          <a:srcRect l="17712" t="12901" r="35432" b="10100"/>
          <a:stretch/>
        </p:blipFill>
        <p:spPr>
          <a:xfrm>
            <a:off x="1269876" y="1600200"/>
            <a:ext cx="7488832" cy="4267996"/>
          </a:xfrm>
          <a:prstGeom prst="rect">
            <a:avLst/>
          </a:prstGeom>
        </p:spPr>
      </p:pic>
      <p:sp>
        <p:nvSpPr>
          <p:cNvPr id="9" name="Llamada de flecha a la izquierda 8"/>
          <p:cNvSpPr/>
          <p:nvPr/>
        </p:nvSpPr>
        <p:spPr>
          <a:xfrm>
            <a:off x="3718148" y="4437112"/>
            <a:ext cx="5616624" cy="1296144"/>
          </a:xfrm>
          <a:prstGeom prst="leftArrowCallou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s-CO" dirty="0" smtClean="0"/>
          </a:p>
          <a:p>
            <a:pPr algn="ctr"/>
            <a:r>
              <a:rPr lang="es-CO" dirty="0" err="1" smtClean="0"/>
              <a:t>Engagement</a:t>
            </a:r>
            <a:r>
              <a:rPr lang="es-CO" dirty="0" smtClean="0"/>
              <a:t> </a:t>
            </a:r>
            <a:r>
              <a:rPr lang="es-CO" dirty="0" err="1" smtClean="0"/>
              <a:t>Quality</a:t>
            </a:r>
            <a:r>
              <a:rPr lang="es-CO" dirty="0" smtClean="0"/>
              <a:t> Control </a:t>
            </a:r>
            <a:r>
              <a:rPr lang="es-CO" dirty="0" err="1" smtClean="0"/>
              <a:t>Review</a:t>
            </a:r>
            <a:endParaRPr lang="es-CO" dirty="0" smtClean="0"/>
          </a:p>
          <a:p>
            <a:pPr algn="ctr"/>
            <a:endParaRPr lang="es-CO" dirty="0"/>
          </a:p>
          <a:p>
            <a:pPr algn="ctr"/>
            <a:r>
              <a:rPr lang="es-CO" dirty="0" smtClean="0"/>
              <a:t>EQCR</a:t>
            </a:r>
            <a:endParaRPr lang="es-CO" dirty="0"/>
          </a:p>
        </p:txBody>
      </p:sp>
    </p:spTree>
    <p:extLst>
      <p:ext uri="{BB962C8B-B14F-4D97-AF65-F5344CB8AC3E}">
        <p14:creationId xmlns:p14="http://schemas.microsoft.com/office/powerpoint/2010/main" val="319130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hcdesk.com/blog/wp-content/uploads/partn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0145" y="995371"/>
            <a:ext cx="4968552" cy="3726415"/>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0" y="332656"/>
            <a:ext cx="8686801" cy="1066800"/>
          </a:xfrm>
        </p:spPr>
        <p:txBody>
          <a:bodyPr/>
          <a:lstStyle/>
          <a:p>
            <a:r>
              <a:rPr lang="es-CO" dirty="0" smtClean="0"/>
              <a:t>VEAMOS LOS REQUERIMIENTOS DE LA ISQC 1</a:t>
            </a:r>
            <a:endParaRPr lang="es-CO" dirty="0"/>
          </a:p>
        </p:txBody>
      </p:sp>
      <p:sp>
        <p:nvSpPr>
          <p:cNvPr id="4" name="3 Rectángulo"/>
          <p:cNvSpPr/>
          <p:nvPr/>
        </p:nvSpPr>
        <p:spPr>
          <a:xfrm>
            <a:off x="2472872" y="4437112"/>
            <a:ext cx="7191391"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5400" b="1" dirty="0">
                <a:ln/>
                <a:solidFill>
                  <a:schemeClr val="accent3"/>
                </a:solidFill>
              </a:rPr>
              <a:t>Norma Internacional </a:t>
            </a:r>
          </a:p>
          <a:p>
            <a:pPr algn="ctr"/>
            <a:r>
              <a:rPr lang="es-ES" sz="5400" b="1" dirty="0">
                <a:ln/>
                <a:solidFill>
                  <a:schemeClr val="accent3"/>
                </a:solidFill>
              </a:rPr>
              <a:t>de control de calidad</a:t>
            </a:r>
          </a:p>
        </p:txBody>
      </p:sp>
    </p:spTree>
    <p:extLst>
      <p:ext uri="{BB962C8B-B14F-4D97-AF65-F5344CB8AC3E}">
        <p14:creationId xmlns:p14="http://schemas.microsoft.com/office/powerpoint/2010/main" val="44376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ISQC 1 </a:t>
            </a:r>
            <a:endParaRPr lang="es-CO" dirty="0"/>
          </a:p>
        </p:txBody>
      </p:sp>
      <p:pic>
        <p:nvPicPr>
          <p:cNvPr id="3" name="Picture 2" descr="http://hcdesk.com/blog/wp-content/uploads/partn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0277" y="116632"/>
            <a:ext cx="2092711" cy="1569534"/>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854052" y="2132857"/>
            <a:ext cx="6696744" cy="2554545"/>
          </a:xfrm>
          <a:prstGeom prst="rect">
            <a:avLst/>
          </a:prstGeom>
          <a:noFill/>
        </p:spPr>
        <p:txBody>
          <a:bodyPr wrap="square" rtlCol="0">
            <a:spAutoFit/>
          </a:bodyPr>
          <a:lstStyle/>
          <a:p>
            <a:pPr algn="just"/>
            <a:r>
              <a:rPr lang="es-CO" sz="3200" dirty="0"/>
              <a:t>Responsabilidad de una firma sobre su sistema de control de calidad para auditorías y revisiones de estados financieros y otros servicios de aseguramiento.</a:t>
            </a:r>
          </a:p>
        </p:txBody>
      </p:sp>
      <p:sp>
        <p:nvSpPr>
          <p:cNvPr id="6" name="5 CuadroTexto"/>
          <p:cNvSpPr txBox="1"/>
          <p:nvPr/>
        </p:nvSpPr>
        <p:spPr>
          <a:xfrm>
            <a:off x="3790156" y="5085184"/>
            <a:ext cx="4824536" cy="923330"/>
          </a:xfrm>
          <a:prstGeom prst="rect">
            <a:avLst/>
          </a:prstGeom>
          <a:solidFill>
            <a:schemeClr val="accent1">
              <a:lumMod val="40000"/>
              <a:lumOff val="60000"/>
            </a:schemeClr>
          </a:solidFill>
        </p:spPr>
        <p:txBody>
          <a:bodyPr wrap="square" rtlCol="0">
            <a:spAutoFit/>
          </a:bodyPr>
          <a:lstStyle/>
          <a:p>
            <a:r>
              <a:rPr lang="es-CO" dirty="0">
                <a:solidFill>
                  <a:schemeClr val="bg2">
                    <a:lumMod val="25000"/>
                  </a:schemeClr>
                </a:solidFill>
              </a:rPr>
              <a:t>Firma:  Un profesional independiente, sociedad o corporación u otra entidad de contadores profesionales.</a:t>
            </a:r>
          </a:p>
        </p:txBody>
      </p:sp>
    </p:spTree>
    <p:extLst>
      <p:ext uri="{BB962C8B-B14F-4D97-AF65-F5344CB8AC3E}">
        <p14:creationId xmlns:p14="http://schemas.microsoft.com/office/powerpoint/2010/main" val="338322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ISQC 1 </a:t>
            </a:r>
            <a:endParaRPr lang="es-CO" dirty="0"/>
          </a:p>
        </p:txBody>
      </p:sp>
      <p:pic>
        <p:nvPicPr>
          <p:cNvPr id="3" name="Picture 2" descr="http://hcdesk.com/blog/wp-content/uploads/partn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0277" y="116632"/>
            <a:ext cx="2092711" cy="15695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nvPr>
        </p:nvGraphicFramePr>
        <p:xfrm>
          <a:off x="2061964" y="1397000"/>
          <a:ext cx="8136904" cy="4768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673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ISQC 1  - ELEMENTOS  </a:t>
            </a:r>
            <a:endParaRPr lang="es-CO"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044" y="2348881"/>
            <a:ext cx="272415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4 Diagrama"/>
          <p:cNvGraphicFramePr/>
          <p:nvPr>
            <p:extLst/>
          </p:nvPr>
        </p:nvGraphicFramePr>
        <p:xfrm>
          <a:off x="4582244" y="1397000"/>
          <a:ext cx="5544616" cy="4768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600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Y ahora? </a:t>
            </a:r>
            <a:endParaRPr lang="es-CO" dirty="0"/>
          </a:p>
        </p:txBody>
      </p:sp>
      <p:graphicFrame>
        <p:nvGraphicFramePr>
          <p:cNvPr id="3" name="Diagrama 2"/>
          <p:cNvGraphicFramePr/>
          <p:nvPr>
            <p:extLst>
              <p:ext uri="{D42A27DB-BD31-4B8C-83A1-F6EECF244321}">
                <p14:modId xmlns:p14="http://schemas.microsoft.com/office/powerpoint/2010/main" val="3544185090"/>
              </p:ext>
            </p:extLst>
          </p:nvPr>
        </p:nvGraphicFramePr>
        <p:xfrm>
          <a:off x="0" y="1484784"/>
          <a:ext cx="1144927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659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Contexto de los proyectos </a:t>
            </a:r>
            <a:endParaRPr lang="es-CO" dirty="0"/>
          </a:p>
        </p:txBody>
      </p:sp>
      <p:sp>
        <p:nvSpPr>
          <p:cNvPr id="3" name="CuadroTexto 2"/>
          <p:cNvSpPr txBox="1"/>
          <p:nvPr/>
        </p:nvSpPr>
        <p:spPr>
          <a:xfrm>
            <a:off x="261764" y="1667923"/>
            <a:ext cx="4896544" cy="646331"/>
          </a:xfrm>
          <a:prstGeom prst="rect">
            <a:avLst/>
          </a:prstGeom>
          <a:noFill/>
          <a:ln>
            <a:solidFill>
              <a:schemeClr val="bg2"/>
            </a:solidFill>
          </a:ln>
        </p:spPr>
        <p:txBody>
          <a:bodyPr wrap="square" rtlCol="0" anchor="ctr" anchorCtr="1">
            <a:spAutoFit/>
          </a:bodyPr>
          <a:lstStyle/>
          <a:p>
            <a:r>
              <a:rPr lang="es-CO" dirty="0" smtClean="0"/>
              <a:t>La Junta </a:t>
            </a:r>
            <a:r>
              <a:rPr lang="es-CO" dirty="0"/>
              <a:t>de Normas Internacionales de Auditoría y Aseguramiento (IAASB)</a:t>
            </a:r>
            <a:endParaRPr lang="es-CO" dirty="0" smtClean="0"/>
          </a:p>
        </p:txBody>
      </p:sp>
      <p:graphicFrame>
        <p:nvGraphicFramePr>
          <p:cNvPr id="4" name="Diagrama 3"/>
          <p:cNvGraphicFramePr/>
          <p:nvPr>
            <p:extLst>
              <p:ext uri="{D42A27DB-BD31-4B8C-83A1-F6EECF244321}">
                <p14:modId xmlns:p14="http://schemas.microsoft.com/office/powerpoint/2010/main" val="2701643441"/>
              </p:ext>
            </p:extLst>
          </p:nvPr>
        </p:nvGraphicFramePr>
        <p:xfrm>
          <a:off x="477789" y="2780928"/>
          <a:ext cx="9679566" cy="3356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1845940" y="6519446"/>
            <a:ext cx="6840760" cy="338554"/>
          </a:xfrm>
          <a:prstGeom prst="rect">
            <a:avLst/>
          </a:prstGeom>
          <a:noFill/>
          <a:ln>
            <a:solidFill>
              <a:schemeClr val="bg2"/>
            </a:solidFill>
          </a:ln>
        </p:spPr>
        <p:txBody>
          <a:bodyPr wrap="square" rtlCol="0" anchor="ctr" anchorCtr="1">
            <a:spAutoFit/>
          </a:bodyPr>
          <a:lstStyle/>
          <a:p>
            <a:r>
              <a:rPr lang="es-CO" sz="800" dirty="0" smtClean="0"/>
              <a:t>Traducción no oficial tomado de https</a:t>
            </a:r>
            <a:r>
              <a:rPr lang="es-CO" sz="800" dirty="0"/>
              <a:t>://www.ifac.org/global-knowledge-gateway/audit-assurance/discussion/enhancing-audit-quality-public-interest-focus</a:t>
            </a:r>
            <a:endParaRPr lang="es-CO" sz="800" dirty="0" smtClean="0"/>
          </a:p>
        </p:txBody>
      </p:sp>
    </p:spTree>
    <p:extLst>
      <p:ext uri="{BB962C8B-B14F-4D97-AF65-F5344CB8AC3E}">
        <p14:creationId xmlns:p14="http://schemas.microsoft.com/office/powerpoint/2010/main" val="186532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PROYECTOS </a:t>
            </a:r>
            <a:endParaRPr lang="es-CO"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865994436"/>
              </p:ext>
            </p:extLst>
          </p:nvPr>
        </p:nvGraphicFramePr>
        <p:xfrm>
          <a:off x="1065213" y="1828800"/>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4150196" y="6453336"/>
            <a:ext cx="6092825" cy="215444"/>
          </a:xfrm>
          <a:prstGeom prst="rect">
            <a:avLst/>
          </a:prstGeom>
        </p:spPr>
        <p:txBody>
          <a:bodyPr>
            <a:spAutoFit/>
          </a:bodyPr>
          <a:lstStyle/>
          <a:p>
            <a:r>
              <a:rPr lang="es-CO" sz="800" dirty="0"/>
              <a:t>https://www.iaasb.org/projects/quality-control-firm-level-isqc-1</a:t>
            </a:r>
          </a:p>
        </p:txBody>
      </p:sp>
    </p:spTree>
    <p:extLst>
      <p:ext uri="{BB962C8B-B14F-4D97-AF65-F5344CB8AC3E}">
        <p14:creationId xmlns:p14="http://schemas.microsoft.com/office/powerpoint/2010/main" val="9361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PROYECTOS </a:t>
            </a:r>
            <a:endParaRPr lang="es-CO"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838258653"/>
              </p:ext>
            </p:extLst>
          </p:nvPr>
        </p:nvGraphicFramePr>
        <p:xfrm>
          <a:off x="1065213" y="1828800"/>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4150196" y="6453336"/>
            <a:ext cx="6092825" cy="215444"/>
          </a:xfrm>
          <a:prstGeom prst="rect">
            <a:avLst/>
          </a:prstGeom>
        </p:spPr>
        <p:txBody>
          <a:bodyPr>
            <a:spAutoFit/>
          </a:bodyPr>
          <a:lstStyle/>
          <a:p>
            <a:r>
              <a:rPr lang="es-CO" sz="800" dirty="0"/>
              <a:t>https://www.iaasb.org/projects/quality-control-firm-level-isqc-1</a:t>
            </a:r>
          </a:p>
        </p:txBody>
      </p:sp>
    </p:spTree>
    <p:extLst>
      <p:ext uri="{BB962C8B-B14F-4D97-AF65-F5344CB8AC3E}">
        <p14:creationId xmlns:p14="http://schemas.microsoft.com/office/powerpoint/2010/main" val="216250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PROYECTOS </a:t>
            </a:r>
            <a:endParaRPr lang="es-CO" dirty="0"/>
          </a:p>
        </p:txBody>
      </p:sp>
      <p:sp>
        <p:nvSpPr>
          <p:cNvPr id="3" name="Marcador de contenido 2"/>
          <p:cNvSpPr>
            <a:spLocks noGrp="1"/>
          </p:cNvSpPr>
          <p:nvPr>
            <p:ph idx="1"/>
          </p:nvPr>
        </p:nvSpPr>
        <p:spPr>
          <a:xfrm>
            <a:off x="1065212" y="1828800"/>
            <a:ext cx="8686801" cy="4552528"/>
          </a:xfrm>
        </p:spPr>
        <p:txBody>
          <a:bodyPr/>
          <a:lstStyle/>
          <a:p>
            <a:endParaRPr lang="es-CO" dirty="0"/>
          </a:p>
        </p:txBody>
      </p:sp>
      <p:pic>
        <p:nvPicPr>
          <p:cNvPr id="6" name="Imagen 5"/>
          <p:cNvPicPr>
            <a:picLocks noChangeAspect="1"/>
          </p:cNvPicPr>
          <p:nvPr/>
        </p:nvPicPr>
        <p:blipFill rotWithShape="1">
          <a:blip r:embed="rId3"/>
          <a:srcRect l="22044" t="43000" r="22831" b="27601"/>
          <a:stretch/>
        </p:blipFill>
        <p:spPr>
          <a:xfrm>
            <a:off x="289238" y="1608238"/>
            <a:ext cx="10869740" cy="3260922"/>
          </a:xfrm>
          <a:prstGeom prst="rect">
            <a:avLst/>
          </a:prstGeom>
        </p:spPr>
      </p:pic>
      <p:grpSp>
        <p:nvGrpSpPr>
          <p:cNvPr id="7" name="Grupo 6"/>
          <p:cNvGrpSpPr/>
          <p:nvPr/>
        </p:nvGrpSpPr>
        <p:grpSpPr>
          <a:xfrm>
            <a:off x="9334772" y="118470"/>
            <a:ext cx="2724150" cy="1489769"/>
            <a:chOff x="4029074" y="419509"/>
            <a:chExt cx="2724150" cy="1489769"/>
          </a:xfrm>
        </p:grpSpPr>
        <p:sp>
          <p:nvSpPr>
            <p:cNvPr id="8" name="Rectángulo redondeado 7"/>
            <p:cNvSpPr/>
            <p:nvPr/>
          </p:nvSpPr>
          <p:spPr>
            <a:xfrm>
              <a:off x="4029074" y="419509"/>
              <a:ext cx="2724150" cy="1489769"/>
            </a:xfrm>
            <a:prstGeom prst="round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CuadroTexto 8"/>
            <p:cNvSpPr txBox="1"/>
            <p:nvPr/>
          </p:nvSpPr>
          <p:spPr>
            <a:xfrm>
              <a:off x="4101799" y="492234"/>
              <a:ext cx="2578700" cy="13443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REVISIÓN ISQC 1</a:t>
              </a:r>
              <a:endParaRPr lang="es-ES" sz="1900" kern="1200" dirty="0"/>
            </a:p>
          </p:txBody>
        </p:sp>
      </p:grpSp>
      <p:sp>
        <p:nvSpPr>
          <p:cNvPr id="10" name="Rectángulo 9"/>
          <p:cNvSpPr/>
          <p:nvPr/>
        </p:nvSpPr>
        <p:spPr>
          <a:xfrm>
            <a:off x="910553" y="6417223"/>
            <a:ext cx="8496944" cy="215444"/>
          </a:xfrm>
          <a:prstGeom prst="rect">
            <a:avLst/>
          </a:prstGeom>
        </p:spPr>
        <p:txBody>
          <a:bodyPr wrap="square">
            <a:spAutoFit/>
          </a:bodyPr>
          <a:lstStyle/>
          <a:p>
            <a:r>
              <a:rPr lang="es-CO" sz="800" dirty="0"/>
              <a:t>https://www.iaasb.org/projects/quality-control-firm-level-isqc-1</a:t>
            </a:r>
          </a:p>
        </p:txBody>
      </p:sp>
    </p:spTree>
    <p:extLst>
      <p:ext uri="{BB962C8B-B14F-4D97-AF65-F5344CB8AC3E}">
        <p14:creationId xmlns:p14="http://schemas.microsoft.com/office/powerpoint/2010/main" val="210944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7748" y="24805"/>
            <a:ext cx="5029200" cy="2514601"/>
          </a:xfrm>
        </p:spPr>
        <p:txBody>
          <a:bodyPr/>
          <a:lstStyle/>
          <a:p>
            <a:r>
              <a:rPr lang="es-CO" dirty="0"/>
              <a:t>NICC 2 – Revisión del control de calidad  del encargo</a:t>
            </a:r>
          </a:p>
        </p:txBody>
      </p:sp>
      <p:sp>
        <p:nvSpPr>
          <p:cNvPr id="3" name="2 Subtítulo"/>
          <p:cNvSpPr>
            <a:spLocks noGrp="1"/>
          </p:cNvSpPr>
          <p:nvPr>
            <p:ph type="subTitle" idx="1"/>
          </p:nvPr>
        </p:nvSpPr>
        <p:spPr>
          <a:xfrm>
            <a:off x="2710036" y="2708920"/>
            <a:ext cx="8352928" cy="3312368"/>
          </a:xfrm>
        </p:spPr>
        <p:txBody>
          <a:bodyPr>
            <a:noAutofit/>
          </a:bodyPr>
          <a:lstStyle/>
          <a:p>
            <a:r>
              <a:rPr lang="es-CO" dirty="0" smtClean="0"/>
              <a:t>Facilitador </a:t>
            </a:r>
          </a:p>
          <a:p>
            <a:r>
              <a:rPr lang="es-CO" dirty="0" smtClean="0"/>
              <a:t>Jenny Marlene Sosa Cardozo</a:t>
            </a:r>
          </a:p>
          <a:p>
            <a:r>
              <a:rPr lang="es-CO" dirty="0" smtClean="0"/>
              <a:t>Contador Público</a:t>
            </a:r>
          </a:p>
          <a:p>
            <a:r>
              <a:rPr lang="es-CO" dirty="0" smtClean="0"/>
              <a:t>Especialista en Revisoría Fiscal </a:t>
            </a:r>
          </a:p>
          <a:p>
            <a:r>
              <a:rPr lang="es-CO" dirty="0" smtClean="0"/>
              <a:t>Magister en Gestión y Evaluación de Proyectos de Inversión </a:t>
            </a:r>
          </a:p>
          <a:p>
            <a:r>
              <a:rPr lang="es-CO" dirty="0" smtClean="0"/>
              <a:t>Docente Departamento de Ciencias Contables </a:t>
            </a:r>
          </a:p>
          <a:p>
            <a:r>
              <a:rPr lang="es-CO" dirty="0" smtClean="0"/>
              <a:t>Pontificia </a:t>
            </a:r>
            <a:r>
              <a:rPr lang="es-CO" dirty="0"/>
              <a:t>U</a:t>
            </a:r>
            <a:r>
              <a:rPr lang="es-CO" dirty="0" smtClean="0"/>
              <a:t>niversidad Javeriana </a:t>
            </a:r>
          </a:p>
          <a:p>
            <a:r>
              <a:rPr lang="es-CO" dirty="0" smtClean="0"/>
              <a:t>Sosa.j@javeriana.edu.co  </a:t>
            </a:r>
            <a:endParaRPr lang="es-CO"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868" y="3159782"/>
            <a:ext cx="1304925" cy="2000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735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686801" cy="1066800"/>
          </a:xfrm>
        </p:spPr>
        <p:txBody>
          <a:bodyPr/>
          <a:lstStyle/>
          <a:p>
            <a:r>
              <a:rPr lang="es-CO" dirty="0" smtClean="0"/>
              <a:t>PROYECTOS </a:t>
            </a:r>
            <a:endParaRPr lang="es-CO" dirty="0"/>
          </a:p>
        </p:txBody>
      </p:sp>
      <p:sp>
        <p:nvSpPr>
          <p:cNvPr id="3" name="Marcador de contenido 2"/>
          <p:cNvSpPr>
            <a:spLocks noGrp="1"/>
          </p:cNvSpPr>
          <p:nvPr>
            <p:ph idx="1"/>
          </p:nvPr>
        </p:nvSpPr>
        <p:spPr>
          <a:xfrm>
            <a:off x="1065212" y="1113094"/>
            <a:ext cx="8686801" cy="5268234"/>
          </a:xfrm>
        </p:spPr>
        <p:txBody>
          <a:bodyPr>
            <a:normAutofit fontScale="85000" lnSpcReduction="20000"/>
          </a:bodyPr>
          <a:lstStyle/>
          <a:p>
            <a:pPr marL="45720" indent="0">
              <a:buNone/>
            </a:pPr>
            <a:r>
              <a:rPr lang="es-CO" b="1" dirty="0" smtClean="0"/>
              <a:t>Control </a:t>
            </a:r>
            <a:r>
              <a:rPr lang="es-CO" b="1" dirty="0"/>
              <a:t>de calidad - nivel de empresa</a:t>
            </a:r>
            <a:endParaRPr lang="es-CO" dirty="0"/>
          </a:p>
          <a:p>
            <a:r>
              <a:rPr lang="es-CO" dirty="0" smtClean="0"/>
              <a:t>Enfoque de gestión de la calidad en la ISQC 1.</a:t>
            </a:r>
          </a:p>
          <a:p>
            <a:r>
              <a:rPr lang="es-CO" dirty="0" smtClean="0"/>
              <a:t>Estructura </a:t>
            </a:r>
            <a:r>
              <a:rPr lang="es-CO" dirty="0"/>
              <a:t>general </a:t>
            </a:r>
            <a:r>
              <a:rPr lang="es-CO" dirty="0" smtClean="0"/>
              <a:t>de la </a:t>
            </a:r>
            <a:r>
              <a:rPr lang="es-CO" dirty="0"/>
              <a:t>ISQC </a:t>
            </a:r>
            <a:r>
              <a:rPr lang="es-CO" dirty="0" smtClean="0"/>
              <a:t>1</a:t>
            </a:r>
          </a:p>
          <a:p>
            <a:r>
              <a:rPr lang="es-CO" dirty="0" smtClean="0"/>
              <a:t>La </a:t>
            </a:r>
            <a:r>
              <a:rPr lang="es-CO" dirty="0"/>
              <a:t>medida en que deben mantenerse los requisitos de la norma ISQC 1 existente para que se mantenga la solidez de la ISQC 1.</a:t>
            </a:r>
          </a:p>
          <a:p>
            <a:r>
              <a:rPr lang="es-CO" dirty="0"/>
              <a:t>La escalabilidad de las revisiones a ISQC 1 y la aplicación de la norma por prácticas pequeñas y medianas (</a:t>
            </a:r>
            <a:r>
              <a:rPr lang="es-CO" dirty="0" err="1"/>
              <a:t>SMPs</a:t>
            </a:r>
            <a:r>
              <a:rPr lang="es-CO" dirty="0"/>
              <a:t>).</a:t>
            </a:r>
          </a:p>
          <a:p>
            <a:r>
              <a:rPr lang="es-CO" dirty="0"/>
              <a:t>Las propuestas específicas en relación con los componentes que abordan:</a:t>
            </a:r>
          </a:p>
          <a:p>
            <a:pPr lvl="1"/>
            <a:r>
              <a:rPr lang="es-CO" dirty="0"/>
              <a:t>Gobernabilidad y liderazgo, incluyendo organización, cultura y estrategia.</a:t>
            </a:r>
          </a:p>
          <a:p>
            <a:pPr lvl="1"/>
            <a:r>
              <a:rPr lang="es-CO" dirty="0"/>
              <a:t>Información y comunicación.</a:t>
            </a:r>
          </a:p>
          <a:p>
            <a:pPr lvl="1"/>
            <a:r>
              <a:rPr lang="es-CO" dirty="0"/>
              <a:t>El proceso de gestión de calidad, que comprende el proceso de establecer objetivos de calidad, identificar y evaluar los riesgos de calidad y diseñar e implementar respuestas a los riesgos de calidad.</a:t>
            </a:r>
          </a:p>
          <a:p>
            <a:pPr lvl="1"/>
            <a:r>
              <a:rPr lang="es-CO" dirty="0" smtClean="0"/>
              <a:t>Monitoreo y ajustes como parte del proceso de gestión de la calidad.</a:t>
            </a:r>
            <a:endParaRPr lang="es-CO" dirty="0"/>
          </a:p>
          <a:p>
            <a:r>
              <a:rPr lang="es-CO" dirty="0" smtClean="0"/>
              <a:t>Necesidad de desarrollar </a:t>
            </a:r>
            <a:r>
              <a:rPr lang="es-CO" dirty="0"/>
              <a:t>directrices y ejemplos para acompañar la norma </a:t>
            </a:r>
            <a:r>
              <a:rPr lang="es-CO" dirty="0" smtClean="0"/>
              <a:t>revisada</a:t>
            </a:r>
            <a:endParaRPr lang="es-CO" dirty="0"/>
          </a:p>
          <a:p>
            <a:r>
              <a:rPr lang="es-CO" dirty="0" smtClean="0"/>
              <a:t>Propuesta de norma </a:t>
            </a:r>
            <a:r>
              <a:rPr lang="es-CO" dirty="0"/>
              <a:t>separada que abordara las revisiones de la EQC.</a:t>
            </a:r>
          </a:p>
          <a:p>
            <a:endParaRPr lang="es-CO" dirty="0"/>
          </a:p>
        </p:txBody>
      </p:sp>
      <p:grpSp>
        <p:nvGrpSpPr>
          <p:cNvPr id="7" name="Grupo 6"/>
          <p:cNvGrpSpPr/>
          <p:nvPr/>
        </p:nvGrpSpPr>
        <p:grpSpPr>
          <a:xfrm>
            <a:off x="7534572" y="404664"/>
            <a:ext cx="2724150" cy="948330"/>
            <a:chOff x="4029074" y="419509"/>
            <a:chExt cx="2724150" cy="1489769"/>
          </a:xfrm>
        </p:grpSpPr>
        <p:sp>
          <p:nvSpPr>
            <p:cNvPr id="8" name="Rectángulo redondeado 7"/>
            <p:cNvSpPr/>
            <p:nvPr/>
          </p:nvSpPr>
          <p:spPr>
            <a:xfrm>
              <a:off x="4029074" y="419509"/>
              <a:ext cx="2724150" cy="1489769"/>
            </a:xfrm>
            <a:prstGeom prst="round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CuadroTexto 8"/>
            <p:cNvSpPr txBox="1"/>
            <p:nvPr/>
          </p:nvSpPr>
          <p:spPr>
            <a:xfrm>
              <a:off x="4101799" y="492234"/>
              <a:ext cx="2578700" cy="13443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REVISIÓN ISQC 1</a:t>
              </a:r>
              <a:endParaRPr lang="es-ES" sz="1900" kern="1200" dirty="0"/>
            </a:p>
          </p:txBody>
        </p:sp>
      </p:grpSp>
      <p:sp>
        <p:nvSpPr>
          <p:cNvPr id="10" name="Rectángulo 9"/>
          <p:cNvSpPr/>
          <p:nvPr/>
        </p:nvSpPr>
        <p:spPr>
          <a:xfrm>
            <a:off x="910553" y="6417223"/>
            <a:ext cx="8496944" cy="215444"/>
          </a:xfrm>
          <a:prstGeom prst="rect">
            <a:avLst/>
          </a:prstGeom>
        </p:spPr>
        <p:txBody>
          <a:bodyPr wrap="square">
            <a:spAutoFit/>
          </a:bodyPr>
          <a:lstStyle/>
          <a:p>
            <a:r>
              <a:rPr lang="es-CO" sz="800" dirty="0" smtClean="0"/>
              <a:t> Traducción hecha no oficial de :   https</a:t>
            </a:r>
            <a:r>
              <a:rPr lang="es-CO" sz="800" dirty="0"/>
              <a:t>://www.iaasb.org/projects/quality-control-firm-level-isqc-1</a:t>
            </a:r>
          </a:p>
        </p:txBody>
      </p:sp>
    </p:spTree>
    <p:extLst>
      <p:ext uri="{BB962C8B-B14F-4D97-AF65-F5344CB8AC3E}">
        <p14:creationId xmlns:p14="http://schemas.microsoft.com/office/powerpoint/2010/main" val="369069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686801" cy="1066800"/>
          </a:xfrm>
        </p:spPr>
        <p:txBody>
          <a:bodyPr/>
          <a:lstStyle/>
          <a:p>
            <a:r>
              <a:rPr lang="es-CO" dirty="0" smtClean="0"/>
              <a:t>PROYECTOS </a:t>
            </a:r>
            <a:endParaRPr lang="es-CO" dirty="0"/>
          </a:p>
        </p:txBody>
      </p:sp>
      <p:grpSp>
        <p:nvGrpSpPr>
          <p:cNvPr id="7" name="Grupo 6"/>
          <p:cNvGrpSpPr/>
          <p:nvPr/>
        </p:nvGrpSpPr>
        <p:grpSpPr>
          <a:xfrm>
            <a:off x="7750596" y="126285"/>
            <a:ext cx="2724150" cy="948330"/>
            <a:chOff x="4029074" y="419509"/>
            <a:chExt cx="2724150" cy="1489769"/>
          </a:xfrm>
        </p:grpSpPr>
        <p:sp>
          <p:nvSpPr>
            <p:cNvPr id="8" name="Rectángulo redondeado 7"/>
            <p:cNvSpPr/>
            <p:nvPr/>
          </p:nvSpPr>
          <p:spPr>
            <a:xfrm>
              <a:off x="4029074" y="419509"/>
              <a:ext cx="2724150" cy="1489769"/>
            </a:xfrm>
            <a:prstGeom prst="round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9" name="CuadroTexto 8"/>
            <p:cNvSpPr txBox="1"/>
            <p:nvPr/>
          </p:nvSpPr>
          <p:spPr>
            <a:xfrm>
              <a:off x="4101799" y="492234"/>
              <a:ext cx="2578700" cy="13443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REVISIÓN ISQC 1</a:t>
              </a:r>
              <a:endParaRPr lang="es-ES" sz="1900" kern="1200" dirty="0"/>
            </a:p>
          </p:txBody>
        </p:sp>
      </p:grpSp>
      <p:sp>
        <p:nvSpPr>
          <p:cNvPr id="10" name="Rectángulo 9"/>
          <p:cNvSpPr/>
          <p:nvPr/>
        </p:nvSpPr>
        <p:spPr>
          <a:xfrm>
            <a:off x="910553" y="6417223"/>
            <a:ext cx="8496944" cy="215444"/>
          </a:xfrm>
          <a:prstGeom prst="rect">
            <a:avLst/>
          </a:prstGeom>
        </p:spPr>
        <p:txBody>
          <a:bodyPr wrap="square">
            <a:spAutoFit/>
          </a:bodyPr>
          <a:lstStyle/>
          <a:p>
            <a:r>
              <a:rPr lang="es-CO" sz="800" dirty="0" smtClean="0"/>
              <a:t>Tomado de :  https</a:t>
            </a:r>
            <a:r>
              <a:rPr lang="es-CO" sz="800" dirty="0"/>
              <a:t>://</a:t>
            </a:r>
            <a:r>
              <a:rPr lang="es-CO" sz="800" dirty="0" smtClean="0"/>
              <a:t>www.ifac.org/news-events/2017-09/iaasb-webcast-proposed-changes-international-standard-quality-control</a:t>
            </a:r>
            <a:endParaRPr lang="es-CO" sz="800" dirty="0"/>
          </a:p>
        </p:txBody>
      </p:sp>
      <p:sp>
        <p:nvSpPr>
          <p:cNvPr id="4" name="Marcador de contenido 3"/>
          <p:cNvSpPr>
            <a:spLocks noGrp="1"/>
          </p:cNvSpPr>
          <p:nvPr>
            <p:ph idx="1"/>
          </p:nvPr>
        </p:nvSpPr>
        <p:spPr/>
        <p:txBody>
          <a:bodyPr/>
          <a:lstStyle/>
          <a:p>
            <a:endParaRPr lang="es-CO"/>
          </a:p>
        </p:txBody>
      </p:sp>
      <p:pic>
        <p:nvPicPr>
          <p:cNvPr id="5" name="Imagen 4"/>
          <p:cNvPicPr>
            <a:picLocks noChangeAspect="1"/>
          </p:cNvPicPr>
          <p:nvPr/>
        </p:nvPicPr>
        <p:blipFill rotWithShape="1">
          <a:blip r:embed="rId3"/>
          <a:srcRect l="13782" t="14700" r="52750" b="62900"/>
          <a:stretch/>
        </p:blipFill>
        <p:spPr>
          <a:xfrm>
            <a:off x="333771" y="1268760"/>
            <a:ext cx="10140975" cy="4320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187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r>
              <a:rPr lang="es-CO" b="0" dirty="0" smtClean="0"/>
              <a:t>Gestión de la calidad ( Nivel Firma) </a:t>
            </a:r>
            <a:br>
              <a:rPr lang="es-CO" b="0" dirty="0" smtClean="0"/>
            </a:br>
            <a:r>
              <a:rPr lang="es-CO" b="0" dirty="0" err="1"/>
              <a:t>Quality</a:t>
            </a:r>
            <a:r>
              <a:rPr lang="es-CO" b="0" dirty="0"/>
              <a:t> Management </a:t>
            </a:r>
            <a:r>
              <a:rPr lang="es-CO" b="0" dirty="0" err="1" smtClean="0"/>
              <a:t>Aproach</a:t>
            </a:r>
            <a:r>
              <a:rPr lang="es-CO" b="0" dirty="0" smtClean="0"/>
              <a:t> QMA(</a:t>
            </a:r>
            <a:r>
              <a:rPr lang="es-CO" b="0" dirty="0" err="1" smtClean="0"/>
              <a:t>Firm</a:t>
            </a:r>
            <a:r>
              <a:rPr lang="es-CO" b="0" dirty="0" smtClean="0"/>
              <a:t> </a:t>
            </a:r>
            <a:r>
              <a:rPr lang="es-CO" b="0" dirty="0" err="1"/>
              <a:t>Level</a:t>
            </a:r>
            <a:r>
              <a:rPr lang="es-CO" b="0" dirty="0"/>
              <a:t>)</a:t>
            </a:r>
            <a:br>
              <a:rPr lang="es-CO" b="0" dirty="0"/>
            </a:br>
            <a:endParaRPr lang="es-ES" dirty="0"/>
          </a:p>
        </p:txBody>
      </p:sp>
      <p:sp>
        <p:nvSpPr>
          <p:cNvPr id="3" name="Marcador de contenido 2"/>
          <p:cNvSpPr>
            <a:spLocks noGrp="1"/>
          </p:cNvSpPr>
          <p:nvPr>
            <p:ph idx="1"/>
          </p:nvPr>
        </p:nvSpPr>
        <p:spPr>
          <a:xfrm>
            <a:off x="2061964" y="1700808"/>
            <a:ext cx="7546033" cy="3454896"/>
          </a:xfrm>
        </p:spPr>
        <p:txBody>
          <a:bodyPr rtlCol="0"/>
          <a:lstStyle/>
          <a:p>
            <a:r>
              <a:rPr lang="es-CO" dirty="0" smtClean="0"/>
              <a:t>Enfatizar </a:t>
            </a:r>
            <a:r>
              <a:rPr lang="es-CO" dirty="0"/>
              <a:t>la responsabilidad de los líderes de la </a:t>
            </a:r>
            <a:r>
              <a:rPr lang="es-CO" dirty="0" smtClean="0"/>
              <a:t>firma como una respuesta </a:t>
            </a:r>
            <a:r>
              <a:rPr lang="es-CO" dirty="0"/>
              <a:t>más proactiva, escalable y robusta a la gestión del riesgo de calidad que se adaptaría más fácilmente a un entorno empresarial en rápido cambio.</a:t>
            </a:r>
            <a:endParaRPr lang="es-ES" dirty="0"/>
          </a:p>
        </p:txBody>
      </p:sp>
      <p:graphicFrame>
        <p:nvGraphicFramePr>
          <p:cNvPr id="4" name="Diagrama 3"/>
          <p:cNvGraphicFramePr/>
          <p:nvPr>
            <p:extLst>
              <p:ext uri="{D42A27DB-BD31-4B8C-83A1-F6EECF244321}">
                <p14:modId xmlns:p14="http://schemas.microsoft.com/office/powerpoint/2010/main" val="3441405054"/>
              </p:ext>
            </p:extLst>
          </p:nvPr>
        </p:nvGraphicFramePr>
        <p:xfrm>
          <a:off x="1413892" y="2924944"/>
          <a:ext cx="7720542" cy="2708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98276" y="1272281"/>
            <a:ext cx="4536504" cy="369332"/>
          </a:xfrm>
          <a:prstGeom prst="rect">
            <a:avLst/>
          </a:prstGeom>
          <a:noFill/>
          <a:ln>
            <a:solidFill>
              <a:schemeClr val="bg2"/>
            </a:solidFill>
          </a:ln>
        </p:spPr>
        <p:txBody>
          <a:bodyPr wrap="square" rtlCol="0" anchor="ctr" anchorCtr="1">
            <a:spAutoFit/>
          </a:bodyPr>
          <a:lstStyle/>
          <a:p>
            <a:r>
              <a:rPr lang="es-CO" dirty="0" smtClean="0"/>
              <a:t>Riesgo de no Calidad</a:t>
            </a:r>
          </a:p>
        </p:txBody>
      </p:sp>
      <p:sp>
        <p:nvSpPr>
          <p:cNvPr id="6" name="CuadroTexto 5"/>
          <p:cNvSpPr txBox="1"/>
          <p:nvPr/>
        </p:nvSpPr>
        <p:spPr>
          <a:xfrm>
            <a:off x="1989956" y="6379840"/>
            <a:ext cx="6840760" cy="215444"/>
          </a:xfrm>
          <a:prstGeom prst="rect">
            <a:avLst/>
          </a:prstGeom>
          <a:noFill/>
          <a:ln>
            <a:solidFill>
              <a:schemeClr val="bg2"/>
            </a:solidFill>
          </a:ln>
        </p:spPr>
        <p:txBody>
          <a:bodyPr wrap="square" rtlCol="0" anchor="ctr" anchorCtr="1">
            <a:spAutoFit/>
          </a:bodyPr>
          <a:lstStyle/>
          <a:p>
            <a:r>
              <a:rPr lang="es-CO" sz="800" dirty="0" smtClean="0"/>
              <a:t>Traducción no oficial de : https</a:t>
            </a:r>
            <a:r>
              <a:rPr lang="es-CO" sz="800" dirty="0"/>
              <a:t>://www.ifac.org/system/files/publications/files/IAASB-Invitation-to-Comment-Enhancing-Audit-Quality.pdf</a:t>
            </a:r>
            <a:endParaRPr lang="es-CO" sz="800" dirty="0" smtClean="0"/>
          </a:p>
        </p:txBody>
      </p:sp>
    </p:spTree>
    <p:extLst>
      <p:ext uri="{BB962C8B-B14F-4D97-AF65-F5344CB8AC3E}">
        <p14:creationId xmlns:p14="http://schemas.microsoft.com/office/powerpoint/2010/main" val="4215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r>
              <a:rPr lang="es-CO" b="0" dirty="0" smtClean="0"/>
              <a:t>Gestión de la calidad ( Nivel Firma) </a:t>
            </a:r>
            <a:br>
              <a:rPr lang="es-CO" b="0" dirty="0" smtClean="0"/>
            </a:br>
            <a:r>
              <a:rPr lang="es-CO" b="0" dirty="0" err="1"/>
              <a:t>Quality</a:t>
            </a:r>
            <a:r>
              <a:rPr lang="es-CO" b="0" dirty="0"/>
              <a:t> Management </a:t>
            </a:r>
            <a:r>
              <a:rPr lang="es-CO" b="0" dirty="0" err="1" smtClean="0"/>
              <a:t>Aproach</a:t>
            </a:r>
            <a:r>
              <a:rPr lang="es-CO" b="0" dirty="0" smtClean="0"/>
              <a:t> QMA(</a:t>
            </a:r>
            <a:r>
              <a:rPr lang="es-CO" b="0" dirty="0" err="1" smtClean="0"/>
              <a:t>Firm</a:t>
            </a:r>
            <a:r>
              <a:rPr lang="es-CO" b="0" dirty="0" smtClean="0"/>
              <a:t> </a:t>
            </a:r>
            <a:r>
              <a:rPr lang="es-CO" b="0" dirty="0" err="1"/>
              <a:t>Level</a:t>
            </a:r>
            <a:r>
              <a:rPr lang="es-CO" b="0" dirty="0"/>
              <a:t>)</a:t>
            </a:r>
            <a:br>
              <a:rPr lang="es-CO" b="0" dirty="0"/>
            </a:br>
            <a:endParaRPr lang="es-ES" dirty="0"/>
          </a:p>
        </p:txBody>
      </p:sp>
      <p:graphicFrame>
        <p:nvGraphicFramePr>
          <p:cNvPr id="4" name="Diagrama 3"/>
          <p:cNvGraphicFramePr/>
          <p:nvPr>
            <p:extLst>
              <p:ext uri="{D42A27DB-BD31-4B8C-83A1-F6EECF244321}">
                <p14:modId xmlns:p14="http://schemas.microsoft.com/office/powerpoint/2010/main" val="1588066896"/>
              </p:ext>
            </p:extLst>
          </p:nvPr>
        </p:nvGraphicFramePr>
        <p:xfrm>
          <a:off x="1269876" y="1844824"/>
          <a:ext cx="7864558" cy="3788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98276" y="1272281"/>
            <a:ext cx="4536504" cy="369332"/>
          </a:xfrm>
          <a:prstGeom prst="rect">
            <a:avLst/>
          </a:prstGeom>
          <a:noFill/>
          <a:ln>
            <a:solidFill>
              <a:schemeClr val="bg2"/>
            </a:solidFill>
          </a:ln>
        </p:spPr>
        <p:txBody>
          <a:bodyPr wrap="square" rtlCol="0" anchor="ctr" anchorCtr="1">
            <a:spAutoFit/>
          </a:bodyPr>
          <a:lstStyle/>
          <a:p>
            <a:r>
              <a:rPr lang="es-CO" dirty="0" smtClean="0"/>
              <a:t>Monitoreo</a:t>
            </a:r>
          </a:p>
        </p:txBody>
      </p:sp>
      <p:sp>
        <p:nvSpPr>
          <p:cNvPr id="6" name="CuadroTexto 5"/>
          <p:cNvSpPr txBox="1"/>
          <p:nvPr/>
        </p:nvSpPr>
        <p:spPr>
          <a:xfrm>
            <a:off x="1989956" y="6379840"/>
            <a:ext cx="6840760" cy="215444"/>
          </a:xfrm>
          <a:prstGeom prst="rect">
            <a:avLst/>
          </a:prstGeom>
          <a:noFill/>
          <a:ln>
            <a:solidFill>
              <a:schemeClr val="bg2"/>
            </a:solidFill>
          </a:ln>
        </p:spPr>
        <p:txBody>
          <a:bodyPr wrap="square" rtlCol="0" anchor="ctr" anchorCtr="1">
            <a:spAutoFit/>
          </a:bodyPr>
          <a:lstStyle/>
          <a:p>
            <a:r>
              <a:rPr lang="es-CO" sz="800" dirty="0" smtClean="0"/>
              <a:t>Traducción no oficial de : https</a:t>
            </a:r>
            <a:r>
              <a:rPr lang="es-CO" sz="800" dirty="0"/>
              <a:t>://www.ifac.org/system/files/publications/files/IAASB-Invitation-to-Comment-Enhancing-Audit-Quality.pdf</a:t>
            </a:r>
            <a:endParaRPr lang="es-CO" sz="800" dirty="0" smtClean="0"/>
          </a:p>
        </p:txBody>
      </p:sp>
    </p:spTree>
    <p:extLst>
      <p:ext uri="{BB962C8B-B14F-4D97-AF65-F5344CB8AC3E}">
        <p14:creationId xmlns:p14="http://schemas.microsoft.com/office/powerpoint/2010/main" val="175035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r>
              <a:rPr lang="es-CO" b="0" dirty="0" smtClean="0"/>
              <a:t>Gestión de la calidad ( Nivel Firma) </a:t>
            </a:r>
            <a:br>
              <a:rPr lang="es-CO" b="0" dirty="0" smtClean="0"/>
            </a:br>
            <a:r>
              <a:rPr lang="es-CO" b="0" dirty="0" err="1"/>
              <a:t>Quality</a:t>
            </a:r>
            <a:r>
              <a:rPr lang="es-CO" b="0" dirty="0"/>
              <a:t> Management </a:t>
            </a:r>
            <a:r>
              <a:rPr lang="es-CO" b="0" dirty="0" err="1" smtClean="0"/>
              <a:t>Aproach</a:t>
            </a:r>
            <a:r>
              <a:rPr lang="es-CO" b="0" dirty="0" smtClean="0"/>
              <a:t> QMA(</a:t>
            </a:r>
            <a:r>
              <a:rPr lang="es-CO" b="0" dirty="0" err="1" smtClean="0"/>
              <a:t>Firm</a:t>
            </a:r>
            <a:r>
              <a:rPr lang="es-CO" b="0" dirty="0" smtClean="0"/>
              <a:t> </a:t>
            </a:r>
            <a:r>
              <a:rPr lang="es-CO" b="0" dirty="0" err="1"/>
              <a:t>Level</a:t>
            </a:r>
            <a:r>
              <a:rPr lang="es-CO" b="0" dirty="0"/>
              <a:t>)</a:t>
            </a:r>
            <a:br>
              <a:rPr lang="es-CO" b="0" dirty="0"/>
            </a:br>
            <a:endParaRPr lang="es-ES" dirty="0"/>
          </a:p>
        </p:txBody>
      </p:sp>
      <p:graphicFrame>
        <p:nvGraphicFramePr>
          <p:cNvPr id="4" name="Diagrama 3"/>
          <p:cNvGraphicFramePr/>
          <p:nvPr>
            <p:extLst>
              <p:ext uri="{D42A27DB-BD31-4B8C-83A1-F6EECF244321}">
                <p14:modId xmlns:p14="http://schemas.microsoft.com/office/powerpoint/2010/main" val="1726940850"/>
              </p:ext>
            </p:extLst>
          </p:nvPr>
        </p:nvGraphicFramePr>
        <p:xfrm>
          <a:off x="1269876" y="1844824"/>
          <a:ext cx="9577064"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98276" y="1272281"/>
            <a:ext cx="4536504" cy="369332"/>
          </a:xfrm>
          <a:prstGeom prst="rect">
            <a:avLst/>
          </a:prstGeom>
          <a:noFill/>
          <a:ln>
            <a:solidFill>
              <a:schemeClr val="bg2"/>
            </a:solidFill>
          </a:ln>
        </p:spPr>
        <p:txBody>
          <a:bodyPr wrap="square" rtlCol="0" anchor="ctr" anchorCtr="1">
            <a:spAutoFit/>
          </a:bodyPr>
          <a:lstStyle/>
          <a:p>
            <a:r>
              <a:rPr lang="es-CO" dirty="0" smtClean="0"/>
              <a:t>Requerimientos condicionales </a:t>
            </a:r>
          </a:p>
        </p:txBody>
      </p:sp>
      <p:sp>
        <p:nvSpPr>
          <p:cNvPr id="6" name="CuadroTexto 5"/>
          <p:cNvSpPr txBox="1"/>
          <p:nvPr/>
        </p:nvSpPr>
        <p:spPr>
          <a:xfrm>
            <a:off x="1989956" y="6379840"/>
            <a:ext cx="6840760" cy="215444"/>
          </a:xfrm>
          <a:prstGeom prst="rect">
            <a:avLst/>
          </a:prstGeom>
          <a:noFill/>
          <a:ln>
            <a:solidFill>
              <a:schemeClr val="bg2"/>
            </a:solidFill>
          </a:ln>
        </p:spPr>
        <p:txBody>
          <a:bodyPr wrap="square" rtlCol="0" anchor="ctr" anchorCtr="1">
            <a:spAutoFit/>
          </a:bodyPr>
          <a:lstStyle/>
          <a:p>
            <a:r>
              <a:rPr lang="es-CO" sz="800" dirty="0" smtClean="0"/>
              <a:t>Traducción no oficial de : https</a:t>
            </a:r>
            <a:r>
              <a:rPr lang="es-CO" sz="800" dirty="0"/>
              <a:t>://www.ifac.org/system/files/publications/files/IAASB-Invitation-to-Comment-Enhancing-Audit-Quality.pdf</a:t>
            </a:r>
            <a:endParaRPr lang="es-CO" sz="800" dirty="0" smtClean="0"/>
          </a:p>
        </p:txBody>
      </p:sp>
    </p:spTree>
    <p:extLst>
      <p:ext uri="{BB962C8B-B14F-4D97-AF65-F5344CB8AC3E}">
        <p14:creationId xmlns:p14="http://schemas.microsoft.com/office/powerpoint/2010/main" val="265261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r>
              <a:rPr lang="es-CO" b="0" dirty="0" smtClean="0"/>
              <a:t>Gestión de la calidad ( Nivel Firma) </a:t>
            </a:r>
            <a:br>
              <a:rPr lang="es-CO" b="0" dirty="0" smtClean="0"/>
            </a:br>
            <a:r>
              <a:rPr lang="es-CO" b="0" dirty="0" err="1"/>
              <a:t>Quality</a:t>
            </a:r>
            <a:r>
              <a:rPr lang="es-CO" b="0" dirty="0"/>
              <a:t> Management </a:t>
            </a:r>
            <a:r>
              <a:rPr lang="es-CO" b="0" dirty="0" err="1" smtClean="0"/>
              <a:t>Aproach</a:t>
            </a:r>
            <a:r>
              <a:rPr lang="es-CO" b="0" dirty="0" smtClean="0"/>
              <a:t> QMA(</a:t>
            </a:r>
            <a:r>
              <a:rPr lang="es-CO" b="0" dirty="0" err="1" smtClean="0"/>
              <a:t>Firm</a:t>
            </a:r>
            <a:r>
              <a:rPr lang="es-CO" b="0" dirty="0" smtClean="0"/>
              <a:t> </a:t>
            </a:r>
            <a:r>
              <a:rPr lang="es-CO" b="0" dirty="0" err="1"/>
              <a:t>Level</a:t>
            </a:r>
            <a:r>
              <a:rPr lang="es-CO" b="0" dirty="0"/>
              <a:t>)</a:t>
            </a:r>
            <a:br>
              <a:rPr lang="es-CO" b="0" dirty="0"/>
            </a:br>
            <a:endParaRPr lang="es-ES" dirty="0"/>
          </a:p>
        </p:txBody>
      </p:sp>
      <p:graphicFrame>
        <p:nvGraphicFramePr>
          <p:cNvPr id="4" name="Diagrama 3"/>
          <p:cNvGraphicFramePr/>
          <p:nvPr>
            <p:extLst>
              <p:ext uri="{D42A27DB-BD31-4B8C-83A1-F6EECF244321}">
                <p14:modId xmlns:p14="http://schemas.microsoft.com/office/powerpoint/2010/main" val="2723404186"/>
              </p:ext>
            </p:extLst>
          </p:nvPr>
        </p:nvGraphicFramePr>
        <p:xfrm>
          <a:off x="1269876" y="1844824"/>
          <a:ext cx="9577064"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477788" y="1281100"/>
            <a:ext cx="2592288" cy="369332"/>
          </a:xfrm>
          <a:prstGeom prst="rect">
            <a:avLst/>
          </a:prstGeom>
          <a:noFill/>
          <a:ln>
            <a:solidFill>
              <a:schemeClr val="bg2"/>
            </a:solidFill>
          </a:ln>
        </p:spPr>
        <p:txBody>
          <a:bodyPr wrap="square" rtlCol="0" anchor="ctr" anchorCtr="1">
            <a:spAutoFit/>
          </a:bodyPr>
          <a:lstStyle/>
          <a:p>
            <a:r>
              <a:rPr lang="es-CO" dirty="0" smtClean="0"/>
              <a:t>Escalabilidad </a:t>
            </a:r>
          </a:p>
        </p:txBody>
      </p:sp>
      <p:sp>
        <p:nvSpPr>
          <p:cNvPr id="5" name="CuadroTexto 4"/>
          <p:cNvSpPr txBox="1"/>
          <p:nvPr/>
        </p:nvSpPr>
        <p:spPr>
          <a:xfrm>
            <a:off x="1989956" y="6379840"/>
            <a:ext cx="6840760" cy="215444"/>
          </a:xfrm>
          <a:prstGeom prst="rect">
            <a:avLst/>
          </a:prstGeom>
          <a:noFill/>
          <a:ln>
            <a:solidFill>
              <a:schemeClr val="bg2"/>
            </a:solidFill>
          </a:ln>
        </p:spPr>
        <p:txBody>
          <a:bodyPr wrap="square" rtlCol="0" anchor="ctr" anchorCtr="1">
            <a:spAutoFit/>
          </a:bodyPr>
          <a:lstStyle/>
          <a:p>
            <a:r>
              <a:rPr lang="es-CO" sz="800" dirty="0" smtClean="0"/>
              <a:t>Traducción no oficial de : https</a:t>
            </a:r>
            <a:r>
              <a:rPr lang="es-CO" sz="800" dirty="0"/>
              <a:t>://www.ifac.org/system/files/publications/files/IAASB-Invitation-to-Comment-Enhancing-Audit-Quality.pdf</a:t>
            </a:r>
            <a:endParaRPr lang="es-CO" sz="800" dirty="0" smtClean="0"/>
          </a:p>
        </p:txBody>
      </p:sp>
    </p:spTree>
    <p:extLst>
      <p:ext uri="{BB962C8B-B14F-4D97-AF65-F5344CB8AC3E}">
        <p14:creationId xmlns:p14="http://schemas.microsoft.com/office/powerpoint/2010/main" val="304436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1764" y="692696"/>
            <a:ext cx="10585176" cy="792088"/>
          </a:xfrm>
        </p:spPr>
        <p:txBody>
          <a:bodyPr rtlCol="0">
            <a:normAutofit fontScale="90000"/>
          </a:bodyPr>
          <a:lstStyle/>
          <a:p>
            <a:r>
              <a:rPr lang="es-CO" b="0" dirty="0" smtClean="0"/>
              <a:t>Gestión de la calidad ( Nivel Firma) </a:t>
            </a:r>
            <a:br>
              <a:rPr lang="es-CO" b="0" dirty="0" smtClean="0"/>
            </a:br>
            <a:r>
              <a:rPr lang="es-CO" b="0" dirty="0" err="1"/>
              <a:t>Quality</a:t>
            </a:r>
            <a:r>
              <a:rPr lang="es-CO" b="0" dirty="0"/>
              <a:t> Management </a:t>
            </a:r>
            <a:r>
              <a:rPr lang="es-CO" b="0" dirty="0" err="1" smtClean="0"/>
              <a:t>Aproach</a:t>
            </a:r>
            <a:r>
              <a:rPr lang="es-CO" b="0" dirty="0" smtClean="0"/>
              <a:t> QMA(</a:t>
            </a:r>
            <a:r>
              <a:rPr lang="es-CO" b="0" dirty="0" err="1" smtClean="0"/>
              <a:t>Firm</a:t>
            </a:r>
            <a:r>
              <a:rPr lang="es-CO" b="0" dirty="0" smtClean="0"/>
              <a:t> </a:t>
            </a:r>
            <a:r>
              <a:rPr lang="es-CO" b="0" dirty="0" err="1"/>
              <a:t>Level</a:t>
            </a:r>
            <a:r>
              <a:rPr lang="es-CO" b="0" dirty="0"/>
              <a:t>)</a:t>
            </a:r>
            <a:br>
              <a:rPr lang="es-CO" b="0" dirty="0"/>
            </a:br>
            <a:endParaRPr lang="es-ES" dirty="0"/>
          </a:p>
        </p:txBody>
      </p:sp>
      <p:graphicFrame>
        <p:nvGraphicFramePr>
          <p:cNvPr id="4" name="Diagrama 3"/>
          <p:cNvGraphicFramePr/>
          <p:nvPr>
            <p:extLst>
              <p:ext uri="{D42A27DB-BD31-4B8C-83A1-F6EECF244321}">
                <p14:modId xmlns:p14="http://schemas.microsoft.com/office/powerpoint/2010/main" val="2203856886"/>
              </p:ext>
            </p:extLst>
          </p:nvPr>
        </p:nvGraphicFramePr>
        <p:xfrm>
          <a:off x="1269876" y="1844824"/>
          <a:ext cx="9577064"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477788" y="1142601"/>
            <a:ext cx="2592288" cy="646331"/>
          </a:xfrm>
          <a:prstGeom prst="rect">
            <a:avLst/>
          </a:prstGeom>
          <a:noFill/>
          <a:ln>
            <a:solidFill>
              <a:schemeClr val="bg2"/>
            </a:solidFill>
          </a:ln>
        </p:spPr>
        <p:txBody>
          <a:bodyPr wrap="square" rtlCol="0" anchor="ctr" anchorCtr="1">
            <a:spAutoFit/>
          </a:bodyPr>
          <a:lstStyle/>
          <a:p>
            <a:r>
              <a:rPr lang="es-CO" dirty="0" smtClean="0"/>
              <a:t>Contexto de auditoría y no auditoría </a:t>
            </a:r>
          </a:p>
        </p:txBody>
      </p:sp>
      <p:sp>
        <p:nvSpPr>
          <p:cNvPr id="5" name="CuadroTexto 4"/>
          <p:cNvSpPr txBox="1"/>
          <p:nvPr/>
        </p:nvSpPr>
        <p:spPr>
          <a:xfrm>
            <a:off x="1989956" y="6379840"/>
            <a:ext cx="6840760" cy="215444"/>
          </a:xfrm>
          <a:prstGeom prst="rect">
            <a:avLst/>
          </a:prstGeom>
          <a:noFill/>
          <a:ln>
            <a:solidFill>
              <a:schemeClr val="bg2"/>
            </a:solidFill>
          </a:ln>
        </p:spPr>
        <p:txBody>
          <a:bodyPr wrap="square" rtlCol="0" anchor="ctr" anchorCtr="1">
            <a:spAutoFit/>
          </a:bodyPr>
          <a:lstStyle/>
          <a:p>
            <a:r>
              <a:rPr lang="es-CO" sz="800" dirty="0" smtClean="0"/>
              <a:t>Traducción no oficial de : https</a:t>
            </a:r>
            <a:r>
              <a:rPr lang="es-CO" sz="800" dirty="0"/>
              <a:t>://www.ifac.org/system/files/publications/files/IAASB-Invitation-to-Comment-Enhancing-Audit-Quality.pdf</a:t>
            </a:r>
            <a:endParaRPr lang="es-CO" sz="800" dirty="0" smtClean="0"/>
          </a:p>
        </p:txBody>
      </p:sp>
    </p:spTree>
    <p:extLst>
      <p:ext uri="{BB962C8B-B14F-4D97-AF65-F5344CB8AC3E}">
        <p14:creationId xmlns:p14="http://schemas.microsoft.com/office/powerpoint/2010/main" val="257183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INTERACCIÓN ENTRE QMA  Y LA CULTURA  Y ESTRATEGIA DE LA FIRMA</a:t>
            </a:r>
            <a:endParaRPr lang="es-CO" dirty="0"/>
          </a:p>
        </p:txBody>
      </p:sp>
      <p:pic>
        <p:nvPicPr>
          <p:cNvPr id="4" name="Imagen 3"/>
          <p:cNvPicPr>
            <a:picLocks noChangeAspect="1"/>
          </p:cNvPicPr>
          <p:nvPr/>
        </p:nvPicPr>
        <p:blipFill rotWithShape="1">
          <a:blip r:embed="rId3"/>
          <a:srcRect l="46850" t="36700" r="20075" b="18501"/>
          <a:stretch/>
        </p:blipFill>
        <p:spPr>
          <a:xfrm>
            <a:off x="2998068" y="2105817"/>
            <a:ext cx="5137103" cy="3913983"/>
          </a:xfrm>
          <a:prstGeom prst="rect">
            <a:avLst/>
          </a:prstGeom>
        </p:spPr>
      </p:pic>
      <p:sp>
        <p:nvSpPr>
          <p:cNvPr id="5" name="CuadroTexto 4"/>
          <p:cNvSpPr txBox="1"/>
          <p:nvPr/>
        </p:nvSpPr>
        <p:spPr>
          <a:xfrm>
            <a:off x="1989956" y="6379840"/>
            <a:ext cx="6840760" cy="215444"/>
          </a:xfrm>
          <a:prstGeom prst="rect">
            <a:avLst/>
          </a:prstGeom>
          <a:noFill/>
          <a:ln>
            <a:solidFill>
              <a:schemeClr val="bg2"/>
            </a:solidFill>
          </a:ln>
        </p:spPr>
        <p:txBody>
          <a:bodyPr wrap="square" rtlCol="0" anchor="ctr" anchorCtr="1">
            <a:spAutoFit/>
          </a:bodyPr>
          <a:lstStyle/>
          <a:p>
            <a:r>
              <a:rPr lang="es-CO" sz="800" dirty="0" smtClean="0"/>
              <a:t>Traducción no oficial de : https</a:t>
            </a:r>
            <a:r>
              <a:rPr lang="es-CO" sz="800" dirty="0"/>
              <a:t>://www.ifac.org/system/files/publications/files/IAASB-Invitation-to-Comment-Enhancing-Audit-Quality.pdf</a:t>
            </a:r>
            <a:endParaRPr lang="es-CO" sz="800" dirty="0" smtClean="0"/>
          </a:p>
        </p:txBody>
      </p:sp>
    </p:spTree>
    <p:extLst>
      <p:ext uri="{BB962C8B-B14F-4D97-AF65-F5344CB8AC3E}">
        <p14:creationId xmlns:p14="http://schemas.microsoft.com/office/powerpoint/2010/main" val="120527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Elementos del QMA </a:t>
            </a:r>
            <a:endParaRPr lang="es-CO" dirty="0"/>
          </a:p>
        </p:txBody>
      </p:sp>
      <p:pic>
        <p:nvPicPr>
          <p:cNvPr id="4" name="Imagen 3"/>
          <p:cNvPicPr>
            <a:picLocks noChangeAspect="1"/>
          </p:cNvPicPr>
          <p:nvPr/>
        </p:nvPicPr>
        <p:blipFill rotWithShape="1">
          <a:blip r:embed="rId3"/>
          <a:srcRect l="46850" t="36700" r="20075" b="18501"/>
          <a:stretch/>
        </p:blipFill>
        <p:spPr>
          <a:xfrm>
            <a:off x="1989956" y="1798367"/>
            <a:ext cx="7920880" cy="4608512"/>
          </a:xfrm>
          <a:prstGeom prst="rect">
            <a:avLst/>
          </a:prstGeom>
        </p:spPr>
      </p:pic>
      <p:sp>
        <p:nvSpPr>
          <p:cNvPr id="5" name="CuadroTexto 4"/>
          <p:cNvSpPr txBox="1"/>
          <p:nvPr/>
        </p:nvSpPr>
        <p:spPr>
          <a:xfrm>
            <a:off x="1989956" y="6379840"/>
            <a:ext cx="6840760" cy="215444"/>
          </a:xfrm>
          <a:prstGeom prst="rect">
            <a:avLst/>
          </a:prstGeom>
          <a:noFill/>
          <a:ln>
            <a:solidFill>
              <a:schemeClr val="bg2"/>
            </a:solidFill>
          </a:ln>
        </p:spPr>
        <p:txBody>
          <a:bodyPr wrap="square" rtlCol="0" anchor="ctr" anchorCtr="1">
            <a:spAutoFit/>
          </a:bodyPr>
          <a:lstStyle/>
          <a:p>
            <a:r>
              <a:rPr lang="es-CO" sz="800" dirty="0" smtClean="0"/>
              <a:t>Traducción no oficial de : https</a:t>
            </a:r>
            <a:r>
              <a:rPr lang="es-CO" sz="800" dirty="0"/>
              <a:t>://www.ifac.org/system/files/publications/files/IAASB-Invitation-to-Comment-Enhancing-Audit-Quality.pdf</a:t>
            </a:r>
            <a:endParaRPr lang="es-CO" sz="800" dirty="0" smtClean="0"/>
          </a:p>
        </p:txBody>
      </p:sp>
    </p:spTree>
    <p:extLst>
      <p:ext uri="{BB962C8B-B14F-4D97-AF65-F5344CB8AC3E}">
        <p14:creationId xmlns:p14="http://schemas.microsoft.com/office/powerpoint/2010/main" val="230293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46850" t="36700" r="20075" b="18501"/>
          <a:stretch/>
        </p:blipFill>
        <p:spPr>
          <a:xfrm>
            <a:off x="1773932" y="1088594"/>
            <a:ext cx="7920880" cy="5066111"/>
          </a:xfrm>
          <a:prstGeom prst="rect">
            <a:avLst/>
          </a:prstGeom>
        </p:spPr>
      </p:pic>
      <p:sp>
        <p:nvSpPr>
          <p:cNvPr id="2" name="Título 1"/>
          <p:cNvSpPr>
            <a:spLocks noGrp="1"/>
          </p:cNvSpPr>
          <p:nvPr>
            <p:ph type="title"/>
          </p:nvPr>
        </p:nvSpPr>
        <p:spPr>
          <a:xfrm>
            <a:off x="143915" y="21794"/>
            <a:ext cx="8686801" cy="1066800"/>
          </a:xfrm>
        </p:spPr>
        <p:txBody>
          <a:bodyPr/>
          <a:lstStyle/>
          <a:p>
            <a:r>
              <a:rPr lang="es-CO" dirty="0" smtClean="0"/>
              <a:t>Elementos del QMA </a:t>
            </a:r>
            <a:endParaRPr lang="es-CO" dirty="0"/>
          </a:p>
        </p:txBody>
      </p:sp>
      <p:sp>
        <p:nvSpPr>
          <p:cNvPr id="5" name="CuadroTexto 4"/>
          <p:cNvSpPr txBox="1"/>
          <p:nvPr/>
        </p:nvSpPr>
        <p:spPr>
          <a:xfrm>
            <a:off x="2710036" y="6299157"/>
            <a:ext cx="6840760" cy="215444"/>
          </a:xfrm>
          <a:prstGeom prst="rect">
            <a:avLst/>
          </a:prstGeom>
          <a:noFill/>
          <a:ln>
            <a:solidFill>
              <a:schemeClr val="bg2"/>
            </a:solidFill>
          </a:ln>
        </p:spPr>
        <p:txBody>
          <a:bodyPr wrap="square" rtlCol="0" anchor="ctr" anchorCtr="1">
            <a:spAutoFit/>
          </a:bodyPr>
          <a:lstStyle/>
          <a:p>
            <a:r>
              <a:rPr lang="es-CO" sz="800" dirty="0" smtClean="0"/>
              <a:t>Traducción no oficial de : https</a:t>
            </a:r>
            <a:r>
              <a:rPr lang="es-CO" sz="800" dirty="0"/>
              <a:t>://www.ifac.org/system/files/publications/files/IAASB-Invitation-to-Comment-Enhancing-Audit-Quality.pdf</a:t>
            </a:r>
            <a:endParaRPr lang="es-CO" sz="800" dirty="0" smtClean="0"/>
          </a:p>
        </p:txBody>
      </p:sp>
      <p:sp>
        <p:nvSpPr>
          <p:cNvPr id="6" name="Flecha izquierda 5"/>
          <p:cNvSpPr/>
          <p:nvPr/>
        </p:nvSpPr>
        <p:spPr>
          <a:xfrm>
            <a:off x="7102524" y="1233046"/>
            <a:ext cx="648072" cy="504056"/>
          </a:xfrm>
          <a:prstGeom prst="lef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dirty="0"/>
          </a:p>
        </p:txBody>
      </p:sp>
      <p:sp>
        <p:nvSpPr>
          <p:cNvPr id="7" name="CuadroTexto 6"/>
          <p:cNvSpPr txBox="1"/>
          <p:nvPr/>
        </p:nvSpPr>
        <p:spPr>
          <a:xfrm>
            <a:off x="7885276" y="822648"/>
            <a:ext cx="3177688" cy="1200329"/>
          </a:xfrm>
          <a:prstGeom prst="rect">
            <a:avLst/>
          </a:prstGeom>
          <a:noFill/>
          <a:ln>
            <a:solidFill>
              <a:schemeClr val="bg2"/>
            </a:solidFill>
          </a:ln>
        </p:spPr>
        <p:txBody>
          <a:bodyPr wrap="square" rtlCol="0" anchor="ctr" anchorCtr="1">
            <a:spAutoFit/>
          </a:bodyPr>
          <a:lstStyle/>
          <a:p>
            <a:pPr marL="285750" indent="-285750">
              <a:buFont typeface="Arial" panose="020B0604020202020204" pitchFamily="34" charset="0"/>
              <a:buChar char="•"/>
            </a:pPr>
            <a:r>
              <a:rPr lang="es-CO" dirty="0" smtClean="0"/>
              <a:t>Tipos de Servicios que ofrece</a:t>
            </a:r>
          </a:p>
          <a:p>
            <a:pPr marL="285750" indent="-285750">
              <a:buFont typeface="Arial" panose="020B0604020202020204" pitchFamily="34" charset="0"/>
              <a:buChar char="•"/>
            </a:pPr>
            <a:r>
              <a:rPr lang="es-CO" dirty="0" smtClean="0"/>
              <a:t>Las partes relacionadas más importante  </a:t>
            </a:r>
          </a:p>
        </p:txBody>
      </p:sp>
    </p:spTree>
    <p:extLst>
      <p:ext uri="{BB962C8B-B14F-4D97-AF65-F5344CB8AC3E}">
        <p14:creationId xmlns:p14="http://schemas.microsoft.com/office/powerpoint/2010/main" val="375974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88" y="116632"/>
            <a:ext cx="8686801" cy="1066800"/>
          </a:xfrm>
        </p:spPr>
        <p:txBody>
          <a:bodyPr/>
          <a:lstStyle/>
          <a:p>
            <a:r>
              <a:rPr lang="es-CO" dirty="0" smtClean="0"/>
              <a:t>Introducción </a:t>
            </a:r>
            <a:endParaRPr lang="es-CO" dirty="0"/>
          </a:p>
        </p:txBody>
      </p:sp>
      <p:pic>
        <p:nvPicPr>
          <p:cNvPr id="5" name="Imagen 4"/>
          <p:cNvPicPr>
            <a:picLocks noChangeAspect="1"/>
          </p:cNvPicPr>
          <p:nvPr/>
        </p:nvPicPr>
        <p:blipFill>
          <a:blip r:embed="rId3"/>
          <a:stretch>
            <a:fillRect/>
          </a:stretch>
        </p:blipFill>
        <p:spPr>
          <a:xfrm>
            <a:off x="511340" y="1772816"/>
            <a:ext cx="3212870" cy="3115326"/>
          </a:xfrm>
          <a:prstGeom prst="rect">
            <a:avLst/>
          </a:prstGeom>
        </p:spPr>
      </p:pic>
      <p:graphicFrame>
        <p:nvGraphicFramePr>
          <p:cNvPr id="6" name="2 Diagrama"/>
          <p:cNvGraphicFramePr/>
          <p:nvPr>
            <p:extLst>
              <p:ext uri="{D42A27DB-BD31-4B8C-83A1-F6EECF244321}">
                <p14:modId xmlns:p14="http://schemas.microsoft.com/office/powerpoint/2010/main" val="4207380179"/>
              </p:ext>
            </p:extLst>
          </p:nvPr>
        </p:nvGraphicFramePr>
        <p:xfrm>
          <a:off x="4266722" y="1235854"/>
          <a:ext cx="6102678" cy="2615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CuadroTexto"/>
          <p:cNvSpPr txBox="1"/>
          <p:nvPr/>
        </p:nvSpPr>
        <p:spPr>
          <a:xfrm>
            <a:off x="4613504" y="4100734"/>
            <a:ext cx="5184576" cy="954107"/>
          </a:xfrm>
          <a:prstGeom prst="rect">
            <a:avLst/>
          </a:prstGeom>
          <a:noFill/>
        </p:spPr>
        <p:txBody>
          <a:bodyPr wrap="square" rtlCol="0">
            <a:spAutoFit/>
          </a:bodyPr>
          <a:lstStyle/>
          <a:p>
            <a:pPr algn="ctr"/>
            <a:r>
              <a:rPr lang="es-CO" sz="1400" dirty="0"/>
              <a:t>Los servicios de aseguramiento son tan antiguos como la humanidad misma y tan diversa como lo son las diferentes civilizaciones.  Y ha ido evolucionando al mismo tiempo que la humanidad se ha transformado.</a:t>
            </a:r>
            <a:endParaRPr lang="es-ES" sz="1400" dirty="0"/>
          </a:p>
        </p:txBody>
      </p:sp>
    </p:spTree>
    <p:extLst>
      <p:ext uri="{BB962C8B-B14F-4D97-AF65-F5344CB8AC3E}">
        <p14:creationId xmlns:p14="http://schemas.microsoft.com/office/powerpoint/2010/main" val="211793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46850" t="36700" r="20075" b="18501"/>
          <a:stretch/>
        </p:blipFill>
        <p:spPr>
          <a:xfrm>
            <a:off x="261764" y="1198258"/>
            <a:ext cx="7920880" cy="5066111"/>
          </a:xfrm>
          <a:prstGeom prst="rect">
            <a:avLst/>
          </a:prstGeom>
        </p:spPr>
      </p:pic>
      <p:sp>
        <p:nvSpPr>
          <p:cNvPr id="2" name="Título 1"/>
          <p:cNvSpPr>
            <a:spLocks noGrp="1"/>
          </p:cNvSpPr>
          <p:nvPr>
            <p:ph type="title"/>
          </p:nvPr>
        </p:nvSpPr>
        <p:spPr>
          <a:xfrm>
            <a:off x="143915" y="21794"/>
            <a:ext cx="8686801" cy="1066800"/>
          </a:xfrm>
        </p:spPr>
        <p:txBody>
          <a:bodyPr/>
          <a:lstStyle/>
          <a:p>
            <a:r>
              <a:rPr lang="es-CO" dirty="0" smtClean="0"/>
              <a:t>Elementos del QMA </a:t>
            </a:r>
            <a:endParaRPr lang="es-CO" dirty="0"/>
          </a:p>
        </p:txBody>
      </p:sp>
      <p:sp>
        <p:nvSpPr>
          <p:cNvPr id="5" name="CuadroTexto 4"/>
          <p:cNvSpPr txBox="1"/>
          <p:nvPr/>
        </p:nvSpPr>
        <p:spPr>
          <a:xfrm>
            <a:off x="2710036" y="6299157"/>
            <a:ext cx="6840760" cy="215444"/>
          </a:xfrm>
          <a:prstGeom prst="rect">
            <a:avLst/>
          </a:prstGeom>
          <a:noFill/>
          <a:ln>
            <a:solidFill>
              <a:schemeClr val="bg2"/>
            </a:solidFill>
          </a:ln>
        </p:spPr>
        <p:txBody>
          <a:bodyPr wrap="square" rtlCol="0" anchor="ctr" anchorCtr="1">
            <a:spAutoFit/>
          </a:bodyPr>
          <a:lstStyle/>
          <a:p>
            <a:r>
              <a:rPr lang="es-CO" sz="800" dirty="0" smtClean="0"/>
              <a:t>Traducción no oficial de : https</a:t>
            </a:r>
            <a:r>
              <a:rPr lang="es-CO" sz="800" dirty="0"/>
              <a:t>://www.ifac.org/system/files/publications/files/IAASB-Invitation-to-Comment-Enhancing-Audit-Quality.pdf</a:t>
            </a:r>
            <a:endParaRPr lang="es-CO" sz="800" dirty="0" smtClean="0"/>
          </a:p>
        </p:txBody>
      </p:sp>
      <p:sp>
        <p:nvSpPr>
          <p:cNvPr id="6" name="Flecha izquierda 5"/>
          <p:cNvSpPr/>
          <p:nvPr/>
        </p:nvSpPr>
        <p:spPr>
          <a:xfrm>
            <a:off x="7550843" y="3284984"/>
            <a:ext cx="648072" cy="504056"/>
          </a:xfrm>
          <a:prstGeom prst="lef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dirty="0"/>
          </a:p>
        </p:txBody>
      </p:sp>
      <p:sp>
        <p:nvSpPr>
          <p:cNvPr id="7" name="CuadroTexto 6"/>
          <p:cNvSpPr txBox="1"/>
          <p:nvPr/>
        </p:nvSpPr>
        <p:spPr>
          <a:xfrm>
            <a:off x="8398668" y="2719955"/>
            <a:ext cx="3456384" cy="1477328"/>
          </a:xfrm>
          <a:prstGeom prst="rect">
            <a:avLst/>
          </a:prstGeom>
          <a:noFill/>
          <a:ln>
            <a:solidFill>
              <a:schemeClr val="bg2"/>
            </a:solidFill>
          </a:ln>
        </p:spPr>
        <p:txBody>
          <a:bodyPr wrap="square" rtlCol="0" anchor="ctr" anchorCtr="1">
            <a:spAutoFit/>
          </a:bodyPr>
          <a:lstStyle/>
          <a:p>
            <a:pPr marL="285750" indent="-285750">
              <a:buFont typeface="Arial" panose="020B0604020202020204" pitchFamily="34" charset="0"/>
              <a:buChar char="•"/>
            </a:pPr>
            <a:r>
              <a:rPr lang="es-CO" dirty="0" smtClean="0"/>
              <a:t>Efectos y condiciones que puedan afectar los objetivos de calidad </a:t>
            </a:r>
          </a:p>
          <a:p>
            <a:pPr marL="742950" lvl="1" indent="-285750">
              <a:buFont typeface="Arial" panose="020B0604020202020204" pitchFamily="34" charset="0"/>
              <a:buChar char="•"/>
            </a:pPr>
            <a:r>
              <a:rPr lang="es-CO" dirty="0" smtClean="0"/>
              <a:t>Tanto de la firma como de los clientes</a:t>
            </a:r>
          </a:p>
        </p:txBody>
      </p:sp>
    </p:spTree>
    <p:extLst>
      <p:ext uri="{BB962C8B-B14F-4D97-AF65-F5344CB8AC3E}">
        <p14:creationId xmlns:p14="http://schemas.microsoft.com/office/powerpoint/2010/main" val="343508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46850" t="36700" r="20075" b="18501"/>
          <a:stretch/>
        </p:blipFill>
        <p:spPr>
          <a:xfrm>
            <a:off x="261764" y="1198258"/>
            <a:ext cx="7920880" cy="5066111"/>
          </a:xfrm>
          <a:prstGeom prst="rect">
            <a:avLst/>
          </a:prstGeom>
        </p:spPr>
      </p:pic>
      <p:sp>
        <p:nvSpPr>
          <p:cNvPr id="2" name="Título 1"/>
          <p:cNvSpPr>
            <a:spLocks noGrp="1"/>
          </p:cNvSpPr>
          <p:nvPr>
            <p:ph type="title"/>
          </p:nvPr>
        </p:nvSpPr>
        <p:spPr>
          <a:xfrm>
            <a:off x="143915" y="21794"/>
            <a:ext cx="8686801" cy="1066800"/>
          </a:xfrm>
        </p:spPr>
        <p:txBody>
          <a:bodyPr/>
          <a:lstStyle/>
          <a:p>
            <a:r>
              <a:rPr lang="es-CO" dirty="0" smtClean="0"/>
              <a:t>Elementos del QMA </a:t>
            </a:r>
            <a:endParaRPr lang="es-CO" dirty="0"/>
          </a:p>
        </p:txBody>
      </p:sp>
      <p:sp>
        <p:nvSpPr>
          <p:cNvPr id="5" name="CuadroTexto 4"/>
          <p:cNvSpPr txBox="1"/>
          <p:nvPr/>
        </p:nvSpPr>
        <p:spPr>
          <a:xfrm>
            <a:off x="2710036" y="6299157"/>
            <a:ext cx="6840760" cy="215444"/>
          </a:xfrm>
          <a:prstGeom prst="rect">
            <a:avLst/>
          </a:prstGeom>
          <a:noFill/>
          <a:ln>
            <a:solidFill>
              <a:schemeClr val="bg2"/>
            </a:solidFill>
          </a:ln>
        </p:spPr>
        <p:txBody>
          <a:bodyPr wrap="square" rtlCol="0" anchor="ctr" anchorCtr="1">
            <a:spAutoFit/>
          </a:bodyPr>
          <a:lstStyle/>
          <a:p>
            <a:r>
              <a:rPr lang="es-CO" sz="800" dirty="0" smtClean="0"/>
              <a:t>Traducción no oficial de : https</a:t>
            </a:r>
            <a:r>
              <a:rPr lang="es-CO" sz="800" dirty="0"/>
              <a:t>://www.ifac.org/system/files/publications/files/IAASB-Invitation-to-Comment-Enhancing-Audit-Quality.pdf</a:t>
            </a:r>
            <a:endParaRPr lang="es-CO" sz="800" dirty="0" smtClean="0"/>
          </a:p>
        </p:txBody>
      </p:sp>
      <p:sp>
        <p:nvSpPr>
          <p:cNvPr id="6" name="Flecha izquierda 5"/>
          <p:cNvSpPr/>
          <p:nvPr/>
        </p:nvSpPr>
        <p:spPr>
          <a:xfrm>
            <a:off x="6958508" y="5305095"/>
            <a:ext cx="648072" cy="504056"/>
          </a:xfrm>
          <a:prstGeom prst="left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dirty="0"/>
          </a:p>
        </p:txBody>
      </p:sp>
      <p:sp>
        <p:nvSpPr>
          <p:cNvPr id="7" name="CuadroTexto 6"/>
          <p:cNvSpPr txBox="1"/>
          <p:nvPr/>
        </p:nvSpPr>
        <p:spPr>
          <a:xfrm>
            <a:off x="7894612" y="4725144"/>
            <a:ext cx="3888432" cy="1477328"/>
          </a:xfrm>
          <a:prstGeom prst="rect">
            <a:avLst/>
          </a:prstGeom>
          <a:noFill/>
          <a:ln>
            <a:solidFill>
              <a:schemeClr val="bg2"/>
            </a:solidFill>
          </a:ln>
        </p:spPr>
        <p:txBody>
          <a:bodyPr wrap="square" rtlCol="0" anchor="ctr" anchorCtr="1">
            <a:spAutoFit/>
          </a:bodyPr>
          <a:lstStyle/>
          <a:p>
            <a:pPr marL="285750" indent="-285750">
              <a:buFont typeface="Arial" panose="020B0604020202020204" pitchFamily="34" charset="0"/>
              <a:buChar char="•"/>
            </a:pPr>
            <a:r>
              <a:rPr lang="es-CO" dirty="0"/>
              <a:t>La firma diseña respuestas apropiadas a los riesgos de calidad identificados para proporcionar una seguridad razonable </a:t>
            </a:r>
            <a:endParaRPr lang="es-CO" dirty="0" smtClean="0"/>
          </a:p>
        </p:txBody>
      </p:sp>
    </p:spTree>
    <p:extLst>
      <p:ext uri="{BB962C8B-B14F-4D97-AF65-F5344CB8AC3E}">
        <p14:creationId xmlns:p14="http://schemas.microsoft.com/office/powerpoint/2010/main" val="169172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46850" t="36700" r="20075" b="18501"/>
          <a:stretch/>
        </p:blipFill>
        <p:spPr>
          <a:xfrm>
            <a:off x="4150196" y="772359"/>
            <a:ext cx="7920880" cy="5066111"/>
          </a:xfrm>
          <a:prstGeom prst="rect">
            <a:avLst/>
          </a:prstGeom>
        </p:spPr>
      </p:pic>
      <p:sp>
        <p:nvSpPr>
          <p:cNvPr id="2" name="Título 1"/>
          <p:cNvSpPr>
            <a:spLocks noGrp="1"/>
          </p:cNvSpPr>
          <p:nvPr>
            <p:ph type="title"/>
          </p:nvPr>
        </p:nvSpPr>
        <p:spPr>
          <a:xfrm>
            <a:off x="143915" y="21794"/>
            <a:ext cx="8686801" cy="1066800"/>
          </a:xfrm>
        </p:spPr>
        <p:txBody>
          <a:bodyPr/>
          <a:lstStyle/>
          <a:p>
            <a:r>
              <a:rPr lang="es-CO" dirty="0" smtClean="0"/>
              <a:t>Elementos del QMA </a:t>
            </a:r>
            <a:endParaRPr lang="es-CO" dirty="0"/>
          </a:p>
        </p:txBody>
      </p:sp>
      <p:sp>
        <p:nvSpPr>
          <p:cNvPr id="5" name="CuadroTexto 4"/>
          <p:cNvSpPr txBox="1"/>
          <p:nvPr/>
        </p:nvSpPr>
        <p:spPr>
          <a:xfrm>
            <a:off x="2710036" y="6299157"/>
            <a:ext cx="6840760" cy="215444"/>
          </a:xfrm>
          <a:prstGeom prst="rect">
            <a:avLst/>
          </a:prstGeom>
          <a:noFill/>
          <a:ln>
            <a:solidFill>
              <a:schemeClr val="bg2"/>
            </a:solidFill>
          </a:ln>
        </p:spPr>
        <p:txBody>
          <a:bodyPr wrap="square" rtlCol="0" anchor="ctr" anchorCtr="1">
            <a:spAutoFit/>
          </a:bodyPr>
          <a:lstStyle/>
          <a:p>
            <a:r>
              <a:rPr lang="es-CO" sz="800" dirty="0" smtClean="0"/>
              <a:t>Traducción no oficial de : https</a:t>
            </a:r>
            <a:r>
              <a:rPr lang="es-CO" sz="800" dirty="0"/>
              <a:t>://www.ifac.org/system/files/publications/files/IAASB-Invitation-to-Comment-Enhancing-Audit-Quality.pdf</a:t>
            </a:r>
            <a:endParaRPr lang="es-CO" sz="800" dirty="0" smtClean="0"/>
          </a:p>
        </p:txBody>
      </p:sp>
      <p:sp>
        <p:nvSpPr>
          <p:cNvPr id="6" name="Flecha izquierda 5"/>
          <p:cNvSpPr/>
          <p:nvPr/>
        </p:nvSpPr>
        <p:spPr>
          <a:xfrm flipH="1">
            <a:off x="4294212" y="4959752"/>
            <a:ext cx="576064" cy="504056"/>
          </a:xfrm>
          <a:prstGeom prst="leftArrow">
            <a:avLst>
              <a:gd name="adj1" fmla="val 50000"/>
              <a:gd name="adj2" fmla="val 50000"/>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dirty="0"/>
          </a:p>
        </p:txBody>
      </p:sp>
      <p:sp>
        <p:nvSpPr>
          <p:cNvPr id="7" name="CuadroTexto 6"/>
          <p:cNvSpPr txBox="1"/>
          <p:nvPr/>
        </p:nvSpPr>
        <p:spPr>
          <a:xfrm>
            <a:off x="294878" y="4868486"/>
            <a:ext cx="3888432" cy="923330"/>
          </a:xfrm>
          <a:prstGeom prst="rect">
            <a:avLst/>
          </a:prstGeom>
          <a:noFill/>
          <a:ln>
            <a:solidFill>
              <a:schemeClr val="bg2"/>
            </a:solidFill>
          </a:ln>
        </p:spPr>
        <p:txBody>
          <a:bodyPr wrap="square" rtlCol="0" anchor="ctr" anchorCtr="1">
            <a:spAutoFit/>
          </a:bodyPr>
          <a:lstStyle/>
          <a:p>
            <a:pPr marL="285750" indent="-285750">
              <a:buFont typeface="Arial" panose="020B0604020202020204" pitchFamily="34" charset="0"/>
              <a:buChar char="•"/>
            </a:pPr>
            <a:r>
              <a:rPr lang="es-CO" dirty="0" smtClean="0"/>
              <a:t>Actividades de Control a través de sus propias políticas y procedimientos</a:t>
            </a:r>
          </a:p>
        </p:txBody>
      </p:sp>
    </p:spTree>
    <p:extLst>
      <p:ext uri="{BB962C8B-B14F-4D97-AF65-F5344CB8AC3E}">
        <p14:creationId xmlns:p14="http://schemas.microsoft.com/office/powerpoint/2010/main" val="383630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46850" t="36700" r="20075" b="18501"/>
          <a:stretch/>
        </p:blipFill>
        <p:spPr>
          <a:xfrm>
            <a:off x="4150196" y="772359"/>
            <a:ext cx="7920880" cy="5066111"/>
          </a:xfrm>
          <a:prstGeom prst="rect">
            <a:avLst/>
          </a:prstGeom>
        </p:spPr>
      </p:pic>
      <p:sp>
        <p:nvSpPr>
          <p:cNvPr id="2" name="Título 1"/>
          <p:cNvSpPr>
            <a:spLocks noGrp="1"/>
          </p:cNvSpPr>
          <p:nvPr>
            <p:ph type="title"/>
          </p:nvPr>
        </p:nvSpPr>
        <p:spPr>
          <a:xfrm>
            <a:off x="143915" y="21794"/>
            <a:ext cx="8686801" cy="1066800"/>
          </a:xfrm>
        </p:spPr>
        <p:txBody>
          <a:bodyPr/>
          <a:lstStyle/>
          <a:p>
            <a:r>
              <a:rPr lang="es-CO" dirty="0" smtClean="0"/>
              <a:t>Elementos del QMA </a:t>
            </a:r>
            <a:endParaRPr lang="es-CO" dirty="0"/>
          </a:p>
        </p:txBody>
      </p:sp>
      <p:sp>
        <p:nvSpPr>
          <p:cNvPr id="5" name="CuadroTexto 4"/>
          <p:cNvSpPr txBox="1"/>
          <p:nvPr/>
        </p:nvSpPr>
        <p:spPr>
          <a:xfrm>
            <a:off x="2710036" y="6299157"/>
            <a:ext cx="6840760" cy="215444"/>
          </a:xfrm>
          <a:prstGeom prst="rect">
            <a:avLst/>
          </a:prstGeom>
          <a:noFill/>
          <a:ln>
            <a:solidFill>
              <a:schemeClr val="bg2"/>
            </a:solidFill>
          </a:ln>
        </p:spPr>
        <p:txBody>
          <a:bodyPr wrap="square" rtlCol="0" anchor="ctr" anchorCtr="1">
            <a:spAutoFit/>
          </a:bodyPr>
          <a:lstStyle/>
          <a:p>
            <a:r>
              <a:rPr lang="es-CO" sz="800" dirty="0" smtClean="0"/>
              <a:t>Traducción no oficial de : https</a:t>
            </a:r>
            <a:r>
              <a:rPr lang="es-CO" sz="800" dirty="0"/>
              <a:t>://www.ifac.org/system/files/publications/files/IAASB-Invitation-to-Comment-Enhancing-Audit-Quality.pdf</a:t>
            </a:r>
            <a:endParaRPr lang="es-CO" sz="800" dirty="0" smtClean="0"/>
          </a:p>
        </p:txBody>
      </p:sp>
      <p:sp>
        <p:nvSpPr>
          <p:cNvPr id="6" name="Flecha izquierda 5"/>
          <p:cNvSpPr/>
          <p:nvPr/>
        </p:nvSpPr>
        <p:spPr>
          <a:xfrm flipH="1">
            <a:off x="4870276" y="1242735"/>
            <a:ext cx="576064" cy="504056"/>
          </a:xfrm>
          <a:prstGeom prst="leftArrow">
            <a:avLst>
              <a:gd name="adj1" fmla="val 50000"/>
              <a:gd name="adj2" fmla="val 50000"/>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dirty="0"/>
          </a:p>
        </p:txBody>
      </p:sp>
      <p:sp>
        <p:nvSpPr>
          <p:cNvPr id="7" name="CuadroTexto 6"/>
          <p:cNvSpPr txBox="1"/>
          <p:nvPr/>
        </p:nvSpPr>
        <p:spPr>
          <a:xfrm>
            <a:off x="765820" y="1193662"/>
            <a:ext cx="3888432" cy="646331"/>
          </a:xfrm>
          <a:prstGeom prst="rect">
            <a:avLst/>
          </a:prstGeom>
          <a:noFill/>
          <a:ln>
            <a:solidFill>
              <a:schemeClr val="bg2"/>
            </a:solidFill>
          </a:ln>
        </p:spPr>
        <p:txBody>
          <a:bodyPr wrap="square" rtlCol="0" anchor="ctr" anchorCtr="1">
            <a:spAutoFit/>
          </a:bodyPr>
          <a:lstStyle/>
          <a:p>
            <a:pPr marL="285750" indent="-285750">
              <a:buFont typeface="Arial" panose="020B0604020202020204" pitchFamily="34" charset="0"/>
              <a:buChar char="•"/>
            </a:pPr>
            <a:r>
              <a:rPr lang="es-CO" dirty="0" smtClean="0"/>
              <a:t>Diseño de actividades de monitoreo</a:t>
            </a:r>
          </a:p>
        </p:txBody>
      </p:sp>
    </p:spTree>
    <p:extLst>
      <p:ext uri="{BB962C8B-B14F-4D97-AF65-F5344CB8AC3E}">
        <p14:creationId xmlns:p14="http://schemas.microsoft.com/office/powerpoint/2010/main" val="277439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PROYECTOS </a:t>
            </a:r>
            <a:endParaRPr lang="es-CO"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357316733"/>
              </p:ext>
            </p:extLst>
          </p:nvPr>
        </p:nvGraphicFramePr>
        <p:xfrm>
          <a:off x="1065213" y="1828800"/>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p:cNvSpPr/>
          <p:nvPr/>
        </p:nvSpPr>
        <p:spPr>
          <a:xfrm>
            <a:off x="4150196" y="6453336"/>
            <a:ext cx="6092825" cy="215444"/>
          </a:xfrm>
          <a:prstGeom prst="rect">
            <a:avLst/>
          </a:prstGeom>
        </p:spPr>
        <p:txBody>
          <a:bodyPr>
            <a:spAutoFit/>
          </a:bodyPr>
          <a:lstStyle/>
          <a:p>
            <a:r>
              <a:rPr lang="es-CO" sz="800" dirty="0"/>
              <a:t>https://www.iaasb.org/projects/quality-control-firm-level-isqc-1</a:t>
            </a:r>
          </a:p>
        </p:txBody>
      </p:sp>
    </p:spTree>
    <p:extLst>
      <p:ext uri="{BB962C8B-B14F-4D97-AF65-F5344CB8AC3E}">
        <p14:creationId xmlns:p14="http://schemas.microsoft.com/office/powerpoint/2010/main" val="26527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PROYECTOS </a:t>
            </a:r>
            <a:endParaRPr lang="es-CO" dirty="0"/>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rotWithShape="1">
          <a:blip r:embed="rId3"/>
          <a:srcRect l="22438" t="31100" r="23619" b="29000"/>
          <a:stretch/>
        </p:blipFill>
        <p:spPr>
          <a:xfrm>
            <a:off x="1053852" y="1484784"/>
            <a:ext cx="9865096" cy="4104456"/>
          </a:xfrm>
          <a:prstGeom prst="rect">
            <a:avLst/>
          </a:prstGeom>
        </p:spPr>
      </p:pic>
    </p:spTree>
    <p:extLst>
      <p:ext uri="{BB962C8B-B14F-4D97-AF65-F5344CB8AC3E}">
        <p14:creationId xmlns:p14="http://schemas.microsoft.com/office/powerpoint/2010/main" val="105347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9836" y="980728"/>
            <a:ext cx="8686801" cy="1066800"/>
          </a:xfrm>
        </p:spPr>
        <p:txBody>
          <a:bodyPr rtlCol="0">
            <a:normAutofit fontScale="90000"/>
          </a:bodyPr>
          <a:lstStyle/>
          <a:p>
            <a:r>
              <a:rPr lang="es-ES" dirty="0"/>
              <a:t>NORMA INTERNACIONAL DE CONTROL DE CALIDAD </a:t>
            </a:r>
            <a:r>
              <a:rPr lang="es-ES" dirty="0" smtClean="0"/>
              <a:t>2 - NICC2 </a:t>
            </a:r>
            <a:br>
              <a:rPr lang="es-ES" dirty="0" smtClean="0"/>
            </a:br>
            <a:r>
              <a:rPr lang="es-ES" dirty="0" smtClean="0"/>
              <a:t/>
            </a:r>
            <a:br>
              <a:rPr lang="es-ES" dirty="0" smtClean="0"/>
            </a:br>
            <a:r>
              <a:rPr lang="es-ES" dirty="0" smtClean="0"/>
              <a:t>Revisión del control de calidad del encargo</a:t>
            </a:r>
            <a:endParaRPr lang="es-ES" dirty="0"/>
          </a:p>
        </p:txBody>
      </p:sp>
      <p:sp>
        <p:nvSpPr>
          <p:cNvPr id="3" name="Marcador de contenido 2"/>
          <p:cNvSpPr>
            <a:spLocks noGrp="1"/>
          </p:cNvSpPr>
          <p:nvPr>
            <p:ph idx="1"/>
          </p:nvPr>
        </p:nvSpPr>
        <p:spPr>
          <a:xfrm>
            <a:off x="936848" y="2204864"/>
            <a:ext cx="8686801" cy="4200832"/>
          </a:xfrm>
        </p:spPr>
        <p:txBody>
          <a:bodyPr rtlCol="0">
            <a:normAutofit/>
          </a:bodyPr>
          <a:lstStyle/>
          <a:p>
            <a:pPr rtl="0"/>
            <a:r>
              <a:rPr lang="es-ES" dirty="0" smtClean="0"/>
              <a:t>Introducción.</a:t>
            </a:r>
          </a:p>
          <a:p>
            <a:pPr rtl="0"/>
            <a:r>
              <a:rPr lang="es-ES" dirty="0" smtClean="0"/>
              <a:t>Objetivos	</a:t>
            </a:r>
          </a:p>
          <a:p>
            <a:pPr rtl="0"/>
            <a:r>
              <a:rPr lang="es-ES" dirty="0" smtClean="0"/>
              <a:t>Definiciones</a:t>
            </a:r>
          </a:p>
          <a:p>
            <a:pPr rtl="0"/>
            <a:r>
              <a:rPr lang="es-ES" dirty="0" smtClean="0"/>
              <a:t>Requerimientos </a:t>
            </a:r>
          </a:p>
          <a:p>
            <a:pPr lvl="1"/>
            <a:r>
              <a:rPr lang="es-CO" dirty="0"/>
              <a:t>Criterios para la </a:t>
            </a:r>
            <a:r>
              <a:rPr lang="es-CO" dirty="0" smtClean="0"/>
              <a:t>elegibilidad </a:t>
            </a:r>
            <a:r>
              <a:rPr lang="es-CO" dirty="0"/>
              <a:t>de los </a:t>
            </a:r>
            <a:r>
              <a:rPr lang="es-CO" dirty="0" smtClean="0"/>
              <a:t>evaluadores </a:t>
            </a:r>
            <a:r>
              <a:rPr lang="es-CO" dirty="0"/>
              <a:t>del Control de Calidad del </a:t>
            </a:r>
            <a:r>
              <a:rPr lang="es-CO" dirty="0" smtClean="0"/>
              <a:t>trabajo </a:t>
            </a:r>
          </a:p>
          <a:p>
            <a:pPr lvl="1"/>
            <a:r>
              <a:rPr lang="es-CO" dirty="0" smtClean="0"/>
              <a:t>Nombramiento </a:t>
            </a:r>
            <a:r>
              <a:rPr lang="es-CO" dirty="0"/>
              <a:t>del revisor del control de calidad del </a:t>
            </a:r>
            <a:r>
              <a:rPr lang="es-CO" dirty="0" smtClean="0"/>
              <a:t>compromiso</a:t>
            </a:r>
            <a:endParaRPr lang="es-CO" dirty="0"/>
          </a:p>
          <a:p>
            <a:pPr lvl="1"/>
            <a:r>
              <a:rPr lang="es-CO" dirty="0"/>
              <a:t>Realización de la Revisión del Control de Calidad del </a:t>
            </a:r>
            <a:r>
              <a:rPr lang="es-CO" dirty="0" smtClean="0"/>
              <a:t>Compromiso</a:t>
            </a:r>
            <a:endParaRPr lang="es-CO" dirty="0"/>
          </a:p>
          <a:p>
            <a:pPr lvl="1"/>
            <a:r>
              <a:rPr lang="es-CO" dirty="0" smtClean="0"/>
              <a:t>Documentación</a:t>
            </a:r>
            <a:endParaRPr lang="es-ES" dirty="0"/>
          </a:p>
        </p:txBody>
      </p:sp>
    </p:spTree>
    <p:extLst>
      <p:ext uri="{BB962C8B-B14F-4D97-AF65-F5344CB8AC3E}">
        <p14:creationId xmlns:p14="http://schemas.microsoft.com/office/powerpoint/2010/main" val="338813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600" b="1" kern="1200" dirty="0" smtClean="0">
                <a:solidFill>
                  <a:schemeClr val="accent1"/>
                </a:solidFill>
                <a:effectLst/>
                <a:latin typeface="+mj-lt"/>
                <a:ea typeface="+mj-ea"/>
                <a:cs typeface="+mj-cs"/>
              </a:rPr>
              <a:t>Introducción</a:t>
            </a:r>
            <a:endParaRPr lang="es-CO" dirty="0"/>
          </a:p>
        </p:txBody>
      </p:sp>
      <p:graphicFrame>
        <p:nvGraphicFramePr>
          <p:cNvPr id="4" name="Diagrama 3"/>
          <p:cNvGraphicFramePr/>
          <p:nvPr>
            <p:extLst>
              <p:ext uri="{D42A27DB-BD31-4B8C-83A1-F6EECF244321}">
                <p14:modId xmlns:p14="http://schemas.microsoft.com/office/powerpoint/2010/main" val="2835198665"/>
              </p:ext>
            </p:extLst>
          </p:nvPr>
        </p:nvGraphicFramePr>
        <p:xfrm>
          <a:off x="1065212" y="1600200"/>
          <a:ext cx="9925743"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522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600" b="1" kern="1200" dirty="0" smtClean="0">
                <a:solidFill>
                  <a:schemeClr val="accent1"/>
                </a:solidFill>
                <a:effectLst/>
                <a:latin typeface="+mj-lt"/>
                <a:ea typeface="+mj-ea"/>
                <a:cs typeface="+mj-cs"/>
              </a:rPr>
              <a:t>Introducción</a:t>
            </a:r>
            <a:endParaRPr lang="es-CO" dirty="0"/>
          </a:p>
        </p:txBody>
      </p:sp>
      <p:graphicFrame>
        <p:nvGraphicFramePr>
          <p:cNvPr id="5" name="Diagrama 4"/>
          <p:cNvGraphicFramePr/>
          <p:nvPr>
            <p:extLst>
              <p:ext uri="{D42A27DB-BD31-4B8C-83A1-F6EECF244321}">
                <p14:modId xmlns:p14="http://schemas.microsoft.com/office/powerpoint/2010/main" val="392365526"/>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638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600" b="1" kern="1200" dirty="0" smtClean="0">
                <a:solidFill>
                  <a:schemeClr val="accent1"/>
                </a:solidFill>
                <a:effectLst/>
                <a:latin typeface="+mj-lt"/>
                <a:ea typeface="+mj-ea"/>
                <a:cs typeface="+mj-cs"/>
              </a:rPr>
              <a:t>Introducción</a:t>
            </a:r>
            <a:endParaRPr lang="es-CO" dirty="0"/>
          </a:p>
        </p:txBody>
      </p:sp>
      <p:graphicFrame>
        <p:nvGraphicFramePr>
          <p:cNvPr id="5" name="Diagrama 4"/>
          <p:cNvGraphicFramePr/>
          <p:nvPr>
            <p:extLst>
              <p:ext uri="{D42A27DB-BD31-4B8C-83A1-F6EECF244321}">
                <p14:modId xmlns:p14="http://schemas.microsoft.com/office/powerpoint/2010/main" val="458550977"/>
              </p:ext>
            </p:extLst>
          </p:nvPr>
        </p:nvGraphicFramePr>
        <p:xfrm>
          <a:off x="246848" y="1636285"/>
          <a:ext cx="5143061" cy="3356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extLst>
              <p:ext uri="{D42A27DB-BD31-4B8C-83A1-F6EECF244321}">
                <p14:modId xmlns:p14="http://schemas.microsoft.com/office/powerpoint/2010/main" val="314827074"/>
              </p:ext>
            </p:extLst>
          </p:nvPr>
        </p:nvGraphicFramePr>
        <p:xfrm>
          <a:off x="5389909" y="404664"/>
          <a:ext cx="5847565" cy="60486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6446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02124" y="703619"/>
            <a:ext cx="4700249" cy="1477328"/>
          </a:xfrm>
          <a:prstGeom prst="rect">
            <a:avLst/>
          </a:prstGeom>
        </p:spPr>
        <p:txBody>
          <a:bodyPr wrap="square">
            <a:spAutoFit/>
          </a:bodyPr>
          <a:lstStyle/>
          <a:p>
            <a:r>
              <a:rPr lang="es-CO" dirty="0" smtClean="0"/>
              <a:t>“La</a:t>
            </a:r>
            <a:r>
              <a:rPr lang="es-CO" dirty="0"/>
              <a:t> </a:t>
            </a:r>
            <a:r>
              <a:rPr lang="es-CO" b="1" dirty="0"/>
              <a:t>calidad</a:t>
            </a:r>
            <a:r>
              <a:rPr lang="es-CO" dirty="0"/>
              <a:t> en el </a:t>
            </a:r>
            <a:r>
              <a:rPr lang="es-CO" b="1" dirty="0"/>
              <a:t>servicio</a:t>
            </a:r>
            <a:r>
              <a:rPr lang="es-CO" dirty="0"/>
              <a:t> es una metodología que organizaciones privadas, públicas y sociales implementan para garantizar la plena satisfacción de sus </a:t>
            </a:r>
            <a:r>
              <a:rPr lang="es-CO" dirty="0" smtClean="0"/>
              <a:t>clientes”</a:t>
            </a:r>
            <a:endParaRPr lang="es-CO" sz="1799" dirty="0"/>
          </a:p>
        </p:txBody>
      </p:sp>
      <p:graphicFrame>
        <p:nvGraphicFramePr>
          <p:cNvPr id="2" name="Diagrama 1"/>
          <p:cNvGraphicFramePr/>
          <p:nvPr>
            <p:extLst>
              <p:ext uri="{D42A27DB-BD31-4B8C-83A1-F6EECF244321}">
                <p14:modId xmlns:p14="http://schemas.microsoft.com/office/powerpoint/2010/main" val="3114537288"/>
              </p:ext>
            </p:extLst>
          </p:nvPr>
        </p:nvGraphicFramePr>
        <p:xfrm>
          <a:off x="1413892" y="2180947"/>
          <a:ext cx="8125883" cy="3253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3286099" y="5373216"/>
            <a:ext cx="4700249" cy="1200016"/>
          </a:xfrm>
          <a:prstGeom prst="rect">
            <a:avLst/>
          </a:prstGeom>
        </p:spPr>
        <p:txBody>
          <a:bodyPr wrap="square">
            <a:spAutoFit/>
          </a:bodyPr>
          <a:lstStyle/>
          <a:p>
            <a:r>
              <a:rPr lang="es-CO" sz="1799" dirty="0"/>
              <a:t>“el término </a:t>
            </a:r>
            <a:r>
              <a:rPr lang="es-CO" sz="1799" dirty="0" smtClean="0"/>
              <a:t>satisfacción e</a:t>
            </a:r>
            <a:r>
              <a:rPr lang="es-CO" dirty="0" smtClean="0"/>
              <a:t>s </a:t>
            </a:r>
            <a:r>
              <a:rPr lang="es-CO" dirty="0"/>
              <a:t>una medida de cómo los </a:t>
            </a:r>
            <a:r>
              <a:rPr lang="es-CO" dirty="0" smtClean="0"/>
              <a:t>servicios </a:t>
            </a:r>
            <a:r>
              <a:rPr lang="es-CO" dirty="0"/>
              <a:t>suministrados por una empresa cumplen o superan las expectativas del cliente</a:t>
            </a:r>
            <a:r>
              <a:rPr lang="es-CO" sz="1799" dirty="0" smtClean="0"/>
              <a:t>”</a:t>
            </a:r>
            <a:endParaRPr lang="es-CO" sz="1799" dirty="0"/>
          </a:p>
        </p:txBody>
      </p:sp>
      <p:sp>
        <p:nvSpPr>
          <p:cNvPr id="8" name="Título 1"/>
          <p:cNvSpPr>
            <a:spLocks noGrp="1"/>
          </p:cNvSpPr>
          <p:nvPr>
            <p:ph type="title"/>
          </p:nvPr>
        </p:nvSpPr>
        <p:spPr>
          <a:xfrm>
            <a:off x="16426" y="82456"/>
            <a:ext cx="8686801" cy="1066800"/>
          </a:xfrm>
        </p:spPr>
        <p:txBody>
          <a:bodyPr/>
          <a:lstStyle/>
          <a:p>
            <a:r>
              <a:rPr lang="es-CO" dirty="0" smtClean="0"/>
              <a:t>Introducción </a:t>
            </a:r>
            <a:endParaRPr lang="es-CO" dirty="0"/>
          </a:p>
        </p:txBody>
      </p:sp>
    </p:spTree>
    <p:extLst>
      <p:ext uri="{BB962C8B-B14F-4D97-AF65-F5344CB8AC3E}">
        <p14:creationId xmlns:p14="http://schemas.microsoft.com/office/powerpoint/2010/main" val="11112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756" y="395164"/>
            <a:ext cx="8686801" cy="1066800"/>
          </a:xfrm>
        </p:spPr>
        <p:txBody>
          <a:bodyPr rtlCol="0"/>
          <a:lstStyle/>
          <a:p>
            <a:r>
              <a:rPr lang="es-ES" dirty="0"/>
              <a:t>Objetivos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641104752"/>
              </p:ext>
            </p:extLst>
          </p:nvPr>
        </p:nvGraphicFramePr>
        <p:xfrm>
          <a:off x="3142084" y="404664"/>
          <a:ext cx="868680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924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756" y="395164"/>
            <a:ext cx="8686801" cy="1066800"/>
          </a:xfrm>
        </p:spPr>
        <p:txBody>
          <a:bodyPr rtlCol="0"/>
          <a:lstStyle/>
          <a:p>
            <a:r>
              <a:rPr lang="es-ES" dirty="0"/>
              <a:t>Objetivos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784392518"/>
              </p:ext>
            </p:extLst>
          </p:nvPr>
        </p:nvGraphicFramePr>
        <p:xfrm>
          <a:off x="3142084" y="404664"/>
          <a:ext cx="868680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167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eaLnBrk="1" latinLnBrk="0" hangingPunct="1"/>
            <a:r>
              <a:rPr lang="es-ES" sz="3600" b="1" kern="1200" dirty="0" smtClean="0">
                <a:solidFill>
                  <a:schemeClr val="accent1"/>
                </a:solidFill>
                <a:effectLst/>
                <a:latin typeface="+mj-lt"/>
                <a:ea typeface="+mj-ea"/>
                <a:cs typeface="+mj-cs"/>
              </a:rPr>
              <a:t>Definiciones</a:t>
            </a:r>
            <a:endParaRPr lang="es-CO" sz="3600" dirty="0">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05756986"/>
              </p:ext>
            </p:extLst>
          </p:nvPr>
        </p:nvGraphicFramePr>
        <p:xfrm>
          <a:off x="1065213" y="1828800"/>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862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eaLnBrk="1" latinLnBrk="0" hangingPunct="1"/>
            <a:r>
              <a:rPr lang="es-CO" sz="3600" b="1" kern="1200" dirty="0" smtClean="0">
                <a:solidFill>
                  <a:schemeClr val="accent1"/>
                </a:solidFill>
                <a:effectLst/>
                <a:latin typeface="+mj-lt"/>
                <a:ea typeface="+mj-ea"/>
                <a:cs typeface="+mj-cs"/>
              </a:rPr>
              <a:t>Criterios para la elegibilidad de los evaluadores del Control de Calidad del trabajo </a:t>
            </a:r>
            <a:endParaRPr lang="es-CO" sz="3600" dirty="0">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92353226"/>
              </p:ext>
            </p:extLst>
          </p:nvPr>
        </p:nvGraphicFramePr>
        <p:xfrm>
          <a:off x="1065213" y="1828800"/>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176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eaLnBrk="1" latinLnBrk="0" hangingPunct="1"/>
            <a:r>
              <a:rPr lang="es-CO" sz="3600" b="1" kern="1200" dirty="0" smtClean="0">
                <a:solidFill>
                  <a:schemeClr val="accent1"/>
                </a:solidFill>
                <a:effectLst/>
                <a:latin typeface="+mj-lt"/>
                <a:ea typeface="+mj-ea"/>
                <a:cs typeface="+mj-cs"/>
              </a:rPr>
              <a:t>Criterios para la elegibilidad de los evaluadores del Control de Calidad del trabajo </a:t>
            </a:r>
            <a:endParaRPr lang="es-CO" sz="3600" dirty="0">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20217605"/>
              </p:ext>
            </p:extLst>
          </p:nvPr>
        </p:nvGraphicFramePr>
        <p:xfrm>
          <a:off x="1065213" y="1828800"/>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182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eaLnBrk="1" latinLnBrk="0" hangingPunct="1"/>
            <a:r>
              <a:rPr lang="es-CO" sz="3600" b="1" kern="1200" dirty="0" smtClean="0">
                <a:solidFill>
                  <a:schemeClr val="accent1"/>
                </a:solidFill>
                <a:effectLst/>
                <a:latin typeface="+mj-lt"/>
                <a:ea typeface="+mj-ea"/>
                <a:cs typeface="+mj-cs"/>
              </a:rPr>
              <a:t>Criterios para la elegibilidad de los evaluadores del Control de Calidad del trabajo </a:t>
            </a:r>
            <a:endParaRPr lang="es-CO" sz="3600" dirty="0">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57534551"/>
              </p:ext>
            </p:extLst>
          </p:nvPr>
        </p:nvGraphicFramePr>
        <p:xfrm>
          <a:off x="1065213" y="1828800"/>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784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eaLnBrk="1" latinLnBrk="0" hangingPunct="1"/>
            <a:r>
              <a:rPr lang="es-CO" sz="3600" b="1" kern="1200" dirty="0" smtClean="0">
                <a:solidFill>
                  <a:schemeClr val="accent1"/>
                </a:solidFill>
                <a:effectLst/>
                <a:latin typeface="+mj-lt"/>
                <a:ea typeface="+mj-ea"/>
                <a:cs typeface="+mj-cs"/>
              </a:rPr>
              <a:t>Criterios para la elegibilidad de los evaluadores del Control de Calidad del trabajo </a:t>
            </a:r>
            <a:endParaRPr lang="es-CO" sz="3600" dirty="0">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65639912"/>
              </p:ext>
            </p:extLst>
          </p:nvPr>
        </p:nvGraphicFramePr>
        <p:xfrm>
          <a:off x="1065213" y="1828800"/>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01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rtl="0" eaLnBrk="1" latinLnBrk="0" hangingPunct="1"/>
            <a:r>
              <a:rPr lang="es-CO" sz="3600" b="1" kern="1200" dirty="0" smtClean="0">
                <a:solidFill>
                  <a:schemeClr val="accent1"/>
                </a:solidFill>
                <a:effectLst/>
                <a:latin typeface="+mj-lt"/>
                <a:ea typeface="+mj-ea"/>
                <a:cs typeface="+mj-cs"/>
              </a:rPr>
              <a:t>Criterios para la elegibilidad de los evaluadores del Control de Calidad del trabajo </a:t>
            </a:r>
            <a:endParaRPr lang="es-CO" sz="3600" dirty="0">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47752434"/>
              </p:ext>
            </p:extLst>
          </p:nvPr>
        </p:nvGraphicFramePr>
        <p:xfrm>
          <a:off x="1065213" y="1828800"/>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816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Modifican el catálogo de especies protegidas para evitar ..."/>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02324" y="2060848"/>
            <a:ext cx="5616044" cy="3742928"/>
          </a:xfrm>
          <a:prstGeom prst="rect">
            <a:avLst/>
          </a:prstGeom>
        </p:spPr>
      </p:pic>
      <p:sp>
        <p:nvSpPr>
          <p:cNvPr id="2" name="Título 1"/>
          <p:cNvSpPr>
            <a:spLocks noGrp="1"/>
          </p:cNvSpPr>
          <p:nvPr>
            <p:ph type="title"/>
          </p:nvPr>
        </p:nvSpPr>
        <p:spPr/>
        <p:txBody>
          <a:bodyPr rtlCol="0">
            <a:normAutofit/>
          </a:bodyPr>
          <a:lstStyle/>
          <a:p>
            <a:pPr rtl="0" eaLnBrk="1" latinLnBrk="0" hangingPunct="1"/>
            <a:r>
              <a:rPr lang="es-CO" sz="3600" b="1" kern="1200" dirty="0" smtClean="0">
                <a:solidFill>
                  <a:schemeClr val="accent1"/>
                </a:solidFill>
                <a:effectLst/>
                <a:latin typeface="+mj-lt"/>
                <a:ea typeface="+mj-ea"/>
                <a:cs typeface="+mj-cs"/>
              </a:rPr>
              <a:t>Nombramiento del revisor del control de calidad del compromiso</a:t>
            </a:r>
            <a:endParaRPr lang="es-CO" sz="3600" dirty="0">
              <a:effectLst/>
            </a:endParaRPr>
          </a:p>
        </p:txBody>
      </p:sp>
      <p:sp>
        <p:nvSpPr>
          <p:cNvPr id="3" name="Marcador de contenido 2"/>
          <p:cNvSpPr>
            <a:spLocks noGrp="1"/>
          </p:cNvSpPr>
          <p:nvPr>
            <p:ph idx="1"/>
          </p:nvPr>
        </p:nvSpPr>
        <p:spPr>
          <a:xfrm>
            <a:off x="477789" y="2060848"/>
            <a:ext cx="4752528" cy="4174976"/>
          </a:xfrm>
        </p:spPr>
        <p:txBody>
          <a:bodyPr rtlCol="0"/>
          <a:lstStyle/>
          <a:p>
            <a:r>
              <a:rPr lang="es-CO" dirty="0" smtClean="0"/>
              <a:t>La </a:t>
            </a:r>
            <a:r>
              <a:rPr lang="es-CO" dirty="0"/>
              <a:t>empresa asignará la responsabilidad del nombramiento del revisor de control de calidad del trabajo a una persona o personas que posean los conocimientos suficientes para poder evaluar objetivamente si se han cumplido los criterios de elegibilidad del </a:t>
            </a:r>
            <a:r>
              <a:rPr lang="es-CO" dirty="0" smtClean="0"/>
              <a:t>párrafo</a:t>
            </a:r>
            <a:endParaRPr lang="es-ES" dirty="0"/>
          </a:p>
        </p:txBody>
      </p:sp>
    </p:spTree>
    <p:extLst>
      <p:ext uri="{BB962C8B-B14F-4D97-AF65-F5344CB8AC3E}">
        <p14:creationId xmlns:p14="http://schemas.microsoft.com/office/powerpoint/2010/main" val="168638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0" marR="0" indent="0" algn="l" defTabSz="914400" rtl="0" eaLnBrk="1" fontAlgn="auto" latinLnBrk="0" hangingPunct="1">
              <a:lnSpc>
                <a:spcPct val="80000"/>
              </a:lnSpc>
              <a:spcBef>
                <a:spcPct val="0"/>
              </a:spcBef>
              <a:spcAft>
                <a:spcPts val="0"/>
              </a:spcAft>
              <a:buClrTx/>
              <a:buSzTx/>
              <a:buFontTx/>
              <a:buNone/>
              <a:tabLst/>
              <a:defRPr/>
            </a:pPr>
            <a:r>
              <a:rPr lang="es-CO" sz="3600" b="1" kern="1200" dirty="0" smtClean="0">
                <a:solidFill>
                  <a:schemeClr val="accent1"/>
                </a:solidFill>
                <a:effectLst/>
                <a:latin typeface="+mj-lt"/>
                <a:ea typeface="+mj-ea"/>
                <a:cs typeface="+mj-cs"/>
              </a:rPr>
              <a:t>Realización de la Revisión del Control de Calidad del Compromiso</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17135780"/>
              </p:ext>
            </p:extLst>
          </p:nvPr>
        </p:nvGraphicFramePr>
        <p:xfrm>
          <a:off x="1065213" y="1828800"/>
          <a:ext cx="868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59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88" y="116632"/>
            <a:ext cx="8686801" cy="1066800"/>
          </a:xfrm>
        </p:spPr>
        <p:txBody>
          <a:bodyPr/>
          <a:lstStyle/>
          <a:p>
            <a:r>
              <a:rPr lang="es-CO" dirty="0" smtClean="0"/>
              <a:t>Introducción </a:t>
            </a:r>
            <a:endParaRPr lang="es-CO" dirty="0"/>
          </a:p>
        </p:txBody>
      </p:sp>
      <p:graphicFrame>
        <p:nvGraphicFramePr>
          <p:cNvPr id="4" name="Diagrama 3"/>
          <p:cNvGraphicFramePr/>
          <p:nvPr>
            <p:extLst>
              <p:ext uri="{D42A27DB-BD31-4B8C-83A1-F6EECF244321}">
                <p14:modId xmlns:p14="http://schemas.microsoft.com/office/powerpoint/2010/main" val="427501326"/>
              </p:ext>
            </p:extLst>
          </p:nvPr>
        </p:nvGraphicFramePr>
        <p:xfrm>
          <a:off x="3862164" y="1183432"/>
          <a:ext cx="6295189" cy="4537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descr="C:\Users\sosa.j\AppData\Local\Microsoft\Windows\Temporary Internet Files\Content.IE5\8C3E1B2M\personas-2[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9836" y="2132856"/>
            <a:ext cx="285750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48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0" marR="0" indent="0" algn="l" defTabSz="914400" rtl="0" eaLnBrk="1" fontAlgn="auto" latinLnBrk="0" hangingPunct="1">
              <a:lnSpc>
                <a:spcPct val="80000"/>
              </a:lnSpc>
              <a:spcBef>
                <a:spcPct val="0"/>
              </a:spcBef>
              <a:spcAft>
                <a:spcPts val="0"/>
              </a:spcAft>
              <a:buClrTx/>
              <a:buSzTx/>
              <a:buFontTx/>
              <a:buNone/>
              <a:tabLst/>
              <a:defRPr/>
            </a:pPr>
            <a:r>
              <a:rPr lang="es-CO" sz="3600" b="1" kern="1200" dirty="0" smtClean="0">
                <a:solidFill>
                  <a:schemeClr val="accent1"/>
                </a:solidFill>
                <a:effectLst/>
                <a:latin typeface="+mj-lt"/>
                <a:ea typeface="+mj-ea"/>
                <a:cs typeface="+mj-cs"/>
              </a:rPr>
              <a:t>Realización de la Revisión del Control de Calidad del Compromiso</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73875562"/>
              </p:ext>
            </p:extLst>
          </p:nvPr>
        </p:nvGraphicFramePr>
        <p:xfrm>
          <a:off x="1065212" y="2132856"/>
          <a:ext cx="2364903" cy="21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p:cNvGraphicFramePr/>
          <p:nvPr>
            <p:extLst>
              <p:ext uri="{D42A27DB-BD31-4B8C-83A1-F6EECF244321}">
                <p14:modId xmlns:p14="http://schemas.microsoft.com/office/powerpoint/2010/main" val="651611935"/>
              </p:ext>
            </p:extLst>
          </p:nvPr>
        </p:nvGraphicFramePr>
        <p:xfrm>
          <a:off x="1413892" y="1600200"/>
          <a:ext cx="9145016" cy="51411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0526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0" marR="0" indent="0" algn="l" defTabSz="914400" rtl="0" eaLnBrk="1" fontAlgn="auto" latinLnBrk="0" hangingPunct="1">
              <a:lnSpc>
                <a:spcPct val="80000"/>
              </a:lnSpc>
              <a:spcBef>
                <a:spcPct val="0"/>
              </a:spcBef>
              <a:spcAft>
                <a:spcPts val="0"/>
              </a:spcAft>
              <a:buClrTx/>
              <a:buSzTx/>
              <a:buFontTx/>
              <a:buNone/>
              <a:tabLst/>
              <a:defRPr/>
            </a:pPr>
            <a:r>
              <a:rPr lang="es-CO" sz="3600" b="1" kern="1200" dirty="0" smtClean="0">
                <a:solidFill>
                  <a:schemeClr val="accent1"/>
                </a:solidFill>
                <a:effectLst/>
                <a:latin typeface="+mj-lt"/>
                <a:ea typeface="+mj-ea"/>
                <a:cs typeface="+mj-cs"/>
              </a:rPr>
              <a:t>Realización de la Revisión del Control de Calidad del Compromiso</a:t>
            </a:r>
            <a:endParaRPr lang="es-CO"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73875562"/>
              </p:ext>
            </p:extLst>
          </p:nvPr>
        </p:nvGraphicFramePr>
        <p:xfrm>
          <a:off x="1065212" y="2132856"/>
          <a:ext cx="2364903" cy="217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a 2"/>
          <p:cNvGraphicFramePr/>
          <p:nvPr>
            <p:extLst>
              <p:ext uri="{D42A27DB-BD31-4B8C-83A1-F6EECF244321}">
                <p14:modId xmlns:p14="http://schemas.microsoft.com/office/powerpoint/2010/main" val="2128928007"/>
              </p:ext>
            </p:extLst>
          </p:nvPr>
        </p:nvGraphicFramePr>
        <p:xfrm>
          <a:off x="1413892" y="1600200"/>
          <a:ext cx="9145016" cy="51411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376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HERRAMIENTAS DE ORGANIZACIÓN EN GTD 03: El &lt;strong&gt;archivo&lt;/strong&gt; 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36" y="1268760"/>
            <a:ext cx="4394200" cy="4394200"/>
          </a:xfrm>
          <a:prstGeom prst="rect">
            <a:avLst/>
          </a:prstGeom>
        </p:spPr>
      </p:pic>
      <p:sp>
        <p:nvSpPr>
          <p:cNvPr id="2" name="Título 1"/>
          <p:cNvSpPr>
            <a:spLocks noGrp="1"/>
          </p:cNvSpPr>
          <p:nvPr>
            <p:ph type="title"/>
          </p:nvPr>
        </p:nvSpPr>
        <p:spPr/>
        <p:txBody>
          <a:bodyPr/>
          <a:lstStyle/>
          <a:p>
            <a:pPr marL="0" marR="0" indent="0" algn="l" defTabSz="914400" rtl="0" eaLnBrk="1" fontAlgn="auto" latinLnBrk="0" hangingPunct="1">
              <a:lnSpc>
                <a:spcPct val="80000"/>
              </a:lnSpc>
              <a:spcBef>
                <a:spcPct val="0"/>
              </a:spcBef>
              <a:spcAft>
                <a:spcPts val="0"/>
              </a:spcAft>
              <a:buClrTx/>
              <a:buSzTx/>
              <a:buFontTx/>
              <a:buNone/>
              <a:tabLst/>
              <a:defRPr/>
            </a:pPr>
            <a:r>
              <a:rPr lang="es-CO" sz="3600" b="1" kern="1200" dirty="0" smtClean="0">
                <a:solidFill>
                  <a:schemeClr val="accent1"/>
                </a:solidFill>
                <a:effectLst/>
                <a:latin typeface="+mj-lt"/>
                <a:ea typeface="+mj-ea"/>
                <a:cs typeface="+mj-cs"/>
              </a:rPr>
              <a:t>Documentación</a:t>
            </a:r>
            <a:endParaRPr lang="es-CO" sz="3600" dirty="0" smtClean="0">
              <a:effectLst/>
            </a:endParaRPr>
          </a:p>
          <a:p>
            <a:endParaRPr lang="es-CO" dirty="0"/>
          </a:p>
        </p:txBody>
      </p:sp>
      <p:sp>
        <p:nvSpPr>
          <p:cNvPr id="3" name="Marcador de contenido 2"/>
          <p:cNvSpPr>
            <a:spLocks noGrp="1"/>
          </p:cNvSpPr>
          <p:nvPr>
            <p:ph idx="1"/>
          </p:nvPr>
        </p:nvSpPr>
        <p:spPr>
          <a:xfrm>
            <a:off x="4510236" y="1600200"/>
            <a:ext cx="5241777" cy="4419600"/>
          </a:xfrm>
        </p:spPr>
        <p:txBody>
          <a:bodyPr/>
          <a:lstStyle/>
          <a:p>
            <a:r>
              <a:rPr lang="es-CO" dirty="0"/>
              <a:t>La empresa deberá documentar sus políticas o procedimientos en relación con la selección del revisor de control de calidad del trabajo y el desempeño de la revisión del control de calidad del trabajo. </a:t>
            </a:r>
            <a:endParaRPr lang="es-CO" dirty="0" smtClean="0"/>
          </a:p>
          <a:p>
            <a:endParaRPr lang="es-CO" dirty="0"/>
          </a:p>
          <a:p>
            <a:r>
              <a:rPr lang="es-CO" dirty="0" smtClean="0"/>
              <a:t>Dicha </a:t>
            </a:r>
            <a:r>
              <a:rPr lang="es-CO" dirty="0"/>
              <a:t>documentación será suficiente para permitir una comprensión y aplicación coherentes de las políticas o procedimientos de la empresa.</a:t>
            </a:r>
          </a:p>
        </p:txBody>
      </p:sp>
    </p:spTree>
    <p:extLst>
      <p:ext uri="{BB962C8B-B14F-4D97-AF65-F5344CB8AC3E}">
        <p14:creationId xmlns:p14="http://schemas.microsoft.com/office/powerpoint/2010/main" val="370507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Bibliografía</a:t>
            </a:r>
            <a:endParaRPr lang="es-CO" dirty="0"/>
          </a:p>
        </p:txBody>
      </p:sp>
      <p:sp>
        <p:nvSpPr>
          <p:cNvPr id="3" name="Marcador de contenido 2"/>
          <p:cNvSpPr>
            <a:spLocks noGrp="1"/>
          </p:cNvSpPr>
          <p:nvPr>
            <p:ph idx="1"/>
          </p:nvPr>
        </p:nvSpPr>
        <p:spPr/>
        <p:txBody>
          <a:bodyPr/>
          <a:lstStyle/>
          <a:p>
            <a:r>
              <a:rPr lang="es-CO" u="sng" dirty="0">
                <a:hlinkClick r:id="rId2"/>
              </a:rPr>
              <a:t>http://www.iaasb.org/projects/engagement-quality-control-review-isqc-2</a:t>
            </a:r>
            <a:endParaRPr lang="es-CO" dirty="0"/>
          </a:p>
          <a:p>
            <a:r>
              <a:rPr lang="es-CO" u="sng" dirty="0">
                <a:hlinkClick r:id="rId3"/>
              </a:rPr>
              <a:t>http://www.ifac.org/news-events/2017-09/iaasb-webcast-proposed-changes-international-standard-quality-control</a:t>
            </a:r>
            <a:endParaRPr lang="es-CO" dirty="0"/>
          </a:p>
          <a:p>
            <a:r>
              <a:rPr lang="es-CO" dirty="0" smtClean="0"/>
              <a:t>Norma Internacional de Control de calidad No. 1 </a:t>
            </a:r>
            <a:endParaRPr lang="es-CO" dirty="0"/>
          </a:p>
        </p:txBody>
      </p:sp>
    </p:spTree>
    <p:extLst>
      <p:ext uri="{BB962C8B-B14F-4D97-AF65-F5344CB8AC3E}">
        <p14:creationId xmlns:p14="http://schemas.microsoft.com/office/powerpoint/2010/main" val="291404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subTitle" idx="4294967295"/>
          </p:nvPr>
        </p:nvSpPr>
        <p:spPr>
          <a:xfrm>
            <a:off x="914162" y="674351"/>
            <a:ext cx="10510062" cy="5079076"/>
          </a:xfrm>
          <a:prstGeom prst="rect">
            <a:avLst/>
          </a:prstGeom>
        </p:spPr>
        <p:txBody>
          <a:bodyPr vert="horz" lIns="121868" tIns="121868" rIns="121868" bIns="121868" rtlCol="0" anchor="ctr" anchorCtr="0">
            <a:noAutofit/>
          </a:bodyPr>
          <a:lstStyle/>
          <a:p>
            <a:pPr>
              <a:spcBef>
                <a:spcPts val="0"/>
              </a:spcBef>
              <a:buClr>
                <a:schemeClr val="dk1"/>
              </a:buClr>
              <a:buSzPct val="61111"/>
              <a:buNone/>
            </a:pPr>
            <a:r>
              <a:rPr lang="en" sz="2399" b="1" dirty="0">
                <a:solidFill>
                  <a:schemeClr val="lt1"/>
                </a:solidFill>
                <a:latin typeface="Roboto Slab"/>
                <a:ea typeface="Roboto Slab"/>
                <a:cs typeface="Roboto Slab"/>
                <a:sym typeface="Roboto Slab"/>
              </a:rPr>
              <a:t>GRACIAS!</a:t>
            </a:r>
          </a:p>
          <a:p>
            <a:pPr>
              <a:spcBef>
                <a:spcPts val="0"/>
              </a:spcBef>
              <a:buNone/>
            </a:pPr>
            <a:r>
              <a:rPr lang="en" sz="4799" b="1" dirty="0">
                <a:solidFill>
                  <a:srgbClr val="FFFFFF"/>
                </a:solidFill>
              </a:rPr>
              <a:t>Preguntas?</a:t>
            </a:r>
          </a:p>
          <a:p>
            <a:pPr>
              <a:spcBef>
                <a:spcPts val="0"/>
              </a:spcBef>
              <a:buClr>
                <a:schemeClr val="dk1"/>
              </a:buClr>
              <a:buSzPct val="45833"/>
              <a:buNone/>
            </a:pPr>
            <a:endParaRPr sz="3199" dirty="0">
              <a:solidFill>
                <a:srgbClr val="FFFFFF"/>
              </a:solidFill>
            </a:endParaRPr>
          </a:p>
          <a:p>
            <a:pPr>
              <a:spcBef>
                <a:spcPts val="0"/>
              </a:spcBef>
              <a:buClr>
                <a:schemeClr val="dk1"/>
              </a:buClr>
              <a:buSzPct val="45833"/>
              <a:buNone/>
            </a:pPr>
            <a:r>
              <a:rPr lang="en" sz="3199" dirty="0">
                <a:solidFill>
                  <a:schemeClr val="bg1"/>
                </a:solidFill>
              </a:rPr>
              <a:t>Correo:    sosa.j@javeriana.edu.co</a:t>
            </a:r>
          </a:p>
        </p:txBody>
      </p:sp>
      <p:pic>
        <p:nvPicPr>
          <p:cNvPr id="3"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756" y="1700808"/>
            <a:ext cx="2528281" cy="2774942"/>
          </a:xfrm>
          <a:prstGeom prst="rect">
            <a:avLst/>
          </a:prstGeom>
        </p:spPr>
      </p:pic>
    </p:spTree>
    <p:extLst>
      <p:ext uri="{BB962C8B-B14F-4D97-AF65-F5344CB8AC3E}">
        <p14:creationId xmlns:p14="http://schemas.microsoft.com/office/powerpoint/2010/main" val="199892576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UN POCO DE HISTORIA DE LA ISQC 1</a:t>
            </a:r>
            <a:endParaRPr lang="es-CO" dirty="0"/>
          </a:p>
        </p:txBody>
      </p:sp>
      <p:sp>
        <p:nvSpPr>
          <p:cNvPr id="3" name="Marcador de contenido 2"/>
          <p:cNvSpPr>
            <a:spLocks noGrp="1"/>
          </p:cNvSpPr>
          <p:nvPr>
            <p:ph idx="1"/>
          </p:nvPr>
        </p:nvSpPr>
        <p:spPr/>
        <p:txBody>
          <a:bodyPr>
            <a:normAutofit/>
          </a:bodyPr>
          <a:lstStyle/>
          <a:p>
            <a:r>
              <a:rPr lang="es-CO" dirty="0" smtClean="0"/>
              <a:t>Año 2002 – Crisis de confianza en la labor de la auditoría</a:t>
            </a:r>
          </a:p>
          <a:p>
            <a:pPr marL="365760" lvl="1" indent="0">
              <a:buNone/>
            </a:pPr>
            <a:endParaRPr lang="es-CO" dirty="0" smtClean="0"/>
          </a:p>
        </p:txBody>
      </p:sp>
      <p:pic>
        <p:nvPicPr>
          <p:cNvPr id="5" name="Imagen 4"/>
          <p:cNvPicPr>
            <a:picLocks noChangeAspect="1"/>
          </p:cNvPicPr>
          <p:nvPr/>
        </p:nvPicPr>
        <p:blipFill rotWithShape="1">
          <a:blip r:embed="rId3"/>
          <a:srcRect l="32282" t="24801" r="37400" b="59800"/>
          <a:stretch/>
        </p:blipFill>
        <p:spPr>
          <a:xfrm>
            <a:off x="549796" y="3432738"/>
            <a:ext cx="5040560" cy="1944216"/>
          </a:xfrm>
          <a:prstGeom prst="rect">
            <a:avLst/>
          </a:prstGeom>
        </p:spPr>
      </p:pic>
      <p:pic>
        <p:nvPicPr>
          <p:cNvPr id="6" name="Imagen 5"/>
          <p:cNvPicPr>
            <a:picLocks noChangeAspect="1"/>
          </p:cNvPicPr>
          <p:nvPr/>
        </p:nvPicPr>
        <p:blipFill rotWithShape="1">
          <a:blip r:embed="rId4"/>
          <a:srcRect l="33069" t="29700" r="36613" b="35300"/>
          <a:stretch/>
        </p:blipFill>
        <p:spPr>
          <a:xfrm>
            <a:off x="5590356" y="2648000"/>
            <a:ext cx="5544616" cy="3600400"/>
          </a:xfrm>
          <a:prstGeom prst="rect">
            <a:avLst/>
          </a:prstGeom>
        </p:spPr>
      </p:pic>
      <p:sp>
        <p:nvSpPr>
          <p:cNvPr id="7" name="CuadroTexto 6"/>
          <p:cNvSpPr txBox="1"/>
          <p:nvPr/>
        </p:nvSpPr>
        <p:spPr>
          <a:xfrm>
            <a:off x="2852328" y="6563145"/>
            <a:ext cx="5510336" cy="230832"/>
          </a:xfrm>
          <a:prstGeom prst="rect">
            <a:avLst/>
          </a:prstGeom>
          <a:noFill/>
          <a:ln>
            <a:solidFill>
              <a:schemeClr val="bg2"/>
            </a:solidFill>
          </a:ln>
        </p:spPr>
        <p:txBody>
          <a:bodyPr wrap="square" rtlCol="0" anchor="ctr" anchorCtr="1">
            <a:spAutoFit/>
          </a:bodyPr>
          <a:lstStyle/>
          <a:p>
            <a:r>
              <a:rPr lang="es-CO" sz="900" dirty="0" smtClean="0"/>
              <a:t>Fuente:  http</a:t>
            </a:r>
            <a:r>
              <a:rPr lang="es-CO" sz="900" dirty="0"/>
              <a:t>://www.aeca1.org/pub/on_line/comunicaciones_xviicongresoaeca/cd/103d.pdf</a:t>
            </a:r>
            <a:endParaRPr lang="es-CO" sz="900" dirty="0" smtClean="0"/>
          </a:p>
        </p:txBody>
      </p:sp>
    </p:spTree>
    <p:extLst>
      <p:ext uri="{BB962C8B-B14F-4D97-AF65-F5344CB8AC3E}">
        <p14:creationId xmlns:p14="http://schemas.microsoft.com/office/powerpoint/2010/main" val="62832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UN POCO DE HISTORIA DE LA ISQC 1</a:t>
            </a:r>
            <a:endParaRPr lang="es-CO" dirty="0"/>
          </a:p>
        </p:txBody>
      </p:sp>
      <p:sp>
        <p:nvSpPr>
          <p:cNvPr id="3" name="Marcador de contenido 2"/>
          <p:cNvSpPr>
            <a:spLocks noGrp="1"/>
          </p:cNvSpPr>
          <p:nvPr>
            <p:ph idx="1"/>
          </p:nvPr>
        </p:nvSpPr>
        <p:spPr/>
        <p:txBody>
          <a:bodyPr>
            <a:normAutofit/>
          </a:bodyPr>
          <a:lstStyle/>
          <a:p>
            <a:r>
              <a:rPr lang="es-CO" dirty="0" smtClean="0"/>
              <a:t>Propuesta </a:t>
            </a:r>
            <a:r>
              <a:rPr lang="es-CO" dirty="0"/>
              <a:t>de </a:t>
            </a:r>
            <a:r>
              <a:rPr lang="es-CO" dirty="0" smtClean="0"/>
              <a:t>la ISQC </a:t>
            </a:r>
            <a:r>
              <a:rPr lang="es-CO" dirty="0"/>
              <a:t>1  </a:t>
            </a:r>
            <a:r>
              <a:rPr lang="es-CO" dirty="0" smtClean="0"/>
              <a:t>la primera </a:t>
            </a:r>
            <a:r>
              <a:rPr lang="es-CO" dirty="0"/>
              <a:t>de una nueva serie de Estándares Internacionales de Control de Calidad.</a:t>
            </a:r>
          </a:p>
          <a:p>
            <a:r>
              <a:rPr lang="es-CO" dirty="0"/>
              <a:t>El objetivo </a:t>
            </a:r>
            <a:r>
              <a:rPr lang="es-CO" dirty="0" smtClean="0"/>
              <a:t> inicial de esa propuesta era establecer </a:t>
            </a:r>
            <a:r>
              <a:rPr lang="es-CO" dirty="0"/>
              <a:t>normas de control de calidad para todos los compromisos dentro del alcance de las normas de compromiso del IAASB.</a:t>
            </a:r>
            <a:endParaRPr lang="es-CO" dirty="0" smtClean="0"/>
          </a:p>
          <a:p>
            <a:r>
              <a:rPr lang="es-CO" dirty="0" smtClean="0"/>
              <a:t>Emite borrador para comentarios  :   </a:t>
            </a:r>
            <a:r>
              <a:rPr lang="es-CO" dirty="0" err="1" smtClean="0"/>
              <a:t>May</a:t>
            </a:r>
            <a:r>
              <a:rPr lang="es-CO" dirty="0" smtClean="0"/>
              <a:t> 2003 </a:t>
            </a:r>
          </a:p>
          <a:p>
            <a:pPr lvl="1"/>
            <a:r>
              <a:rPr lang="en-US" dirty="0"/>
              <a:t>International Standard on Quality Control (ISQC) 1 “Quality Control for Audit, Assurance and Related Services Practices” </a:t>
            </a:r>
            <a:endParaRPr lang="en-US" dirty="0" smtClean="0"/>
          </a:p>
          <a:p>
            <a:pPr lvl="1"/>
            <a:r>
              <a:rPr lang="en-US" dirty="0" err="1" smtClean="0"/>
              <a:t>Revisión</a:t>
            </a:r>
            <a:r>
              <a:rPr lang="en-US" dirty="0" smtClean="0"/>
              <a:t> de International </a:t>
            </a:r>
            <a:r>
              <a:rPr lang="en-US" dirty="0"/>
              <a:t>Standard on Auditing (ISA) 220 “Quality Control for </a:t>
            </a:r>
            <a:r>
              <a:rPr lang="en-US" dirty="0" smtClean="0"/>
              <a:t>Audit Engagements</a:t>
            </a:r>
            <a:r>
              <a:rPr lang="en-US" dirty="0"/>
              <a:t>” </a:t>
            </a:r>
            <a:endParaRPr lang="es-CO" dirty="0" smtClean="0"/>
          </a:p>
          <a:p>
            <a:r>
              <a:rPr lang="es-CO" dirty="0" smtClean="0"/>
              <a:t>Comentarios hasta Agosto 2003</a:t>
            </a:r>
            <a:endParaRPr lang="es-CO" dirty="0"/>
          </a:p>
        </p:txBody>
      </p:sp>
      <p:sp>
        <p:nvSpPr>
          <p:cNvPr id="5" name="Rectángulo 4"/>
          <p:cNvSpPr/>
          <p:nvPr/>
        </p:nvSpPr>
        <p:spPr>
          <a:xfrm>
            <a:off x="2782044" y="6381328"/>
            <a:ext cx="6092825" cy="215444"/>
          </a:xfrm>
          <a:prstGeom prst="rect">
            <a:avLst/>
          </a:prstGeom>
        </p:spPr>
        <p:txBody>
          <a:bodyPr>
            <a:spAutoFit/>
          </a:bodyPr>
          <a:lstStyle/>
          <a:p>
            <a:r>
              <a:rPr lang="es-CO" sz="800" dirty="0"/>
              <a:t>http://app1.hkicpa.org.hk/professionaltechnical/assurance/submission/docs/IAASB_ED_QC_attach.pdf</a:t>
            </a:r>
          </a:p>
        </p:txBody>
      </p:sp>
    </p:spTree>
    <p:extLst>
      <p:ext uri="{BB962C8B-B14F-4D97-AF65-F5344CB8AC3E}">
        <p14:creationId xmlns:p14="http://schemas.microsoft.com/office/powerpoint/2010/main" val="425279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UN POCO DE HISTORIA DE LA ISQC 1</a:t>
            </a:r>
            <a:endParaRPr lang="es-CO" dirty="0"/>
          </a:p>
        </p:txBody>
      </p:sp>
      <p:sp>
        <p:nvSpPr>
          <p:cNvPr id="3" name="Marcador de contenido 2"/>
          <p:cNvSpPr>
            <a:spLocks noGrp="1"/>
          </p:cNvSpPr>
          <p:nvPr>
            <p:ph idx="1"/>
          </p:nvPr>
        </p:nvSpPr>
        <p:spPr>
          <a:xfrm>
            <a:off x="1065213" y="1828800"/>
            <a:ext cx="4021088" cy="4191000"/>
          </a:xfrm>
        </p:spPr>
        <p:txBody>
          <a:bodyPr>
            <a:normAutofit/>
          </a:bodyPr>
          <a:lstStyle/>
          <a:p>
            <a:r>
              <a:rPr lang="es-CO" dirty="0" smtClean="0"/>
              <a:t>Se emite borrador de la ISQC 1</a:t>
            </a:r>
          </a:p>
          <a:p>
            <a:pPr lvl="1"/>
            <a:r>
              <a:rPr lang="es-CO" dirty="0" smtClean="0"/>
              <a:t>Con fecha de vigencia 1 de enero de 2005.</a:t>
            </a:r>
            <a:endParaRPr lang="es-CO" dirty="0"/>
          </a:p>
          <a:p>
            <a:endParaRPr lang="es-CO" dirty="0"/>
          </a:p>
        </p:txBody>
      </p:sp>
      <p:sp>
        <p:nvSpPr>
          <p:cNvPr id="4" name="CuadroTexto 3"/>
          <p:cNvSpPr txBox="1"/>
          <p:nvPr/>
        </p:nvSpPr>
        <p:spPr>
          <a:xfrm>
            <a:off x="2926060" y="6216171"/>
            <a:ext cx="5544616" cy="369332"/>
          </a:xfrm>
          <a:prstGeom prst="rect">
            <a:avLst/>
          </a:prstGeom>
          <a:noFill/>
          <a:ln>
            <a:solidFill>
              <a:schemeClr val="bg2"/>
            </a:solidFill>
          </a:ln>
        </p:spPr>
        <p:txBody>
          <a:bodyPr wrap="square" rtlCol="0" anchor="ctr" anchorCtr="1">
            <a:spAutoFit/>
          </a:bodyPr>
          <a:lstStyle/>
          <a:p>
            <a:r>
              <a:rPr lang="es-CO" dirty="0"/>
              <a:t>https://www.iaasb.org/projects/quality-control</a:t>
            </a:r>
            <a:endParaRPr lang="es-CO" dirty="0" smtClean="0"/>
          </a:p>
        </p:txBody>
      </p:sp>
      <p:pic>
        <p:nvPicPr>
          <p:cNvPr id="5" name="Imagen 4"/>
          <p:cNvPicPr>
            <a:picLocks noChangeAspect="1"/>
          </p:cNvPicPr>
          <p:nvPr/>
        </p:nvPicPr>
        <p:blipFill rotWithShape="1">
          <a:blip r:embed="rId3"/>
          <a:srcRect l="31494" t="13601" r="33856" b="38100"/>
          <a:stretch/>
        </p:blipFill>
        <p:spPr>
          <a:xfrm>
            <a:off x="5302324" y="1988839"/>
            <a:ext cx="6336704" cy="4030961"/>
          </a:xfrm>
          <a:prstGeom prst="rect">
            <a:avLst/>
          </a:prstGeom>
        </p:spPr>
      </p:pic>
    </p:spTree>
    <p:extLst>
      <p:ext uri="{BB962C8B-B14F-4D97-AF65-F5344CB8AC3E}">
        <p14:creationId xmlns:p14="http://schemas.microsoft.com/office/powerpoint/2010/main" val="175350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UN POCO DE HISTORIA DE LA ISQC 1</a:t>
            </a:r>
            <a:endParaRPr lang="es-CO" dirty="0"/>
          </a:p>
        </p:txBody>
      </p:sp>
      <p:sp>
        <p:nvSpPr>
          <p:cNvPr id="4" name="CuadroTexto 3"/>
          <p:cNvSpPr txBox="1"/>
          <p:nvPr/>
        </p:nvSpPr>
        <p:spPr>
          <a:xfrm>
            <a:off x="2926060" y="6216171"/>
            <a:ext cx="5544616" cy="369332"/>
          </a:xfrm>
          <a:prstGeom prst="rect">
            <a:avLst/>
          </a:prstGeom>
          <a:noFill/>
          <a:ln>
            <a:solidFill>
              <a:schemeClr val="bg2"/>
            </a:solidFill>
          </a:ln>
        </p:spPr>
        <p:txBody>
          <a:bodyPr wrap="square" rtlCol="0" anchor="ctr" anchorCtr="1">
            <a:spAutoFit/>
          </a:bodyPr>
          <a:lstStyle/>
          <a:p>
            <a:r>
              <a:rPr lang="es-CO" dirty="0"/>
              <a:t>https://www.iaasb.org/projects/quality-control</a:t>
            </a:r>
            <a:endParaRPr lang="es-CO" dirty="0" smtClean="0"/>
          </a:p>
        </p:txBody>
      </p:sp>
      <p:pic>
        <p:nvPicPr>
          <p:cNvPr id="5" name="Imagen 4"/>
          <p:cNvPicPr>
            <a:picLocks noChangeAspect="1"/>
          </p:cNvPicPr>
          <p:nvPr/>
        </p:nvPicPr>
        <p:blipFill rotWithShape="1">
          <a:blip r:embed="rId3"/>
          <a:srcRect l="31494" t="13601" r="33856" b="38100"/>
          <a:stretch/>
        </p:blipFill>
        <p:spPr>
          <a:xfrm>
            <a:off x="765820" y="1892705"/>
            <a:ext cx="4248472" cy="4323466"/>
          </a:xfrm>
          <a:prstGeom prst="rect">
            <a:avLst/>
          </a:prstGeom>
        </p:spPr>
      </p:pic>
      <p:sp>
        <p:nvSpPr>
          <p:cNvPr id="7" name="Llamada de flecha a la izquierda 6"/>
          <p:cNvSpPr/>
          <p:nvPr/>
        </p:nvSpPr>
        <p:spPr>
          <a:xfrm>
            <a:off x="2494012" y="4550695"/>
            <a:ext cx="3960440" cy="1296144"/>
          </a:xfrm>
          <a:prstGeom prst="leftArrowCallou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s-CO" dirty="0" err="1" smtClean="0"/>
              <a:t>Engagement</a:t>
            </a:r>
            <a:r>
              <a:rPr lang="es-CO" dirty="0" smtClean="0"/>
              <a:t> </a:t>
            </a:r>
            <a:r>
              <a:rPr lang="es-CO" dirty="0" err="1" smtClean="0"/>
              <a:t>Quality</a:t>
            </a:r>
            <a:r>
              <a:rPr lang="es-CO" dirty="0" smtClean="0"/>
              <a:t> Control </a:t>
            </a:r>
            <a:r>
              <a:rPr lang="es-CO" dirty="0" err="1" smtClean="0"/>
              <a:t>Review</a:t>
            </a:r>
            <a:endParaRPr lang="es-CO" dirty="0" smtClean="0"/>
          </a:p>
          <a:p>
            <a:pPr algn="ctr"/>
            <a:endParaRPr lang="es-CO" dirty="0"/>
          </a:p>
          <a:p>
            <a:pPr algn="ctr"/>
            <a:r>
              <a:rPr lang="es-CO" dirty="0" smtClean="0"/>
              <a:t>EQCR</a:t>
            </a:r>
            <a:endParaRPr lang="es-CO" dirty="0"/>
          </a:p>
        </p:txBody>
      </p:sp>
      <p:graphicFrame>
        <p:nvGraphicFramePr>
          <p:cNvPr id="8" name="Diagrama 7"/>
          <p:cNvGraphicFramePr/>
          <p:nvPr>
            <p:extLst>
              <p:ext uri="{D42A27DB-BD31-4B8C-83A1-F6EECF244321}">
                <p14:modId xmlns:p14="http://schemas.microsoft.com/office/powerpoint/2010/main" val="503354300"/>
              </p:ext>
            </p:extLst>
          </p:nvPr>
        </p:nvGraphicFramePr>
        <p:xfrm>
          <a:off x="6670475" y="1892704"/>
          <a:ext cx="4968553" cy="49652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794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resentación de la estrategia de la empresa">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14352752_TF03460663.potx" id="{0E75555A-7961-4300-A3F8-985FFE5AE3BF}" vid="{25404217-201F-4C94-B774-0539FEE7324B}"/>
    </a:ext>
  </a:extLst>
</a:theme>
</file>

<file path=ppt/theme/theme2.xml><?xml version="1.0" encoding="utf-8"?>
<a:theme xmlns:a="http://schemas.openxmlformats.org/drawingml/2006/main" name="Tema de Offic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653E1689-1E09-4ADC-A5E7-6718BF79A8A6}">
  <ds:schemaRefs>
    <ds:schemaRef ds:uri="http://schemas.microsoft.com/sharepoint/v3/contenttype/forms"/>
  </ds:schemaRefs>
</ds:datastoreItem>
</file>

<file path=customXml/itemProps2.xml><?xml version="1.0" encoding="utf-8"?>
<ds:datastoreItem xmlns:ds="http://schemas.openxmlformats.org/officeDocument/2006/customXml" ds:itemID="{7CB30B94-6D3B-4C91-947C-5EB8E8EFFE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FF1070-8794-47AC-90B7-1F2E078096F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a4f35948-e619-41b3-aa29-22878b09cfd2"/>
    <ds:schemaRef ds:uri="http://schemas.microsoft.com/office/infopath/2007/PartnerControls"/>
    <ds:schemaRef ds:uri="40262f94-9f35-4ac3-9a90-690165a166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Presentación de la estrategia de la empresa</Template>
  <TotalTime>7448</TotalTime>
  <Words>2400</Words>
  <Application>Microsoft Office PowerPoint</Application>
  <PresentationFormat>Personalizado</PresentationFormat>
  <Paragraphs>360</Paragraphs>
  <Slides>54</Slides>
  <Notes>53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54</vt:i4>
      </vt:variant>
    </vt:vector>
  </HeadingPairs>
  <TitlesOfParts>
    <vt:vector size="59" baseType="lpstr">
      <vt:lpstr>Arial</vt:lpstr>
      <vt:lpstr>Century Gothic</vt:lpstr>
      <vt:lpstr>Palatino Linotype</vt:lpstr>
      <vt:lpstr>Roboto Slab</vt:lpstr>
      <vt:lpstr>Presentación de la estrategia de la empresa</vt:lpstr>
      <vt:lpstr>NICC 2 – Revisión del control de calidad  del encargo  Octubre 3 de 2017</vt:lpstr>
      <vt:lpstr>NICC 2 – Revisión del control de calidad  del encargo</vt:lpstr>
      <vt:lpstr>Introducción </vt:lpstr>
      <vt:lpstr>Introducción </vt:lpstr>
      <vt:lpstr>Introducción </vt:lpstr>
      <vt:lpstr>UN POCO DE HISTORIA DE LA ISQC 1</vt:lpstr>
      <vt:lpstr>UN POCO DE HISTORIA DE LA ISQC 1</vt:lpstr>
      <vt:lpstr>UN POCO DE HISTORIA DE LA ISQC 1</vt:lpstr>
      <vt:lpstr>UN POCO DE HISTORIA DE LA ISQC 1</vt:lpstr>
      <vt:lpstr>UN POCO DE HISTORIA DE LA ISQC 1</vt:lpstr>
      <vt:lpstr>VEAMOS LOS REQUERIMIENTOS DE LA ISQC 1</vt:lpstr>
      <vt:lpstr>ISQC 1 </vt:lpstr>
      <vt:lpstr>ISQC 1 </vt:lpstr>
      <vt:lpstr>ISQC 1  - ELEMENTOS  </vt:lpstr>
      <vt:lpstr>Y ahora? </vt:lpstr>
      <vt:lpstr>Contexto de los proyectos </vt:lpstr>
      <vt:lpstr>PROYECTOS </vt:lpstr>
      <vt:lpstr>PROYECTOS </vt:lpstr>
      <vt:lpstr>PROYECTOS </vt:lpstr>
      <vt:lpstr>PROYECTOS </vt:lpstr>
      <vt:lpstr>PROYECTOS </vt:lpstr>
      <vt:lpstr>Gestión de la calidad ( Nivel Firma)  Quality Management Aproach QMA(Firm Level) </vt:lpstr>
      <vt:lpstr>Gestión de la calidad ( Nivel Firma)  Quality Management Aproach QMA(Firm Level) </vt:lpstr>
      <vt:lpstr>Gestión de la calidad ( Nivel Firma)  Quality Management Aproach QMA(Firm Level) </vt:lpstr>
      <vt:lpstr>Gestión de la calidad ( Nivel Firma)  Quality Management Aproach QMA(Firm Level) </vt:lpstr>
      <vt:lpstr>Gestión de la calidad ( Nivel Firma)  Quality Management Aproach QMA(Firm Level) </vt:lpstr>
      <vt:lpstr>INTERACCIÓN ENTRE QMA  Y LA CULTURA  Y ESTRATEGIA DE LA FIRMA</vt:lpstr>
      <vt:lpstr>Elementos del QMA </vt:lpstr>
      <vt:lpstr>Elementos del QMA </vt:lpstr>
      <vt:lpstr>Elementos del QMA </vt:lpstr>
      <vt:lpstr>Elementos del QMA </vt:lpstr>
      <vt:lpstr>Elementos del QMA </vt:lpstr>
      <vt:lpstr>Elementos del QMA </vt:lpstr>
      <vt:lpstr>PROYECTOS </vt:lpstr>
      <vt:lpstr>PROYECTOS </vt:lpstr>
      <vt:lpstr>NORMA INTERNACIONAL DE CONTROL DE CALIDAD 2 - NICC2   Revisión del control de calidad del encargo</vt:lpstr>
      <vt:lpstr>Introducción</vt:lpstr>
      <vt:lpstr>Introducción</vt:lpstr>
      <vt:lpstr>Introducción</vt:lpstr>
      <vt:lpstr>Objetivos</vt:lpstr>
      <vt:lpstr>Objetivos</vt:lpstr>
      <vt:lpstr>Definiciones</vt:lpstr>
      <vt:lpstr>Criterios para la elegibilidad de los evaluadores del Control de Calidad del trabajo </vt:lpstr>
      <vt:lpstr>Criterios para la elegibilidad de los evaluadores del Control de Calidad del trabajo </vt:lpstr>
      <vt:lpstr>Criterios para la elegibilidad de los evaluadores del Control de Calidad del trabajo </vt:lpstr>
      <vt:lpstr>Criterios para la elegibilidad de los evaluadores del Control de Calidad del trabajo </vt:lpstr>
      <vt:lpstr>Criterios para la elegibilidad de los evaluadores del Control de Calidad del trabajo </vt:lpstr>
      <vt:lpstr>Nombramiento del revisor del control de calidad del compromiso</vt:lpstr>
      <vt:lpstr>Realización de la Revisión del Control de Calidad del Compromiso</vt:lpstr>
      <vt:lpstr>Realización de la Revisión del Control de Calidad del Compromiso</vt:lpstr>
      <vt:lpstr>Realización de la Revisión del Control de Calidad del Compromiso</vt:lpstr>
      <vt:lpstr>Documentación </vt:lpstr>
      <vt:lpstr>Bibliografía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NICC 2 - Encargo de revisión del control de calidad</dc:title>
  <dc:creator>Jenny Sosa Cardozo</dc:creator>
  <cp:lastModifiedBy>Jenny Sosa Cardozo</cp:lastModifiedBy>
  <cp:revision>92</cp:revision>
  <cp:lastPrinted>2017-10-03T18:37:31Z</cp:lastPrinted>
  <dcterms:created xsi:type="dcterms:W3CDTF">2017-09-26T22:22:15Z</dcterms:created>
  <dcterms:modified xsi:type="dcterms:W3CDTF">2017-10-09T15:15:46Z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