
<file path=[Content_Types].xml><?xml version="1.0" encoding="utf-8"?>
<Types xmlns="http://schemas.openxmlformats.org/package/2006/content-types">
  <Override PartName="/ppt/slides/slide47.xml" ContentType="application/vnd.openxmlformats-officedocument.presentationml.slide+xml"/>
  <Override PartName="/ppt/slides/slide58.xml" ContentType="application/vnd.openxmlformats-officedocument.presentationml.slide+xml"/>
  <Override PartName="/ppt/slides/slide94.xml" ContentType="application/vnd.openxmlformats-officedocument.presentationml.slide+xml"/>
  <Override PartName="/ppt/slides/slide142.xml" ContentType="application/vnd.openxmlformats-officedocument.presentationml.slide+xml"/>
  <Override PartName="/ppt/notesSlides/notesSlide2.xml" ContentType="application/vnd.openxmlformats-officedocument.presentationml.notesSlide+xml"/>
  <Override PartName="/ppt/diagrams/colors22.xml" ContentType="application/vnd.openxmlformats-officedocument.drawingml.diagramColors+xml"/>
  <Override PartName="/ppt/diagrams/data35.xml" ContentType="application/vnd.openxmlformats-officedocument.drawingml.diagramData+xml"/>
  <Override PartName="/ppt/slides/slide36.xml" ContentType="application/vnd.openxmlformats-officedocument.presentationml.slide+xml"/>
  <Override PartName="/ppt/slides/slide83.xml" ContentType="application/vnd.openxmlformats-officedocument.presentationml.slide+xml"/>
  <Override PartName="/ppt/slides/slide120.xml" ContentType="application/vnd.openxmlformats-officedocument.presentationml.slide+xml"/>
  <Override PartName="/ppt/slides/slide131.xml" ContentType="application/vnd.openxmlformats-officedocument.presentationml.slide+xml"/>
  <Override PartName="/ppt/diagrams/colors11.xml" ContentType="application/vnd.openxmlformats-officedocument.drawingml.diagramColors+xml"/>
  <Override PartName="/ppt/diagrams/data24.xml" ContentType="application/vnd.openxmlformats-officedocument.drawingml.diagramData+xml"/>
  <Override PartName="/ppt/slides/slide25.xml" ContentType="application/vnd.openxmlformats-officedocument.presentationml.slide+xml"/>
  <Override PartName="/ppt/slides/slide72.xml" ContentType="application/vnd.openxmlformats-officedocument.presentationml.slide+xml"/>
  <Override PartName="/ppt/slideLayouts/slideLayout2.xml" ContentType="application/vnd.openxmlformats-officedocument.presentationml.slideLayout+xml"/>
  <Override PartName="/ppt/diagrams/layout9.xml" ContentType="application/vnd.openxmlformats-officedocument.drawingml.diagramLayout+xml"/>
  <Override PartName="/ppt/diagrams/data13.xml" ContentType="application/vnd.openxmlformats-officedocument.drawingml.diagramData+xml"/>
  <Override PartName="/ppt/diagrams/quickStyle28.xml" ContentType="application/vnd.openxmlformats-officedocument.drawingml.diagramStyle+xml"/>
  <Override PartName="/ppt/diagrams/drawing29.xml" ContentType="application/vnd.ms-office.drawingml.diagramDrawing+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diagrams/quickStyle17.xml" ContentType="application/vnd.openxmlformats-officedocument.drawingml.diagramStyle+xml"/>
  <Override PartName="/ppt/diagrams/drawing18.xml" ContentType="application/vnd.ms-office.drawingml.diagramDrawing+xml"/>
  <Override PartName="/ppt/tableStyles.xml" ContentType="application/vnd.openxmlformats-officedocument.presentationml.tableStyles+xml"/>
  <Override PartName="/ppt/diagrams/layout17.xml" ContentType="application/vnd.openxmlformats-officedocument.drawingml.diagramLayout+xml"/>
  <Override PartName="/ppt/diagrams/layout28.xml" ContentType="application/vnd.openxmlformats-officedocument.drawingml.diagramLayout+xml"/>
  <Override PartName="/ppt/slides/slide147.xml" ContentType="application/vnd.openxmlformats-officedocument.presentationml.slide+xml"/>
  <Override PartName="/ppt/diagrams/quickStyle31.xml" ContentType="application/vnd.openxmlformats-officedocument.drawingml.diagramStyle+xml"/>
  <Override PartName="/ppt/diagrams/drawing32.xml" ContentType="application/vnd.ms-office.drawingml.diagramDrawing+xml"/>
  <Override PartName="/ppt/slides/slide99.xml" ContentType="application/vnd.openxmlformats-officedocument.presentationml.slide+xml"/>
  <Override PartName="/ppt/slides/slide136.xml" ContentType="application/vnd.openxmlformats-officedocument.presentationml.slide+xml"/>
  <Override PartName="/ppt/diagrams/layout1.xml" ContentType="application/vnd.openxmlformats-officedocument.drawingml.diagramLayout+xml"/>
  <Override PartName="/ppt/diagrams/data2.xml" ContentType="application/vnd.openxmlformats-officedocument.drawingml.diagramData+xml"/>
  <Override PartName="/ppt/notesSlides/notesSlide7.xml" ContentType="application/vnd.openxmlformats-officedocument.presentationml.notesSlide+xml"/>
  <Override PartName="/ppt/diagrams/quickStyle20.xml" ContentType="application/vnd.openxmlformats-officedocument.drawingml.diagramStyle+xml"/>
  <Override PartName="/ppt/diagrams/drawing21.xml" ContentType="application/vnd.ms-office.drawingml.diagramDrawing+xml"/>
  <Override PartName="/ppt/diagrams/colors27.xml" ContentType="application/vnd.openxmlformats-officedocument.drawingml.diagramColors+xml"/>
  <Override PartName="/ppt/diagrams/data29.xml" ContentType="application/vnd.openxmlformats-officedocument.drawingml.diagramData+xml"/>
  <Override PartName="/ppt/slides/slide77.xml" ContentType="application/vnd.openxmlformats-officedocument.presentationml.slide+xml"/>
  <Override PartName="/ppt/slides/slide88.xml" ContentType="application/vnd.openxmlformats-officedocument.presentationml.slide+xml"/>
  <Override PartName="/ppt/slides/slide125.xml" ContentType="application/vnd.openxmlformats-officedocument.presentationml.slide+xml"/>
  <Override PartName="/ppt/diagrams/colors4.xml" ContentType="application/vnd.openxmlformats-officedocument.drawingml.diagramColors+xml"/>
  <Override PartName="/ppt/diagrams/drawing10.xml" ContentType="application/vnd.ms-office.drawingml.diagramDrawing+xml"/>
  <Override PartName="/ppt/diagrams/colors16.xml" ContentType="application/vnd.openxmlformats-officedocument.drawingml.diagramColors+xml"/>
  <Override PartName="/ppt/diagrams/data18.xml" ContentType="application/vnd.openxmlformats-officedocument.drawingml.diagramData+xml"/>
  <Override PartName="/ppt/diagrams/layout31.xml" ContentType="application/vnd.openxmlformats-officedocument.drawingml.diagramLayout+xml"/>
  <Override PartName="/ppt/slides/slide5.xml" ContentType="application/vnd.openxmlformats-officedocument.presentationml.slide+xml"/>
  <Override PartName="/ppt/slides/slide19.xml" ContentType="application/vnd.openxmlformats-officedocument.presentationml.slide+xml"/>
  <Override PartName="/ppt/slides/slide66.xml" ContentType="application/vnd.openxmlformats-officedocument.presentationml.slide+xml"/>
  <Override PartName="/ppt/slides/slide103.xml" ContentType="application/vnd.openxmlformats-officedocument.presentationml.slide+xml"/>
  <Override PartName="/ppt/slides/slide114.xml" ContentType="application/vnd.openxmlformats-officedocument.presentationml.slide+xml"/>
  <Override PartName="/ppt/slideLayouts/slideLayout7.xml" ContentType="application/vnd.openxmlformats-officedocument.presentationml.slideLayout+xml"/>
  <Default Extension="png" ContentType="image/png"/>
  <Override PartName="/ppt/diagrams/drawing3.xml" ContentType="application/vnd.ms-office.drawingml.diagramDrawing+xml"/>
  <Override PartName="/ppt/diagrams/layout20.xml" ContentType="application/vnd.openxmlformats-officedocument.drawingml.diagramLayout+xml"/>
  <Override PartName="/ppt/slides/slide55.xml" ContentType="application/vnd.openxmlformats-officedocument.presentationml.slide+xml"/>
  <Override PartName="/ppt/theme/theme2.xml" ContentType="application/vnd.openxmlformats-officedocument.theme+xml"/>
  <Override PartName="/ppt/diagrams/quickStyle3.xml" ContentType="application/vnd.openxmlformats-officedocument.drawingml.diagramStyle+xml"/>
  <Override PartName="/ppt/diagrams/colors30.xml" ContentType="application/vnd.openxmlformats-officedocument.drawingml.diagramColors+xml"/>
  <Override PartName="/ppt/diagrams/data32.xml" ContentType="application/vnd.openxmlformats-officedocument.drawingml.diagramData+xml"/>
  <Override PartName="/ppt/slides/slide33.xml" ContentType="application/vnd.openxmlformats-officedocument.presentationml.slide+xml"/>
  <Override PartName="/ppt/slides/slide44.xml" ContentType="application/vnd.openxmlformats-officedocument.presentationml.slide+xml"/>
  <Override PartName="/ppt/slides/slide80.xml" ContentType="application/vnd.openxmlformats-officedocument.presentationml.slide+xml"/>
  <Override PartName="/ppt/slides/slide91.xml" ContentType="application/vnd.openxmlformats-officedocument.presentationml.slide+xml"/>
  <Override PartName="/ppt/diagrams/data21.xml" ContentType="application/vnd.openxmlformats-officedocument.drawingml.diagramData+xml"/>
  <Override PartName="/ppt/presentation.xml" ContentType="application/vnd.openxmlformats-officedocument.presentationml.presentation.main+xml"/>
  <Override PartName="/ppt/slides/slide22.xml" ContentType="application/vnd.openxmlformats-officedocument.presentationml.slide+xml"/>
  <Override PartName="/ppt/diagrams/layout6.xml" ContentType="application/vnd.openxmlformats-officedocument.drawingml.diagramLayout+xml"/>
  <Override PartName="/ppt/diagrams/data10.xml" ContentType="application/vnd.openxmlformats-officedocument.drawingml.diagramData+xml"/>
  <Override PartName="/ppt/notesSlides/notesSlide24.xml" ContentType="application/vnd.openxmlformats-officedocument.presentationml.notesSlide+xml"/>
  <Override PartName="/ppt/diagrams/quickStyle36.xml" ContentType="application/vnd.openxmlformats-officedocument.drawingml.diagramStyle+xml"/>
  <Override PartName="/docProps/app.xml" ContentType="application/vnd.openxmlformats-officedocument.extended-properties+xml"/>
  <Override PartName="/ppt/slides/slide11.xml" ContentType="application/vnd.openxmlformats-officedocument.presentationml.slide+xml"/>
  <Override PartName="/ppt/notesSlides/notesSlide13.xml" ContentType="application/vnd.openxmlformats-officedocument.presentationml.notesSlide+xml"/>
  <Override PartName="/ppt/diagrams/data7.xml" ContentType="application/vnd.openxmlformats-officedocument.drawingml.diagramData+xml"/>
  <Override PartName="/ppt/diagrams/colors9.xml" ContentType="application/vnd.openxmlformats-officedocument.drawingml.diagramColors+xml"/>
  <Override PartName="/ppt/diagrams/quickStyle14.xml" ContentType="application/vnd.openxmlformats-officedocument.drawingml.diagramStyle+xml"/>
  <Override PartName="/ppt/diagrams/drawing15.xml" ContentType="application/vnd.ms-office.drawingml.diagramDrawing+xml"/>
  <Override PartName="/ppt/diagrams/quickStyle25.xml" ContentType="application/vnd.openxmlformats-officedocument.drawingml.diagramStyle+xml"/>
  <Override PartName="/ppt/diagrams/drawing26.xml" ContentType="application/vnd.ms-office.drawingml.diagramDrawing+xml"/>
  <Override PartName="/ppt/diagrams/layout36.xml" ContentType="application/vnd.openxmlformats-officedocument.drawingml.diagramLayout+xml"/>
  <Override PartName="/ppt/slides/slide119.xml" ContentType="application/vnd.openxmlformats-officedocument.presentationml.slide+xml"/>
  <Override PartName="/ppt/slideLayouts/slideLayout10.xml" ContentType="application/vnd.openxmlformats-officedocument.presentationml.slideLayout+xml"/>
  <Override PartName="/ppt/diagrams/drawing8.xml" ContentType="application/vnd.ms-office.drawingml.diagramDrawing+xml"/>
  <Override PartName="/ppt/diagrams/layout25.xml" ContentType="application/vnd.openxmlformats-officedocument.drawingml.diagramLayout+xml"/>
  <Override PartName="/ppt/slides/slide108.xml" ContentType="application/vnd.openxmlformats-officedocument.presentationml.slide+xml"/>
  <Override PartName="/ppt/diagrams/quickStyle8.xml" ContentType="application/vnd.openxmlformats-officedocument.drawingml.diagramStyle+xml"/>
  <Override PartName="/ppt/diagrams/layout14.xml" ContentType="application/vnd.openxmlformats-officedocument.drawingml.diagramLayout+xml"/>
  <Override PartName="/ppt/diagrams/colors35.xml" ContentType="application/vnd.openxmlformats-officedocument.drawingml.diagramColors+xml"/>
  <Override PartName="/ppt/slides/slide49.xml" ContentType="application/vnd.openxmlformats-officedocument.presentationml.slide+xml"/>
  <Override PartName="/ppt/slides/slide96.xml" ContentType="application/vnd.openxmlformats-officedocument.presentationml.slide+xml"/>
  <Override PartName="/ppt/slides/slide144.xml" ContentType="application/vnd.openxmlformats-officedocument.presentationml.slide+xml"/>
  <Override PartName="/ppt/notesSlides/notesSlide4.xml" ContentType="application/vnd.openxmlformats-officedocument.presentationml.notesSlide+xml"/>
  <Override PartName="/ppt/diagrams/colors24.xml" ContentType="application/vnd.openxmlformats-officedocument.drawingml.diagramColors+xml"/>
  <Override PartName="/ppt/slides/slide38.xml" ContentType="application/vnd.openxmlformats-officedocument.presentationml.slide+xml"/>
  <Override PartName="/ppt/slides/slide85.xml" ContentType="application/vnd.openxmlformats-officedocument.presentationml.slide+xml"/>
  <Override PartName="/ppt/slides/slide122.xml" ContentType="application/vnd.openxmlformats-officedocument.presentationml.slide+xml"/>
  <Override PartName="/ppt/slides/slide133.xml" ContentType="application/vnd.openxmlformats-officedocument.presentationml.slide+xml"/>
  <Override PartName="/ppt/diagrams/colors1.xml" ContentType="application/vnd.openxmlformats-officedocument.drawingml.diagramColors+xml"/>
  <Override PartName="/ppt/diagrams/colors13.xml" ContentType="application/vnd.openxmlformats-officedocument.drawingml.diagramColors+xml"/>
  <Override PartName="/ppt/diagrams/data26.xml" ContentType="application/vnd.openxmlformats-officedocument.drawingml.diagramData+xml"/>
  <Override PartName="/ppt/slides/slide27.xml" ContentType="application/vnd.openxmlformats-officedocument.presentationml.slide+xml"/>
  <Override PartName="/ppt/slides/slide74.xml" ContentType="application/vnd.openxmlformats-officedocument.presentationml.slide+xml"/>
  <Override PartName="/ppt/slides/slide111.xml" ContentType="application/vnd.openxmlformats-officedocument.presentationml.slide+xml"/>
  <Override PartName="/ppt/slideLayouts/slideLayout4.xml" ContentType="application/vnd.openxmlformats-officedocument.presentationml.slideLayout+xml"/>
  <Override PartName="/ppt/diagrams/data15.xml" ContentType="application/vnd.openxmlformats-officedocument.drawingml.diagramData+xml"/>
  <Override PartName="/ppt/slides/slide2.xml" ContentType="application/vnd.openxmlformats-officedocument.presentationml.slide+xml"/>
  <Override PartName="/ppt/slides/slide16.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100.xml" ContentType="application/vnd.openxmlformats-officedocument.presentationml.slide+xml"/>
  <Override PartName="/ppt/notesSlides/notesSlide18.xml" ContentType="application/vnd.openxmlformats-officedocument.presentationml.notesSlide+xml"/>
  <Override PartName="/ppt/diagrams/quickStyle19.xml" ContentType="application/vnd.openxmlformats-officedocument.drawingml.diagramStyle+xml"/>
  <Override PartName="/ppt/slides/slide41.xml" ContentType="application/vnd.openxmlformats-officedocument.presentationml.slide+xml"/>
  <Override PartName="/ppt/slides/slide30.xml" ContentType="application/vnd.openxmlformats-officedocument.presentationml.slide+xml"/>
  <Override PartName="/ppt/slides/slide149.xml" ContentType="application/vnd.openxmlformats-officedocument.presentationml.slide+xml"/>
  <Override PartName="/ppt/diagrams/layout19.xml" ContentType="application/vnd.openxmlformats-officedocument.drawingml.diagramLayout+xml"/>
  <Override PartName="/ppt/diagrams/quickStyle33.xml" ContentType="application/vnd.openxmlformats-officedocument.drawingml.diagramStyle+xml"/>
  <Override PartName="/ppt/diagrams/drawing34.xml" ContentType="application/vnd.ms-office.drawingml.diagramDrawing+xml"/>
  <Override PartName="/ppt/slides/slide138.xml" ContentType="application/vnd.openxmlformats-officedocument.presentationml.slide+xml"/>
  <Override PartName="/ppt/notesSlides/notesSlide9.xml" ContentType="application/vnd.openxmlformats-officedocument.presentationml.notesSlide+xml"/>
  <Override PartName="/ppt/diagrams/layout3.xml" ContentType="application/vnd.openxmlformats-officedocument.drawingml.diagramLayout+xml"/>
  <Override PartName="/ppt/diagrams/data4.xml" ContentType="application/vnd.openxmlformats-officedocument.drawingml.diagramData+xml"/>
  <Override PartName="/ppt/notesSlides/notesSlide21.xml" ContentType="application/vnd.openxmlformats-officedocument.presentationml.notesSlide+xml"/>
  <Override PartName="/ppt/diagrams/quickStyle22.xml" ContentType="application/vnd.openxmlformats-officedocument.drawingml.diagramStyle+xml"/>
  <Override PartName="/ppt/diagrams/drawing23.xml" ContentType="application/vnd.ms-office.drawingml.diagramDrawing+xml"/>
  <Override PartName="/ppt/diagrams/colors29.xml" ContentType="application/vnd.openxmlformats-officedocument.drawingml.diagramColors+xml"/>
  <Override PartName="/ppt/slides/slide79.xml" ContentType="application/vnd.openxmlformats-officedocument.presentationml.slide+xml"/>
  <Override PartName="/ppt/slides/slide127.xml" ContentType="application/vnd.openxmlformats-officedocument.presentationml.slide+xml"/>
  <Override PartName="/ppt/notesSlides/notesSlide10.xml" ContentType="application/vnd.openxmlformats-officedocument.presentationml.notesSlide+xml"/>
  <Override PartName="/ppt/diagrams/colors6.xml" ContentType="application/vnd.openxmlformats-officedocument.drawingml.diagramColors+xml"/>
  <Override PartName="/ppt/diagrams/quickStyle11.xml" ContentType="application/vnd.openxmlformats-officedocument.drawingml.diagramStyle+xml"/>
  <Override PartName="/ppt/diagrams/drawing12.xml" ContentType="application/vnd.ms-office.drawingml.diagramDrawing+xml"/>
  <Override PartName="/ppt/diagrams/colors18.xml" ContentType="application/vnd.openxmlformats-officedocument.drawingml.diagramColors+xml"/>
  <Override PartName="/ppt/diagrams/layout33.xml" ContentType="application/vnd.openxmlformats-officedocument.drawingml.diagramLayout+xml"/>
  <Override PartName="/ppt/slides/slide7.xml" ContentType="application/vnd.openxmlformats-officedocument.presentationml.slide+xml"/>
  <Override PartName="/ppt/slides/slide68.xml" ContentType="application/vnd.openxmlformats-officedocument.presentationml.slide+xml"/>
  <Override PartName="/ppt/slides/slide116.xml" ContentType="application/vnd.openxmlformats-officedocument.presentationml.slide+xml"/>
  <Override PartName="/ppt/slideLayouts/slideLayout9.xml" ContentType="application/vnd.openxmlformats-officedocument.presentationml.slideLayout+xml"/>
  <Override PartName="/ppt/diagrams/drawing5.xml" ContentType="application/vnd.ms-office.drawingml.diagramDrawing+xml"/>
  <Override PartName="/ppt/diagrams/layout11.xml" ContentType="application/vnd.openxmlformats-officedocument.drawingml.diagramLayout+xml"/>
  <Override PartName="/ppt/diagrams/layout22.xml" ContentType="application/vnd.openxmlformats-officedocument.drawingml.diagramLayout+xml"/>
  <Override PartName="/ppt/slides/slide57.xml" ContentType="application/vnd.openxmlformats-officedocument.presentationml.slide+xml"/>
  <Override PartName="/ppt/slides/slide105.xml" ContentType="application/vnd.openxmlformats-officedocument.presentationml.slide+xml"/>
  <Override PartName="/ppt/slides/slide141.xml" ContentType="application/vnd.openxmlformats-officedocument.presentationml.slide+xml"/>
  <Override PartName="/ppt/notesSlides/notesSlide1.xml" ContentType="application/vnd.openxmlformats-officedocument.presentationml.notesSlide+xml"/>
  <Override PartName="/ppt/diagrams/quickStyle5.xml" ContentType="application/vnd.openxmlformats-officedocument.drawingml.diagramStyle+xml"/>
  <Override PartName="/ppt/diagrams/colors32.xml" ContentType="application/vnd.openxmlformats-officedocument.drawingml.diagramColors+xml"/>
  <Override PartName="/ppt/diagrams/data34.xml" ContentType="application/vnd.openxmlformats-officedocument.drawingml.diagramData+xml"/>
  <Override PartName="/ppt/slides/slide46.xml" ContentType="application/vnd.openxmlformats-officedocument.presentationml.slide+xml"/>
  <Override PartName="/ppt/slides/slide93.xml" ContentType="application/vnd.openxmlformats-officedocument.presentationml.slide+xml"/>
  <Override PartName="/ppt/slides/slide130.xml" ContentType="application/vnd.openxmlformats-officedocument.presentationml.slide+xml"/>
  <Override PartName="/ppt/diagrams/colors10.xml" ContentType="application/vnd.openxmlformats-officedocument.drawingml.diagramColors+xml"/>
  <Override PartName="/ppt/diagrams/colors21.xml" ContentType="application/vnd.openxmlformats-officedocument.drawingml.diagramColors+xml"/>
  <Override PartName="/ppt/diagrams/data23.xml" ContentType="application/vnd.openxmlformats-officedocument.drawingml.diagramData+xml"/>
  <Override PartName="/ppt/slides/slide24.xml" ContentType="application/vnd.openxmlformats-officedocument.presentationml.slide+xml"/>
  <Override PartName="/ppt/slides/slide35.xml" ContentType="application/vnd.openxmlformats-officedocument.presentationml.slide+xml"/>
  <Override PartName="/ppt/slides/slide71.xml" ContentType="application/vnd.openxmlformats-officedocument.presentationml.slide+xml"/>
  <Override PartName="/ppt/slides/slide82.xml" ContentType="application/vnd.openxmlformats-officedocument.presentationml.slide+xml"/>
  <Override PartName="/ppt/diagrams/layout8.xml" ContentType="application/vnd.openxmlformats-officedocument.drawingml.diagramLayout+xml"/>
  <Override PartName="/ppt/diagrams/data12.xml" ContentType="application/vnd.openxmlformats-officedocument.drawingml.diagramData+xml"/>
  <Override PartName="/ppt/slides/slide13.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diagrams/data9.xml" ContentType="application/vnd.openxmlformats-officedocument.drawingml.diagramData+xml"/>
  <Override PartName="/ppt/diagrams/quickStyle16.xml" ContentType="application/vnd.openxmlformats-officedocument.drawingml.diagramStyle+xml"/>
  <Override PartName="/ppt/diagrams/drawing17.xml" ContentType="application/vnd.ms-office.drawingml.diagramDrawing+xml"/>
  <Override PartName="/ppt/diagrams/quickStyle27.xml" ContentType="application/vnd.openxmlformats-officedocument.drawingml.diagramStyle+xml"/>
  <Override PartName="/ppt/diagrams/drawing28.xml" ContentType="application/vnd.ms-office.drawingml.diagramDrawing+xml"/>
  <Override PartName="/ppt/notesSlides/notesSlide26.xml" ContentType="application/vnd.openxmlformats-officedocument.presentationml.notesSlide+xml"/>
  <Override PartName="/ppt/diagrams/layout27.xml" ContentType="application/vnd.openxmlformats-officedocument.drawingml.diagramLayout+xml"/>
  <Override PartName="/ppt/diagrams/layout16.xml" ContentType="application/vnd.openxmlformats-officedocument.drawingml.diagramLayout+xml"/>
  <Override PartName="/ppt/slides/slide98.xml" ContentType="application/vnd.openxmlformats-officedocument.presentationml.slide+xml"/>
  <Override PartName="/ppt/slides/slide146.xml" ContentType="application/vnd.openxmlformats-officedocument.presentationml.slide+xml"/>
  <Override PartName="/ppt/notesSlides/notesSlide6.xml" ContentType="application/vnd.openxmlformats-officedocument.presentationml.notesSlide+xml"/>
  <Override PartName="/ppt/diagrams/drawing20.xml" ContentType="application/vnd.ms-office.drawingml.diagramDrawing+xml"/>
  <Override PartName="/ppt/diagrams/colors26.xml" ContentType="application/vnd.openxmlformats-officedocument.drawingml.diagramColors+xml"/>
  <Override PartName="/ppt/diagrams/quickStyle30.xml" ContentType="application/vnd.openxmlformats-officedocument.drawingml.diagramStyle+xml"/>
  <Override PartName="/ppt/diagrams/drawing31.xml" ContentType="application/vnd.ms-office.drawingml.diagramDrawing+xml"/>
  <Override PartName="/ppt/slides/slide87.xml" ContentType="application/vnd.openxmlformats-officedocument.presentationml.slide+xml"/>
  <Override PartName="/ppt/slides/slide124.xml" ContentType="application/vnd.openxmlformats-officedocument.presentationml.slide+xml"/>
  <Override PartName="/ppt/slides/slide135.xml" ContentType="application/vnd.openxmlformats-officedocument.presentationml.slide+xml"/>
  <Override PartName="/ppt/diagrams/data1.xml" ContentType="application/vnd.openxmlformats-officedocument.drawingml.diagramData+xml"/>
  <Override PartName="/ppt/diagrams/colors3.xml" ContentType="application/vnd.openxmlformats-officedocument.drawingml.diagramColors+xml"/>
  <Override PartName="/ppt/diagrams/colors15.xml" ContentType="application/vnd.openxmlformats-officedocument.drawingml.diagramColors+xml"/>
  <Override PartName="/ppt/diagrams/data28.xml" ContentType="application/vnd.openxmlformats-officedocument.drawingml.diagramData+xml"/>
  <Override PartName="/ppt/diagrams/layout30.xml" ContentType="application/vnd.openxmlformats-officedocument.drawingml.diagramLayout+xml"/>
  <Override PartName="/ppt/slides/slide29.xml" ContentType="application/vnd.openxmlformats-officedocument.presentationml.slide+xml"/>
  <Override PartName="/ppt/slides/slide76.xml" ContentType="application/vnd.openxmlformats-officedocument.presentationml.slide+xml"/>
  <Override PartName="/ppt/slides/slide113.xml" ContentType="application/vnd.openxmlformats-officedocument.presentationml.slide+xml"/>
  <Override PartName="/ppt/diagrams/drawing2.xml" ContentType="application/vnd.ms-office.drawingml.diagramDrawing+xml"/>
  <Override PartName="/ppt/diagrams/data17.xml" ContentType="application/vnd.openxmlformats-officedocument.drawingml.diagramData+xml"/>
  <Override PartName="/ppt/slides/slide4.xml" ContentType="application/vnd.openxmlformats-officedocument.presentationml.slide+xml"/>
  <Override PartName="/ppt/slides/slide18.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43.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diagrams/data31.xml" ContentType="application/vnd.openxmlformats-officedocument.drawingml.diagramData+xml"/>
  <Override PartName="/ppt/slides/slide32.xml" ContentType="application/vnd.openxmlformats-officedocument.presentationml.slide+xml"/>
  <Override PartName="/ppt/diagrams/data20.xml" ContentType="application/vnd.openxmlformats-officedocument.drawingml.diagramData+xml"/>
  <Override PartName="/ppt/diagrams/quickStyle35.xml" ContentType="application/vnd.openxmlformats-officedocument.drawingml.diagramStyle+xml"/>
  <Override PartName="/ppt/diagrams/drawing36.xml" ContentType="application/vnd.ms-office.drawingml.diagramDrawing+xml"/>
  <Override PartName="/ppt/slides/slide10.xml" ContentType="application/vnd.openxmlformats-officedocument.presentationml.slide+xml"/>
  <Override PartName="/ppt/slides/slide21.xml" ContentType="application/vnd.openxmlformats-officedocument.presentationml.slide+xml"/>
  <Override PartName="/ppt/diagrams/layout5.xml" ContentType="application/vnd.openxmlformats-officedocument.drawingml.diagramLayout+xml"/>
  <Override PartName="/ppt/diagrams/data6.xml" ContentType="application/vnd.openxmlformats-officedocument.drawingml.diagramData+xml"/>
  <Override PartName="/ppt/notesSlides/notesSlide23.xml" ContentType="application/vnd.openxmlformats-officedocument.presentationml.notesSlide+xml"/>
  <Override PartName="/ppt/diagrams/quickStyle24.xml" ContentType="application/vnd.openxmlformats-officedocument.drawingml.diagramStyle+xml"/>
  <Override PartName="/ppt/diagrams/drawing25.xml" ContentType="application/vnd.ms-office.drawingml.diagramDrawing+xml"/>
  <Override PartName="/ppt/slides/slide129.xml" ContentType="application/vnd.openxmlformats-officedocument.presentationml.slide+xml"/>
  <Override PartName="/ppt/notesSlides/notesSlide12.xml" ContentType="application/vnd.openxmlformats-officedocument.presentationml.notesSlide+xml"/>
  <Override PartName="/ppt/diagrams/colors8.xml" ContentType="application/vnd.openxmlformats-officedocument.drawingml.diagramColors+xml"/>
  <Override PartName="/ppt/diagrams/quickStyle13.xml" ContentType="application/vnd.openxmlformats-officedocument.drawingml.diagramStyle+xml"/>
  <Override PartName="/ppt/diagrams/drawing14.xml" ContentType="application/vnd.ms-office.drawingml.diagramDrawing+xml"/>
  <Override PartName="/ppt/diagrams/layout35.xml" ContentType="application/vnd.openxmlformats-officedocument.drawingml.diagramLayout+xml"/>
  <Override PartName="/ppt/slides/slide118.xml" ContentType="application/vnd.openxmlformats-officedocument.presentationml.slide+xml"/>
  <Override PartName="/ppt/diagrams/drawing7.xml" ContentType="application/vnd.ms-office.drawingml.diagramDrawing+xml"/>
  <Override PartName="/ppt/diagrams/layout13.xml" ContentType="application/vnd.openxmlformats-officedocument.drawingml.diagramLayout+xml"/>
  <Override PartName="/ppt/diagrams/layout24.xml" ContentType="application/vnd.openxmlformats-officedocument.drawingml.diagramLayout+xml"/>
  <Override PartName="/ppt/slides/slide9.xml" ContentType="application/vnd.openxmlformats-officedocument.presentationml.slide+xml"/>
  <Override PartName="/ppt/slides/slide59.xml" ContentType="application/vnd.openxmlformats-officedocument.presentationml.slide+xml"/>
  <Override PartName="/ppt/slides/slide107.xml" ContentType="application/vnd.openxmlformats-officedocument.presentationml.slide+xml"/>
  <Override PartName="/ppt/slides/slide143.xml" ContentType="application/vnd.openxmlformats-officedocument.presentationml.slide+xml"/>
  <Override PartName="/ppt/viewProps.xml" ContentType="application/vnd.openxmlformats-officedocument.presentationml.viewProps+xml"/>
  <Override PartName="/ppt/diagrams/quickStyle7.xml" ContentType="application/vnd.openxmlformats-officedocument.drawingml.diagramStyle+xml"/>
  <Override PartName="/ppt/diagrams/colors34.xml" ContentType="application/vnd.openxmlformats-officedocument.drawingml.diagramColors+xml"/>
  <Override PartName="/ppt/slides/slide48.xml" ContentType="application/vnd.openxmlformats-officedocument.presentationml.slide+xml"/>
  <Override PartName="/ppt/slides/slide95.xml" ContentType="application/vnd.openxmlformats-officedocument.presentationml.slide+xml"/>
  <Override PartName="/ppt/slides/slide132.xml" ContentType="application/vnd.openxmlformats-officedocument.presentationml.slide+xml"/>
  <Override PartName="/ppt/notesSlides/notesSlide3.xml" ContentType="application/vnd.openxmlformats-officedocument.presentationml.notesSlide+xml"/>
  <Override PartName="/ppt/diagrams/colors12.xml" ContentType="application/vnd.openxmlformats-officedocument.drawingml.diagramColors+xml"/>
  <Override PartName="/ppt/diagrams/colors23.xml" ContentType="application/vnd.openxmlformats-officedocument.drawingml.diagramColors+xml"/>
  <Override PartName="/ppt/diagrams/data25.xml" ContentType="application/vnd.openxmlformats-officedocument.drawingml.diagramData+xml"/>
  <Override PartName="/ppt/diagrams/data36.xml" ContentType="application/vnd.openxmlformats-officedocument.drawingml.diagramData+xml"/>
  <Override PartName="/ppt/slides/slide26.xml" ContentType="application/vnd.openxmlformats-officedocument.presentationml.slide+xml"/>
  <Override PartName="/ppt/slides/slide37.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121.xml" ContentType="application/vnd.openxmlformats-officedocument.presentationml.slide+xml"/>
  <Override PartName="/ppt/presProps.xml" ContentType="application/vnd.openxmlformats-officedocument.presentationml.presProps+xml"/>
  <Override PartName="/ppt/diagrams/data14.xml" ContentType="application/vnd.openxmlformats-officedocument.drawingml.diagramData+xml"/>
  <Override PartName="/ppt/slides/slide1.xml" ContentType="application/vnd.openxmlformats-officedocument.presentationml.slide+xml"/>
  <Override PartName="/ppt/slides/slide15.xml" ContentType="application/vnd.openxmlformats-officedocument.presentationml.slide+xml"/>
  <Override PartName="/ppt/slides/slide62.xml" ContentType="application/vnd.openxmlformats-officedocument.presentationml.slide+xml"/>
  <Override PartName="/ppt/slides/slide110.xml" ContentType="application/vnd.openxmlformats-officedocument.presentationml.slide+xml"/>
  <Override PartName="/ppt/slideLayouts/slideLayout3.xml" ContentType="application/vnd.openxmlformats-officedocument.presentationml.slideLayout+xml"/>
  <Override PartName="/ppt/notesSlides/notesSlide17.xml" ContentType="application/vnd.openxmlformats-officedocument.presentationml.notesSlide+xml"/>
  <Override PartName="/ppt/diagrams/drawing19.xml" ContentType="application/vnd.ms-office.drawingml.diagramDrawing+xml"/>
  <Override PartName="/ppt/diagrams/quickStyle29.xml" ContentType="application/vnd.openxmlformats-officedocument.drawingml.diagramStyle+xml"/>
  <Override PartName="/ppt/notesSlides/notesSlide28.xml" ContentType="application/vnd.openxmlformats-officedocument.presentationml.notesSlide+xml"/>
  <Override PartName="/ppt/slides/slide51.xml" ContentType="application/vnd.openxmlformats-officedocument.presentationml.slide+xml"/>
  <Override PartName="/ppt/diagrams/quickStyle18.xml" ContentType="application/vnd.openxmlformats-officedocument.drawingml.diagramStyle+xml"/>
  <Override PartName="/ppt/diagrams/layout29.xml" ContentType="application/vnd.openxmlformats-officedocument.drawingml.diagramLayout+xml"/>
  <Override PartName="/ppt/slides/slide40.xml" ContentType="application/vnd.openxmlformats-officedocument.presentationml.slide+xml"/>
  <Override PartName="/ppt/diagrams/layout18.xml" ContentType="application/vnd.openxmlformats-officedocument.drawingml.diagramLayout+xml"/>
  <Override PartName="/ppt/slides/slide148.xml" ContentType="application/vnd.openxmlformats-officedocument.presentationml.slide+xml"/>
  <Override PartName="/ppt/diagrams/layout2.xml" ContentType="application/vnd.openxmlformats-officedocument.drawingml.diagramLayout+xml"/>
  <Override PartName="/ppt/notesSlides/notesSlide8.xml" ContentType="application/vnd.openxmlformats-officedocument.presentationml.notesSlide+xml"/>
  <Override PartName="/ppt/notesSlides/notesSlide20.xml" ContentType="application/vnd.openxmlformats-officedocument.presentationml.notesSlide+xml"/>
  <Override PartName="/ppt/diagrams/colors28.xml" ContentType="application/vnd.openxmlformats-officedocument.drawingml.diagramColors+xml"/>
  <Override PartName="/ppt/diagrams/quickStyle32.xml" ContentType="application/vnd.openxmlformats-officedocument.drawingml.diagramStyle+xml"/>
  <Override PartName="/ppt/diagrams/drawing33.xml" ContentType="application/vnd.ms-office.drawingml.diagramDrawing+xml"/>
  <Override PartName="/ppt/slides/slide89.xml" ContentType="application/vnd.openxmlformats-officedocument.presentationml.slide+xml"/>
  <Override PartName="/ppt/slides/slide126.xml" ContentType="application/vnd.openxmlformats-officedocument.presentationml.slide+xml"/>
  <Override PartName="/ppt/slides/slide137.xml" ContentType="application/vnd.openxmlformats-officedocument.presentationml.slide+xml"/>
  <Override PartName="/ppt/diagrams/data3.xml" ContentType="application/vnd.openxmlformats-officedocument.drawingml.diagramData+xml"/>
  <Override PartName="/ppt/diagrams/colors5.xml" ContentType="application/vnd.openxmlformats-officedocument.drawingml.diagramColors+xml"/>
  <Override PartName="/ppt/diagrams/quickStyle10.xml" ContentType="application/vnd.openxmlformats-officedocument.drawingml.diagramStyle+xml"/>
  <Override PartName="/ppt/diagrams/drawing11.xml" ContentType="application/vnd.ms-office.drawingml.diagramDrawing+xml"/>
  <Override PartName="/ppt/diagrams/colors17.xml" ContentType="application/vnd.openxmlformats-officedocument.drawingml.diagramColors+xml"/>
  <Override PartName="/ppt/diagrams/quickStyle21.xml" ContentType="application/vnd.openxmlformats-officedocument.drawingml.diagramStyle+xml"/>
  <Override PartName="/ppt/diagrams/drawing22.xml" ContentType="application/vnd.ms-office.drawingml.diagramDrawing+xml"/>
  <Override PartName="/ppt/diagrams/layout32.xml" ContentType="application/vnd.openxmlformats-officedocument.drawingml.diagramLayout+xml"/>
  <Override PartName="/ppt/slides/slide78.xml" ContentType="application/vnd.openxmlformats-officedocument.presentationml.slide+xml"/>
  <Override PartName="/ppt/slides/slide115.xml" ContentType="application/vnd.openxmlformats-officedocument.presentationml.slide+xml"/>
  <Override PartName="/ppt/handoutMasters/handoutMaster1.xml" ContentType="application/vnd.openxmlformats-officedocument.presentationml.handoutMaster+xml"/>
  <Override PartName="/ppt/diagrams/drawing4.xml" ContentType="application/vnd.ms-office.drawingml.diagramDrawing+xml"/>
  <Override PartName="/ppt/diagrams/data19.xml" ContentType="application/vnd.openxmlformats-officedocument.drawingml.diagramData+xml"/>
  <Override PartName="/ppt/diagrams/layout21.xml" ContentType="application/vnd.openxmlformats-officedocument.drawingml.diagramLayout+xml"/>
  <Override PartName="/docProps/core.xml" ContentType="application/vnd.openxmlformats-package.core-properties+xml"/>
  <Override PartName="/ppt/slides/slide6.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diagrams/quickStyle4.xml" ContentType="application/vnd.openxmlformats-officedocument.drawingml.diagramStyle+xml"/>
  <Override PartName="/ppt/diagrams/layout10.xml" ContentType="application/vnd.openxmlformats-officedocument.drawingml.diagramLayout+xml"/>
  <Override PartName="/ppt/diagrams/colors31.xml" ContentType="application/vnd.openxmlformats-officedocument.drawingml.diagramColors+xml"/>
  <Override PartName="/ppt/slideMasters/slideMaster1.xml" ContentType="application/vnd.openxmlformats-officedocument.presentationml.slideMaster+xml"/>
  <Override PartName="/ppt/slides/slide45.xml" ContentType="application/vnd.openxmlformats-officedocument.presentationml.slide+xml"/>
  <Override PartName="/ppt/slides/slide92.xml" ContentType="application/vnd.openxmlformats-officedocument.presentationml.slide+xml"/>
  <Override PartName="/ppt/slides/slide140.xml" ContentType="application/vnd.openxmlformats-officedocument.presentationml.slide+xml"/>
  <Override PartName="/ppt/theme/theme3.xml" ContentType="application/vnd.openxmlformats-officedocument.theme+xml"/>
  <Override PartName="/ppt/diagrams/colors20.xml" ContentType="application/vnd.openxmlformats-officedocument.drawingml.diagramColors+xml"/>
  <Override PartName="/ppt/diagrams/data33.xml" ContentType="application/vnd.openxmlformats-officedocument.drawingml.diagramData+xml"/>
  <Override PartName="/ppt/slides/slide34.xml" ContentType="application/vnd.openxmlformats-officedocument.presentationml.slide+xml"/>
  <Override PartName="/ppt/slides/slide81.xml" ContentType="application/vnd.openxmlformats-officedocument.presentationml.slide+xml"/>
  <Override PartName="/ppt/diagrams/data11.xml" ContentType="application/vnd.openxmlformats-officedocument.drawingml.diagramData+xml"/>
  <Override PartName="/ppt/diagrams/data22.xml" ContentType="application/vnd.openxmlformats-officedocument.drawingml.diagramData+xml"/>
  <Default Extension="rels" ContentType="application/vnd.openxmlformats-package.relationships+xml"/>
  <Override PartName="/ppt/slides/slide23.xml" ContentType="application/vnd.openxmlformats-officedocument.presentationml.slide+xml"/>
  <Override PartName="/ppt/slides/slide70.xml" ContentType="application/vnd.openxmlformats-officedocument.presentationml.slide+xml"/>
  <Override PartName="/ppt/diagrams/layout7.xml" ContentType="application/vnd.openxmlformats-officedocument.drawingml.diagramLayout+xml"/>
  <Override PartName="/ppt/diagrams/data8.xml" ContentType="application/vnd.openxmlformats-officedocument.drawingml.diagramData+xml"/>
  <Override PartName="/ppt/notesSlides/notesSlide25.xml" ContentType="application/vnd.openxmlformats-officedocument.presentationml.notesSlide+xml"/>
  <Override PartName="/ppt/diagrams/quickStyle26.xml" ContentType="application/vnd.openxmlformats-officedocument.drawingml.diagramStyle+xml"/>
  <Override PartName="/ppt/diagrams/drawing27.xml" ContentType="application/vnd.ms-office.drawingml.diagramDrawing+xml"/>
  <Override PartName="/ppt/slides/slide12.xml" ContentType="application/vnd.openxmlformats-officedocument.presentationml.slide+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diagrams/quickStyle15.xml" ContentType="application/vnd.openxmlformats-officedocument.drawingml.diagramStyle+xml"/>
  <Override PartName="/ppt/diagrams/drawing16.xml" ContentType="application/vnd.ms-office.drawingml.diagramDrawing+xml"/>
  <Override PartName="/ppt/diagrams/drawing9.xml" ContentType="application/vnd.ms-office.drawingml.diagramDrawing+xml"/>
  <Override PartName="/ppt/diagrams/layout15.xml" ContentType="application/vnd.openxmlformats-officedocument.drawingml.diagramLayout+xml"/>
  <Override PartName="/ppt/diagrams/layout26.xml" ContentType="application/vnd.openxmlformats-officedocument.drawingml.diagramLayout+xml"/>
  <Override PartName="/ppt/slides/slide109.xml" ContentType="application/vnd.openxmlformats-officedocument.presentationml.slide+xml"/>
  <Override PartName="/ppt/slides/slide145.xml" ContentType="application/vnd.openxmlformats-officedocument.presentationml.slide+xml"/>
  <Override PartName="/ppt/diagrams/quickStyle9.xml" ContentType="application/vnd.openxmlformats-officedocument.drawingml.diagramStyle+xml"/>
  <Override PartName="/ppt/diagrams/drawing30.xml" ContentType="application/vnd.ms-office.drawingml.diagramDrawing+xml"/>
  <Override PartName="/ppt/diagrams/colors36.xml" ContentType="application/vnd.openxmlformats-officedocument.drawingml.diagramColors+xml"/>
  <Override PartName="/ppt/slides/slide97.xml" ContentType="application/vnd.openxmlformats-officedocument.presentationml.slide+xml"/>
  <Override PartName="/ppt/slides/slide134.xml" ContentType="application/vnd.openxmlformats-officedocument.presentationml.slide+xml"/>
  <Override PartName="/ppt/notesSlides/notesSlide5.xml" ContentType="application/vnd.openxmlformats-officedocument.presentationml.notesSlide+xml"/>
  <Override PartName="/ppt/diagrams/colors14.xml" ContentType="application/vnd.openxmlformats-officedocument.drawingml.diagramColors+xml"/>
  <Override PartName="/ppt/diagrams/colors25.xml" ContentType="application/vnd.openxmlformats-officedocument.drawingml.diagramColors+xml"/>
  <Override PartName="/ppt/diagrams/data27.xml" ContentType="application/vnd.openxmlformats-officedocument.drawingml.diagramData+xml"/>
  <Override PartName="/ppt/slides/slide28.xml" ContentType="application/vnd.openxmlformats-officedocument.presentationml.slide+xml"/>
  <Override PartName="/ppt/slides/slide39.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123.xml" ContentType="application/vnd.openxmlformats-officedocument.presentationml.slide+xml"/>
  <Override PartName="/ppt/diagrams/colors2.xml" ContentType="application/vnd.openxmlformats-officedocument.drawingml.diagramColors+xml"/>
  <Override PartName="/ppt/diagrams/data16.xml" ContentType="application/vnd.openxmlformats-officedocument.drawingml.diagramData+xml"/>
  <Override PartName="/ppt/slides/slide3.xml" ContentType="application/vnd.openxmlformats-officedocument.presentationml.slide+xml"/>
  <Override PartName="/ppt/slides/slide17.xml" ContentType="application/vnd.openxmlformats-officedocument.presentationml.slide+xml"/>
  <Override PartName="/ppt/slides/slide64.xml" ContentType="application/vnd.openxmlformats-officedocument.presentationml.slide+xml"/>
  <Override PartName="/ppt/slides/slide101.xml" ContentType="application/vnd.openxmlformats-officedocument.presentationml.slide+xml"/>
  <Override PartName="/ppt/slides/slide112.xml" ContentType="application/vnd.openxmlformats-officedocument.presentationml.slide+xml"/>
  <Override PartName="/ppt/slideLayouts/slideLayout5.xml" ContentType="application/vnd.openxmlformats-officedocument.presentationml.slideLayout+xml"/>
  <Override PartName="/ppt/diagrams/drawing1.xml" ContentType="application/vnd.ms-office.drawingml.diagramDrawing+xml"/>
  <Override PartName="/ppt/notesSlides/notesSlide19.xml" ContentType="application/vnd.openxmlformats-officedocument.presentationml.notesSlide+xml"/>
  <Override PartName="/ppt/slides/slide53.xml" ContentType="application/vnd.openxmlformats-officedocument.presentationml.slide+xml"/>
  <Override PartName="/ppt/diagrams/quickStyle1.xml" ContentType="application/vnd.openxmlformats-officedocument.drawingml.diagramStyle+xml"/>
  <Override PartName="/ppt/diagrams/data30.xml" ContentType="application/vnd.openxmlformats-officedocument.drawingml.diagramData+xml"/>
  <Default Extension="jpeg" ContentType="image/jpeg"/>
  <Override PartName="/ppt/slides/slide31.xml" ContentType="application/vnd.openxmlformats-officedocument.presentationml.slide+xml"/>
  <Override PartName="/ppt/slides/slide42.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notesSlides/notesSlide22.xml" ContentType="application/vnd.openxmlformats-officedocument.presentationml.notesSlide+xml"/>
  <Override PartName="/ppt/diagrams/quickStyle34.xml" ContentType="application/vnd.openxmlformats-officedocument.drawingml.diagramStyle+xml"/>
  <Override PartName="/ppt/diagrams/drawing35.xml" ContentType="application/vnd.ms-office.drawingml.diagramDrawing+xml"/>
  <Override PartName="/ppt/slides/slide139.xml" ContentType="application/vnd.openxmlformats-officedocument.presentationml.slide+xml"/>
  <Override PartName="/ppt/notesSlides/notesSlide11.xml" ContentType="application/vnd.openxmlformats-officedocument.presentationml.notesSlide+xml"/>
  <Override PartName="/ppt/diagrams/data5.xml" ContentType="application/vnd.openxmlformats-officedocument.drawingml.diagramData+xml"/>
  <Override PartName="/ppt/diagrams/colors7.xml" ContentType="application/vnd.openxmlformats-officedocument.drawingml.diagramColors+xml"/>
  <Override PartName="/ppt/diagrams/quickStyle12.xml" ContentType="application/vnd.openxmlformats-officedocument.drawingml.diagramStyle+xml"/>
  <Override PartName="/ppt/diagrams/drawing13.xml" ContentType="application/vnd.ms-office.drawingml.diagramDrawing+xml"/>
  <Override PartName="/ppt/diagrams/colors19.xml" ContentType="application/vnd.openxmlformats-officedocument.drawingml.diagramColors+xml"/>
  <Override PartName="/ppt/diagrams/quickStyle23.xml" ContentType="application/vnd.openxmlformats-officedocument.drawingml.diagramStyle+xml"/>
  <Override PartName="/ppt/diagrams/drawing24.xml" ContentType="application/vnd.ms-office.drawingml.diagramDrawing+xml"/>
  <Override PartName="/ppt/diagrams/layout34.xml" ContentType="application/vnd.openxmlformats-officedocument.drawingml.diagramLayout+xml"/>
  <Override PartName="/ppt/slides/slide117.xml" ContentType="application/vnd.openxmlformats-officedocument.presentationml.slide+xml"/>
  <Override PartName="/ppt/slides/slide128.xml" ContentType="application/vnd.openxmlformats-officedocument.presentationml.slide+xml"/>
  <Override PartName="/ppt/diagrams/drawing6.xml" ContentType="application/vnd.ms-office.drawingml.diagramDrawing+xml"/>
  <Override PartName="/ppt/diagrams/layout23.xml" ContentType="application/vnd.openxmlformats-officedocument.drawingml.diagramLayout+xml"/>
  <Override PartName="/ppt/slides/slide8.xml" ContentType="application/vnd.openxmlformats-officedocument.presentationml.slide+xml"/>
  <Override PartName="/ppt/slides/slide69.xml" ContentType="application/vnd.openxmlformats-officedocument.presentationml.slide+xml"/>
  <Override PartName="/ppt/slides/slide106.xml" ContentType="application/vnd.openxmlformats-officedocument.presentationml.slide+xml"/>
  <Override PartName="/ppt/diagrams/quickStyle6.xml" ContentType="application/vnd.openxmlformats-officedocument.drawingml.diagramStyle+xml"/>
  <Override PartName="/ppt/diagrams/layout12.xml" ContentType="application/vnd.openxmlformats-officedocument.drawingml.diagramLayout+xml"/>
  <Override PartName="/ppt/diagrams/colors33.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12" r:id="rId1"/>
  </p:sldMasterIdLst>
  <p:notesMasterIdLst>
    <p:notesMasterId r:id="rId151"/>
  </p:notesMasterIdLst>
  <p:handoutMasterIdLst>
    <p:handoutMasterId r:id="rId152"/>
  </p:handoutMasterIdLst>
  <p:sldIdLst>
    <p:sldId id="256" r:id="rId2"/>
    <p:sldId id="380" r:id="rId3"/>
    <p:sldId id="381" r:id="rId4"/>
    <p:sldId id="382" r:id="rId5"/>
    <p:sldId id="383" r:id="rId6"/>
    <p:sldId id="384" r:id="rId7"/>
    <p:sldId id="436" r:id="rId8"/>
    <p:sldId id="437" r:id="rId9"/>
    <p:sldId id="438" r:id="rId10"/>
    <p:sldId id="439" r:id="rId11"/>
    <p:sldId id="440" r:id="rId12"/>
    <p:sldId id="441" r:id="rId13"/>
    <p:sldId id="442" r:id="rId14"/>
    <p:sldId id="443" r:id="rId15"/>
    <p:sldId id="444" r:id="rId16"/>
    <p:sldId id="445" r:id="rId17"/>
    <p:sldId id="446" r:id="rId18"/>
    <p:sldId id="447" r:id="rId19"/>
    <p:sldId id="448" r:id="rId20"/>
    <p:sldId id="449" r:id="rId21"/>
    <p:sldId id="450" r:id="rId22"/>
    <p:sldId id="451" r:id="rId23"/>
    <p:sldId id="452" r:id="rId24"/>
    <p:sldId id="453" r:id="rId25"/>
    <p:sldId id="454" r:id="rId26"/>
    <p:sldId id="455" r:id="rId27"/>
    <p:sldId id="456" r:id="rId28"/>
    <p:sldId id="457" r:id="rId29"/>
    <p:sldId id="458" r:id="rId30"/>
    <p:sldId id="427" r:id="rId31"/>
    <p:sldId id="428" r:id="rId32"/>
    <p:sldId id="429" r:id="rId33"/>
    <p:sldId id="430" r:id="rId34"/>
    <p:sldId id="431" r:id="rId35"/>
    <p:sldId id="432" r:id="rId36"/>
    <p:sldId id="433" r:id="rId37"/>
    <p:sldId id="434" r:id="rId38"/>
    <p:sldId id="435" r:id="rId39"/>
    <p:sldId id="398" r:id="rId40"/>
    <p:sldId id="399" r:id="rId41"/>
    <p:sldId id="400" r:id="rId42"/>
    <p:sldId id="401" r:id="rId43"/>
    <p:sldId id="402" r:id="rId44"/>
    <p:sldId id="403" r:id="rId45"/>
    <p:sldId id="404" r:id="rId46"/>
    <p:sldId id="405" r:id="rId47"/>
    <p:sldId id="406" r:id="rId48"/>
    <p:sldId id="407" r:id="rId49"/>
    <p:sldId id="408" r:id="rId50"/>
    <p:sldId id="409" r:id="rId51"/>
    <p:sldId id="410" r:id="rId52"/>
    <p:sldId id="411" r:id="rId53"/>
    <p:sldId id="327" r:id="rId54"/>
    <p:sldId id="328" r:id="rId55"/>
    <p:sldId id="329" r:id="rId56"/>
    <p:sldId id="330" r:id="rId57"/>
    <p:sldId id="331" r:id="rId58"/>
    <p:sldId id="262" r:id="rId59"/>
    <p:sldId id="277" r:id="rId60"/>
    <p:sldId id="278" r:id="rId61"/>
    <p:sldId id="279" r:id="rId62"/>
    <p:sldId id="280" r:id="rId63"/>
    <p:sldId id="281" r:id="rId64"/>
    <p:sldId id="283" r:id="rId65"/>
    <p:sldId id="284" r:id="rId66"/>
    <p:sldId id="285" r:id="rId67"/>
    <p:sldId id="286" r:id="rId68"/>
    <p:sldId id="287" r:id="rId69"/>
    <p:sldId id="290" r:id="rId70"/>
    <p:sldId id="291" r:id="rId71"/>
    <p:sldId id="293" r:id="rId72"/>
    <p:sldId id="294" r:id="rId73"/>
    <p:sldId id="295" r:id="rId74"/>
    <p:sldId id="296" r:id="rId75"/>
    <p:sldId id="297" r:id="rId76"/>
    <p:sldId id="298" r:id="rId77"/>
    <p:sldId id="263" r:id="rId78"/>
    <p:sldId id="299" r:id="rId79"/>
    <p:sldId id="300" r:id="rId80"/>
    <p:sldId id="332" r:id="rId81"/>
    <p:sldId id="333" r:id="rId82"/>
    <p:sldId id="421" r:id="rId83"/>
    <p:sldId id="422" r:id="rId84"/>
    <p:sldId id="388" r:id="rId85"/>
    <p:sldId id="389" r:id="rId86"/>
    <p:sldId id="390" r:id="rId87"/>
    <p:sldId id="391" r:id="rId88"/>
    <p:sldId id="392" r:id="rId89"/>
    <p:sldId id="393" r:id="rId90"/>
    <p:sldId id="394" r:id="rId91"/>
    <p:sldId id="395" r:id="rId92"/>
    <p:sldId id="396" r:id="rId93"/>
    <p:sldId id="397" r:id="rId94"/>
    <p:sldId id="423" r:id="rId95"/>
    <p:sldId id="424" r:id="rId96"/>
    <p:sldId id="425" r:id="rId97"/>
    <p:sldId id="426" r:id="rId98"/>
    <p:sldId id="459" r:id="rId99"/>
    <p:sldId id="460" r:id="rId100"/>
    <p:sldId id="461" r:id="rId101"/>
    <p:sldId id="462" r:id="rId102"/>
    <p:sldId id="463" r:id="rId103"/>
    <p:sldId id="464" r:id="rId104"/>
    <p:sldId id="465" r:id="rId105"/>
    <p:sldId id="466" r:id="rId106"/>
    <p:sldId id="467" r:id="rId107"/>
    <p:sldId id="468" r:id="rId108"/>
    <p:sldId id="469" r:id="rId109"/>
    <p:sldId id="474" r:id="rId110"/>
    <p:sldId id="475" r:id="rId111"/>
    <p:sldId id="476" r:id="rId112"/>
    <p:sldId id="477" r:id="rId113"/>
    <p:sldId id="478" r:id="rId114"/>
    <p:sldId id="479" r:id="rId115"/>
    <p:sldId id="270" r:id="rId116"/>
    <p:sldId id="375" r:id="rId117"/>
    <p:sldId id="376" r:id="rId118"/>
    <p:sldId id="377" r:id="rId119"/>
    <p:sldId id="378" r:id="rId120"/>
    <p:sldId id="379" r:id="rId121"/>
    <p:sldId id="353" r:id="rId122"/>
    <p:sldId id="355" r:id="rId123"/>
    <p:sldId id="356" r:id="rId124"/>
    <p:sldId id="357" r:id="rId125"/>
    <p:sldId id="358" r:id="rId126"/>
    <p:sldId id="470" r:id="rId127"/>
    <p:sldId id="471" r:id="rId128"/>
    <p:sldId id="472" r:id="rId129"/>
    <p:sldId id="473" r:id="rId130"/>
    <p:sldId id="363" r:id="rId131"/>
    <p:sldId id="482" r:id="rId132"/>
    <p:sldId id="364" r:id="rId133"/>
    <p:sldId id="481" r:id="rId134"/>
    <p:sldId id="480" r:id="rId135"/>
    <p:sldId id="483" r:id="rId136"/>
    <p:sldId id="365" r:id="rId137"/>
    <p:sldId id="412" r:id="rId138"/>
    <p:sldId id="413" r:id="rId139"/>
    <p:sldId id="414" r:id="rId140"/>
    <p:sldId id="415" r:id="rId141"/>
    <p:sldId id="416" r:id="rId142"/>
    <p:sldId id="417" r:id="rId143"/>
    <p:sldId id="418" r:id="rId144"/>
    <p:sldId id="419" r:id="rId145"/>
    <p:sldId id="420" r:id="rId146"/>
    <p:sldId id="371" r:id="rId147"/>
    <p:sldId id="484" r:id="rId148"/>
    <p:sldId id="385" r:id="rId149"/>
    <p:sldId id="386" r:id="rId150"/>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049" autoAdjust="0"/>
    <p:restoredTop sz="97345" autoAdjust="0"/>
  </p:normalViewPr>
  <p:slideViewPr>
    <p:cSldViewPr>
      <p:cViewPr varScale="1">
        <p:scale>
          <a:sx n="86" d="100"/>
          <a:sy n="86" d="100"/>
        </p:scale>
        <p:origin x="-786" y="-90"/>
      </p:cViewPr>
      <p:guideLst>
        <p:guide orient="horz" pos="2160"/>
        <p:guide pos="2880"/>
      </p:guideLst>
    </p:cSldViewPr>
  </p:slideViewPr>
  <p:outlineViewPr>
    <p:cViewPr>
      <p:scale>
        <a:sx n="33" d="100"/>
        <a:sy n="33" d="100"/>
      </p:scale>
      <p:origin x="0" y="115410"/>
    </p:cViewPr>
  </p:outlineViewPr>
  <p:notesTextViewPr>
    <p:cViewPr>
      <p:scale>
        <a:sx n="100" d="100"/>
        <a:sy n="100" d="100"/>
      </p:scale>
      <p:origin x="0" y="0"/>
    </p:cViewPr>
  </p:notesTextViewPr>
  <p:sorterViewPr>
    <p:cViewPr>
      <p:scale>
        <a:sx n="100" d="100"/>
        <a:sy n="100" d="100"/>
      </p:scale>
      <p:origin x="0" y="22134"/>
    </p:cViewPr>
  </p:sorterViewPr>
  <p:notesViewPr>
    <p:cSldViewPr>
      <p:cViewPr varScale="1">
        <p:scale>
          <a:sx n="70" d="100"/>
          <a:sy n="70" d="100"/>
        </p:scale>
        <p:origin x="-2814"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38" Type="http://schemas.openxmlformats.org/officeDocument/2006/relationships/slide" Target="slides/slide137.xml"/><Relationship Id="rId154" Type="http://schemas.openxmlformats.org/officeDocument/2006/relationships/viewProps" Target="viewProps.xml"/><Relationship Id="rId16" Type="http://schemas.openxmlformats.org/officeDocument/2006/relationships/slide" Target="slides/slide15.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28" Type="http://schemas.openxmlformats.org/officeDocument/2006/relationships/slide" Target="slides/slide127.xml"/><Relationship Id="rId144" Type="http://schemas.openxmlformats.org/officeDocument/2006/relationships/slide" Target="slides/slide143.xml"/><Relationship Id="rId149" Type="http://schemas.openxmlformats.org/officeDocument/2006/relationships/slide" Target="slides/slide14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113" Type="http://schemas.openxmlformats.org/officeDocument/2006/relationships/slide" Target="slides/slide112.xml"/><Relationship Id="rId118" Type="http://schemas.openxmlformats.org/officeDocument/2006/relationships/slide" Target="slides/slide117.xml"/><Relationship Id="rId134" Type="http://schemas.openxmlformats.org/officeDocument/2006/relationships/slide" Target="slides/slide133.xml"/><Relationship Id="rId139" Type="http://schemas.openxmlformats.org/officeDocument/2006/relationships/slide" Target="slides/slide138.xml"/><Relationship Id="rId80" Type="http://schemas.openxmlformats.org/officeDocument/2006/relationships/slide" Target="slides/slide79.xml"/><Relationship Id="rId85" Type="http://schemas.openxmlformats.org/officeDocument/2006/relationships/slide" Target="slides/slide84.xml"/><Relationship Id="rId150" Type="http://schemas.openxmlformats.org/officeDocument/2006/relationships/slide" Target="slides/slide149.xml"/><Relationship Id="rId155" Type="http://schemas.openxmlformats.org/officeDocument/2006/relationships/theme" Target="theme/theme1.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116" Type="http://schemas.openxmlformats.org/officeDocument/2006/relationships/slide" Target="slides/slide115.xml"/><Relationship Id="rId124" Type="http://schemas.openxmlformats.org/officeDocument/2006/relationships/slide" Target="slides/slide123.xml"/><Relationship Id="rId129" Type="http://schemas.openxmlformats.org/officeDocument/2006/relationships/slide" Target="slides/slide128.xml"/><Relationship Id="rId137" Type="http://schemas.openxmlformats.org/officeDocument/2006/relationships/slide" Target="slides/slide13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slide" Target="slides/slide110.xml"/><Relationship Id="rId132" Type="http://schemas.openxmlformats.org/officeDocument/2006/relationships/slide" Target="slides/slide131.xml"/><Relationship Id="rId140" Type="http://schemas.openxmlformats.org/officeDocument/2006/relationships/slide" Target="slides/slide139.xml"/><Relationship Id="rId145" Type="http://schemas.openxmlformats.org/officeDocument/2006/relationships/slide" Target="slides/slide144.xml"/><Relationship Id="rId153"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slide" Target="slides/slide113.xml"/><Relationship Id="rId119" Type="http://schemas.openxmlformats.org/officeDocument/2006/relationships/slide" Target="slides/slide118.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30" Type="http://schemas.openxmlformats.org/officeDocument/2006/relationships/slide" Target="slides/slide129.xml"/><Relationship Id="rId135" Type="http://schemas.openxmlformats.org/officeDocument/2006/relationships/slide" Target="slides/slide134.xml"/><Relationship Id="rId143" Type="http://schemas.openxmlformats.org/officeDocument/2006/relationships/slide" Target="slides/slide142.xml"/><Relationship Id="rId148" Type="http://schemas.openxmlformats.org/officeDocument/2006/relationships/slide" Target="slides/slide147.xml"/><Relationship Id="rId151" Type="http://schemas.openxmlformats.org/officeDocument/2006/relationships/notesMaster" Target="notesMasters/notesMaster1.xml"/><Relationship Id="rId156"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3" Type="http://schemas.openxmlformats.org/officeDocument/2006/relationships/slide" Target="slides/slide2.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colorful1#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275CA2-9B86-41C3-B689-A3B80B172E1A}"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EC45A0F3-AF06-4CBA-8E6E-86E91922D841}">
      <dgm:prSet phldrT="[Texto]"/>
      <dgm:spPr/>
      <dgm:t>
        <a:bodyPr/>
        <a:lstStyle/>
        <a:p>
          <a:r>
            <a:rPr lang="es-CO" noProof="0" dirty="0" smtClean="0"/>
            <a:t>Pregunta No. 24</a:t>
          </a:r>
          <a:endParaRPr lang="es-CO" noProof="0" dirty="0"/>
        </a:p>
      </dgm:t>
    </dgm:pt>
    <dgm:pt modelId="{8BCE622D-A8B7-452E-80C0-67D7C4EFF6E7}" type="parTrans" cxnId="{79A4A93F-67F2-4C2B-BF43-EA329C350776}">
      <dgm:prSet/>
      <dgm:spPr/>
      <dgm:t>
        <a:bodyPr/>
        <a:lstStyle/>
        <a:p>
          <a:endParaRPr lang="en-US"/>
        </a:p>
      </dgm:t>
    </dgm:pt>
    <dgm:pt modelId="{6BDC5D59-C4A2-41CE-8164-50AD26CD5C5A}" type="sibTrans" cxnId="{79A4A93F-67F2-4C2B-BF43-EA329C350776}">
      <dgm:prSet/>
      <dgm:spPr/>
      <dgm:t>
        <a:bodyPr/>
        <a:lstStyle/>
        <a:p>
          <a:endParaRPr lang="en-US"/>
        </a:p>
      </dgm:t>
    </dgm:pt>
    <dgm:pt modelId="{AF1171A8-D276-45C9-B721-E1278D634E6B}">
      <dgm:prSet phldrT="[Texto]" custT="1"/>
      <dgm:spPr/>
      <dgm:t>
        <a:bodyPr/>
        <a:lstStyle/>
        <a:p>
          <a:pPr algn="just"/>
          <a:r>
            <a:rPr lang="es-ES" sz="4400" dirty="0" smtClean="0"/>
            <a:t>¿Apoya usted las sugerencias con respecto a los auditores de grupos? ¿Tiene alguna otra idea en esta materia?</a:t>
          </a:r>
          <a:endParaRPr lang="en-US" sz="4400" dirty="0"/>
        </a:p>
      </dgm:t>
    </dgm:pt>
    <dgm:pt modelId="{29A4C9C5-9C01-4BF3-9B2B-80C205935EE8}" type="parTrans" cxnId="{CDB666AF-7B6C-4B4E-B094-8A6EB11A5E9E}">
      <dgm:prSet/>
      <dgm:spPr/>
      <dgm:t>
        <a:bodyPr/>
        <a:lstStyle/>
        <a:p>
          <a:endParaRPr lang="en-US"/>
        </a:p>
      </dgm:t>
    </dgm:pt>
    <dgm:pt modelId="{1504616E-C6BF-4CF4-8CE7-8D508421494B}" type="sibTrans" cxnId="{CDB666AF-7B6C-4B4E-B094-8A6EB11A5E9E}">
      <dgm:prSet/>
      <dgm:spPr/>
      <dgm:t>
        <a:bodyPr/>
        <a:lstStyle/>
        <a:p>
          <a:endParaRPr lang="en-US"/>
        </a:p>
      </dgm:t>
    </dgm:pt>
    <dgm:pt modelId="{F006D0D3-F6CD-4705-940D-BE6869410A9D}" type="pres">
      <dgm:prSet presAssocID="{9C275CA2-9B86-41C3-B689-A3B80B172E1A}" presName="linear" presStyleCnt="0">
        <dgm:presLayoutVars>
          <dgm:animLvl val="lvl"/>
          <dgm:resizeHandles val="exact"/>
        </dgm:presLayoutVars>
      </dgm:prSet>
      <dgm:spPr/>
      <dgm:t>
        <a:bodyPr/>
        <a:lstStyle/>
        <a:p>
          <a:endParaRPr lang="es-CO"/>
        </a:p>
      </dgm:t>
    </dgm:pt>
    <dgm:pt modelId="{243A7567-A428-4FAD-8FC0-B3A3716DD2C3}" type="pres">
      <dgm:prSet presAssocID="{EC45A0F3-AF06-4CBA-8E6E-86E91922D841}" presName="parentText" presStyleLbl="node1" presStyleIdx="0" presStyleCnt="1">
        <dgm:presLayoutVars>
          <dgm:chMax val="0"/>
          <dgm:bulletEnabled val="1"/>
        </dgm:presLayoutVars>
      </dgm:prSet>
      <dgm:spPr/>
      <dgm:t>
        <a:bodyPr/>
        <a:lstStyle/>
        <a:p>
          <a:endParaRPr lang="es-CO"/>
        </a:p>
      </dgm:t>
    </dgm:pt>
    <dgm:pt modelId="{B885E119-8BB6-4D48-B91E-512DFDF68728}" type="pres">
      <dgm:prSet presAssocID="{EC45A0F3-AF06-4CBA-8E6E-86E91922D841}" presName="childText" presStyleLbl="revTx" presStyleIdx="0" presStyleCnt="1" custScaleY="127332">
        <dgm:presLayoutVars>
          <dgm:bulletEnabled val="1"/>
        </dgm:presLayoutVars>
      </dgm:prSet>
      <dgm:spPr/>
      <dgm:t>
        <a:bodyPr/>
        <a:lstStyle/>
        <a:p>
          <a:endParaRPr lang="en-US"/>
        </a:p>
      </dgm:t>
    </dgm:pt>
  </dgm:ptLst>
  <dgm:cxnLst>
    <dgm:cxn modelId="{8AC4E003-8280-46A7-B4EB-959AA3CA2357}" type="presOf" srcId="{EC45A0F3-AF06-4CBA-8E6E-86E91922D841}" destId="{243A7567-A428-4FAD-8FC0-B3A3716DD2C3}" srcOrd="0" destOrd="0" presId="urn:microsoft.com/office/officeart/2005/8/layout/vList2"/>
    <dgm:cxn modelId="{A6F68C63-785B-491B-AAD2-984931AD2431}" type="presOf" srcId="{9C275CA2-9B86-41C3-B689-A3B80B172E1A}" destId="{F006D0D3-F6CD-4705-940D-BE6869410A9D}" srcOrd="0" destOrd="0" presId="urn:microsoft.com/office/officeart/2005/8/layout/vList2"/>
    <dgm:cxn modelId="{61A4618D-CB1E-4871-A1F8-C4C5C1E67A30}" type="presOf" srcId="{AF1171A8-D276-45C9-B721-E1278D634E6B}" destId="{B885E119-8BB6-4D48-B91E-512DFDF68728}" srcOrd="0" destOrd="0" presId="urn:microsoft.com/office/officeart/2005/8/layout/vList2"/>
    <dgm:cxn modelId="{CDB666AF-7B6C-4B4E-B094-8A6EB11A5E9E}" srcId="{EC45A0F3-AF06-4CBA-8E6E-86E91922D841}" destId="{AF1171A8-D276-45C9-B721-E1278D634E6B}" srcOrd="0" destOrd="0" parTransId="{29A4C9C5-9C01-4BF3-9B2B-80C205935EE8}" sibTransId="{1504616E-C6BF-4CF4-8CE7-8D508421494B}"/>
    <dgm:cxn modelId="{79A4A93F-67F2-4C2B-BF43-EA329C350776}" srcId="{9C275CA2-9B86-41C3-B689-A3B80B172E1A}" destId="{EC45A0F3-AF06-4CBA-8E6E-86E91922D841}" srcOrd="0" destOrd="0" parTransId="{8BCE622D-A8B7-452E-80C0-67D7C4EFF6E7}" sibTransId="{6BDC5D59-C4A2-41CE-8164-50AD26CD5C5A}"/>
    <dgm:cxn modelId="{CA0AE31F-774E-408D-9177-69EBB9F662EF}" type="presParOf" srcId="{F006D0D3-F6CD-4705-940D-BE6869410A9D}" destId="{243A7567-A428-4FAD-8FC0-B3A3716DD2C3}" srcOrd="0" destOrd="0" presId="urn:microsoft.com/office/officeart/2005/8/layout/vList2"/>
    <dgm:cxn modelId="{0B607FB0-2BEE-44FE-80E0-18D5C5678316}" type="presParOf" srcId="{F006D0D3-F6CD-4705-940D-BE6869410A9D}" destId="{B885E119-8BB6-4D48-B91E-512DFDF68728}"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Firmas pequeñas y medianas</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Apoyan las auditorías conjuntas y consorcios de firmas de auditoría. Destacan que esta figura ya ha sido probada en Francia como por ejemplo, donde la concentración de firmas auditoras es menor que en otros estados miembros de la Comisión.</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7A2C2FF1-C47C-46C0-905C-7808710BF3F9}">
      <dgm:prSet phldrT="[Texto]"/>
      <dgm:spPr/>
      <dgm:t>
        <a:bodyPr/>
        <a:lstStyle/>
        <a:p>
          <a:pPr algn="just"/>
          <a:r>
            <a:rPr lang="es-CO" u="none" dirty="0" smtClean="0"/>
            <a:t>Las nuevas firmas pequeñas terminan siendo adquiridas por una de las cuatro grandes firmas de auditoría.</a:t>
          </a:r>
          <a:endParaRPr lang="es-CO" noProof="0" dirty="0"/>
        </a:p>
      </dgm:t>
    </dgm:pt>
    <dgm:pt modelId="{7A0BA4FB-F44B-45A8-BD77-22D8040D2333}" type="parTrans" cxnId="{F5020207-E887-49A2-97A7-D76E5536C553}">
      <dgm:prSet/>
      <dgm:spPr/>
      <dgm:t>
        <a:bodyPr/>
        <a:lstStyle/>
        <a:p>
          <a:endParaRPr lang="es-CO"/>
        </a:p>
      </dgm:t>
    </dgm:pt>
    <dgm:pt modelId="{B49499BF-CAD8-4726-AB29-622AD07835D7}" type="sibTrans" cxnId="{F5020207-E887-49A2-97A7-D76E5536C553}">
      <dgm:prSet/>
      <dgm:spPr/>
      <dgm:t>
        <a:bodyPr/>
        <a:lstStyle/>
        <a:p>
          <a:endParaRPr lang="es-CO"/>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8AD439DD-3B89-4D3C-ABEB-5428A03A1F4E}" type="presOf" srcId="{EE77E71F-AD6C-4C81-9A2F-4547571666A3}" destId="{8D453B3C-74C5-4B04-A61B-B7825FF8C0A0}" srcOrd="0" destOrd="0" presId="urn:microsoft.com/office/officeart/2005/8/layout/vList2"/>
    <dgm:cxn modelId="{4729C1B2-10DD-4758-B325-FCCC00E20BA3}" type="presOf" srcId="{7A2C2FF1-C47C-46C0-905C-7808710BF3F9}" destId="{8D453B3C-74C5-4B04-A61B-B7825FF8C0A0}" srcOrd="0" destOrd="1" presId="urn:microsoft.com/office/officeart/2005/8/layout/vList2"/>
    <dgm:cxn modelId="{76BAA341-7864-422E-8384-76865889746C}" type="presOf" srcId="{E1C5DF80-47BA-479C-B834-E138CC99DF9E}" destId="{DD4CCFBE-9207-45CA-B237-98734D3C8DAA}" srcOrd="0" destOrd="0" presId="urn:microsoft.com/office/officeart/2005/8/layout/vList2"/>
    <dgm:cxn modelId="{DF4F123F-D9E5-49FC-9102-4CAC6821D164}" type="presOf" srcId="{A24F4B8A-D7F2-44B1-BD74-59FFA99CEE75}" destId="{62E8CB74-77B3-4716-8F88-2C45B382A9FA}"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F5020207-E887-49A2-97A7-D76E5536C553}" srcId="{A24F4B8A-D7F2-44B1-BD74-59FFA99CEE75}" destId="{7A2C2FF1-C47C-46C0-905C-7808710BF3F9}" srcOrd="1" destOrd="0" parTransId="{7A0BA4FB-F44B-45A8-BD77-22D8040D2333}" sibTransId="{B49499BF-CAD8-4726-AB29-622AD07835D7}"/>
    <dgm:cxn modelId="{A863CFA1-C471-41AB-A207-C92F9FB0F1D4}" type="presParOf" srcId="{DD4CCFBE-9207-45CA-B237-98734D3C8DAA}" destId="{62E8CB74-77B3-4716-8F88-2C45B382A9FA}" srcOrd="0" destOrd="0" presId="urn:microsoft.com/office/officeart/2005/8/layout/vList2"/>
    <dgm:cxn modelId="{A5438258-06D9-43A9-B4D3-BC82ABB21323}"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Firmas pequeñas y medianas</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La participación de más redes de firmas auditoras, así como de firmas de interés público aumentará la competencia del mercado y contribuirá a mejorar la calidad de las auditorías, </a:t>
          </a:r>
          <a:r>
            <a:rPr lang="es-ES" u="none" dirty="0" smtClean="0"/>
            <a:t>lo que a su vez ayudaría a reforzar la credibilidad de las firmas de auditoría.</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289E2C29-F33B-432D-A6AC-E5BE95BF78F9}">
      <dgm:prSet/>
      <dgm:spPr/>
      <dgm:t>
        <a:bodyPr/>
        <a:lstStyle/>
        <a:p>
          <a:r>
            <a:rPr lang="es-CO" u="none" dirty="0" smtClean="0"/>
            <a:t>Los consorcios deben ser flexibles y no rígidos entre empresas específicas; se debe analizar cada asociación de firmas por separado.</a:t>
          </a:r>
        </a:p>
      </dgm:t>
    </dgm:pt>
    <dgm:pt modelId="{2104E73D-CFA4-4C8C-A867-505D19A1ECE4}" type="parTrans" cxnId="{FC6B8F0A-E89C-4EAE-9C06-C8262AED9875}">
      <dgm:prSet/>
      <dgm:spPr/>
      <dgm:t>
        <a:bodyPr/>
        <a:lstStyle/>
        <a:p>
          <a:endParaRPr lang="es-CO"/>
        </a:p>
      </dgm:t>
    </dgm:pt>
    <dgm:pt modelId="{484CFF5C-D60F-42F8-8745-2BA0FBCEB496}" type="sibTrans" cxnId="{FC6B8F0A-E89C-4EAE-9C06-C8262AED9875}">
      <dgm:prSet/>
      <dgm:spPr/>
      <dgm:t>
        <a:bodyPr/>
        <a:lstStyle/>
        <a:p>
          <a:endParaRPr lang="es-CO"/>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B1E687D1-C0B0-4326-A373-2D1CC60C190F}" type="presOf" srcId="{E1C5DF80-47BA-479C-B834-E138CC99DF9E}" destId="{DD4CCFBE-9207-45CA-B237-98734D3C8DAA}" srcOrd="0" destOrd="0" presId="urn:microsoft.com/office/officeart/2005/8/layout/vList2"/>
    <dgm:cxn modelId="{FC6B8F0A-E89C-4EAE-9C06-C8262AED9875}" srcId="{A24F4B8A-D7F2-44B1-BD74-59FFA99CEE75}" destId="{289E2C29-F33B-432D-A6AC-E5BE95BF78F9}" srcOrd="1" destOrd="0" parTransId="{2104E73D-CFA4-4C8C-A867-505D19A1ECE4}" sibTransId="{484CFF5C-D60F-42F8-8745-2BA0FBCEB496}"/>
    <dgm:cxn modelId="{6F6BEB5C-E7FA-4C79-A941-888C5CF95F47}" type="presOf" srcId="{289E2C29-F33B-432D-A6AC-E5BE95BF78F9}" destId="{8D453B3C-74C5-4B04-A61B-B7825FF8C0A0}" srcOrd="0" destOrd="1"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07D85A22-80B0-43BA-8A25-9B235387898D}" type="presOf" srcId="{A24F4B8A-D7F2-44B1-BD74-59FFA99CEE75}" destId="{62E8CB74-77B3-4716-8F88-2C45B382A9FA}" srcOrd="0" destOrd="0" presId="urn:microsoft.com/office/officeart/2005/8/layout/vList2"/>
    <dgm:cxn modelId="{EBB9951D-C484-4BBC-8559-D79BB0A49891}" type="presOf" srcId="{EE77E71F-AD6C-4C81-9A2F-4547571666A3}" destId="{8D453B3C-74C5-4B04-A61B-B7825FF8C0A0}" srcOrd="0" destOrd="0" presId="urn:microsoft.com/office/officeart/2005/8/layout/vList2"/>
    <dgm:cxn modelId="{81DFED9E-9735-45C3-B641-65E256D2C150}" type="presParOf" srcId="{DD4CCFBE-9207-45CA-B237-98734D3C8DAA}" destId="{62E8CB74-77B3-4716-8F88-2C45B382A9FA}" srcOrd="0" destOrd="0" presId="urn:microsoft.com/office/officeart/2005/8/layout/vList2"/>
    <dgm:cxn modelId="{3E1365C9-D0FC-47D7-8D1C-0671FF98FD04}"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Los Inversionistas</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Muchos no apoyaron la propuesta, principalmente por temor a un aumento de los costos de las auditorías, la dilución de la responsabilidad o la falta de efectos beneficiosos. Otros, no descartan esta propuesta, siempre y cuando el Comité de Auditoría juegue un rol clave en las relaciones y contribuya al mejoramiento de la calidad de la auditoría. El Comité, en su rol de supervisión, puede generar un ambiente desafiante entre las mismas firmas para que mejoren su enfoque.</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7DCF5B23-59A2-44A8-B4E1-1987159B0AD7}" type="presOf" srcId="{E1C5DF80-47BA-479C-B834-E138CC99DF9E}" destId="{DD4CCFBE-9207-45CA-B237-98734D3C8DAA}" srcOrd="0" destOrd="0" presId="urn:microsoft.com/office/officeart/2005/8/layout/vList2"/>
    <dgm:cxn modelId="{98B96728-DEBC-4C3E-B3D0-06C8D541823D}" srcId="{E1C5DF80-47BA-479C-B834-E138CC99DF9E}" destId="{A24F4B8A-D7F2-44B1-BD74-59FFA99CEE75}" srcOrd="0" destOrd="0" parTransId="{9ECC4582-ACAA-4399-9CA5-6A5E18779CEA}" sibTransId="{76BA46BB-42DC-4BC3-B62B-73D8FC47A05A}"/>
    <dgm:cxn modelId="{47C50AD3-3082-48DB-AECF-00BE91C2F8B1}" srcId="{A24F4B8A-D7F2-44B1-BD74-59FFA99CEE75}" destId="{EE77E71F-AD6C-4C81-9A2F-4547571666A3}" srcOrd="0" destOrd="0" parTransId="{E0312587-BAD5-416E-86F1-D1D357DD0FAE}" sibTransId="{260DA381-6AE2-42B2-B735-42B7C40D22D7}"/>
    <dgm:cxn modelId="{8AC8E583-30FC-484F-B8DB-ACB36B7AC438}" type="presOf" srcId="{A24F4B8A-D7F2-44B1-BD74-59FFA99CEE75}" destId="{62E8CB74-77B3-4716-8F88-2C45B382A9FA}" srcOrd="0" destOrd="0" presId="urn:microsoft.com/office/officeart/2005/8/layout/vList2"/>
    <dgm:cxn modelId="{F8C5E285-D279-4B73-B89D-D7ACDBE9ECF4}" type="presOf" srcId="{EE77E71F-AD6C-4C81-9A2F-4547571666A3}" destId="{8D453B3C-74C5-4B04-A61B-B7825FF8C0A0}" srcOrd="0" destOrd="0" presId="urn:microsoft.com/office/officeart/2005/8/layout/vList2"/>
    <dgm:cxn modelId="{7ECC1179-5C13-479C-856D-7CC50C423EAE}" type="presParOf" srcId="{DD4CCFBE-9207-45CA-B237-98734D3C8DAA}" destId="{62E8CB74-77B3-4716-8F88-2C45B382A9FA}" srcOrd="0" destOrd="0" presId="urn:microsoft.com/office/officeart/2005/8/layout/vList2"/>
    <dgm:cxn modelId="{13CF5E7D-2ED0-4ED6-B139-171840124053}"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b="0" u="none" dirty="0" smtClean="0"/>
            <a:t>Autoridades Públicas</a:t>
          </a:r>
          <a:endParaRPr lang="es-CO" b="0"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La Comisión Europea debería establecer líneas claras de responsabilidad para el dictamen de la auditoría conjunta y considerar un mecanismo de solución cuando se presenten diferencias de opinión entre los miembros del consorcio.</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CB5D63CC-2A4D-4D75-A5B5-DF535981E5CB}">
      <dgm:prSet phldrT="[Texto]"/>
      <dgm:spPr/>
      <dgm:t>
        <a:bodyPr/>
        <a:lstStyle/>
        <a:p>
          <a:pPr algn="just"/>
          <a:r>
            <a:rPr lang="en-US" u="none" dirty="0" smtClean="0"/>
            <a:t>Para el CESR y el CEIOPS, las </a:t>
          </a:r>
          <a:r>
            <a:rPr lang="es-CO" u="none" dirty="0" smtClean="0"/>
            <a:t>auditorías conjuntas no deben ser consideradas como un medio para hacer frente a la concentración del mercado de auditoría o hacer que el mercado sea dinámico.</a:t>
          </a:r>
          <a:endParaRPr lang="es-CO" noProof="0" dirty="0"/>
        </a:p>
      </dgm:t>
    </dgm:pt>
    <dgm:pt modelId="{F1F50D44-BF03-49D1-B0EA-51D3E5F66E23}" type="parTrans" cxnId="{6D9B5E65-0D9A-4A89-ABF2-CA5EE32C999F}">
      <dgm:prSet/>
      <dgm:spPr/>
      <dgm:t>
        <a:bodyPr/>
        <a:lstStyle/>
        <a:p>
          <a:endParaRPr lang="es-CO"/>
        </a:p>
      </dgm:t>
    </dgm:pt>
    <dgm:pt modelId="{C75400CB-2624-4FEC-9E43-C32D12BC61FF}" type="sibTrans" cxnId="{6D9B5E65-0D9A-4A89-ABF2-CA5EE32C999F}">
      <dgm:prSet/>
      <dgm:spPr/>
      <dgm:t>
        <a:bodyPr/>
        <a:lstStyle/>
        <a:p>
          <a:endParaRPr lang="es-CO"/>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6D9B5E65-0D9A-4A89-ABF2-CA5EE32C999F}" srcId="{A24F4B8A-D7F2-44B1-BD74-59FFA99CEE75}" destId="{CB5D63CC-2A4D-4D75-A5B5-DF535981E5CB}" srcOrd="1" destOrd="0" parTransId="{F1F50D44-BF03-49D1-B0EA-51D3E5F66E23}" sibTransId="{C75400CB-2624-4FEC-9E43-C32D12BC61FF}"/>
    <dgm:cxn modelId="{C2E7BD0E-402A-42B5-86F5-6DE925996760}" type="presOf" srcId="{CB5D63CC-2A4D-4D75-A5B5-DF535981E5CB}" destId="{8D453B3C-74C5-4B04-A61B-B7825FF8C0A0}" srcOrd="0" destOrd="1" presId="urn:microsoft.com/office/officeart/2005/8/layout/vList2"/>
    <dgm:cxn modelId="{EECFEC1D-B2C9-422A-A0FB-36B422F2C13E}" type="presOf" srcId="{E1C5DF80-47BA-479C-B834-E138CC99DF9E}" destId="{DD4CCFBE-9207-45CA-B237-98734D3C8DAA}" srcOrd="0" destOrd="0" presId="urn:microsoft.com/office/officeart/2005/8/layout/vList2"/>
    <dgm:cxn modelId="{D6E4BA2D-B6EA-431D-A5A1-8526B868C6CE}" type="presOf" srcId="{A24F4B8A-D7F2-44B1-BD74-59FFA99CEE75}" destId="{62E8CB74-77B3-4716-8F88-2C45B382A9FA}" srcOrd="0" destOrd="0" presId="urn:microsoft.com/office/officeart/2005/8/layout/vList2"/>
    <dgm:cxn modelId="{A7A1AEFD-D83E-4706-950D-5BA924E150BB}" type="presOf" srcId="{EE77E71F-AD6C-4C81-9A2F-4547571666A3}" destId="{8D453B3C-74C5-4B04-A61B-B7825FF8C0A0}"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02B99123-D1A5-4AF6-8C5A-23316D638A88}" type="presParOf" srcId="{DD4CCFBE-9207-45CA-B237-98734D3C8DAA}" destId="{62E8CB74-77B3-4716-8F88-2C45B382A9FA}" srcOrd="0" destOrd="0" presId="urn:microsoft.com/office/officeart/2005/8/layout/vList2"/>
    <dgm:cxn modelId="{E5CBD9D5-7D73-44A7-B7E2-810C39E90702}"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b="0" u="none" dirty="0" smtClean="0"/>
            <a:t>Autoridades Públicas</a:t>
          </a:r>
          <a:endParaRPr lang="es-CO" b="0"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n-US" u="none" dirty="0" smtClean="0"/>
            <a:t>Para el CESR y el CEIOPS, l</a:t>
          </a:r>
          <a:r>
            <a:rPr lang="es-CO" u="none" dirty="0" smtClean="0"/>
            <a:t>as auditorías conjuntas plantearían aspectos de análisis como responsabilidades, diferencias en el nivel de carga del trabajo y del enfoque de la auditoría. Además de esto, los problemas podrían ser más complejos en actividades transfronterizas, en donde una de las cuatro grandes firmas confía en su red internacional y su propia fuerza de trabajo; en tales circunstancias, esto podría reducir el beneficio de contar con una auditoría conjunta.</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0A55127F-3949-4DD4-B677-033BA8EC8D82}" type="presOf" srcId="{E1C5DF80-47BA-479C-B834-E138CC99DF9E}" destId="{DD4CCFBE-9207-45CA-B237-98734D3C8DAA}"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4940BD0B-B7E0-40AD-9449-5CDA4DA07BBE}" type="presOf" srcId="{EE77E71F-AD6C-4C81-9A2F-4547571666A3}" destId="{8D453B3C-74C5-4B04-A61B-B7825FF8C0A0}" srcOrd="0" destOrd="0" presId="urn:microsoft.com/office/officeart/2005/8/layout/vList2"/>
    <dgm:cxn modelId="{1C342617-BDB4-42CD-AC4D-705E3C4969D5}" type="presOf" srcId="{A24F4B8A-D7F2-44B1-BD74-59FFA99CEE75}" destId="{62E8CB74-77B3-4716-8F88-2C45B382A9FA}" srcOrd="0" destOrd="0" presId="urn:microsoft.com/office/officeart/2005/8/layout/vList2"/>
    <dgm:cxn modelId="{A986D839-1F8F-4041-8091-4D075746D65B}" type="presParOf" srcId="{DD4CCFBE-9207-45CA-B237-98734D3C8DAA}" destId="{62E8CB74-77B3-4716-8F88-2C45B382A9FA}" srcOrd="0" destOrd="0" presId="urn:microsoft.com/office/officeart/2005/8/layout/vList2"/>
    <dgm:cxn modelId="{BDDEBBDD-4441-4D85-AB33-46937CF478F5}"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b="0" u="none" dirty="0" smtClean="0"/>
            <a:t>Las empresas</a:t>
          </a:r>
          <a:endParaRPr lang="es-CO" b="0"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Algunas empresas no se oponen a la propuesta siempre y cuando esté bien enmarcada y con requisitos muy estrictos. Otras compañías consideran que el nombramiento de más de un auditor tiene algunas ventajas (por ejemplo, la connivencia con la administración sería más difícil); sin embargo, otros puntos de vistas indican que los beneficios no son mayores que sus inconvenientes (relación costo-beneficio no equilibrada).</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56C23380-0C4F-4E4D-9DE6-53155C586506}" type="presOf" srcId="{A24F4B8A-D7F2-44B1-BD74-59FFA99CEE75}" destId="{62E8CB74-77B3-4716-8F88-2C45B382A9FA}"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B82448BC-445A-4444-9E53-3F4CB61035DB}" type="presOf" srcId="{E1C5DF80-47BA-479C-B834-E138CC99DF9E}" destId="{DD4CCFBE-9207-45CA-B237-98734D3C8DAA}" srcOrd="0" destOrd="0" presId="urn:microsoft.com/office/officeart/2005/8/layout/vList2"/>
    <dgm:cxn modelId="{688FE2E0-890B-436B-B497-756588795E5B}" type="presOf" srcId="{EE77E71F-AD6C-4C81-9A2F-4547571666A3}" destId="{8D453B3C-74C5-4B04-A61B-B7825FF8C0A0}" srcOrd="0" destOrd="0" presId="urn:microsoft.com/office/officeart/2005/8/layout/vList2"/>
    <dgm:cxn modelId="{8A504BE4-F38D-4D2F-BDA3-F80A574FAF8A}" type="presParOf" srcId="{DD4CCFBE-9207-45CA-B237-98734D3C8DAA}" destId="{62E8CB74-77B3-4716-8F88-2C45B382A9FA}" srcOrd="0" destOrd="0" presId="urn:microsoft.com/office/officeart/2005/8/layout/vList2"/>
    <dgm:cxn modelId="{58C99D9D-4A30-4ED5-8CE6-63CB40A83991}"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b="0" u="none" dirty="0" smtClean="0"/>
            <a:t>Las empresas</a:t>
          </a:r>
          <a:endParaRPr lang="es-CO" b="0"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Podría mejorarse la calidad de la auditoría: cuatro ojos ven más que dos. El aspecto negativo es la "naturaleza onerosa" del proceso. El modelo francés funciona bien debido a que la auditoría conjunta es equilibrada y rentable. Si la Comisión se inclina por el modelo francés, debería aplicarse sólo a las empresas que cotizan. </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47C50AD3-3082-48DB-AECF-00BE91C2F8B1}" srcId="{A24F4B8A-D7F2-44B1-BD74-59FFA99CEE75}" destId="{EE77E71F-AD6C-4C81-9A2F-4547571666A3}" srcOrd="0" destOrd="0" parTransId="{E0312587-BAD5-416E-86F1-D1D357DD0FAE}" sibTransId="{260DA381-6AE2-42B2-B735-42B7C40D22D7}"/>
    <dgm:cxn modelId="{DAB2A3A9-2DBE-41F3-A495-E0AA7ADA8BF4}" type="presOf" srcId="{EE77E71F-AD6C-4C81-9A2F-4547571666A3}" destId="{8D453B3C-74C5-4B04-A61B-B7825FF8C0A0}" srcOrd="0" destOrd="0" presId="urn:microsoft.com/office/officeart/2005/8/layout/vList2"/>
    <dgm:cxn modelId="{692E6146-3237-43CC-99DC-72100914184A}" type="presOf" srcId="{E1C5DF80-47BA-479C-B834-E138CC99DF9E}" destId="{DD4CCFBE-9207-45CA-B237-98734D3C8DAA}" srcOrd="0" destOrd="0" presId="urn:microsoft.com/office/officeart/2005/8/layout/vList2"/>
    <dgm:cxn modelId="{4E7B59F3-6FB8-47E3-8FD7-A54959723288}" type="presOf" srcId="{A24F4B8A-D7F2-44B1-BD74-59FFA99CEE75}" destId="{62E8CB74-77B3-4716-8F88-2C45B382A9FA}" srcOrd="0" destOrd="0" presId="urn:microsoft.com/office/officeart/2005/8/layout/vList2"/>
    <dgm:cxn modelId="{2B88A653-CF90-4383-A16F-54B7F061B893}" type="presParOf" srcId="{DD4CCFBE-9207-45CA-B237-98734D3C8DAA}" destId="{62E8CB74-77B3-4716-8F88-2C45B382A9FA}" srcOrd="0" destOrd="0" presId="urn:microsoft.com/office/officeart/2005/8/layout/vList2"/>
    <dgm:cxn modelId="{0058AE71-8788-4FDD-AD84-468A1F8B608C}"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custT="1"/>
      <dgm:spPr/>
      <dgm:t>
        <a:bodyPr/>
        <a:lstStyle/>
        <a:p>
          <a:r>
            <a:rPr lang="es-CO" sz="4000" b="0" u="none" dirty="0" smtClean="0"/>
            <a:t>La academia</a:t>
          </a:r>
          <a:endParaRPr lang="es-CO" sz="4000" b="0"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custT="1"/>
      <dgm:spPr/>
      <dgm:t>
        <a:bodyPr/>
        <a:lstStyle/>
        <a:p>
          <a:pPr algn="just"/>
          <a:r>
            <a:rPr lang="es-CO" sz="3200" u="none" dirty="0" smtClean="0"/>
            <a:t>Hacer obligatorias las auditorías conjuntas puede ser excesivo, pero podría ser una alternativa bien recibida que ayudaría a generar algunas soluciones a la concentración del mercado de auditorías.</a:t>
          </a:r>
          <a:endParaRPr lang="es-CO" sz="3200"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9CE44BED-7B00-4396-A549-C4FE52385ADB}" type="presOf" srcId="{A24F4B8A-D7F2-44B1-BD74-59FFA99CEE75}" destId="{62E8CB74-77B3-4716-8F88-2C45B382A9FA}"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3C90F632-9566-4E80-A9F5-30D5777EECF3}" type="presOf" srcId="{E1C5DF80-47BA-479C-B834-E138CC99DF9E}" destId="{DD4CCFBE-9207-45CA-B237-98734D3C8DAA}" srcOrd="0" destOrd="0" presId="urn:microsoft.com/office/officeart/2005/8/layout/vList2"/>
    <dgm:cxn modelId="{DDB62155-D3DF-426A-8858-0E7DC933E4EC}" type="presOf" srcId="{EE77E71F-AD6C-4C81-9A2F-4547571666A3}" destId="{8D453B3C-74C5-4B04-A61B-B7825FF8C0A0}" srcOrd="0" destOrd="0" presId="urn:microsoft.com/office/officeart/2005/8/layout/vList2"/>
    <dgm:cxn modelId="{F1468769-5758-4A86-92C0-8173353CD24A}" type="presParOf" srcId="{DD4CCFBE-9207-45CA-B237-98734D3C8DAA}" destId="{62E8CB74-77B3-4716-8F88-2C45B382A9FA}" srcOrd="0" destOrd="0" presId="urn:microsoft.com/office/officeart/2005/8/layout/vList2"/>
    <dgm:cxn modelId="{D2DE3099-1B60-43A6-8649-819FC0FC5113}"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AA7C79FC-7A18-4AF4-A437-F375A66A4DB1}"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s-ES"/>
        </a:p>
      </dgm:t>
    </dgm:pt>
    <dgm:pt modelId="{4D8B8573-A9AB-4353-913F-BCD1E852DA9E}">
      <dgm:prSet phldrT="[Texto]"/>
      <dgm:spPr/>
      <dgm:t>
        <a:bodyPr/>
        <a:lstStyle/>
        <a:p>
          <a:r>
            <a:rPr lang="es-CO" dirty="0" smtClean="0"/>
            <a:t>1) ¿Está usted de acuerdo con la rotación obligatoria de la firma de auditoría al cabo de un periodo determinado?</a:t>
          </a:r>
          <a:endParaRPr lang="es-ES" dirty="0"/>
        </a:p>
      </dgm:t>
    </dgm:pt>
    <dgm:pt modelId="{AFF6C2FC-C60A-428E-AA0C-D8B3CEB867B3}" type="parTrans" cxnId="{67BEC2A0-F268-4323-8105-3043CB81603E}">
      <dgm:prSet/>
      <dgm:spPr/>
      <dgm:t>
        <a:bodyPr/>
        <a:lstStyle/>
        <a:p>
          <a:endParaRPr lang="es-ES" dirty="0"/>
        </a:p>
      </dgm:t>
    </dgm:pt>
    <dgm:pt modelId="{280B5A25-20AF-450A-850B-602DBEDFC36E}" type="sibTrans" cxnId="{67BEC2A0-F268-4323-8105-3043CB81603E}">
      <dgm:prSet/>
      <dgm:spPr/>
      <dgm:t>
        <a:bodyPr/>
        <a:lstStyle/>
        <a:p>
          <a:endParaRPr lang="es-ES"/>
        </a:p>
      </dgm:t>
    </dgm:pt>
    <dgm:pt modelId="{1DD52E73-7816-43C9-8478-D0DFA6BEE213}">
      <dgm:prSet phldrT="[Texto]"/>
      <dgm:spPr/>
      <dgm:t>
        <a:bodyPr/>
        <a:lstStyle/>
        <a:p>
          <a:r>
            <a:rPr lang="es-CO" noProof="0" dirty="0" smtClean="0"/>
            <a:t>Desde el punto de vista de la mejora de la estructura de los mercados de auditoría se realizó la siguiente pregunta.</a:t>
          </a:r>
          <a:endParaRPr lang="es-CO" noProof="0" dirty="0"/>
        </a:p>
      </dgm:t>
    </dgm:pt>
    <dgm:pt modelId="{EB103BA4-D488-4235-856E-108CF025FA20}" type="sibTrans" cxnId="{9D951234-DC9F-41C7-8C17-CFD0F73BB051}">
      <dgm:prSet/>
      <dgm:spPr/>
      <dgm:t>
        <a:bodyPr/>
        <a:lstStyle/>
        <a:p>
          <a:endParaRPr lang="es-ES"/>
        </a:p>
      </dgm:t>
    </dgm:pt>
    <dgm:pt modelId="{52497217-C0F2-4725-BE91-5F33DC7A208D}" type="parTrans" cxnId="{9D951234-DC9F-41C7-8C17-CFD0F73BB051}">
      <dgm:prSet/>
      <dgm:spPr/>
      <dgm:t>
        <a:bodyPr/>
        <a:lstStyle/>
        <a:p>
          <a:endParaRPr lang="es-ES"/>
        </a:p>
      </dgm:t>
    </dgm:pt>
    <dgm:pt modelId="{E51C05F1-EE93-47C9-934C-E395760CE344}" type="pres">
      <dgm:prSet presAssocID="{AA7C79FC-7A18-4AF4-A437-F375A66A4DB1}" presName="Name0" presStyleCnt="0">
        <dgm:presLayoutVars>
          <dgm:chMax val="7"/>
          <dgm:dir/>
          <dgm:animLvl val="lvl"/>
          <dgm:resizeHandles val="exact"/>
        </dgm:presLayoutVars>
      </dgm:prSet>
      <dgm:spPr/>
      <dgm:t>
        <a:bodyPr/>
        <a:lstStyle/>
        <a:p>
          <a:endParaRPr lang="es-ES"/>
        </a:p>
      </dgm:t>
    </dgm:pt>
    <dgm:pt modelId="{BA15DB21-FCA0-4CE7-B1FA-266BFCE85898}" type="pres">
      <dgm:prSet presAssocID="{1DD52E73-7816-43C9-8478-D0DFA6BEE213}" presName="circle1" presStyleLbl="node1" presStyleIdx="0" presStyleCnt="1"/>
      <dgm:spPr/>
      <dgm:t>
        <a:bodyPr/>
        <a:lstStyle/>
        <a:p>
          <a:endParaRPr lang="es-ES"/>
        </a:p>
      </dgm:t>
    </dgm:pt>
    <dgm:pt modelId="{525A83E8-3BD0-4B6A-BD38-4A4ADE6038BD}" type="pres">
      <dgm:prSet presAssocID="{1DD52E73-7816-43C9-8478-D0DFA6BEE213}" presName="space" presStyleCnt="0"/>
      <dgm:spPr/>
      <dgm:t>
        <a:bodyPr/>
        <a:lstStyle/>
        <a:p>
          <a:endParaRPr lang="es-ES"/>
        </a:p>
      </dgm:t>
    </dgm:pt>
    <dgm:pt modelId="{D4BC384D-79CE-48D4-8815-415893D6FD6F}" type="pres">
      <dgm:prSet presAssocID="{1DD52E73-7816-43C9-8478-D0DFA6BEE213}" presName="rect1" presStyleLbl="alignAcc1" presStyleIdx="0" presStyleCnt="1"/>
      <dgm:spPr/>
      <dgm:t>
        <a:bodyPr/>
        <a:lstStyle/>
        <a:p>
          <a:endParaRPr lang="es-ES"/>
        </a:p>
      </dgm:t>
    </dgm:pt>
    <dgm:pt modelId="{D050C928-CCE3-4BD2-A880-0A784A910384}" type="pres">
      <dgm:prSet presAssocID="{1DD52E73-7816-43C9-8478-D0DFA6BEE213}" presName="rect1ParTx" presStyleLbl="alignAcc1" presStyleIdx="0" presStyleCnt="1">
        <dgm:presLayoutVars>
          <dgm:chMax val="1"/>
          <dgm:bulletEnabled val="1"/>
        </dgm:presLayoutVars>
      </dgm:prSet>
      <dgm:spPr/>
      <dgm:t>
        <a:bodyPr/>
        <a:lstStyle/>
        <a:p>
          <a:endParaRPr lang="es-ES"/>
        </a:p>
      </dgm:t>
    </dgm:pt>
    <dgm:pt modelId="{46AA5328-6D52-44FB-A29D-507F8481C1D5}" type="pres">
      <dgm:prSet presAssocID="{1DD52E73-7816-43C9-8478-D0DFA6BEE213}" presName="rect1ChTx" presStyleLbl="alignAcc1" presStyleIdx="0" presStyleCnt="1">
        <dgm:presLayoutVars>
          <dgm:bulletEnabled val="1"/>
        </dgm:presLayoutVars>
      </dgm:prSet>
      <dgm:spPr/>
      <dgm:t>
        <a:bodyPr/>
        <a:lstStyle/>
        <a:p>
          <a:endParaRPr lang="es-ES"/>
        </a:p>
      </dgm:t>
    </dgm:pt>
  </dgm:ptLst>
  <dgm:cxnLst>
    <dgm:cxn modelId="{36236FF2-A897-4C63-8057-621376E67D50}" type="presOf" srcId="{AA7C79FC-7A18-4AF4-A437-F375A66A4DB1}" destId="{E51C05F1-EE93-47C9-934C-E395760CE344}" srcOrd="0" destOrd="0" presId="urn:microsoft.com/office/officeart/2005/8/layout/target3"/>
    <dgm:cxn modelId="{9D951234-DC9F-41C7-8C17-CFD0F73BB051}" srcId="{AA7C79FC-7A18-4AF4-A437-F375A66A4DB1}" destId="{1DD52E73-7816-43C9-8478-D0DFA6BEE213}" srcOrd="0" destOrd="0" parTransId="{52497217-C0F2-4725-BE91-5F33DC7A208D}" sibTransId="{EB103BA4-D488-4235-856E-108CF025FA20}"/>
    <dgm:cxn modelId="{4CDF4712-BB1C-4C93-BFA0-2A20D6F3AC7B}" type="presOf" srcId="{1DD52E73-7816-43C9-8478-D0DFA6BEE213}" destId="{D4BC384D-79CE-48D4-8815-415893D6FD6F}" srcOrd="0" destOrd="0" presId="urn:microsoft.com/office/officeart/2005/8/layout/target3"/>
    <dgm:cxn modelId="{67BEC2A0-F268-4323-8105-3043CB81603E}" srcId="{1DD52E73-7816-43C9-8478-D0DFA6BEE213}" destId="{4D8B8573-A9AB-4353-913F-BCD1E852DA9E}" srcOrd="0" destOrd="0" parTransId="{AFF6C2FC-C60A-428E-AA0C-D8B3CEB867B3}" sibTransId="{280B5A25-20AF-450A-850B-602DBEDFC36E}"/>
    <dgm:cxn modelId="{288DBDE7-9677-4587-9505-42831F5CEF19}" type="presOf" srcId="{1DD52E73-7816-43C9-8478-D0DFA6BEE213}" destId="{D050C928-CCE3-4BD2-A880-0A784A910384}" srcOrd="1" destOrd="0" presId="urn:microsoft.com/office/officeart/2005/8/layout/target3"/>
    <dgm:cxn modelId="{74770C52-30E3-46AD-82E3-DBA625F68508}" type="presOf" srcId="{4D8B8573-A9AB-4353-913F-BCD1E852DA9E}" destId="{46AA5328-6D52-44FB-A29D-507F8481C1D5}" srcOrd="0" destOrd="0" presId="urn:microsoft.com/office/officeart/2005/8/layout/target3"/>
    <dgm:cxn modelId="{AD0336EC-8146-4F4A-B17F-8E55AE5FBCBC}" type="presParOf" srcId="{E51C05F1-EE93-47C9-934C-E395760CE344}" destId="{BA15DB21-FCA0-4CE7-B1FA-266BFCE85898}" srcOrd="0" destOrd="0" presId="urn:microsoft.com/office/officeart/2005/8/layout/target3"/>
    <dgm:cxn modelId="{2726433F-4858-43D2-8203-A0AAEAB15637}" type="presParOf" srcId="{E51C05F1-EE93-47C9-934C-E395760CE344}" destId="{525A83E8-3BD0-4B6A-BD38-4A4ADE6038BD}" srcOrd="1" destOrd="0" presId="urn:microsoft.com/office/officeart/2005/8/layout/target3"/>
    <dgm:cxn modelId="{228D1F37-68AE-4AF6-B2AC-1AB0BC899BB7}" type="presParOf" srcId="{E51C05F1-EE93-47C9-934C-E395760CE344}" destId="{D4BC384D-79CE-48D4-8815-415893D6FD6F}" srcOrd="2" destOrd="0" presId="urn:microsoft.com/office/officeart/2005/8/layout/target3"/>
    <dgm:cxn modelId="{BCD9E82F-EEC1-41D8-8C6F-F09FC946219B}" type="presParOf" srcId="{E51C05F1-EE93-47C9-934C-E395760CE344}" destId="{D050C928-CCE3-4BD2-A880-0A784A910384}" srcOrd="3" destOrd="0" presId="urn:microsoft.com/office/officeart/2005/8/layout/target3"/>
    <dgm:cxn modelId="{B151A49E-FCE8-4E0D-BEE1-4018465FE0C7}" type="presParOf" srcId="{E51C05F1-EE93-47C9-934C-E395760CE344}" destId="{46AA5328-6D52-44FB-A29D-507F8481C1D5}" srcOrd="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AA7C79FC-7A18-4AF4-A437-F375A66A4DB1}" type="doc">
      <dgm:prSet loTypeId="urn:microsoft.com/office/officeart/2005/8/layout/radial4" loCatId="relationship" qsTypeId="urn:microsoft.com/office/officeart/2005/8/quickstyle/3d2" qsCatId="3D" csTypeId="urn:microsoft.com/office/officeart/2005/8/colors/accent1_2" csCatId="accent1" phldr="1"/>
      <dgm:spPr/>
      <dgm:t>
        <a:bodyPr/>
        <a:lstStyle/>
        <a:p>
          <a:endParaRPr lang="es-ES"/>
        </a:p>
      </dgm:t>
    </dgm:pt>
    <dgm:pt modelId="{4D8B8573-A9AB-4353-913F-BCD1E852DA9E}">
      <dgm:prSet phldrT="[Texto]"/>
      <dgm:spPr/>
      <dgm:t>
        <a:bodyPr/>
        <a:lstStyle/>
        <a:p>
          <a:r>
            <a:rPr lang="es-CO" dirty="0" smtClean="0"/>
            <a:t>Asociaciones Profesionales</a:t>
          </a:r>
          <a:endParaRPr lang="es-ES" dirty="0"/>
        </a:p>
      </dgm:t>
    </dgm:pt>
    <dgm:pt modelId="{AFF6C2FC-C60A-428E-AA0C-D8B3CEB867B3}" type="parTrans" cxnId="{67BEC2A0-F268-4323-8105-3043CB81603E}">
      <dgm:prSet/>
      <dgm:spPr/>
      <dgm:t>
        <a:bodyPr/>
        <a:lstStyle/>
        <a:p>
          <a:endParaRPr lang="es-ES" dirty="0"/>
        </a:p>
      </dgm:t>
    </dgm:pt>
    <dgm:pt modelId="{280B5A25-20AF-450A-850B-602DBEDFC36E}" type="sibTrans" cxnId="{67BEC2A0-F268-4323-8105-3043CB81603E}">
      <dgm:prSet/>
      <dgm:spPr/>
      <dgm:t>
        <a:bodyPr/>
        <a:lstStyle/>
        <a:p>
          <a:endParaRPr lang="es-ES"/>
        </a:p>
      </dgm:t>
    </dgm:pt>
    <dgm:pt modelId="{61DADCE8-6F4A-4C66-A275-A8710CC09061}">
      <dgm:prSet phldrT="[Texto]"/>
      <dgm:spPr/>
      <dgm:t>
        <a:bodyPr/>
        <a:lstStyle/>
        <a:p>
          <a:r>
            <a:rPr lang="es-CO" dirty="0" smtClean="0"/>
            <a:t>Preparadores, empresarios y organizaciones de empresas</a:t>
          </a:r>
          <a:endParaRPr lang="es-ES" dirty="0"/>
        </a:p>
      </dgm:t>
    </dgm:pt>
    <dgm:pt modelId="{8EF185D6-8F96-4DDC-B492-FE9D8C1FAED1}" type="sibTrans" cxnId="{54B99FCA-85CA-4652-802A-C5FBEE8B3E5C}">
      <dgm:prSet/>
      <dgm:spPr/>
      <dgm:t>
        <a:bodyPr/>
        <a:lstStyle/>
        <a:p>
          <a:endParaRPr lang="es-ES"/>
        </a:p>
      </dgm:t>
    </dgm:pt>
    <dgm:pt modelId="{AC5E31E6-BBA7-4DBB-B9A8-4A68E1593D8F}" type="parTrans" cxnId="{54B99FCA-85CA-4652-802A-C5FBEE8B3E5C}">
      <dgm:prSet/>
      <dgm:spPr/>
      <dgm:t>
        <a:bodyPr/>
        <a:lstStyle/>
        <a:p>
          <a:endParaRPr lang="es-ES" dirty="0"/>
        </a:p>
      </dgm:t>
    </dgm:pt>
    <dgm:pt modelId="{373C61E3-59BD-43FA-8E4D-B403D969BAE6}">
      <dgm:prSet phldrT="[Texto]"/>
      <dgm:spPr/>
      <dgm:t>
        <a:bodyPr/>
        <a:lstStyle/>
        <a:p>
          <a:r>
            <a:rPr lang="es-CO" dirty="0" smtClean="0"/>
            <a:t>Las cuatro grandes firmas de auditoría</a:t>
          </a:r>
          <a:endParaRPr lang="es-ES" dirty="0"/>
        </a:p>
      </dgm:t>
    </dgm:pt>
    <dgm:pt modelId="{45994F15-1B6E-40FC-AF7F-CAC7BB1942BD}" type="parTrans" cxnId="{455E045D-B27A-458B-BAC0-A500AA44783E}">
      <dgm:prSet/>
      <dgm:spPr/>
      <dgm:t>
        <a:bodyPr/>
        <a:lstStyle/>
        <a:p>
          <a:endParaRPr lang="es-ES" dirty="0"/>
        </a:p>
      </dgm:t>
    </dgm:pt>
    <dgm:pt modelId="{D68D97C2-A1C9-4E7A-A05B-C57BDF24610C}" type="sibTrans" cxnId="{455E045D-B27A-458B-BAC0-A500AA44783E}">
      <dgm:prSet/>
      <dgm:spPr/>
      <dgm:t>
        <a:bodyPr/>
        <a:lstStyle/>
        <a:p>
          <a:endParaRPr lang="es-ES"/>
        </a:p>
      </dgm:t>
    </dgm:pt>
    <dgm:pt modelId="{37FA1995-56CA-4CAD-9E55-4D5BB0DB4020}">
      <dgm:prSet phldrT="[Texto]"/>
      <dgm:spPr/>
      <dgm:t>
        <a:bodyPr/>
        <a:lstStyle/>
        <a:p>
          <a:r>
            <a:rPr lang="es-CO" dirty="0" smtClean="0"/>
            <a:t>Las firmas medianas y pequeñas de consultores</a:t>
          </a:r>
          <a:endParaRPr lang="es-ES" dirty="0"/>
        </a:p>
      </dgm:t>
    </dgm:pt>
    <dgm:pt modelId="{EE798469-B7A6-4CF8-B0EF-6EE2A866C510}" type="parTrans" cxnId="{E0AB7051-43E0-41C4-BA35-C209E9C312C5}">
      <dgm:prSet/>
      <dgm:spPr/>
      <dgm:t>
        <a:bodyPr/>
        <a:lstStyle/>
        <a:p>
          <a:endParaRPr lang="es-ES" dirty="0"/>
        </a:p>
      </dgm:t>
    </dgm:pt>
    <dgm:pt modelId="{FC2A33EA-EF6C-40F2-8131-968FB0C67A6F}" type="sibTrans" cxnId="{E0AB7051-43E0-41C4-BA35-C209E9C312C5}">
      <dgm:prSet/>
      <dgm:spPr/>
      <dgm:t>
        <a:bodyPr/>
        <a:lstStyle/>
        <a:p>
          <a:endParaRPr lang="es-ES"/>
        </a:p>
      </dgm:t>
    </dgm:pt>
    <dgm:pt modelId="{235D7B40-8F4B-4C5E-ADB7-D87F1C52E986}">
      <dgm:prSet phldrT="[Texto]"/>
      <dgm:spPr/>
      <dgm:t>
        <a:bodyPr/>
        <a:lstStyle/>
        <a:p>
          <a:r>
            <a:rPr lang="es-CO" dirty="0" smtClean="0"/>
            <a:t>Autoridades Publicas</a:t>
          </a:r>
          <a:endParaRPr lang="es-ES" dirty="0"/>
        </a:p>
      </dgm:t>
    </dgm:pt>
    <dgm:pt modelId="{392C7336-4699-4C8D-9C82-186C7FC6F1EB}" type="parTrans" cxnId="{A998E981-F5AC-4786-94DA-DF74AB477ED7}">
      <dgm:prSet/>
      <dgm:spPr/>
      <dgm:t>
        <a:bodyPr/>
        <a:lstStyle/>
        <a:p>
          <a:endParaRPr lang="es-ES" dirty="0"/>
        </a:p>
      </dgm:t>
    </dgm:pt>
    <dgm:pt modelId="{F07BED18-B469-4615-8B3D-C1EA955B070A}" type="sibTrans" cxnId="{A998E981-F5AC-4786-94DA-DF74AB477ED7}">
      <dgm:prSet/>
      <dgm:spPr/>
      <dgm:t>
        <a:bodyPr/>
        <a:lstStyle/>
        <a:p>
          <a:endParaRPr lang="es-ES"/>
        </a:p>
      </dgm:t>
    </dgm:pt>
    <dgm:pt modelId="{1DD52E73-7816-43C9-8478-D0DFA6BEE213}">
      <dgm:prSet phldrT="[Texto]"/>
      <dgm:spPr/>
      <dgm:t>
        <a:bodyPr/>
        <a:lstStyle/>
        <a:p>
          <a:r>
            <a:rPr lang="en-US" dirty="0" smtClean="0"/>
            <a:t>Quienes rechazan la propuesta de rotacion obligatoria de la Firma</a:t>
          </a:r>
          <a:endParaRPr lang="es-ES" dirty="0"/>
        </a:p>
      </dgm:t>
    </dgm:pt>
    <dgm:pt modelId="{EB103BA4-D488-4235-856E-108CF025FA20}" type="sibTrans" cxnId="{9D951234-DC9F-41C7-8C17-CFD0F73BB051}">
      <dgm:prSet/>
      <dgm:spPr/>
      <dgm:t>
        <a:bodyPr/>
        <a:lstStyle/>
        <a:p>
          <a:endParaRPr lang="es-ES"/>
        </a:p>
      </dgm:t>
    </dgm:pt>
    <dgm:pt modelId="{52497217-C0F2-4725-BE91-5F33DC7A208D}" type="parTrans" cxnId="{9D951234-DC9F-41C7-8C17-CFD0F73BB051}">
      <dgm:prSet/>
      <dgm:spPr/>
      <dgm:t>
        <a:bodyPr/>
        <a:lstStyle/>
        <a:p>
          <a:endParaRPr lang="es-ES"/>
        </a:p>
      </dgm:t>
    </dgm:pt>
    <dgm:pt modelId="{5A544B88-5AA6-4113-A4A0-AFF8B7C99BBD}" type="pres">
      <dgm:prSet presAssocID="{AA7C79FC-7A18-4AF4-A437-F375A66A4DB1}" presName="cycle" presStyleCnt="0">
        <dgm:presLayoutVars>
          <dgm:chMax val="1"/>
          <dgm:dir/>
          <dgm:animLvl val="ctr"/>
          <dgm:resizeHandles val="exact"/>
        </dgm:presLayoutVars>
      </dgm:prSet>
      <dgm:spPr/>
      <dgm:t>
        <a:bodyPr/>
        <a:lstStyle/>
        <a:p>
          <a:endParaRPr lang="es-ES"/>
        </a:p>
      </dgm:t>
    </dgm:pt>
    <dgm:pt modelId="{A96EA653-D46B-4150-AA6B-5BBFD59AF3B7}" type="pres">
      <dgm:prSet presAssocID="{1DD52E73-7816-43C9-8478-D0DFA6BEE213}" presName="centerShape" presStyleLbl="node0" presStyleIdx="0" presStyleCnt="1"/>
      <dgm:spPr/>
      <dgm:t>
        <a:bodyPr/>
        <a:lstStyle/>
        <a:p>
          <a:endParaRPr lang="es-ES"/>
        </a:p>
      </dgm:t>
    </dgm:pt>
    <dgm:pt modelId="{4FE426BB-A10B-4586-A42A-641FF05F2209}" type="pres">
      <dgm:prSet presAssocID="{AFF6C2FC-C60A-428E-AA0C-D8B3CEB867B3}" presName="parTrans" presStyleLbl="bgSibTrans2D1" presStyleIdx="0" presStyleCnt="5"/>
      <dgm:spPr/>
      <dgm:t>
        <a:bodyPr/>
        <a:lstStyle/>
        <a:p>
          <a:endParaRPr lang="es-ES"/>
        </a:p>
      </dgm:t>
    </dgm:pt>
    <dgm:pt modelId="{EB1E1DF6-9A3F-430B-A938-9324F6DB3C9F}" type="pres">
      <dgm:prSet presAssocID="{4D8B8573-A9AB-4353-913F-BCD1E852DA9E}" presName="node" presStyleLbl="node1" presStyleIdx="0" presStyleCnt="5">
        <dgm:presLayoutVars>
          <dgm:bulletEnabled val="1"/>
        </dgm:presLayoutVars>
      </dgm:prSet>
      <dgm:spPr/>
      <dgm:t>
        <a:bodyPr/>
        <a:lstStyle/>
        <a:p>
          <a:endParaRPr lang="es-ES"/>
        </a:p>
      </dgm:t>
    </dgm:pt>
    <dgm:pt modelId="{4FE78C31-8BA4-49C5-A98C-EEF68B898944}" type="pres">
      <dgm:prSet presAssocID="{45994F15-1B6E-40FC-AF7F-CAC7BB1942BD}" presName="parTrans" presStyleLbl="bgSibTrans2D1" presStyleIdx="1" presStyleCnt="5"/>
      <dgm:spPr/>
      <dgm:t>
        <a:bodyPr/>
        <a:lstStyle/>
        <a:p>
          <a:endParaRPr lang="es-ES"/>
        </a:p>
      </dgm:t>
    </dgm:pt>
    <dgm:pt modelId="{AF5B75C6-8C76-4C04-B5E4-8D16844E8CDF}" type="pres">
      <dgm:prSet presAssocID="{373C61E3-59BD-43FA-8E4D-B403D969BAE6}" presName="node" presStyleLbl="node1" presStyleIdx="1" presStyleCnt="5">
        <dgm:presLayoutVars>
          <dgm:bulletEnabled val="1"/>
        </dgm:presLayoutVars>
      </dgm:prSet>
      <dgm:spPr/>
      <dgm:t>
        <a:bodyPr/>
        <a:lstStyle/>
        <a:p>
          <a:endParaRPr lang="es-ES"/>
        </a:p>
      </dgm:t>
    </dgm:pt>
    <dgm:pt modelId="{A6FDC386-E1C1-43DB-ADEC-80638155CF3D}" type="pres">
      <dgm:prSet presAssocID="{EE798469-B7A6-4CF8-B0EF-6EE2A866C510}" presName="parTrans" presStyleLbl="bgSibTrans2D1" presStyleIdx="2" presStyleCnt="5"/>
      <dgm:spPr/>
      <dgm:t>
        <a:bodyPr/>
        <a:lstStyle/>
        <a:p>
          <a:endParaRPr lang="es-ES"/>
        </a:p>
      </dgm:t>
    </dgm:pt>
    <dgm:pt modelId="{F19835F4-FD97-4DE2-885B-C285D6E75B6F}" type="pres">
      <dgm:prSet presAssocID="{37FA1995-56CA-4CAD-9E55-4D5BB0DB4020}" presName="node" presStyleLbl="node1" presStyleIdx="2" presStyleCnt="5">
        <dgm:presLayoutVars>
          <dgm:bulletEnabled val="1"/>
        </dgm:presLayoutVars>
      </dgm:prSet>
      <dgm:spPr/>
      <dgm:t>
        <a:bodyPr/>
        <a:lstStyle/>
        <a:p>
          <a:endParaRPr lang="es-ES"/>
        </a:p>
      </dgm:t>
    </dgm:pt>
    <dgm:pt modelId="{CD7F4320-A35B-4800-AA4D-F07AB501C12F}" type="pres">
      <dgm:prSet presAssocID="{392C7336-4699-4C8D-9C82-186C7FC6F1EB}" presName="parTrans" presStyleLbl="bgSibTrans2D1" presStyleIdx="3" presStyleCnt="5"/>
      <dgm:spPr/>
      <dgm:t>
        <a:bodyPr/>
        <a:lstStyle/>
        <a:p>
          <a:endParaRPr lang="es-ES"/>
        </a:p>
      </dgm:t>
    </dgm:pt>
    <dgm:pt modelId="{5DBD7DD2-1F9A-4EE7-B681-886F6512E40E}" type="pres">
      <dgm:prSet presAssocID="{235D7B40-8F4B-4C5E-ADB7-D87F1C52E986}" presName="node" presStyleLbl="node1" presStyleIdx="3" presStyleCnt="5">
        <dgm:presLayoutVars>
          <dgm:bulletEnabled val="1"/>
        </dgm:presLayoutVars>
      </dgm:prSet>
      <dgm:spPr/>
      <dgm:t>
        <a:bodyPr/>
        <a:lstStyle/>
        <a:p>
          <a:endParaRPr lang="es-ES"/>
        </a:p>
      </dgm:t>
    </dgm:pt>
    <dgm:pt modelId="{3C7C25BF-2ABD-47E4-9C07-2C4BE72AF87A}" type="pres">
      <dgm:prSet presAssocID="{AC5E31E6-BBA7-4DBB-B9A8-4A68E1593D8F}" presName="parTrans" presStyleLbl="bgSibTrans2D1" presStyleIdx="4" presStyleCnt="5"/>
      <dgm:spPr/>
      <dgm:t>
        <a:bodyPr/>
        <a:lstStyle/>
        <a:p>
          <a:endParaRPr lang="es-ES"/>
        </a:p>
      </dgm:t>
    </dgm:pt>
    <dgm:pt modelId="{DEB5F99B-8BE9-42F4-A517-F886B84A57B1}" type="pres">
      <dgm:prSet presAssocID="{61DADCE8-6F4A-4C66-A275-A8710CC09061}" presName="node" presStyleLbl="node1" presStyleIdx="4" presStyleCnt="5">
        <dgm:presLayoutVars>
          <dgm:bulletEnabled val="1"/>
        </dgm:presLayoutVars>
      </dgm:prSet>
      <dgm:spPr/>
      <dgm:t>
        <a:bodyPr/>
        <a:lstStyle/>
        <a:p>
          <a:endParaRPr lang="es-ES"/>
        </a:p>
      </dgm:t>
    </dgm:pt>
  </dgm:ptLst>
  <dgm:cxnLst>
    <dgm:cxn modelId="{A8618F7D-D6DC-44C0-B2DE-BD8F393A494E}" type="presOf" srcId="{AC5E31E6-BBA7-4DBB-B9A8-4A68E1593D8F}" destId="{3C7C25BF-2ABD-47E4-9C07-2C4BE72AF87A}" srcOrd="0" destOrd="0" presId="urn:microsoft.com/office/officeart/2005/8/layout/radial4"/>
    <dgm:cxn modelId="{B9371E64-C706-49CA-82A1-4DB60FB79BE0}" type="presOf" srcId="{61DADCE8-6F4A-4C66-A275-A8710CC09061}" destId="{DEB5F99B-8BE9-42F4-A517-F886B84A57B1}" srcOrd="0" destOrd="0" presId="urn:microsoft.com/office/officeart/2005/8/layout/radial4"/>
    <dgm:cxn modelId="{89F7406B-A3CD-4A49-BE7A-C3731F392FE4}" type="presOf" srcId="{1DD52E73-7816-43C9-8478-D0DFA6BEE213}" destId="{A96EA653-D46B-4150-AA6B-5BBFD59AF3B7}" srcOrd="0" destOrd="0" presId="urn:microsoft.com/office/officeart/2005/8/layout/radial4"/>
    <dgm:cxn modelId="{9D951234-DC9F-41C7-8C17-CFD0F73BB051}" srcId="{AA7C79FC-7A18-4AF4-A437-F375A66A4DB1}" destId="{1DD52E73-7816-43C9-8478-D0DFA6BEE213}" srcOrd="0" destOrd="0" parTransId="{52497217-C0F2-4725-BE91-5F33DC7A208D}" sibTransId="{EB103BA4-D488-4235-856E-108CF025FA20}"/>
    <dgm:cxn modelId="{CFF6AD8A-4416-46F3-9EA8-6DB0B3893961}" type="presOf" srcId="{37FA1995-56CA-4CAD-9E55-4D5BB0DB4020}" destId="{F19835F4-FD97-4DE2-885B-C285D6E75B6F}" srcOrd="0" destOrd="0" presId="urn:microsoft.com/office/officeart/2005/8/layout/radial4"/>
    <dgm:cxn modelId="{65D4C8FB-8341-47BA-8904-931AE64289BB}" type="presOf" srcId="{392C7336-4699-4C8D-9C82-186C7FC6F1EB}" destId="{CD7F4320-A35B-4800-AA4D-F07AB501C12F}" srcOrd="0" destOrd="0" presId="urn:microsoft.com/office/officeart/2005/8/layout/radial4"/>
    <dgm:cxn modelId="{5D277D67-70E7-40F7-A94A-32AC03A01D10}" type="presOf" srcId="{45994F15-1B6E-40FC-AF7F-CAC7BB1942BD}" destId="{4FE78C31-8BA4-49C5-A98C-EEF68B898944}" srcOrd="0" destOrd="0" presId="urn:microsoft.com/office/officeart/2005/8/layout/radial4"/>
    <dgm:cxn modelId="{455E045D-B27A-458B-BAC0-A500AA44783E}" srcId="{1DD52E73-7816-43C9-8478-D0DFA6BEE213}" destId="{373C61E3-59BD-43FA-8E4D-B403D969BAE6}" srcOrd="1" destOrd="0" parTransId="{45994F15-1B6E-40FC-AF7F-CAC7BB1942BD}" sibTransId="{D68D97C2-A1C9-4E7A-A05B-C57BDF24610C}"/>
    <dgm:cxn modelId="{31909B36-4AD7-4F91-ADB3-025CA83C8958}" type="presOf" srcId="{235D7B40-8F4B-4C5E-ADB7-D87F1C52E986}" destId="{5DBD7DD2-1F9A-4EE7-B681-886F6512E40E}" srcOrd="0" destOrd="0" presId="urn:microsoft.com/office/officeart/2005/8/layout/radial4"/>
    <dgm:cxn modelId="{F89FF43B-E6B2-492C-A40B-391CD907D6CC}" type="presOf" srcId="{EE798469-B7A6-4CF8-B0EF-6EE2A866C510}" destId="{A6FDC386-E1C1-43DB-ADEC-80638155CF3D}" srcOrd="0" destOrd="0" presId="urn:microsoft.com/office/officeart/2005/8/layout/radial4"/>
    <dgm:cxn modelId="{56700995-A28B-4A9E-BCA8-4DB56ED25BCA}" type="presOf" srcId="{AFF6C2FC-C60A-428E-AA0C-D8B3CEB867B3}" destId="{4FE426BB-A10B-4586-A42A-641FF05F2209}" srcOrd="0" destOrd="0" presId="urn:microsoft.com/office/officeart/2005/8/layout/radial4"/>
    <dgm:cxn modelId="{A998E981-F5AC-4786-94DA-DF74AB477ED7}" srcId="{1DD52E73-7816-43C9-8478-D0DFA6BEE213}" destId="{235D7B40-8F4B-4C5E-ADB7-D87F1C52E986}" srcOrd="3" destOrd="0" parTransId="{392C7336-4699-4C8D-9C82-186C7FC6F1EB}" sibTransId="{F07BED18-B469-4615-8B3D-C1EA955B070A}"/>
    <dgm:cxn modelId="{54B99FCA-85CA-4652-802A-C5FBEE8B3E5C}" srcId="{1DD52E73-7816-43C9-8478-D0DFA6BEE213}" destId="{61DADCE8-6F4A-4C66-A275-A8710CC09061}" srcOrd="4" destOrd="0" parTransId="{AC5E31E6-BBA7-4DBB-B9A8-4A68E1593D8F}" sibTransId="{8EF185D6-8F96-4DDC-B492-FE9D8C1FAED1}"/>
    <dgm:cxn modelId="{2BAEF269-20FA-4631-96C0-C3E77003D646}" type="presOf" srcId="{AA7C79FC-7A18-4AF4-A437-F375A66A4DB1}" destId="{5A544B88-5AA6-4113-A4A0-AFF8B7C99BBD}" srcOrd="0" destOrd="0" presId="urn:microsoft.com/office/officeart/2005/8/layout/radial4"/>
    <dgm:cxn modelId="{E0AB7051-43E0-41C4-BA35-C209E9C312C5}" srcId="{1DD52E73-7816-43C9-8478-D0DFA6BEE213}" destId="{37FA1995-56CA-4CAD-9E55-4D5BB0DB4020}" srcOrd="2" destOrd="0" parTransId="{EE798469-B7A6-4CF8-B0EF-6EE2A866C510}" sibTransId="{FC2A33EA-EF6C-40F2-8131-968FB0C67A6F}"/>
    <dgm:cxn modelId="{67BEC2A0-F268-4323-8105-3043CB81603E}" srcId="{1DD52E73-7816-43C9-8478-D0DFA6BEE213}" destId="{4D8B8573-A9AB-4353-913F-BCD1E852DA9E}" srcOrd="0" destOrd="0" parTransId="{AFF6C2FC-C60A-428E-AA0C-D8B3CEB867B3}" sibTransId="{280B5A25-20AF-450A-850B-602DBEDFC36E}"/>
    <dgm:cxn modelId="{C7D1EB7F-ADC0-43BF-BAD2-9BC0D447B0DC}" type="presOf" srcId="{4D8B8573-A9AB-4353-913F-BCD1E852DA9E}" destId="{EB1E1DF6-9A3F-430B-A938-9324F6DB3C9F}" srcOrd="0" destOrd="0" presId="urn:microsoft.com/office/officeart/2005/8/layout/radial4"/>
    <dgm:cxn modelId="{175FDBC4-B425-41FE-AED4-73A0A60BDC45}" type="presOf" srcId="{373C61E3-59BD-43FA-8E4D-B403D969BAE6}" destId="{AF5B75C6-8C76-4C04-B5E4-8D16844E8CDF}" srcOrd="0" destOrd="0" presId="urn:microsoft.com/office/officeart/2005/8/layout/radial4"/>
    <dgm:cxn modelId="{1AD3F74D-7180-493E-9128-3D51F379C554}" type="presParOf" srcId="{5A544B88-5AA6-4113-A4A0-AFF8B7C99BBD}" destId="{A96EA653-D46B-4150-AA6B-5BBFD59AF3B7}" srcOrd="0" destOrd="0" presId="urn:microsoft.com/office/officeart/2005/8/layout/radial4"/>
    <dgm:cxn modelId="{9FB14330-36E0-4868-8139-DBAE91AF0D4F}" type="presParOf" srcId="{5A544B88-5AA6-4113-A4A0-AFF8B7C99BBD}" destId="{4FE426BB-A10B-4586-A42A-641FF05F2209}" srcOrd="1" destOrd="0" presId="urn:microsoft.com/office/officeart/2005/8/layout/radial4"/>
    <dgm:cxn modelId="{C9EBA155-C8F5-42E5-A383-9E2D95040AA5}" type="presParOf" srcId="{5A544B88-5AA6-4113-A4A0-AFF8B7C99BBD}" destId="{EB1E1DF6-9A3F-430B-A938-9324F6DB3C9F}" srcOrd="2" destOrd="0" presId="urn:microsoft.com/office/officeart/2005/8/layout/radial4"/>
    <dgm:cxn modelId="{2E921CE3-C142-4139-8D61-7F1CFC09A2A9}" type="presParOf" srcId="{5A544B88-5AA6-4113-A4A0-AFF8B7C99BBD}" destId="{4FE78C31-8BA4-49C5-A98C-EEF68B898944}" srcOrd="3" destOrd="0" presId="urn:microsoft.com/office/officeart/2005/8/layout/radial4"/>
    <dgm:cxn modelId="{9AE1933E-6EB6-43F1-8AC5-F0840D341296}" type="presParOf" srcId="{5A544B88-5AA6-4113-A4A0-AFF8B7C99BBD}" destId="{AF5B75C6-8C76-4C04-B5E4-8D16844E8CDF}" srcOrd="4" destOrd="0" presId="urn:microsoft.com/office/officeart/2005/8/layout/radial4"/>
    <dgm:cxn modelId="{8F49CF8B-8988-4E95-9A98-909D847FDB98}" type="presParOf" srcId="{5A544B88-5AA6-4113-A4A0-AFF8B7C99BBD}" destId="{A6FDC386-E1C1-43DB-ADEC-80638155CF3D}" srcOrd="5" destOrd="0" presId="urn:microsoft.com/office/officeart/2005/8/layout/radial4"/>
    <dgm:cxn modelId="{C5140049-FDF8-4AA2-9EE7-4FEC0435BF55}" type="presParOf" srcId="{5A544B88-5AA6-4113-A4A0-AFF8B7C99BBD}" destId="{F19835F4-FD97-4DE2-885B-C285D6E75B6F}" srcOrd="6" destOrd="0" presId="urn:microsoft.com/office/officeart/2005/8/layout/radial4"/>
    <dgm:cxn modelId="{7B068A74-9FDE-4F13-B296-07A7D893661C}" type="presParOf" srcId="{5A544B88-5AA6-4113-A4A0-AFF8B7C99BBD}" destId="{CD7F4320-A35B-4800-AA4D-F07AB501C12F}" srcOrd="7" destOrd="0" presId="urn:microsoft.com/office/officeart/2005/8/layout/radial4"/>
    <dgm:cxn modelId="{12BCCCD4-A736-4467-85F8-2399CD32E0D5}" type="presParOf" srcId="{5A544B88-5AA6-4113-A4A0-AFF8B7C99BBD}" destId="{5DBD7DD2-1F9A-4EE7-B681-886F6512E40E}" srcOrd="8" destOrd="0" presId="urn:microsoft.com/office/officeart/2005/8/layout/radial4"/>
    <dgm:cxn modelId="{7C4A0D54-B071-4443-96A8-ABDBB82EC928}" type="presParOf" srcId="{5A544B88-5AA6-4113-A4A0-AFF8B7C99BBD}" destId="{3C7C25BF-2ABD-47E4-9C07-2C4BE72AF87A}" srcOrd="9" destOrd="0" presId="urn:microsoft.com/office/officeart/2005/8/layout/radial4"/>
    <dgm:cxn modelId="{41C8C7EC-6E2E-47DA-9B14-64F87E50C9C0}" type="presParOf" srcId="{5A544B88-5AA6-4113-A4A0-AFF8B7C99BBD}" destId="{DEB5F99B-8BE9-42F4-A517-F886B84A57B1}" srcOrd="10"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144EF35-12D8-4B4B-8A3A-CBC949B6DDA1}"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US"/>
        </a:p>
      </dgm:t>
    </dgm:pt>
    <dgm:pt modelId="{EC4A157D-87F2-47A9-956F-6B892E9108E9}">
      <dgm:prSet phldrT="[Texto]"/>
      <dgm:spPr/>
      <dgm:t>
        <a:bodyPr/>
        <a:lstStyle/>
        <a:p>
          <a:r>
            <a:rPr lang="es-CO" noProof="0" dirty="0" smtClean="0"/>
            <a:t>Están de acuerdo con el acceso a documentos de grupos de auditores</a:t>
          </a:r>
          <a:endParaRPr lang="es-CO" noProof="0" dirty="0"/>
        </a:p>
      </dgm:t>
    </dgm:pt>
    <dgm:pt modelId="{5C2B7C3B-4CE5-4A77-909F-8855D6BB2F7F}" type="parTrans" cxnId="{A7EEA396-A236-4270-920D-47BCB6B4039D}">
      <dgm:prSet/>
      <dgm:spPr/>
      <dgm:t>
        <a:bodyPr/>
        <a:lstStyle/>
        <a:p>
          <a:endParaRPr lang="en-US"/>
        </a:p>
      </dgm:t>
    </dgm:pt>
    <dgm:pt modelId="{9D2198A3-9185-4B8F-AAEC-82BE3C3D58F2}" type="sibTrans" cxnId="{A7EEA396-A236-4270-920D-47BCB6B4039D}">
      <dgm:prSet/>
      <dgm:spPr/>
      <dgm:t>
        <a:bodyPr/>
        <a:lstStyle/>
        <a:p>
          <a:endParaRPr lang="en-US"/>
        </a:p>
      </dgm:t>
    </dgm:pt>
    <dgm:pt modelId="{1E104836-8891-43A0-8072-0CEF093AA623}">
      <dgm:prSet phldrT="[Texto]"/>
      <dgm:spPr/>
      <dgm:t>
        <a:bodyPr/>
        <a:lstStyle/>
        <a:p>
          <a:r>
            <a:rPr lang="es-CO" noProof="0" dirty="0" smtClean="0"/>
            <a:t>Grandes Firmas</a:t>
          </a:r>
          <a:endParaRPr lang="es-CO" noProof="0" dirty="0"/>
        </a:p>
      </dgm:t>
    </dgm:pt>
    <dgm:pt modelId="{3D04A173-B88C-4042-BF4F-B20809D3F514}" type="parTrans" cxnId="{AE866DAB-6439-4E80-B30A-12441CE9A5CF}">
      <dgm:prSet/>
      <dgm:spPr/>
      <dgm:t>
        <a:bodyPr/>
        <a:lstStyle/>
        <a:p>
          <a:endParaRPr lang="en-US"/>
        </a:p>
      </dgm:t>
    </dgm:pt>
    <dgm:pt modelId="{3DF5F53C-DF54-4290-9830-153728FFF045}" type="sibTrans" cxnId="{AE866DAB-6439-4E80-B30A-12441CE9A5CF}">
      <dgm:prSet/>
      <dgm:spPr/>
      <dgm:t>
        <a:bodyPr/>
        <a:lstStyle/>
        <a:p>
          <a:endParaRPr lang="en-US"/>
        </a:p>
      </dgm:t>
    </dgm:pt>
    <dgm:pt modelId="{2B7E73E1-161B-48C5-970C-0D7C73D35DBC}">
      <dgm:prSet phldrT="[Texto]"/>
      <dgm:spPr/>
      <dgm:t>
        <a:bodyPr/>
        <a:lstStyle/>
        <a:p>
          <a:r>
            <a:rPr lang="es-CO" noProof="0" dirty="0" smtClean="0"/>
            <a:t>Inversionistas</a:t>
          </a:r>
          <a:endParaRPr lang="es-CO" noProof="0" dirty="0"/>
        </a:p>
      </dgm:t>
    </dgm:pt>
    <dgm:pt modelId="{737CAAB5-3EF4-48D5-B668-1B66F12B583A}" type="parTrans" cxnId="{2D342B04-8E7A-4FD0-A8EA-49D6A3F0DC06}">
      <dgm:prSet/>
      <dgm:spPr/>
      <dgm:t>
        <a:bodyPr/>
        <a:lstStyle/>
        <a:p>
          <a:endParaRPr lang="en-US"/>
        </a:p>
      </dgm:t>
    </dgm:pt>
    <dgm:pt modelId="{04F0077F-E276-4A20-BF7B-37B4DC667997}" type="sibTrans" cxnId="{2D342B04-8E7A-4FD0-A8EA-49D6A3F0DC06}">
      <dgm:prSet/>
      <dgm:spPr/>
      <dgm:t>
        <a:bodyPr/>
        <a:lstStyle/>
        <a:p>
          <a:endParaRPr lang="en-US"/>
        </a:p>
      </dgm:t>
    </dgm:pt>
    <dgm:pt modelId="{98986A08-AAFA-42AF-A760-81200E1BDB21}">
      <dgm:prSet phldrT="[Texto]"/>
      <dgm:spPr/>
      <dgm:t>
        <a:bodyPr/>
        <a:lstStyle/>
        <a:p>
          <a:r>
            <a:rPr lang="en-US" dirty="0" smtClean="0"/>
            <a:t>La Academia</a:t>
          </a:r>
          <a:endParaRPr lang="en-US" dirty="0"/>
        </a:p>
      </dgm:t>
    </dgm:pt>
    <dgm:pt modelId="{D42DF1AE-C0EA-4DBF-B205-651B89680354}" type="parTrans" cxnId="{6E05EC9D-2B76-47A6-84B8-D8CBFE665320}">
      <dgm:prSet/>
      <dgm:spPr/>
      <dgm:t>
        <a:bodyPr/>
        <a:lstStyle/>
        <a:p>
          <a:endParaRPr lang="en-US"/>
        </a:p>
      </dgm:t>
    </dgm:pt>
    <dgm:pt modelId="{FFB5BD81-B970-4416-BADA-69870EA4FA57}" type="sibTrans" cxnId="{6E05EC9D-2B76-47A6-84B8-D8CBFE665320}">
      <dgm:prSet/>
      <dgm:spPr/>
      <dgm:t>
        <a:bodyPr/>
        <a:lstStyle/>
        <a:p>
          <a:endParaRPr lang="en-US"/>
        </a:p>
      </dgm:t>
    </dgm:pt>
    <dgm:pt modelId="{733A6ED4-F4A3-4173-9D52-41FD704CEF07}" type="pres">
      <dgm:prSet presAssocID="{B144EF35-12D8-4B4B-8A3A-CBC949B6DDA1}" presName="cycle" presStyleCnt="0">
        <dgm:presLayoutVars>
          <dgm:chMax val="1"/>
          <dgm:dir/>
          <dgm:animLvl val="ctr"/>
          <dgm:resizeHandles val="exact"/>
        </dgm:presLayoutVars>
      </dgm:prSet>
      <dgm:spPr/>
      <dgm:t>
        <a:bodyPr/>
        <a:lstStyle/>
        <a:p>
          <a:endParaRPr lang="es-CO"/>
        </a:p>
      </dgm:t>
    </dgm:pt>
    <dgm:pt modelId="{256C2C8D-7D84-4243-AB91-F307D7FEA4C2}" type="pres">
      <dgm:prSet presAssocID="{EC4A157D-87F2-47A9-956F-6B892E9108E9}" presName="centerShape" presStyleLbl="node0" presStyleIdx="0" presStyleCnt="1" custScaleX="128861"/>
      <dgm:spPr/>
      <dgm:t>
        <a:bodyPr/>
        <a:lstStyle/>
        <a:p>
          <a:endParaRPr lang="en-US"/>
        </a:p>
      </dgm:t>
    </dgm:pt>
    <dgm:pt modelId="{A02D7553-2B47-442C-9CC6-B9186E603750}" type="pres">
      <dgm:prSet presAssocID="{3D04A173-B88C-4042-BF4F-B20809D3F514}" presName="parTrans" presStyleLbl="bgSibTrans2D1" presStyleIdx="0" presStyleCnt="3"/>
      <dgm:spPr/>
      <dgm:t>
        <a:bodyPr/>
        <a:lstStyle/>
        <a:p>
          <a:endParaRPr lang="es-CO"/>
        </a:p>
      </dgm:t>
    </dgm:pt>
    <dgm:pt modelId="{40AF5071-80FB-47E7-AEBA-766CA2F9E24C}" type="pres">
      <dgm:prSet presAssocID="{1E104836-8891-43A0-8072-0CEF093AA623}" presName="node" presStyleLbl="node1" presStyleIdx="0" presStyleCnt="3" custScaleX="95047" custScaleY="124148">
        <dgm:presLayoutVars>
          <dgm:bulletEnabled val="1"/>
        </dgm:presLayoutVars>
      </dgm:prSet>
      <dgm:spPr/>
      <dgm:t>
        <a:bodyPr/>
        <a:lstStyle/>
        <a:p>
          <a:endParaRPr lang="es-CO"/>
        </a:p>
      </dgm:t>
    </dgm:pt>
    <dgm:pt modelId="{5CE975F6-8AFB-4392-B363-C06254131EFD}" type="pres">
      <dgm:prSet presAssocID="{737CAAB5-3EF4-48D5-B668-1B66F12B583A}" presName="parTrans" presStyleLbl="bgSibTrans2D1" presStyleIdx="1" presStyleCnt="3"/>
      <dgm:spPr/>
      <dgm:t>
        <a:bodyPr/>
        <a:lstStyle/>
        <a:p>
          <a:endParaRPr lang="es-CO"/>
        </a:p>
      </dgm:t>
    </dgm:pt>
    <dgm:pt modelId="{EDE23E45-799C-4A38-AC8C-16118BA0575A}" type="pres">
      <dgm:prSet presAssocID="{2B7E73E1-161B-48C5-970C-0D7C73D35DBC}" presName="node" presStyleLbl="node1" presStyleIdx="1" presStyleCnt="3" custScaleY="78451">
        <dgm:presLayoutVars>
          <dgm:bulletEnabled val="1"/>
        </dgm:presLayoutVars>
      </dgm:prSet>
      <dgm:spPr/>
      <dgm:t>
        <a:bodyPr/>
        <a:lstStyle/>
        <a:p>
          <a:endParaRPr lang="es-CO"/>
        </a:p>
      </dgm:t>
    </dgm:pt>
    <dgm:pt modelId="{C9E307AA-B786-4AA7-9C59-D184B521E0DF}" type="pres">
      <dgm:prSet presAssocID="{D42DF1AE-C0EA-4DBF-B205-651B89680354}" presName="parTrans" presStyleLbl="bgSibTrans2D1" presStyleIdx="2" presStyleCnt="3"/>
      <dgm:spPr/>
      <dgm:t>
        <a:bodyPr/>
        <a:lstStyle/>
        <a:p>
          <a:endParaRPr lang="es-CO"/>
        </a:p>
      </dgm:t>
    </dgm:pt>
    <dgm:pt modelId="{A71EF9D2-C13A-4CBF-9C60-BACA7FF770FB}" type="pres">
      <dgm:prSet presAssocID="{98986A08-AAFA-42AF-A760-81200E1BDB21}" presName="node" presStyleLbl="node1" presStyleIdx="2" presStyleCnt="3" custScaleX="93985">
        <dgm:presLayoutVars>
          <dgm:bulletEnabled val="1"/>
        </dgm:presLayoutVars>
      </dgm:prSet>
      <dgm:spPr/>
      <dgm:t>
        <a:bodyPr/>
        <a:lstStyle/>
        <a:p>
          <a:endParaRPr lang="es-CO"/>
        </a:p>
      </dgm:t>
    </dgm:pt>
  </dgm:ptLst>
  <dgm:cxnLst>
    <dgm:cxn modelId="{611D9731-8589-4725-BC6B-E0747AB50A88}" type="presOf" srcId="{B144EF35-12D8-4B4B-8A3A-CBC949B6DDA1}" destId="{733A6ED4-F4A3-4173-9D52-41FD704CEF07}" srcOrd="0" destOrd="0" presId="urn:microsoft.com/office/officeart/2005/8/layout/radial4"/>
    <dgm:cxn modelId="{59FC029B-DB41-4AEE-97EE-C49A03885059}" type="presOf" srcId="{737CAAB5-3EF4-48D5-B668-1B66F12B583A}" destId="{5CE975F6-8AFB-4392-B363-C06254131EFD}" srcOrd="0" destOrd="0" presId="urn:microsoft.com/office/officeart/2005/8/layout/radial4"/>
    <dgm:cxn modelId="{CB5D761A-CF23-40F6-B4A3-05AB4069E182}" type="presOf" srcId="{EC4A157D-87F2-47A9-956F-6B892E9108E9}" destId="{256C2C8D-7D84-4243-AB91-F307D7FEA4C2}" srcOrd="0" destOrd="0" presId="urn:microsoft.com/office/officeart/2005/8/layout/radial4"/>
    <dgm:cxn modelId="{AE866DAB-6439-4E80-B30A-12441CE9A5CF}" srcId="{EC4A157D-87F2-47A9-956F-6B892E9108E9}" destId="{1E104836-8891-43A0-8072-0CEF093AA623}" srcOrd="0" destOrd="0" parTransId="{3D04A173-B88C-4042-BF4F-B20809D3F514}" sibTransId="{3DF5F53C-DF54-4290-9830-153728FFF045}"/>
    <dgm:cxn modelId="{C832B3B3-E6CA-4AB9-9FED-3FDEB97AE99D}" type="presOf" srcId="{3D04A173-B88C-4042-BF4F-B20809D3F514}" destId="{A02D7553-2B47-442C-9CC6-B9186E603750}" srcOrd="0" destOrd="0" presId="urn:microsoft.com/office/officeart/2005/8/layout/radial4"/>
    <dgm:cxn modelId="{6E05EC9D-2B76-47A6-84B8-D8CBFE665320}" srcId="{EC4A157D-87F2-47A9-956F-6B892E9108E9}" destId="{98986A08-AAFA-42AF-A760-81200E1BDB21}" srcOrd="2" destOrd="0" parTransId="{D42DF1AE-C0EA-4DBF-B205-651B89680354}" sibTransId="{FFB5BD81-B970-4416-BADA-69870EA4FA57}"/>
    <dgm:cxn modelId="{7B3BD032-F103-476B-8180-B84AE31404DF}" type="presOf" srcId="{1E104836-8891-43A0-8072-0CEF093AA623}" destId="{40AF5071-80FB-47E7-AEBA-766CA2F9E24C}" srcOrd="0" destOrd="0" presId="urn:microsoft.com/office/officeart/2005/8/layout/radial4"/>
    <dgm:cxn modelId="{42C83EFC-8E6A-4B5D-9F30-521385A16255}" type="presOf" srcId="{D42DF1AE-C0EA-4DBF-B205-651B89680354}" destId="{C9E307AA-B786-4AA7-9C59-D184B521E0DF}" srcOrd="0" destOrd="0" presId="urn:microsoft.com/office/officeart/2005/8/layout/radial4"/>
    <dgm:cxn modelId="{90B2A32C-6A14-499F-8057-5A0953FBF837}" type="presOf" srcId="{2B7E73E1-161B-48C5-970C-0D7C73D35DBC}" destId="{EDE23E45-799C-4A38-AC8C-16118BA0575A}" srcOrd="0" destOrd="0" presId="urn:microsoft.com/office/officeart/2005/8/layout/radial4"/>
    <dgm:cxn modelId="{0E2A51F1-6278-47F1-A4DC-8D67FBC51C63}" type="presOf" srcId="{98986A08-AAFA-42AF-A760-81200E1BDB21}" destId="{A71EF9D2-C13A-4CBF-9C60-BACA7FF770FB}" srcOrd="0" destOrd="0" presId="urn:microsoft.com/office/officeart/2005/8/layout/radial4"/>
    <dgm:cxn modelId="{A7EEA396-A236-4270-920D-47BCB6B4039D}" srcId="{B144EF35-12D8-4B4B-8A3A-CBC949B6DDA1}" destId="{EC4A157D-87F2-47A9-956F-6B892E9108E9}" srcOrd="0" destOrd="0" parTransId="{5C2B7C3B-4CE5-4A77-909F-8855D6BB2F7F}" sibTransId="{9D2198A3-9185-4B8F-AAEC-82BE3C3D58F2}"/>
    <dgm:cxn modelId="{2D342B04-8E7A-4FD0-A8EA-49D6A3F0DC06}" srcId="{EC4A157D-87F2-47A9-956F-6B892E9108E9}" destId="{2B7E73E1-161B-48C5-970C-0D7C73D35DBC}" srcOrd="1" destOrd="0" parTransId="{737CAAB5-3EF4-48D5-B668-1B66F12B583A}" sibTransId="{04F0077F-E276-4A20-BF7B-37B4DC667997}"/>
    <dgm:cxn modelId="{B88A3B39-E8B3-4938-BAF1-1FB4E8A1D9D3}" type="presParOf" srcId="{733A6ED4-F4A3-4173-9D52-41FD704CEF07}" destId="{256C2C8D-7D84-4243-AB91-F307D7FEA4C2}" srcOrd="0" destOrd="0" presId="urn:microsoft.com/office/officeart/2005/8/layout/radial4"/>
    <dgm:cxn modelId="{7D354448-3B0D-442E-8857-7594E5D1FDB7}" type="presParOf" srcId="{733A6ED4-F4A3-4173-9D52-41FD704CEF07}" destId="{A02D7553-2B47-442C-9CC6-B9186E603750}" srcOrd="1" destOrd="0" presId="urn:microsoft.com/office/officeart/2005/8/layout/radial4"/>
    <dgm:cxn modelId="{9AB215A9-9AC0-4BAA-97B5-BB6686C48068}" type="presParOf" srcId="{733A6ED4-F4A3-4173-9D52-41FD704CEF07}" destId="{40AF5071-80FB-47E7-AEBA-766CA2F9E24C}" srcOrd="2" destOrd="0" presId="urn:microsoft.com/office/officeart/2005/8/layout/radial4"/>
    <dgm:cxn modelId="{235714F1-5B14-483A-B580-84B7F18A341E}" type="presParOf" srcId="{733A6ED4-F4A3-4173-9D52-41FD704CEF07}" destId="{5CE975F6-8AFB-4392-B363-C06254131EFD}" srcOrd="3" destOrd="0" presId="urn:microsoft.com/office/officeart/2005/8/layout/radial4"/>
    <dgm:cxn modelId="{2B0B5087-B8BA-474A-813C-74A3C5F41346}" type="presParOf" srcId="{733A6ED4-F4A3-4173-9D52-41FD704CEF07}" destId="{EDE23E45-799C-4A38-AC8C-16118BA0575A}" srcOrd="4" destOrd="0" presId="urn:microsoft.com/office/officeart/2005/8/layout/radial4"/>
    <dgm:cxn modelId="{C2F74F36-EFAC-4F96-90BA-C071BECED3C4}" type="presParOf" srcId="{733A6ED4-F4A3-4173-9D52-41FD704CEF07}" destId="{C9E307AA-B786-4AA7-9C59-D184B521E0DF}" srcOrd="5" destOrd="0" presId="urn:microsoft.com/office/officeart/2005/8/layout/radial4"/>
    <dgm:cxn modelId="{9258E28A-AAB1-448C-A5CB-9B311849DAC9}" type="presParOf" srcId="{733A6ED4-F4A3-4173-9D52-41FD704CEF07}" destId="{A71EF9D2-C13A-4CBF-9C60-BACA7FF770FB}"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AA7C79FC-7A18-4AF4-A437-F375A66A4DB1}"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s-ES"/>
        </a:p>
      </dgm:t>
    </dgm:pt>
    <dgm:pt modelId="{4D8B8573-A9AB-4353-913F-BCD1E852DA9E}">
      <dgm:prSet phldrT="[Texto]"/>
      <dgm:spPr/>
      <dgm:t>
        <a:bodyPr/>
        <a:lstStyle/>
        <a:p>
          <a:r>
            <a:rPr lang="es-CO" dirty="0" smtClean="0"/>
            <a:t>2) ¿Estaría usted de acuerdo con la licitación obligatoria para la contratación de la firma de auditoría?</a:t>
          </a:r>
          <a:endParaRPr lang="es-ES" dirty="0"/>
        </a:p>
      </dgm:t>
    </dgm:pt>
    <dgm:pt modelId="{AFF6C2FC-C60A-428E-AA0C-D8B3CEB867B3}" type="parTrans" cxnId="{67BEC2A0-F268-4323-8105-3043CB81603E}">
      <dgm:prSet/>
      <dgm:spPr/>
      <dgm:t>
        <a:bodyPr/>
        <a:lstStyle/>
        <a:p>
          <a:endParaRPr lang="es-ES" dirty="0"/>
        </a:p>
      </dgm:t>
    </dgm:pt>
    <dgm:pt modelId="{280B5A25-20AF-450A-850B-602DBEDFC36E}" type="sibTrans" cxnId="{67BEC2A0-F268-4323-8105-3043CB81603E}">
      <dgm:prSet/>
      <dgm:spPr/>
      <dgm:t>
        <a:bodyPr/>
        <a:lstStyle/>
        <a:p>
          <a:endParaRPr lang="es-ES"/>
        </a:p>
      </dgm:t>
    </dgm:pt>
    <dgm:pt modelId="{1DD52E73-7816-43C9-8478-D0DFA6BEE213}">
      <dgm:prSet phldrT="[Texto]"/>
      <dgm:spPr/>
      <dgm:t>
        <a:bodyPr/>
        <a:lstStyle/>
        <a:p>
          <a:r>
            <a:rPr lang="es-CO" noProof="0" dirty="0" smtClean="0"/>
            <a:t>Desde el punto de vista de la mejora de la estructura de los mercados de auditoría</a:t>
          </a:r>
          <a:r>
            <a:rPr lang="en-US" dirty="0" smtClean="0"/>
            <a:t>.</a:t>
          </a:r>
          <a:endParaRPr lang="es-ES" dirty="0"/>
        </a:p>
      </dgm:t>
    </dgm:pt>
    <dgm:pt modelId="{EB103BA4-D488-4235-856E-108CF025FA20}" type="sibTrans" cxnId="{9D951234-DC9F-41C7-8C17-CFD0F73BB051}">
      <dgm:prSet/>
      <dgm:spPr/>
      <dgm:t>
        <a:bodyPr/>
        <a:lstStyle/>
        <a:p>
          <a:endParaRPr lang="es-ES"/>
        </a:p>
      </dgm:t>
    </dgm:pt>
    <dgm:pt modelId="{52497217-C0F2-4725-BE91-5F33DC7A208D}" type="parTrans" cxnId="{9D951234-DC9F-41C7-8C17-CFD0F73BB051}">
      <dgm:prSet/>
      <dgm:spPr/>
      <dgm:t>
        <a:bodyPr/>
        <a:lstStyle/>
        <a:p>
          <a:endParaRPr lang="es-ES"/>
        </a:p>
      </dgm:t>
    </dgm:pt>
    <dgm:pt modelId="{E51C05F1-EE93-47C9-934C-E395760CE344}" type="pres">
      <dgm:prSet presAssocID="{AA7C79FC-7A18-4AF4-A437-F375A66A4DB1}" presName="Name0" presStyleCnt="0">
        <dgm:presLayoutVars>
          <dgm:chMax val="7"/>
          <dgm:dir/>
          <dgm:animLvl val="lvl"/>
          <dgm:resizeHandles val="exact"/>
        </dgm:presLayoutVars>
      </dgm:prSet>
      <dgm:spPr/>
      <dgm:t>
        <a:bodyPr/>
        <a:lstStyle/>
        <a:p>
          <a:endParaRPr lang="es-ES"/>
        </a:p>
      </dgm:t>
    </dgm:pt>
    <dgm:pt modelId="{BA15DB21-FCA0-4CE7-B1FA-266BFCE85898}" type="pres">
      <dgm:prSet presAssocID="{1DD52E73-7816-43C9-8478-D0DFA6BEE213}" presName="circle1" presStyleLbl="node1" presStyleIdx="0" presStyleCnt="1"/>
      <dgm:spPr/>
      <dgm:t>
        <a:bodyPr/>
        <a:lstStyle/>
        <a:p>
          <a:endParaRPr lang="es-ES"/>
        </a:p>
      </dgm:t>
    </dgm:pt>
    <dgm:pt modelId="{525A83E8-3BD0-4B6A-BD38-4A4ADE6038BD}" type="pres">
      <dgm:prSet presAssocID="{1DD52E73-7816-43C9-8478-D0DFA6BEE213}" presName="space" presStyleCnt="0"/>
      <dgm:spPr/>
      <dgm:t>
        <a:bodyPr/>
        <a:lstStyle/>
        <a:p>
          <a:endParaRPr lang="es-ES"/>
        </a:p>
      </dgm:t>
    </dgm:pt>
    <dgm:pt modelId="{D4BC384D-79CE-48D4-8815-415893D6FD6F}" type="pres">
      <dgm:prSet presAssocID="{1DD52E73-7816-43C9-8478-D0DFA6BEE213}" presName="rect1" presStyleLbl="alignAcc1" presStyleIdx="0" presStyleCnt="1"/>
      <dgm:spPr/>
      <dgm:t>
        <a:bodyPr/>
        <a:lstStyle/>
        <a:p>
          <a:endParaRPr lang="es-ES"/>
        </a:p>
      </dgm:t>
    </dgm:pt>
    <dgm:pt modelId="{D050C928-CCE3-4BD2-A880-0A784A910384}" type="pres">
      <dgm:prSet presAssocID="{1DD52E73-7816-43C9-8478-D0DFA6BEE213}" presName="rect1ParTx" presStyleLbl="alignAcc1" presStyleIdx="0" presStyleCnt="1">
        <dgm:presLayoutVars>
          <dgm:chMax val="1"/>
          <dgm:bulletEnabled val="1"/>
        </dgm:presLayoutVars>
      </dgm:prSet>
      <dgm:spPr/>
      <dgm:t>
        <a:bodyPr/>
        <a:lstStyle/>
        <a:p>
          <a:endParaRPr lang="es-ES"/>
        </a:p>
      </dgm:t>
    </dgm:pt>
    <dgm:pt modelId="{46AA5328-6D52-44FB-A29D-507F8481C1D5}" type="pres">
      <dgm:prSet presAssocID="{1DD52E73-7816-43C9-8478-D0DFA6BEE213}" presName="rect1ChTx" presStyleLbl="alignAcc1" presStyleIdx="0" presStyleCnt="1">
        <dgm:presLayoutVars>
          <dgm:bulletEnabled val="1"/>
        </dgm:presLayoutVars>
      </dgm:prSet>
      <dgm:spPr/>
      <dgm:t>
        <a:bodyPr/>
        <a:lstStyle/>
        <a:p>
          <a:endParaRPr lang="es-ES"/>
        </a:p>
      </dgm:t>
    </dgm:pt>
  </dgm:ptLst>
  <dgm:cxnLst>
    <dgm:cxn modelId="{9D951234-DC9F-41C7-8C17-CFD0F73BB051}" srcId="{AA7C79FC-7A18-4AF4-A437-F375A66A4DB1}" destId="{1DD52E73-7816-43C9-8478-D0DFA6BEE213}" srcOrd="0" destOrd="0" parTransId="{52497217-C0F2-4725-BE91-5F33DC7A208D}" sibTransId="{EB103BA4-D488-4235-856E-108CF025FA20}"/>
    <dgm:cxn modelId="{EF64CC8B-6FB5-44E7-809F-12325151A441}" type="presOf" srcId="{4D8B8573-A9AB-4353-913F-BCD1E852DA9E}" destId="{46AA5328-6D52-44FB-A29D-507F8481C1D5}" srcOrd="0" destOrd="0" presId="urn:microsoft.com/office/officeart/2005/8/layout/target3"/>
    <dgm:cxn modelId="{C1AF7124-BF02-4BDF-907B-F793F33A2E7B}" type="presOf" srcId="{AA7C79FC-7A18-4AF4-A437-F375A66A4DB1}" destId="{E51C05F1-EE93-47C9-934C-E395760CE344}" srcOrd="0" destOrd="0" presId="urn:microsoft.com/office/officeart/2005/8/layout/target3"/>
    <dgm:cxn modelId="{9F9FC48B-0316-498C-8F33-C0A4522D0C75}" type="presOf" srcId="{1DD52E73-7816-43C9-8478-D0DFA6BEE213}" destId="{D050C928-CCE3-4BD2-A880-0A784A910384}" srcOrd="1" destOrd="0" presId="urn:microsoft.com/office/officeart/2005/8/layout/target3"/>
    <dgm:cxn modelId="{67BEC2A0-F268-4323-8105-3043CB81603E}" srcId="{1DD52E73-7816-43C9-8478-D0DFA6BEE213}" destId="{4D8B8573-A9AB-4353-913F-BCD1E852DA9E}" srcOrd="0" destOrd="0" parTransId="{AFF6C2FC-C60A-428E-AA0C-D8B3CEB867B3}" sibTransId="{280B5A25-20AF-450A-850B-602DBEDFC36E}"/>
    <dgm:cxn modelId="{BDCD15A4-81EB-4A9B-B92B-32B5F9FA1092}" type="presOf" srcId="{1DD52E73-7816-43C9-8478-D0DFA6BEE213}" destId="{D4BC384D-79CE-48D4-8815-415893D6FD6F}" srcOrd="0" destOrd="0" presId="urn:microsoft.com/office/officeart/2005/8/layout/target3"/>
    <dgm:cxn modelId="{08273E33-91B2-4741-92F1-E358B2278780}" type="presParOf" srcId="{E51C05F1-EE93-47C9-934C-E395760CE344}" destId="{BA15DB21-FCA0-4CE7-B1FA-266BFCE85898}" srcOrd="0" destOrd="0" presId="urn:microsoft.com/office/officeart/2005/8/layout/target3"/>
    <dgm:cxn modelId="{D4AF9D7D-18F9-4445-8860-6925038828BC}" type="presParOf" srcId="{E51C05F1-EE93-47C9-934C-E395760CE344}" destId="{525A83E8-3BD0-4B6A-BD38-4A4ADE6038BD}" srcOrd="1" destOrd="0" presId="urn:microsoft.com/office/officeart/2005/8/layout/target3"/>
    <dgm:cxn modelId="{B64C156D-E256-483B-AEC9-34AE8C777232}" type="presParOf" srcId="{E51C05F1-EE93-47C9-934C-E395760CE344}" destId="{D4BC384D-79CE-48D4-8815-415893D6FD6F}" srcOrd="2" destOrd="0" presId="urn:microsoft.com/office/officeart/2005/8/layout/target3"/>
    <dgm:cxn modelId="{2C555CEC-EBFB-4044-A83E-E7F89FD16741}" type="presParOf" srcId="{E51C05F1-EE93-47C9-934C-E395760CE344}" destId="{D050C928-CCE3-4BD2-A880-0A784A910384}" srcOrd="3" destOrd="0" presId="urn:microsoft.com/office/officeart/2005/8/layout/target3"/>
    <dgm:cxn modelId="{D02239C6-4243-41F6-A30E-7C56C96F6C04}" type="presParOf" srcId="{E51C05F1-EE93-47C9-934C-E395760CE344}" destId="{46AA5328-6D52-44FB-A29D-507F8481C1D5}" srcOrd="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AA7C79FC-7A18-4AF4-A437-F375A66A4DB1}" type="doc">
      <dgm:prSet loTypeId="urn:microsoft.com/office/officeart/2005/8/layout/radial4" loCatId="relationship" qsTypeId="urn:microsoft.com/office/officeart/2005/8/quickstyle/3d2" qsCatId="3D" csTypeId="urn:microsoft.com/office/officeart/2005/8/colors/accent1_2" csCatId="accent1" phldr="1"/>
      <dgm:spPr/>
      <dgm:t>
        <a:bodyPr/>
        <a:lstStyle/>
        <a:p>
          <a:endParaRPr lang="es-ES"/>
        </a:p>
      </dgm:t>
    </dgm:pt>
    <dgm:pt modelId="{1DD52E73-7816-43C9-8478-D0DFA6BEE213}">
      <dgm:prSet phldrT="[Texto]"/>
      <dgm:spPr/>
      <dgm:t>
        <a:bodyPr/>
        <a:lstStyle/>
        <a:p>
          <a:r>
            <a:rPr lang="en-US" dirty="0" smtClean="0"/>
            <a:t>Quienes apoyan una nueva licitacion para la seleccion de la firma</a:t>
          </a:r>
          <a:endParaRPr lang="es-ES" dirty="0"/>
        </a:p>
      </dgm:t>
    </dgm:pt>
    <dgm:pt modelId="{52497217-C0F2-4725-BE91-5F33DC7A208D}" type="parTrans" cxnId="{9D951234-DC9F-41C7-8C17-CFD0F73BB051}">
      <dgm:prSet/>
      <dgm:spPr/>
      <dgm:t>
        <a:bodyPr/>
        <a:lstStyle/>
        <a:p>
          <a:endParaRPr lang="es-ES"/>
        </a:p>
      </dgm:t>
    </dgm:pt>
    <dgm:pt modelId="{EB103BA4-D488-4235-856E-108CF025FA20}" type="sibTrans" cxnId="{9D951234-DC9F-41C7-8C17-CFD0F73BB051}">
      <dgm:prSet/>
      <dgm:spPr/>
      <dgm:t>
        <a:bodyPr/>
        <a:lstStyle/>
        <a:p>
          <a:endParaRPr lang="es-ES"/>
        </a:p>
      </dgm:t>
    </dgm:pt>
    <dgm:pt modelId="{4D8B8573-A9AB-4353-913F-BCD1E852DA9E}">
      <dgm:prSet phldrT="[Texto]"/>
      <dgm:spPr/>
      <dgm:t>
        <a:bodyPr/>
        <a:lstStyle/>
        <a:p>
          <a:r>
            <a:rPr lang="es-CO" dirty="0" smtClean="0"/>
            <a:t>Asociaciones Profesionales</a:t>
          </a:r>
          <a:endParaRPr lang="es-ES" dirty="0"/>
        </a:p>
      </dgm:t>
    </dgm:pt>
    <dgm:pt modelId="{AFF6C2FC-C60A-428E-AA0C-D8B3CEB867B3}" type="parTrans" cxnId="{67BEC2A0-F268-4323-8105-3043CB81603E}">
      <dgm:prSet/>
      <dgm:spPr/>
      <dgm:t>
        <a:bodyPr/>
        <a:lstStyle/>
        <a:p>
          <a:endParaRPr lang="es-ES" dirty="0"/>
        </a:p>
      </dgm:t>
    </dgm:pt>
    <dgm:pt modelId="{280B5A25-20AF-450A-850B-602DBEDFC36E}" type="sibTrans" cxnId="{67BEC2A0-F268-4323-8105-3043CB81603E}">
      <dgm:prSet/>
      <dgm:spPr/>
      <dgm:t>
        <a:bodyPr/>
        <a:lstStyle/>
        <a:p>
          <a:endParaRPr lang="es-ES"/>
        </a:p>
      </dgm:t>
    </dgm:pt>
    <dgm:pt modelId="{61DADCE8-6F4A-4C66-A275-A8710CC09061}">
      <dgm:prSet phldrT="[Texto]"/>
      <dgm:spPr/>
      <dgm:t>
        <a:bodyPr/>
        <a:lstStyle/>
        <a:p>
          <a:r>
            <a:rPr lang="es-CO" dirty="0" smtClean="0"/>
            <a:t>Preparadores, empresarios y organizaciones de empresas</a:t>
          </a:r>
          <a:endParaRPr lang="es-ES" dirty="0"/>
        </a:p>
      </dgm:t>
    </dgm:pt>
    <dgm:pt modelId="{8EF185D6-8F96-4DDC-B492-FE9D8C1FAED1}" type="sibTrans" cxnId="{54B99FCA-85CA-4652-802A-C5FBEE8B3E5C}">
      <dgm:prSet/>
      <dgm:spPr/>
      <dgm:t>
        <a:bodyPr/>
        <a:lstStyle/>
        <a:p>
          <a:endParaRPr lang="es-ES"/>
        </a:p>
      </dgm:t>
    </dgm:pt>
    <dgm:pt modelId="{AC5E31E6-BBA7-4DBB-B9A8-4A68E1593D8F}" type="parTrans" cxnId="{54B99FCA-85CA-4652-802A-C5FBEE8B3E5C}">
      <dgm:prSet/>
      <dgm:spPr/>
      <dgm:t>
        <a:bodyPr/>
        <a:lstStyle/>
        <a:p>
          <a:endParaRPr lang="es-ES" dirty="0"/>
        </a:p>
      </dgm:t>
    </dgm:pt>
    <dgm:pt modelId="{37FA1995-56CA-4CAD-9E55-4D5BB0DB4020}">
      <dgm:prSet phldrT="[Texto]"/>
      <dgm:spPr/>
      <dgm:t>
        <a:bodyPr/>
        <a:lstStyle/>
        <a:p>
          <a:r>
            <a:rPr lang="es-CO" dirty="0" smtClean="0"/>
            <a:t>Firmas medianas y pequeñas de consultores</a:t>
          </a:r>
          <a:endParaRPr lang="es-ES" dirty="0"/>
        </a:p>
      </dgm:t>
    </dgm:pt>
    <dgm:pt modelId="{EE798469-B7A6-4CF8-B0EF-6EE2A866C510}" type="parTrans" cxnId="{E0AB7051-43E0-41C4-BA35-C209E9C312C5}">
      <dgm:prSet/>
      <dgm:spPr/>
      <dgm:t>
        <a:bodyPr/>
        <a:lstStyle/>
        <a:p>
          <a:endParaRPr lang="es-ES" dirty="0"/>
        </a:p>
      </dgm:t>
    </dgm:pt>
    <dgm:pt modelId="{FC2A33EA-EF6C-40F2-8131-968FB0C67A6F}" type="sibTrans" cxnId="{E0AB7051-43E0-41C4-BA35-C209E9C312C5}">
      <dgm:prSet/>
      <dgm:spPr/>
      <dgm:t>
        <a:bodyPr/>
        <a:lstStyle/>
        <a:p>
          <a:endParaRPr lang="es-ES"/>
        </a:p>
      </dgm:t>
    </dgm:pt>
    <dgm:pt modelId="{235D7B40-8F4B-4C5E-ADB7-D87F1C52E986}">
      <dgm:prSet phldrT="[Texto]"/>
      <dgm:spPr/>
      <dgm:t>
        <a:bodyPr/>
        <a:lstStyle/>
        <a:p>
          <a:r>
            <a:rPr lang="es-CO" dirty="0" smtClean="0"/>
            <a:t>Autoridades Publicas</a:t>
          </a:r>
          <a:endParaRPr lang="es-ES" dirty="0"/>
        </a:p>
      </dgm:t>
    </dgm:pt>
    <dgm:pt modelId="{392C7336-4699-4C8D-9C82-186C7FC6F1EB}" type="parTrans" cxnId="{A998E981-F5AC-4786-94DA-DF74AB477ED7}">
      <dgm:prSet/>
      <dgm:spPr/>
      <dgm:t>
        <a:bodyPr/>
        <a:lstStyle/>
        <a:p>
          <a:endParaRPr lang="es-ES" dirty="0"/>
        </a:p>
      </dgm:t>
    </dgm:pt>
    <dgm:pt modelId="{F07BED18-B469-4615-8B3D-C1EA955B070A}" type="sibTrans" cxnId="{A998E981-F5AC-4786-94DA-DF74AB477ED7}">
      <dgm:prSet/>
      <dgm:spPr/>
      <dgm:t>
        <a:bodyPr/>
        <a:lstStyle/>
        <a:p>
          <a:endParaRPr lang="es-ES"/>
        </a:p>
      </dgm:t>
    </dgm:pt>
    <dgm:pt modelId="{5A544B88-5AA6-4113-A4A0-AFF8B7C99BBD}" type="pres">
      <dgm:prSet presAssocID="{AA7C79FC-7A18-4AF4-A437-F375A66A4DB1}" presName="cycle" presStyleCnt="0">
        <dgm:presLayoutVars>
          <dgm:chMax val="1"/>
          <dgm:dir/>
          <dgm:animLvl val="ctr"/>
          <dgm:resizeHandles val="exact"/>
        </dgm:presLayoutVars>
      </dgm:prSet>
      <dgm:spPr/>
      <dgm:t>
        <a:bodyPr/>
        <a:lstStyle/>
        <a:p>
          <a:endParaRPr lang="es-ES"/>
        </a:p>
      </dgm:t>
    </dgm:pt>
    <dgm:pt modelId="{A96EA653-D46B-4150-AA6B-5BBFD59AF3B7}" type="pres">
      <dgm:prSet presAssocID="{1DD52E73-7816-43C9-8478-D0DFA6BEE213}" presName="centerShape" presStyleLbl="node0" presStyleIdx="0" presStyleCnt="1"/>
      <dgm:spPr/>
      <dgm:t>
        <a:bodyPr/>
        <a:lstStyle/>
        <a:p>
          <a:endParaRPr lang="es-ES"/>
        </a:p>
      </dgm:t>
    </dgm:pt>
    <dgm:pt modelId="{4FE426BB-A10B-4586-A42A-641FF05F2209}" type="pres">
      <dgm:prSet presAssocID="{AFF6C2FC-C60A-428E-AA0C-D8B3CEB867B3}" presName="parTrans" presStyleLbl="bgSibTrans2D1" presStyleIdx="0" presStyleCnt="4"/>
      <dgm:spPr/>
      <dgm:t>
        <a:bodyPr/>
        <a:lstStyle/>
        <a:p>
          <a:endParaRPr lang="es-ES"/>
        </a:p>
      </dgm:t>
    </dgm:pt>
    <dgm:pt modelId="{EB1E1DF6-9A3F-430B-A938-9324F6DB3C9F}" type="pres">
      <dgm:prSet presAssocID="{4D8B8573-A9AB-4353-913F-BCD1E852DA9E}" presName="node" presStyleLbl="node1" presStyleIdx="0" presStyleCnt="4">
        <dgm:presLayoutVars>
          <dgm:bulletEnabled val="1"/>
        </dgm:presLayoutVars>
      </dgm:prSet>
      <dgm:spPr/>
      <dgm:t>
        <a:bodyPr/>
        <a:lstStyle/>
        <a:p>
          <a:endParaRPr lang="es-ES"/>
        </a:p>
      </dgm:t>
    </dgm:pt>
    <dgm:pt modelId="{A6FDC386-E1C1-43DB-ADEC-80638155CF3D}" type="pres">
      <dgm:prSet presAssocID="{EE798469-B7A6-4CF8-B0EF-6EE2A866C510}" presName="parTrans" presStyleLbl="bgSibTrans2D1" presStyleIdx="1" presStyleCnt="4"/>
      <dgm:spPr/>
      <dgm:t>
        <a:bodyPr/>
        <a:lstStyle/>
        <a:p>
          <a:endParaRPr lang="es-ES"/>
        </a:p>
      </dgm:t>
    </dgm:pt>
    <dgm:pt modelId="{F19835F4-FD97-4DE2-885B-C285D6E75B6F}" type="pres">
      <dgm:prSet presAssocID="{37FA1995-56CA-4CAD-9E55-4D5BB0DB4020}" presName="node" presStyleLbl="node1" presStyleIdx="1" presStyleCnt="4">
        <dgm:presLayoutVars>
          <dgm:bulletEnabled val="1"/>
        </dgm:presLayoutVars>
      </dgm:prSet>
      <dgm:spPr/>
      <dgm:t>
        <a:bodyPr/>
        <a:lstStyle/>
        <a:p>
          <a:endParaRPr lang="es-ES"/>
        </a:p>
      </dgm:t>
    </dgm:pt>
    <dgm:pt modelId="{CD7F4320-A35B-4800-AA4D-F07AB501C12F}" type="pres">
      <dgm:prSet presAssocID="{392C7336-4699-4C8D-9C82-186C7FC6F1EB}" presName="parTrans" presStyleLbl="bgSibTrans2D1" presStyleIdx="2" presStyleCnt="4"/>
      <dgm:spPr/>
      <dgm:t>
        <a:bodyPr/>
        <a:lstStyle/>
        <a:p>
          <a:endParaRPr lang="es-ES"/>
        </a:p>
      </dgm:t>
    </dgm:pt>
    <dgm:pt modelId="{5DBD7DD2-1F9A-4EE7-B681-886F6512E40E}" type="pres">
      <dgm:prSet presAssocID="{235D7B40-8F4B-4C5E-ADB7-D87F1C52E986}" presName="node" presStyleLbl="node1" presStyleIdx="2" presStyleCnt="4">
        <dgm:presLayoutVars>
          <dgm:bulletEnabled val="1"/>
        </dgm:presLayoutVars>
      </dgm:prSet>
      <dgm:spPr/>
      <dgm:t>
        <a:bodyPr/>
        <a:lstStyle/>
        <a:p>
          <a:endParaRPr lang="es-ES"/>
        </a:p>
      </dgm:t>
    </dgm:pt>
    <dgm:pt modelId="{3C7C25BF-2ABD-47E4-9C07-2C4BE72AF87A}" type="pres">
      <dgm:prSet presAssocID="{AC5E31E6-BBA7-4DBB-B9A8-4A68E1593D8F}" presName="parTrans" presStyleLbl="bgSibTrans2D1" presStyleIdx="3" presStyleCnt="4"/>
      <dgm:spPr/>
      <dgm:t>
        <a:bodyPr/>
        <a:lstStyle/>
        <a:p>
          <a:endParaRPr lang="es-ES"/>
        </a:p>
      </dgm:t>
    </dgm:pt>
    <dgm:pt modelId="{DEB5F99B-8BE9-42F4-A517-F886B84A57B1}" type="pres">
      <dgm:prSet presAssocID="{61DADCE8-6F4A-4C66-A275-A8710CC09061}" presName="node" presStyleLbl="node1" presStyleIdx="3" presStyleCnt="4">
        <dgm:presLayoutVars>
          <dgm:bulletEnabled val="1"/>
        </dgm:presLayoutVars>
      </dgm:prSet>
      <dgm:spPr/>
      <dgm:t>
        <a:bodyPr/>
        <a:lstStyle/>
        <a:p>
          <a:endParaRPr lang="es-ES"/>
        </a:p>
      </dgm:t>
    </dgm:pt>
  </dgm:ptLst>
  <dgm:cxnLst>
    <dgm:cxn modelId="{A0A2F347-3A9D-4740-9F94-2CEC568B7C55}" type="presOf" srcId="{4D8B8573-A9AB-4353-913F-BCD1E852DA9E}" destId="{EB1E1DF6-9A3F-430B-A938-9324F6DB3C9F}" srcOrd="0" destOrd="0" presId="urn:microsoft.com/office/officeart/2005/8/layout/radial4"/>
    <dgm:cxn modelId="{E0AB7051-43E0-41C4-BA35-C209E9C312C5}" srcId="{1DD52E73-7816-43C9-8478-D0DFA6BEE213}" destId="{37FA1995-56CA-4CAD-9E55-4D5BB0DB4020}" srcOrd="1" destOrd="0" parTransId="{EE798469-B7A6-4CF8-B0EF-6EE2A866C510}" sibTransId="{FC2A33EA-EF6C-40F2-8131-968FB0C67A6F}"/>
    <dgm:cxn modelId="{452072AF-840E-4083-9CE5-EC95D7C4DEB6}" type="presOf" srcId="{AFF6C2FC-C60A-428E-AA0C-D8B3CEB867B3}" destId="{4FE426BB-A10B-4586-A42A-641FF05F2209}" srcOrd="0" destOrd="0" presId="urn:microsoft.com/office/officeart/2005/8/layout/radial4"/>
    <dgm:cxn modelId="{7C01302A-A411-46A5-BE4E-B0201AEB971C}" type="presOf" srcId="{EE798469-B7A6-4CF8-B0EF-6EE2A866C510}" destId="{A6FDC386-E1C1-43DB-ADEC-80638155CF3D}" srcOrd="0" destOrd="0" presId="urn:microsoft.com/office/officeart/2005/8/layout/radial4"/>
    <dgm:cxn modelId="{8E791FE8-FA2F-413D-BDEA-8E5C9EF80622}" type="presOf" srcId="{235D7B40-8F4B-4C5E-ADB7-D87F1C52E986}" destId="{5DBD7DD2-1F9A-4EE7-B681-886F6512E40E}" srcOrd="0" destOrd="0" presId="urn:microsoft.com/office/officeart/2005/8/layout/radial4"/>
    <dgm:cxn modelId="{9D951234-DC9F-41C7-8C17-CFD0F73BB051}" srcId="{AA7C79FC-7A18-4AF4-A437-F375A66A4DB1}" destId="{1DD52E73-7816-43C9-8478-D0DFA6BEE213}" srcOrd="0" destOrd="0" parTransId="{52497217-C0F2-4725-BE91-5F33DC7A208D}" sibTransId="{EB103BA4-D488-4235-856E-108CF025FA20}"/>
    <dgm:cxn modelId="{62FC761D-9A54-410F-BCA2-A8829E0A8F2D}" type="presOf" srcId="{37FA1995-56CA-4CAD-9E55-4D5BB0DB4020}" destId="{F19835F4-FD97-4DE2-885B-C285D6E75B6F}" srcOrd="0" destOrd="0" presId="urn:microsoft.com/office/officeart/2005/8/layout/radial4"/>
    <dgm:cxn modelId="{04C0CFF2-1384-4DEF-AEA8-0B80A71045D8}" type="presOf" srcId="{61DADCE8-6F4A-4C66-A275-A8710CC09061}" destId="{DEB5F99B-8BE9-42F4-A517-F886B84A57B1}" srcOrd="0" destOrd="0" presId="urn:microsoft.com/office/officeart/2005/8/layout/radial4"/>
    <dgm:cxn modelId="{87406EAF-42DD-4DAA-9CA1-A00497F61764}" type="presOf" srcId="{AA7C79FC-7A18-4AF4-A437-F375A66A4DB1}" destId="{5A544B88-5AA6-4113-A4A0-AFF8B7C99BBD}" srcOrd="0" destOrd="0" presId="urn:microsoft.com/office/officeart/2005/8/layout/radial4"/>
    <dgm:cxn modelId="{54B99FCA-85CA-4652-802A-C5FBEE8B3E5C}" srcId="{1DD52E73-7816-43C9-8478-D0DFA6BEE213}" destId="{61DADCE8-6F4A-4C66-A275-A8710CC09061}" srcOrd="3" destOrd="0" parTransId="{AC5E31E6-BBA7-4DBB-B9A8-4A68E1593D8F}" sibTransId="{8EF185D6-8F96-4DDC-B492-FE9D8C1FAED1}"/>
    <dgm:cxn modelId="{67BEC2A0-F268-4323-8105-3043CB81603E}" srcId="{1DD52E73-7816-43C9-8478-D0DFA6BEE213}" destId="{4D8B8573-A9AB-4353-913F-BCD1E852DA9E}" srcOrd="0" destOrd="0" parTransId="{AFF6C2FC-C60A-428E-AA0C-D8B3CEB867B3}" sibTransId="{280B5A25-20AF-450A-850B-602DBEDFC36E}"/>
    <dgm:cxn modelId="{A998E981-F5AC-4786-94DA-DF74AB477ED7}" srcId="{1DD52E73-7816-43C9-8478-D0DFA6BEE213}" destId="{235D7B40-8F4B-4C5E-ADB7-D87F1C52E986}" srcOrd="2" destOrd="0" parTransId="{392C7336-4699-4C8D-9C82-186C7FC6F1EB}" sibTransId="{F07BED18-B469-4615-8B3D-C1EA955B070A}"/>
    <dgm:cxn modelId="{166D9333-7C7B-4316-8F5A-28D946089EFE}" type="presOf" srcId="{AC5E31E6-BBA7-4DBB-B9A8-4A68E1593D8F}" destId="{3C7C25BF-2ABD-47E4-9C07-2C4BE72AF87A}" srcOrd="0" destOrd="0" presId="urn:microsoft.com/office/officeart/2005/8/layout/radial4"/>
    <dgm:cxn modelId="{8EB28EA1-B794-43B1-B3D5-9F2CCA2A7A59}" type="presOf" srcId="{392C7336-4699-4C8D-9C82-186C7FC6F1EB}" destId="{CD7F4320-A35B-4800-AA4D-F07AB501C12F}" srcOrd="0" destOrd="0" presId="urn:microsoft.com/office/officeart/2005/8/layout/radial4"/>
    <dgm:cxn modelId="{83A0BEE1-6228-4292-9B9A-8D22364051F0}" type="presOf" srcId="{1DD52E73-7816-43C9-8478-D0DFA6BEE213}" destId="{A96EA653-D46B-4150-AA6B-5BBFD59AF3B7}" srcOrd="0" destOrd="0" presId="urn:microsoft.com/office/officeart/2005/8/layout/radial4"/>
    <dgm:cxn modelId="{A49B3DE5-E46D-4CBA-B53E-42223E82D1B7}" type="presParOf" srcId="{5A544B88-5AA6-4113-A4A0-AFF8B7C99BBD}" destId="{A96EA653-D46B-4150-AA6B-5BBFD59AF3B7}" srcOrd="0" destOrd="0" presId="urn:microsoft.com/office/officeart/2005/8/layout/radial4"/>
    <dgm:cxn modelId="{4ECAB99B-E4BD-4061-A071-1F323F224710}" type="presParOf" srcId="{5A544B88-5AA6-4113-A4A0-AFF8B7C99BBD}" destId="{4FE426BB-A10B-4586-A42A-641FF05F2209}" srcOrd="1" destOrd="0" presId="urn:microsoft.com/office/officeart/2005/8/layout/radial4"/>
    <dgm:cxn modelId="{C88CB0FE-A12F-4B30-AA84-3655B0E458AF}" type="presParOf" srcId="{5A544B88-5AA6-4113-A4A0-AFF8B7C99BBD}" destId="{EB1E1DF6-9A3F-430B-A938-9324F6DB3C9F}" srcOrd="2" destOrd="0" presId="urn:microsoft.com/office/officeart/2005/8/layout/radial4"/>
    <dgm:cxn modelId="{C7941D7A-8D49-424C-A10C-E022FD9BD4CB}" type="presParOf" srcId="{5A544B88-5AA6-4113-A4A0-AFF8B7C99BBD}" destId="{A6FDC386-E1C1-43DB-ADEC-80638155CF3D}" srcOrd="3" destOrd="0" presId="urn:microsoft.com/office/officeart/2005/8/layout/radial4"/>
    <dgm:cxn modelId="{C8191D01-6C39-46AA-B0D7-D6B4580A048E}" type="presParOf" srcId="{5A544B88-5AA6-4113-A4A0-AFF8B7C99BBD}" destId="{F19835F4-FD97-4DE2-885B-C285D6E75B6F}" srcOrd="4" destOrd="0" presId="urn:microsoft.com/office/officeart/2005/8/layout/radial4"/>
    <dgm:cxn modelId="{FF6C3F17-3D1A-42E4-A4C1-87ED0D21C023}" type="presParOf" srcId="{5A544B88-5AA6-4113-A4A0-AFF8B7C99BBD}" destId="{CD7F4320-A35B-4800-AA4D-F07AB501C12F}" srcOrd="5" destOrd="0" presId="urn:microsoft.com/office/officeart/2005/8/layout/radial4"/>
    <dgm:cxn modelId="{515CAFC0-CC7C-4F69-BA7E-9F8B131FF7AD}" type="presParOf" srcId="{5A544B88-5AA6-4113-A4A0-AFF8B7C99BBD}" destId="{5DBD7DD2-1F9A-4EE7-B681-886F6512E40E}" srcOrd="6" destOrd="0" presId="urn:microsoft.com/office/officeart/2005/8/layout/radial4"/>
    <dgm:cxn modelId="{9E43CF5E-246C-4534-B28F-B57AFD566EBC}" type="presParOf" srcId="{5A544B88-5AA6-4113-A4A0-AFF8B7C99BBD}" destId="{3C7C25BF-2ABD-47E4-9C07-2C4BE72AF87A}" srcOrd="7" destOrd="0" presId="urn:microsoft.com/office/officeart/2005/8/layout/radial4"/>
    <dgm:cxn modelId="{41967A85-3AFF-44B7-BC5F-8EC1E708BE90}" type="presParOf" srcId="{5A544B88-5AA6-4113-A4A0-AFF8B7C99BBD}" destId="{DEB5F99B-8BE9-42F4-A517-F886B84A57B1}" srcOrd="8"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AA7C79FC-7A18-4AF4-A437-F375A66A4DB1}" type="doc">
      <dgm:prSet loTypeId="urn:microsoft.com/office/officeart/2005/8/layout/target3" loCatId="relationship" qsTypeId="urn:microsoft.com/office/officeart/2005/8/quickstyle/3d1" qsCatId="3D" csTypeId="urn:microsoft.com/office/officeart/2005/8/colors/accent1_2" csCatId="accent1" phldr="1"/>
      <dgm:spPr/>
      <dgm:t>
        <a:bodyPr/>
        <a:lstStyle/>
        <a:p>
          <a:endParaRPr lang="es-ES"/>
        </a:p>
      </dgm:t>
    </dgm:pt>
    <dgm:pt modelId="{4D8B8573-A9AB-4353-913F-BCD1E852DA9E}">
      <dgm:prSet phldrT="[Texto]"/>
      <dgm:spPr/>
      <dgm:t>
        <a:bodyPr/>
        <a:lstStyle/>
        <a:p>
          <a:r>
            <a:rPr lang="es-CO" dirty="0" smtClean="0"/>
            <a:t>3) ¿Cada cuanto tiempo considera usted que deberían abrirse licitaciones para la contratación de la firma?</a:t>
          </a:r>
          <a:endParaRPr lang="es-ES" dirty="0"/>
        </a:p>
      </dgm:t>
    </dgm:pt>
    <dgm:pt modelId="{AFF6C2FC-C60A-428E-AA0C-D8B3CEB867B3}" type="parTrans" cxnId="{67BEC2A0-F268-4323-8105-3043CB81603E}">
      <dgm:prSet/>
      <dgm:spPr/>
      <dgm:t>
        <a:bodyPr/>
        <a:lstStyle/>
        <a:p>
          <a:endParaRPr lang="es-ES" dirty="0"/>
        </a:p>
      </dgm:t>
    </dgm:pt>
    <dgm:pt modelId="{280B5A25-20AF-450A-850B-602DBEDFC36E}" type="sibTrans" cxnId="{67BEC2A0-F268-4323-8105-3043CB81603E}">
      <dgm:prSet/>
      <dgm:spPr/>
      <dgm:t>
        <a:bodyPr/>
        <a:lstStyle/>
        <a:p>
          <a:endParaRPr lang="es-ES"/>
        </a:p>
      </dgm:t>
    </dgm:pt>
    <dgm:pt modelId="{1DD52E73-7816-43C9-8478-D0DFA6BEE213}">
      <dgm:prSet phldrT="[Texto]"/>
      <dgm:spPr/>
      <dgm:t>
        <a:bodyPr/>
        <a:lstStyle/>
        <a:p>
          <a:r>
            <a:rPr lang="es-CO" noProof="0" dirty="0" smtClean="0"/>
            <a:t>Desde el punto de vista de la mejora de la estructura de los mercados de auditoría.</a:t>
          </a:r>
          <a:endParaRPr lang="es-CO" noProof="0" dirty="0"/>
        </a:p>
      </dgm:t>
    </dgm:pt>
    <dgm:pt modelId="{EB103BA4-D488-4235-856E-108CF025FA20}" type="sibTrans" cxnId="{9D951234-DC9F-41C7-8C17-CFD0F73BB051}">
      <dgm:prSet/>
      <dgm:spPr/>
      <dgm:t>
        <a:bodyPr/>
        <a:lstStyle/>
        <a:p>
          <a:endParaRPr lang="es-ES"/>
        </a:p>
      </dgm:t>
    </dgm:pt>
    <dgm:pt modelId="{52497217-C0F2-4725-BE91-5F33DC7A208D}" type="parTrans" cxnId="{9D951234-DC9F-41C7-8C17-CFD0F73BB051}">
      <dgm:prSet/>
      <dgm:spPr/>
      <dgm:t>
        <a:bodyPr/>
        <a:lstStyle/>
        <a:p>
          <a:endParaRPr lang="es-ES"/>
        </a:p>
      </dgm:t>
    </dgm:pt>
    <dgm:pt modelId="{E51C05F1-EE93-47C9-934C-E395760CE344}" type="pres">
      <dgm:prSet presAssocID="{AA7C79FC-7A18-4AF4-A437-F375A66A4DB1}" presName="Name0" presStyleCnt="0">
        <dgm:presLayoutVars>
          <dgm:chMax val="7"/>
          <dgm:dir/>
          <dgm:animLvl val="lvl"/>
          <dgm:resizeHandles val="exact"/>
        </dgm:presLayoutVars>
      </dgm:prSet>
      <dgm:spPr/>
      <dgm:t>
        <a:bodyPr/>
        <a:lstStyle/>
        <a:p>
          <a:endParaRPr lang="es-ES"/>
        </a:p>
      </dgm:t>
    </dgm:pt>
    <dgm:pt modelId="{BA15DB21-FCA0-4CE7-B1FA-266BFCE85898}" type="pres">
      <dgm:prSet presAssocID="{1DD52E73-7816-43C9-8478-D0DFA6BEE213}" presName="circle1" presStyleLbl="node1" presStyleIdx="0" presStyleCnt="1"/>
      <dgm:spPr/>
      <dgm:t>
        <a:bodyPr/>
        <a:lstStyle/>
        <a:p>
          <a:endParaRPr lang="es-ES"/>
        </a:p>
      </dgm:t>
    </dgm:pt>
    <dgm:pt modelId="{525A83E8-3BD0-4B6A-BD38-4A4ADE6038BD}" type="pres">
      <dgm:prSet presAssocID="{1DD52E73-7816-43C9-8478-D0DFA6BEE213}" presName="space" presStyleCnt="0"/>
      <dgm:spPr/>
      <dgm:t>
        <a:bodyPr/>
        <a:lstStyle/>
        <a:p>
          <a:endParaRPr lang="es-ES"/>
        </a:p>
      </dgm:t>
    </dgm:pt>
    <dgm:pt modelId="{D4BC384D-79CE-48D4-8815-415893D6FD6F}" type="pres">
      <dgm:prSet presAssocID="{1DD52E73-7816-43C9-8478-D0DFA6BEE213}" presName="rect1" presStyleLbl="alignAcc1" presStyleIdx="0" presStyleCnt="1"/>
      <dgm:spPr/>
      <dgm:t>
        <a:bodyPr/>
        <a:lstStyle/>
        <a:p>
          <a:endParaRPr lang="es-ES"/>
        </a:p>
      </dgm:t>
    </dgm:pt>
    <dgm:pt modelId="{D050C928-CCE3-4BD2-A880-0A784A910384}" type="pres">
      <dgm:prSet presAssocID="{1DD52E73-7816-43C9-8478-D0DFA6BEE213}" presName="rect1ParTx" presStyleLbl="alignAcc1" presStyleIdx="0" presStyleCnt="1">
        <dgm:presLayoutVars>
          <dgm:chMax val="1"/>
          <dgm:bulletEnabled val="1"/>
        </dgm:presLayoutVars>
      </dgm:prSet>
      <dgm:spPr/>
      <dgm:t>
        <a:bodyPr/>
        <a:lstStyle/>
        <a:p>
          <a:endParaRPr lang="es-ES"/>
        </a:p>
      </dgm:t>
    </dgm:pt>
    <dgm:pt modelId="{46AA5328-6D52-44FB-A29D-507F8481C1D5}" type="pres">
      <dgm:prSet presAssocID="{1DD52E73-7816-43C9-8478-D0DFA6BEE213}" presName="rect1ChTx" presStyleLbl="alignAcc1" presStyleIdx="0" presStyleCnt="1">
        <dgm:presLayoutVars>
          <dgm:bulletEnabled val="1"/>
        </dgm:presLayoutVars>
      </dgm:prSet>
      <dgm:spPr/>
      <dgm:t>
        <a:bodyPr/>
        <a:lstStyle/>
        <a:p>
          <a:endParaRPr lang="es-ES"/>
        </a:p>
      </dgm:t>
    </dgm:pt>
  </dgm:ptLst>
  <dgm:cxnLst>
    <dgm:cxn modelId="{9AF0BA05-782F-4B09-928C-FAD6C4A83457}" type="presOf" srcId="{4D8B8573-A9AB-4353-913F-BCD1E852DA9E}" destId="{46AA5328-6D52-44FB-A29D-507F8481C1D5}" srcOrd="0" destOrd="0" presId="urn:microsoft.com/office/officeart/2005/8/layout/target3"/>
    <dgm:cxn modelId="{9D951234-DC9F-41C7-8C17-CFD0F73BB051}" srcId="{AA7C79FC-7A18-4AF4-A437-F375A66A4DB1}" destId="{1DD52E73-7816-43C9-8478-D0DFA6BEE213}" srcOrd="0" destOrd="0" parTransId="{52497217-C0F2-4725-BE91-5F33DC7A208D}" sibTransId="{EB103BA4-D488-4235-856E-108CF025FA20}"/>
    <dgm:cxn modelId="{B6DEC9DE-3039-4B02-8AEF-4BE404D69C0A}" type="presOf" srcId="{1DD52E73-7816-43C9-8478-D0DFA6BEE213}" destId="{D4BC384D-79CE-48D4-8815-415893D6FD6F}" srcOrd="0" destOrd="0" presId="urn:microsoft.com/office/officeart/2005/8/layout/target3"/>
    <dgm:cxn modelId="{DB64261F-9FE4-45A6-B5F6-0F5BDFBE6E8E}" type="presOf" srcId="{1DD52E73-7816-43C9-8478-D0DFA6BEE213}" destId="{D050C928-CCE3-4BD2-A880-0A784A910384}" srcOrd="1" destOrd="0" presId="urn:microsoft.com/office/officeart/2005/8/layout/target3"/>
    <dgm:cxn modelId="{67BEC2A0-F268-4323-8105-3043CB81603E}" srcId="{1DD52E73-7816-43C9-8478-D0DFA6BEE213}" destId="{4D8B8573-A9AB-4353-913F-BCD1E852DA9E}" srcOrd="0" destOrd="0" parTransId="{AFF6C2FC-C60A-428E-AA0C-D8B3CEB867B3}" sibTransId="{280B5A25-20AF-450A-850B-602DBEDFC36E}"/>
    <dgm:cxn modelId="{DCF9A01D-02DE-4276-A05B-B89E321C688C}" type="presOf" srcId="{AA7C79FC-7A18-4AF4-A437-F375A66A4DB1}" destId="{E51C05F1-EE93-47C9-934C-E395760CE344}" srcOrd="0" destOrd="0" presId="urn:microsoft.com/office/officeart/2005/8/layout/target3"/>
    <dgm:cxn modelId="{D7000653-274F-4D93-990D-0664D53E2516}" type="presParOf" srcId="{E51C05F1-EE93-47C9-934C-E395760CE344}" destId="{BA15DB21-FCA0-4CE7-B1FA-266BFCE85898}" srcOrd="0" destOrd="0" presId="urn:microsoft.com/office/officeart/2005/8/layout/target3"/>
    <dgm:cxn modelId="{DE5B8E24-09D5-463B-B8D0-3951D1956EBE}" type="presParOf" srcId="{E51C05F1-EE93-47C9-934C-E395760CE344}" destId="{525A83E8-3BD0-4B6A-BD38-4A4ADE6038BD}" srcOrd="1" destOrd="0" presId="urn:microsoft.com/office/officeart/2005/8/layout/target3"/>
    <dgm:cxn modelId="{FDE147D1-38DF-4E05-B9C2-E5689985A0DA}" type="presParOf" srcId="{E51C05F1-EE93-47C9-934C-E395760CE344}" destId="{D4BC384D-79CE-48D4-8815-415893D6FD6F}" srcOrd="2" destOrd="0" presId="urn:microsoft.com/office/officeart/2005/8/layout/target3"/>
    <dgm:cxn modelId="{BFF12CE2-7D8F-4A5D-B480-218863892A46}" type="presParOf" srcId="{E51C05F1-EE93-47C9-934C-E395760CE344}" destId="{D050C928-CCE3-4BD2-A880-0A784A910384}" srcOrd="3" destOrd="0" presId="urn:microsoft.com/office/officeart/2005/8/layout/target3"/>
    <dgm:cxn modelId="{D3302E5A-054D-4C37-8CFD-B272E8C75DE2}" type="presParOf" srcId="{E51C05F1-EE93-47C9-934C-E395760CE344}" destId="{46AA5328-6D52-44FB-A29D-507F8481C1D5}" srcOrd="4" destOrd="0" presId="urn:microsoft.com/office/officeart/2005/8/layout/target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AA7C79FC-7A18-4AF4-A437-F375A66A4DB1}" type="doc">
      <dgm:prSet loTypeId="urn:microsoft.com/office/officeart/2005/8/layout/radial1" loCatId="cycle" qsTypeId="urn:microsoft.com/office/officeart/2005/8/quickstyle/3d1" qsCatId="3D" csTypeId="urn:microsoft.com/office/officeart/2005/8/colors/accent1_2" csCatId="accent1" phldr="1"/>
      <dgm:spPr/>
      <dgm:t>
        <a:bodyPr/>
        <a:lstStyle/>
        <a:p>
          <a:endParaRPr lang="es-ES"/>
        </a:p>
      </dgm:t>
    </dgm:pt>
    <dgm:pt modelId="{1DD52E73-7816-43C9-8478-D0DFA6BEE213}">
      <dgm:prSet phldrT="[Texto]"/>
      <dgm:spPr/>
      <dgm:t>
        <a:bodyPr/>
        <a:lstStyle/>
        <a:p>
          <a:r>
            <a:rPr lang="en-US" noProof="0" dirty="0" smtClean="0"/>
            <a:t>Periodo propuesto para la nueva licitacion</a:t>
          </a:r>
          <a:endParaRPr lang="en-US" noProof="0" dirty="0"/>
        </a:p>
      </dgm:t>
    </dgm:pt>
    <dgm:pt modelId="{52497217-C0F2-4725-BE91-5F33DC7A208D}" type="parTrans" cxnId="{9D951234-DC9F-41C7-8C17-CFD0F73BB051}">
      <dgm:prSet/>
      <dgm:spPr/>
      <dgm:t>
        <a:bodyPr/>
        <a:lstStyle/>
        <a:p>
          <a:endParaRPr lang="en-US" noProof="0"/>
        </a:p>
      </dgm:t>
    </dgm:pt>
    <dgm:pt modelId="{EB103BA4-D488-4235-856E-108CF025FA20}" type="sibTrans" cxnId="{9D951234-DC9F-41C7-8C17-CFD0F73BB051}">
      <dgm:prSet/>
      <dgm:spPr/>
      <dgm:t>
        <a:bodyPr/>
        <a:lstStyle/>
        <a:p>
          <a:endParaRPr lang="en-US" noProof="0"/>
        </a:p>
      </dgm:t>
    </dgm:pt>
    <dgm:pt modelId="{4D8B8573-A9AB-4353-913F-BCD1E852DA9E}">
      <dgm:prSet phldrT="[Texto]" custT="1"/>
      <dgm:spPr/>
      <dgm:t>
        <a:bodyPr/>
        <a:lstStyle/>
        <a:p>
          <a:r>
            <a:rPr lang="en-US" sz="2200" noProof="0" dirty="0" smtClean="0"/>
            <a:t>Las asociaciones de profesionales entre 3 y 5 años</a:t>
          </a:r>
          <a:endParaRPr lang="en-US" sz="2200" noProof="0" dirty="0"/>
        </a:p>
      </dgm:t>
    </dgm:pt>
    <dgm:pt modelId="{AFF6C2FC-C60A-428E-AA0C-D8B3CEB867B3}" type="parTrans" cxnId="{67BEC2A0-F268-4323-8105-3043CB81603E}">
      <dgm:prSet/>
      <dgm:spPr/>
      <dgm:t>
        <a:bodyPr/>
        <a:lstStyle/>
        <a:p>
          <a:endParaRPr lang="en-US" noProof="0" dirty="0"/>
        </a:p>
      </dgm:t>
    </dgm:pt>
    <dgm:pt modelId="{280B5A25-20AF-450A-850B-602DBEDFC36E}" type="sibTrans" cxnId="{67BEC2A0-F268-4323-8105-3043CB81603E}">
      <dgm:prSet/>
      <dgm:spPr/>
      <dgm:t>
        <a:bodyPr/>
        <a:lstStyle/>
        <a:p>
          <a:endParaRPr lang="en-US" noProof="0"/>
        </a:p>
      </dgm:t>
    </dgm:pt>
    <dgm:pt modelId="{37FA1995-56CA-4CAD-9E55-4D5BB0DB4020}">
      <dgm:prSet phldrT="[Texto]"/>
      <dgm:spPr/>
      <dgm:t>
        <a:bodyPr/>
        <a:lstStyle/>
        <a:p>
          <a:r>
            <a:rPr lang="en-US" noProof="0" dirty="0" smtClean="0"/>
            <a:t>Las pequeñas y medianas firmas entre 5 y 7 años</a:t>
          </a:r>
          <a:endParaRPr lang="en-US" noProof="0" dirty="0"/>
        </a:p>
      </dgm:t>
    </dgm:pt>
    <dgm:pt modelId="{EE798469-B7A6-4CF8-B0EF-6EE2A866C510}" type="parTrans" cxnId="{E0AB7051-43E0-41C4-BA35-C209E9C312C5}">
      <dgm:prSet/>
      <dgm:spPr/>
      <dgm:t>
        <a:bodyPr/>
        <a:lstStyle/>
        <a:p>
          <a:endParaRPr lang="en-US" noProof="0" dirty="0"/>
        </a:p>
      </dgm:t>
    </dgm:pt>
    <dgm:pt modelId="{FC2A33EA-EF6C-40F2-8131-968FB0C67A6F}" type="sibTrans" cxnId="{E0AB7051-43E0-41C4-BA35-C209E9C312C5}">
      <dgm:prSet/>
      <dgm:spPr/>
      <dgm:t>
        <a:bodyPr/>
        <a:lstStyle/>
        <a:p>
          <a:endParaRPr lang="en-US" noProof="0"/>
        </a:p>
      </dgm:t>
    </dgm:pt>
    <dgm:pt modelId="{235D7B40-8F4B-4C5E-ADB7-D87F1C52E986}">
      <dgm:prSet phldrT="[Texto]" custT="1"/>
      <dgm:spPr/>
      <dgm:t>
        <a:bodyPr/>
        <a:lstStyle/>
        <a:p>
          <a:r>
            <a:rPr lang="es-CO" sz="2200" noProof="0" dirty="0" smtClean="0"/>
            <a:t>Autoridades publicas, igual tiempo que el que duran los socios a cargo</a:t>
          </a:r>
          <a:endParaRPr lang="es-CO" sz="2200" noProof="0" dirty="0"/>
        </a:p>
      </dgm:t>
    </dgm:pt>
    <dgm:pt modelId="{392C7336-4699-4C8D-9C82-186C7FC6F1EB}" type="parTrans" cxnId="{A998E981-F5AC-4786-94DA-DF74AB477ED7}">
      <dgm:prSet/>
      <dgm:spPr/>
      <dgm:t>
        <a:bodyPr/>
        <a:lstStyle/>
        <a:p>
          <a:endParaRPr lang="en-US" noProof="0" dirty="0"/>
        </a:p>
      </dgm:t>
    </dgm:pt>
    <dgm:pt modelId="{F07BED18-B469-4615-8B3D-C1EA955B070A}" type="sibTrans" cxnId="{A998E981-F5AC-4786-94DA-DF74AB477ED7}">
      <dgm:prSet/>
      <dgm:spPr/>
      <dgm:t>
        <a:bodyPr/>
        <a:lstStyle/>
        <a:p>
          <a:endParaRPr lang="en-US" noProof="0"/>
        </a:p>
      </dgm:t>
    </dgm:pt>
    <dgm:pt modelId="{BCE892E4-E9F9-4888-9EC7-953344941948}" type="pres">
      <dgm:prSet presAssocID="{AA7C79FC-7A18-4AF4-A437-F375A66A4DB1}" presName="cycle" presStyleCnt="0">
        <dgm:presLayoutVars>
          <dgm:chMax val="1"/>
          <dgm:dir/>
          <dgm:animLvl val="ctr"/>
          <dgm:resizeHandles val="exact"/>
        </dgm:presLayoutVars>
      </dgm:prSet>
      <dgm:spPr/>
      <dgm:t>
        <a:bodyPr/>
        <a:lstStyle/>
        <a:p>
          <a:endParaRPr lang="es-ES"/>
        </a:p>
      </dgm:t>
    </dgm:pt>
    <dgm:pt modelId="{C66B3D17-E415-44C4-BFF0-B0ADDB318067}" type="pres">
      <dgm:prSet presAssocID="{1DD52E73-7816-43C9-8478-D0DFA6BEE213}" presName="centerShape" presStyleLbl="node0" presStyleIdx="0" presStyleCnt="1"/>
      <dgm:spPr/>
      <dgm:t>
        <a:bodyPr/>
        <a:lstStyle/>
        <a:p>
          <a:endParaRPr lang="es-ES"/>
        </a:p>
      </dgm:t>
    </dgm:pt>
    <dgm:pt modelId="{2BD65F3E-7A0B-4521-8838-0C8DCC336E63}" type="pres">
      <dgm:prSet presAssocID="{AFF6C2FC-C60A-428E-AA0C-D8B3CEB867B3}" presName="Name9" presStyleLbl="parChTrans1D2" presStyleIdx="0" presStyleCnt="3"/>
      <dgm:spPr/>
      <dgm:t>
        <a:bodyPr/>
        <a:lstStyle/>
        <a:p>
          <a:endParaRPr lang="es-ES"/>
        </a:p>
      </dgm:t>
    </dgm:pt>
    <dgm:pt modelId="{EC333431-CBC2-4FD2-8AEF-0B7EAA1CECA8}" type="pres">
      <dgm:prSet presAssocID="{AFF6C2FC-C60A-428E-AA0C-D8B3CEB867B3}" presName="connTx" presStyleLbl="parChTrans1D2" presStyleIdx="0" presStyleCnt="3"/>
      <dgm:spPr/>
      <dgm:t>
        <a:bodyPr/>
        <a:lstStyle/>
        <a:p>
          <a:endParaRPr lang="es-ES"/>
        </a:p>
      </dgm:t>
    </dgm:pt>
    <dgm:pt modelId="{AB741041-B06E-49F2-8677-51BA2270A542}" type="pres">
      <dgm:prSet presAssocID="{4D8B8573-A9AB-4353-913F-BCD1E852DA9E}" presName="node" presStyleLbl="node1" presStyleIdx="0" presStyleCnt="3" custScaleX="333097" custRadScaleRad="100695" custRadScaleInc="-58180">
        <dgm:presLayoutVars>
          <dgm:bulletEnabled val="1"/>
        </dgm:presLayoutVars>
      </dgm:prSet>
      <dgm:spPr/>
      <dgm:t>
        <a:bodyPr/>
        <a:lstStyle/>
        <a:p>
          <a:endParaRPr lang="es-ES"/>
        </a:p>
      </dgm:t>
    </dgm:pt>
    <dgm:pt modelId="{E1D6DB8E-FCD0-46A9-99B1-7B7711905705}" type="pres">
      <dgm:prSet presAssocID="{EE798469-B7A6-4CF8-B0EF-6EE2A866C510}" presName="Name9" presStyleLbl="parChTrans1D2" presStyleIdx="1" presStyleCnt="3"/>
      <dgm:spPr/>
      <dgm:t>
        <a:bodyPr/>
        <a:lstStyle/>
        <a:p>
          <a:endParaRPr lang="es-ES"/>
        </a:p>
      </dgm:t>
    </dgm:pt>
    <dgm:pt modelId="{658F7BE4-3E65-4E1C-92B2-411B00520850}" type="pres">
      <dgm:prSet presAssocID="{EE798469-B7A6-4CF8-B0EF-6EE2A866C510}" presName="connTx" presStyleLbl="parChTrans1D2" presStyleIdx="1" presStyleCnt="3"/>
      <dgm:spPr/>
      <dgm:t>
        <a:bodyPr/>
        <a:lstStyle/>
        <a:p>
          <a:endParaRPr lang="es-ES"/>
        </a:p>
      </dgm:t>
    </dgm:pt>
    <dgm:pt modelId="{59E1A7CE-09E8-4896-9650-782882DD2723}" type="pres">
      <dgm:prSet presAssocID="{37FA1995-56CA-4CAD-9E55-4D5BB0DB4020}" presName="node" presStyleLbl="node1" presStyleIdx="1" presStyleCnt="3" custScaleX="159555" custScaleY="172948" custRadScaleRad="108492" custRadScaleInc="-44260">
        <dgm:presLayoutVars>
          <dgm:bulletEnabled val="1"/>
        </dgm:presLayoutVars>
      </dgm:prSet>
      <dgm:spPr/>
      <dgm:t>
        <a:bodyPr/>
        <a:lstStyle/>
        <a:p>
          <a:endParaRPr lang="es-ES"/>
        </a:p>
      </dgm:t>
    </dgm:pt>
    <dgm:pt modelId="{A1A3BA82-AB40-4FC6-968E-36C328FBFDCB}" type="pres">
      <dgm:prSet presAssocID="{392C7336-4699-4C8D-9C82-186C7FC6F1EB}" presName="Name9" presStyleLbl="parChTrans1D2" presStyleIdx="2" presStyleCnt="3"/>
      <dgm:spPr/>
      <dgm:t>
        <a:bodyPr/>
        <a:lstStyle/>
        <a:p>
          <a:endParaRPr lang="es-ES"/>
        </a:p>
      </dgm:t>
    </dgm:pt>
    <dgm:pt modelId="{01126698-5B42-40B6-A8A6-64532846182D}" type="pres">
      <dgm:prSet presAssocID="{392C7336-4699-4C8D-9C82-186C7FC6F1EB}" presName="connTx" presStyleLbl="parChTrans1D2" presStyleIdx="2" presStyleCnt="3"/>
      <dgm:spPr/>
      <dgm:t>
        <a:bodyPr/>
        <a:lstStyle/>
        <a:p>
          <a:endParaRPr lang="es-ES"/>
        </a:p>
      </dgm:t>
    </dgm:pt>
    <dgm:pt modelId="{6035DED3-97A7-4F08-ADD3-7ACD7D6DC960}" type="pres">
      <dgm:prSet presAssocID="{235D7B40-8F4B-4C5E-ADB7-D87F1C52E986}" presName="node" presStyleLbl="node1" presStyleIdx="2" presStyleCnt="3" custScaleX="241244" custScaleY="143350" custRadScaleRad="129518" custRadScaleInc="15156">
        <dgm:presLayoutVars>
          <dgm:bulletEnabled val="1"/>
        </dgm:presLayoutVars>
      </dgm:prSet>
      <dgm:spPr/>
      <dgm:t>
        <a:bodyPr/>
        <a:lstStyle/>
        <a:p>
          <a:endParaRPr lang="es-ES"/>
        </a:p>
      </dgm:t>
    </dgm:pt>
  </dgm:ptLst>
  <dgm:cxnLst>
    <dgm:cxn modelId="{E0AB7051-43E0-41C4-BA35-C209E9C312C5}" srcId="{1DD52E73-7816-43C9-8478-D0DFA6BEE213}" destId="{37FA1995-56CA-4CAD-9E55-4D5BB0DB4020}" srcOrd="1" destOrd="0" parTransId="{EE798469-B7A6-4CF8-B0EF-6EE2A866C510}" sibTransId="{FC2A33EA-EF6C-40F2-8131-968FB0C67A6F}"/>
    <dgm:cxn modelId="{82E8CBEA-8617-4F21-867D-910DBEBC8106}" type="presOf" srcId="{AFF6C2FC-C60A-428E-AA0C-D8B3CEB867B3}" destId="{2BD65F3E-7A0B-4521-8838-0C8DCC336E63}" srcOrd="0" destOrd="0" presId="urn:microsoft.com/office/officeart/2005/8/layout/radial1"/>
    <dgm:cxn modelId="{2C089CB6-CEC7-482E-BBB2-7FC25904A7A1}" type="presOf" srcId="{AA7C79FC-7A18-4AF4-A437-F375A66A4DB1}" destId="{BCE892E4-E9F9-4888-9EC7-953344941948}" srcOrd="0" destOrd="0" presId="urn:microsoft.com/office/officeart/2005/8/layout/radial1"/>
    <dgm:cxn modelId="{48D8AE37-5534-49D7-954B-AA55850C59CD}" type="presOf" srcId="{235D7B40-8F4B-4C5E-ADB7-D87F1C52E986}" destId="{6035DED3-97A7-4F08-ADD3-7ACD7D6DC960}" srcOrd="0" destOrd="0" presId="urn:microsoft.com/office/officeart/2005/8/layout/radial1"/>
    <dgm:cxn modelId="{9D951234-DC9F-41C7-8C17-CFD0F73BB051}" srcId="{AA7C79FC-7A18-4AF4-A437-F375A66A4DB1}" destId="{1DD52E73-7816-43C9-8478-D0DFA6BEE213}" srcOrd="0" destOrd="0" parTransId="{52497217-C0F2-4725-BE91-5F33DC7A208D}" sibTransId="{EB103BA4-D488-4235-856E-108CF025FA20}"/>
    <dgm:cxn modelId="{B3F1BB6A-E3DA-4E4C-9B02-95B52158F7DA}" type="presOf" srcId="{392C7336-4699-4C8D-9C82-186C7FC6F1EB}" destId="{01126698-5B42-40B6-A8A6-64532846182D}" srcOrd="1" destOrd="0" presId="urn:microsoft.com/office/officeart/2005/8/layout/radial1"/>
    <dgm:cxn modelId="{67BEC2A0-F268-4323-8105-3043CB81603E}" srcId="{1DD52E73-7816-43C9-8478-D0DFA6BEE213}" destId="{4D8B8573-A9AB-4353-913F-BCD1E852DA9E}" srcOrd="0" destOrd="0" parTransId="{AFF6C2FC-C60A-428E-AA0C-D8B3CEB867B3}" sibTransId="{280B5A25-20AF-450A-850B-602DBEDFC36E}"/>
    <dgm:cxn modelId="{50AF0BC8-8168-4124-A835-A6AB1DACFF13}" type="presOf" srcId="{392C7336-4699-4C8D-9C82-186C7FC6F1EB}" destId="{A1A3BA82-AB40-4FC6-968E-36C328FBFDCB}" srcOrd="0" destOrd="0" presId="urn:microsoft.com/office/officeart/2005/8/layout/radial1"/>
    <dgm:cxn modelId="{44A4DBFF-895C-4C3E-8B06-3F09F22732DD}" type="presOf" srcId="{1DD52E73-7816-43C9-8478-D0DFA6BEE213}" destId="{C66B3D17-E415-44C4-BFF0-B0ADDB318067}" srcOrd="0" destOrd="0" presId="urn:microsoft.com/office/officeart/2005/8/layout/radial1"/>
    <dgm:cxn modelId="{38359E52-498A-48DA-B552-F40501FDB633}" type="presOf" srcId="{AFF6C2FC-C60A-428E-AA0C-D8B3CEB867B3}" destId="{EC333431-CBC2-4FD2-8AEF-0B7EAA1CECA8}" srcOrd="1" destOrd="0" presId="urn:microsoft.com/office/officeart/2005/8/layout/radial1"/>
    <dgm:cxn modelId="{07EA020F-65EE-4905-AF70-1FDFA7CF43AD}" type="presOf" srcId="{37FA1995-56CA-4CAD-9E55-4D5BB0DB4020}" destId="{59E1A7CE-09E8-4896-9650-782882DD2723}" srcOrd="0" destOrd="0" presId="urn:microsoft.com/office/officeart/2005/8/layout/radial1"/>
    <dgm:cxn modelId="{79E66847-D76B-45EC-97AC-49C75CC77961}" type="presOf" srcId="{EE798469-B7A6-4CF8-B0EF-6EE2A866C510}" destId="{658F7BE4-3E65-4E1C-92B2-411B00520850}" srcOrd="1" destOrd="0" presId="urn:microsoft.com/office/officeart/2005/8/layout/radial1"/>
    <dgm:cxn modelId="{A5980C47-26E2-4AD7-A79C-8ADFCE3FD34A}" type="presOf" srcId="{EE798469-B7A6-4CF8-B0EF-6EE2A866C510}" destId="{E1D6DB8E-FCD0-46A9-99B1-7B7711905705}" srcOrd="0" destOrd="0" presId="urn:microsoft.com/office/officeart/2005/8/layout/radial1"/>
    <dgm:cxn modelId="{A998E981-F5AC-4786-94DA-DF74AB477ED7}" srcId="{1DD52E73-7816-43C9-8478-D0DFA6BEE213}" destId="{235D7B40-8F4B-4C5E-ADB7-D87F1C52E986}" srcOrd="2" destOrd="0" parTransId="{392C7336-4699-4C8D-9C82-186C7FC6F1EB}" sibTransId="{F07BED18-B469-4615-8B3D-C1EA955B070A}"/>
    <dgm:cxn modelId="{C0028A56-4847-4DA0-A702-148834D36830}" type="presOf" srcId="{4D8B8573-A9AB-4353-913F-BCD1E852DA9E}" destId="{AB741041-B06E-49F2-8677-51BA2270A542}" srcOrd="0" destOrd="0" presId="urn:microsoft.com/office/officeart/2005/8/layout/radial1"/>
    <dgm:cxn modelId="{529F6009-59A8-450C-BFE8-6F0AFDA38604}" type="presParOf" srcId="{BCE892E4-E9F9-4888-9EC7-953344941948}" destId="{C66B3D17-E415-44C4-BFF0-B0ADDB318067}" srcOrd="0" destOrd="0" presId="urn:microsoft.com/office/officeart/2005/8/layout/radial1"/>
    <dgm:cxn modelId="{256A762F-3E75-4BF7-914B-C6C2ACDF33DA}" type="presParOf" srcId="{BCE892E4-E9F9-4888-9EC7-953344941948}" destId="{2BD65F3E-7A0B-4521-8838-0C8DCC336E63}" srcOrd="1" destOrd="0" presId="urn:microsoft.com/office/officeart/2005/8/layout/radial1"/>
    <dgm:cxn modelId="{40B3B7ED-1DFD-4288-AC2F-B7C720EEDFFE}" type="presParOf" srcId="{2BD65F3E-7A0B-4521-8838-0C8DCC336E63}" destId="{EC333431-CBC2-4FD2-8AEF-0B7EAA1CECA8}" srcOrd="0" destOrd="0" presId="urn:microsoft.com/office/officeart/2005/8/layout/radial1"/>
    <dgm:cxn modelId="{0D6D3B91-4B0F-444C-9E27-2CADD719C436}" type="presParOf" srcId="{BCE892E4-E9F9-4888-9EC7-953344941948}" destId="{AB741041-B06E-49F2-8677-51BA2270A542}" srcOrd="2" destOrd="0" presId="urn:microsoft.com/office/officeart/2005/8/layout/radial1"/>
    <dgm:cxn modelId="{E748A35C-58E2-4538-9A2F-8A25C102BE55}" type="presParOf" srcId="{BCE892E4-E9F9-4888-9EC7-953344941948}" destId="{E1D6DB8E-FCD0-46A9-99B1-7B7711905705}" srcOrd="3" destOrd="0" presId="urn:microsoft.com/office/officeart/2005/8/layout/radial1"/>
    <dgm:cxn modelId="{D9D71D74-9AE3-4DF7-B904-4522C8475E99}" type="presParOf" srcId="{E1D6DB8E-FCD0-46A9-99B1-7B7711905705}" destId="{658F7BE4-3E65-4E1C-92B2-411B00520850}" srcOrd="0" destOrd="0" presId="urn:microsoft.com/office/officeart/2005/8/layout/radial1"/>
    <dgm:cxn modelId="{D64B2865-F2C8-4334-9060-CFAA4CF40FEB}" type="presParOf" srcId="{BCE892E4-E9F9-4888-9EC7-953344941948}" destId="{59E1A7CE-09E8-4896-9650-782882DD2723}" srcOrd="4" destOrd="0" presId="urn:microsoft.com/office/officeart/2005/8/layout/radial1"/>
    <dgm:cxn modelId="{240ECB3F-5CE8-4FE5-A789-6EF2D3EB50B6}" type="presParOf" srcId="{BCE892E4-E9F9-4888-9EC7-953344941948}" destId="{A1A3BA82-AB40-4FC6-968E-36C328FBFDCB}" srcOrd="5" destOrd="0" presId="urn:microsoft.com/office/officeart/2005/8/layout/radial1"/>
    <dgm:cxn modelId="{72ECA456-A3BC-4DD2-8334-18F301874982}" type="presParOf" srcId="{A1A3BA82-AB40-4FC6-968E-36C328FBFDCB}" destId="{01126698-5B42-40B6-A8A6-64532846182D}" srcOrd="0" destOrd="0" presId="urn:microsoft.com/office/officeart/2005/8/layout/radial1"/>
    <dgm:cxn modelId="{7C7743D6-A38F-4092-93DE-85950F0F8CE0}" type="presParOf" srcId="{BCE892E4-E9F9-4888-9EC7-953344941948}" destId="{6035DED3-97A7-4F08-ADD3-7ACD7D6DC960}" srcOrd="6" destOrd="0" presId="urn:microsoft.com/office/officeart/2005/8/layout/radial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ES" sz="2800" dirty="0" smtClean="0"/>
            <a:t>Colegios y asociaciones profesionales vinculadas a la profesión apoyan ideas como: </a:t>
          </a:r>
          <a:endParaRPr lang="es-ES" sz="2800"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4256EB79-9FA9-4B03-BCE8-975DDF7A31AE}">
      <dgm:prSet phldrT="[Texto]" custT="1"/>
      <dgm:spPr/>
      <dgm:t>
        <a:bodyPr/>
        <a:lstStyle/>
        <a:p>
          <a:r>
            <a:rPr lang="es-ES" sz="1900" dirty="0" smtClean="0"/>
            <a:t>La prohibición de las cláusulas de los cuatro grandes</a:t>
          </a:r>
          <a:endParaRPr lang="es-ES" sz="1900" dirty="0"/>
        </a:p>
      </dgm:t>
    </dgm:pt>
    <dgm:pt modelId="{013E0F3C-5249-4B4C-86E7-C9F9D46CC155}" type="parTrans" cxnId="{D385CD73-2D77-4D03-A873-A9EB88A59E58}">
      <dgm:prSet/>
      <dgm:spPr/>
      <dgm:t>
        <a:bodyPr/>
        <a:lstStyle/>
        <a:p>
          <a:endParaRPr lang="es-ES"/>
        </a:p>
      </dgm:t>
    </dgm:pt>
    <dgm:pt modelId="{A4D4FBFB-7577-4DB9-9903-ED92FC3DC62A}" type="sibTrans" cxnId="{D385CD73-2D77-4D03-A873-A9EB88A59E58}">
      <dgm:prSet/>
      <dgm:spPr/>
      <dgm:t>
        <a:bodyPr/>
        <a:lstStyle/>
        <a:p>
          <a:endParaRPr lang="es-ES"/>
        </a:p>
      </dgm:t>
    </dgm:pt>
    <dgm:pt modelId="{8EF36FDF-6898-46BE-A027-52CEC480AAD3}">
      <dgm:prSet phldrT="[Texto]" custT="1"/>
      <dgm:spPr/>
      <dgm:t>
        <a:bodyPr/>
        <a:lstStyle/>
        <a:p>
          <a:r>
            <a:rPr lang="es-ES" sz="1900" dirty="0" smtClean="0"/>
            <a:t>Publicación de los informes de inspección</a:t>
          </a:r>
          <a:endParaRPr lang="es-ES" sz="1900" dirty="0"/>
        </a:p>
      </dgm:t>
    </dgm:pt>
    <dgm:pt modelId="{F1269B63-ECC1-439C-99E7-5173F8ED8F18}" type="parTrans" cxnId="{48566DFA-F313-42DB-AA26-3171092EAB9C}">
      <dgm:prSet/>
      <dgm:spPr/>
      <dgm:t>
        <a:bodyPr/>
        <a:lstStyle/>
        <a:p>
          <a:endParaRPr lang="es-ES"/>
        </a:p>
      </dgm:t>
    </dgm:pt>
    <dgm:pt modelId="{54CC27AE-52BB-4ECF-B158-373B8107A788}" type="sibTrans" cxnId="{48566DFA-F313-42DB-AA26-3171092EAB9C}">
      <dgm:prSet/>
      <dgm:spPr/>
      <dgm:t>
        <a:bodyPr/>
        <a:lstStyle/>
        <a:p>
          <a:endParaRPr lang="es-ES"/>
        </a:p>
      </dgm:t>
    </dgm:pt>
    <dgm:pt modelId="{24A81816-8EAC-402F-8DAB-A52E7B2A2AFC}">
      <dgm:prSet phldrT="[Texto]" custT="1"/>
      <dgm:spPr/>
      <dgm:t>
        <a:bodyPr/>
        <a:lstStyle/>
        <a:p>
          <a:r>
            <a:rPr lang="es-ES" sz="1900" dirty="0" err="1" smtClean="0"/>
            <a:t>Procedimien</a:t>
          </a:r>
          <a:r>
            <a:rPr lang="es-ES" sz="1900" dirty="0" smtClean="0"/>
            <a:t>-tos de licitación pública</a:t>
          </a:r>
          <a:endParaRPr lang="es-ES" sz="1900" dirty="0"/>
        </a:p>
      </dgm:t>
    </dgm:pt>
    <dgm:pt modelId="{2453E11A-C0FE-4F4E-9886-8A86D9208065}" type="parTrans" cxnId="{6777870B-B612-4115-ABA2-472976C78571}">
      <dgm:prSet/>
      <dgm:spPr/>
      <dgm:t>
        <a:bodyPr/>
        <a:lstStyle/>
        <a:p>
          <a:endParaRPr lang="es-ES"/>
        </a:p>
      </dgm:t>
    </dgm:pt>
    <dgm:pt modelId="{6C4F959B-D54D-4025-BE2E-587EE4E0B457}" type="sibTrans" cxnId="{6777870B-B612-4115-ABA2-472976C78571}">
      <dgm:prSet/>
      <dgm:spPr/>
      <dgm:t>
        <a:bodyPr/>
        <a:lstStyle/>
        <a:p>
          <a:endParaRPr lang="es-ES"/>
        </a:p>
      </dgm:t>
    </dgm:pt>
    <dgm:pt modelId="{79B3CD43-D4B1-421B-AC99-48E5B99E3351}">
      <dgm:prSet phldrT="[Texto]" custT="1"/>
      <dgm:spPr/>
      <dgm:t>
        <a:bodyPr/>
        <a:lstStyle/>
        <a:p>
          <a:r>
            <a:rPr lang="es-ES" sz="1900" dirty="0" smtClean="0"/>
            <a:t>Selección transparente</a:t>
          </a:r>
          <a:endParaRPr lang="es-ES" sz="1900" dirty="0"/>
        </a:p>
      </dgm:t>
    </dgm:pt>
    <dgm:pt modelId="{840A4A43-1DA5-4817-BC11-584C93CAC7AF}" type="parTrans" cxnId="{3FA97749-7A40-4DFA-B54E-2C1CA87CA422}">
      <dgm:prSet/>
      <dgm:spPr/>
      <dgm:t>
        <a:bodyPr/>
        <a:lstStyle/>
        <a:p>
          <a:endParaRPr lang="es-ES"/>
        </a:p>
      </dgm:t>
    </dgm:pt>
    <dgm:pt modelId="{94E02082-6FBA-4FC4-806D-5336BCC2C370}" type="sibTrans" cxnId="{3FA97749-7A40-4DFA-B54E-2C1CA87CA422}">
      <dgm:prSet/>
      <dgm:spPr/>
      <dgm:t>
        <a:bodyPr/>
        <a:lstStyle/>
        <a:p>
          <a:endParaRPr lang="es-ES"/>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dgm:presLayoutVars>
          <dgm:chPref val="3"/>
        </dgm:presLayoutVars>
      </dgm:prSet>
      <dgm:spPr/>
      <dgm:t>
        <a:bodyPr/>
        <a:lstStyle/>
        <a:p>
          <a:endParaRPr lang="es-CO"/>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2B80FF7B-B32B-4D04-83D2-6CCC37ED171A}" type="pres">
      <dgm:prSet presAssocID="{4256EB79-9FA9-4B03-BCE8-975DDF7A31AE}" presName="vertTwo" presStyleCnt="0"/>
      <dgm:spPr/>
    </dgm:pt>
    <dgm:pt modelId="{307A6290-49BE-49D8-A13B-9470E9665168}" type="pres">
      <dgm:prSet presAssocID="{4256EB79-9FA9-4B03-BCE8-975DDF7A31AE}" presName="txTwo" presStyleLbl="node2" presStyleIdx="0" presStyleCnt="4">
        <dgm:presLayoutVars>
          <dgm:chPref val="3"/>
        </dgm:presLayoutVars>
      </dgm:prSet>
      <dgm:spPr/>
      <dgm:t>
        <a:bodyPr/>
        <a:lstStyle/>
        <a:p>
          <a:endParaRPr lang="es-CO"/>
        </a:p>
      </dgm:t>
    </dgm:pt>
    <dgm:pt modelId="{0362CC31-3A1F-4188-80AC-35871F6ABBCB}" type="pres">
      <dgm:prSet presAssocID="{4256EB79-9FA9-4B03-BCE8-975DDF7A31AE}" presName="horzTwo" presStyleCnt="0"/>
      <dgm:spPr/>
    </dgm:pt>
    <dgm:pt modelId="{95370519-81CB-46CF-9885-633A03E75894}" type="pres">
      <dgm:prSet presAssocID="{A4D4FBFB-7577-4DB9-9903-ED92FC3DC62A}" presName="sibSpaceTwo" presStyleCnt="0"/>
      <dgm:spPr/>
    </dgm:pt>
    <dgm:pt modelId="{08BCAE17-DDE1-4044-97EE-F775A47B8F24}" type="pres">
      <dgm:prSet presAssocID="{8EF36FDF-6898-46BE-A027-52CEC480AAD3}" presName="vertTwo" presStyleCnt="0"/>
      <dgm:spPr/>
    </dgm:pt>
    <dgm:pt modelId="{3769340B-1849-46FC-9AF6-3CCD5FE048AD}" type="pres">
      <dgm:prSet presAssocID="{8EF36FDF-6898-46BE-A027-52CEC480AAD3}" presName="txTwo" presStyleLbl="node2" presStyleIdx="1" presStyleCnt="4">
        <dgm:presLayoutVars>
          <dgm:chPref val="3"/>
        </dgm:presLayoutVars>
      </dgm:prSet>
      <dgm:spPr/>
      <dgm:t>
        <a:bodyPr/>
        <a:lstStyle/>
        <a:p>
          <a:endParaRPr lang="es-CO"/>
        </a:p>
      </dgm:t>
    </dgm:pt>
    <dgm:pt modelId="{5F7E8455-1783-4DE1-B0E4-91D91F8691AC}" type="pres">
      <dgm:prSet presAssocID="{8EF36FDF-6898-46BE-A027-52CEC480AAD3}" presName="horzTwo" presStyleCnt="0"/>
      <dgm:spPr/>
    </dgm:pt>
    <dgm:pt modelId="{EFDD756C-6ADE-41B1-9545-2EB99F93285F}" type="pres">
      <dgm:prSet presAssocID="{54CC27AE-52BB-4ECF-B158-373B8107A788}" presName="sibSpaceTwo" presStyleCnt="0"/>
      <dgm:spPr/>
    </dgm:pt>
    <dgm:pt modelId="{B182F154-031B-4066-9832-603F9557C05E}" type="pres">
      <dgm:prSet presAssocID="{24A81816-8EAC-402F-8DAB-A52E7B2A2AFC}" presName="vertTwo" presStyleCnt="0"/>
      <dgm:spPr/>
    </dgm:pt>
    <dgm:pt modelId="{50A8E23C-0681-4262-BED9-1D71AFC3FF5B}" type="pres">
      <dgm:prSet presAssocID="{24A81816-8EAC-402F-8DAB-A52E7B2A2AFC}" presName="txTwo" presStyleLbl="node2" presStyleIdx="2" presStyleCnt="4">
        <dgm:presLayoutVars>
          <dgm:chPref val="3"/>
        </dgm:presLayoutVars>
      </dgm:prSet>
      <dgm:spPr/>
      <dgm:t>
        <a:bodyPr/>
        <a:lstStyle/>
        <a:p>
          <a:endParaRPr lang="es-CO"/>
        </a:p>
      </dgm:t>
    </dgm:pt>
    <dgm:pt modelId="{7398F2D3-9397-4262-B5D8-65E7165A02CD}" type="pres">
      <dgm:prSet presAssocID="{24A81816-8EAC-402F-8DAB-A52E7B2A2AFC}" presName="horzTwo" presStyleCnt="0"/>
      <dgm:spPr/>
    </dgm:pt>
    <dgm:pt modelId="{530F2542-4CF5-4868-BA83-63C032C8FEC6}" type="pres">
      <dgm:prSet presAssocID="{6C4F959B-D54D-4025-BE2E-587EE4E0B457}" presName="sibSpaceTwo" presStyleCnt="0"/>
      <dgm:spPr/>
    </dgm:pt>
    <dgm:pt modelId="{96CFF34E-A493-481A-B19E-7C9CCB2CB75A}" type="pres">
      <dgm:prSet presAssocID="{79B3CD43-D4B1-421B-AC99-48E5B99E3351}" presName="vertTwo" presStyleCnt="0"/>
      <dgm:spPr/>
    </dgm:pt>
    <dgm:pt modelId="{B70B65B3-5DB9-4F77-95FC-6E24C3E0BF33}" type="pres">
      <dgm:prSet presAssocID="{79B3CD43-D4B1-421B-AC99-48E5B99E3351}" presName="txTwo" presStyleLbl="node2" presStyleIdx="3" presStyleCnt="4">
        <dgm:presLayoutVars>
          <dgm:chPref val="3"/>
        </dgm:presLayoutVars>
      </dgm:prSet>
      <dgm:spPr/>
      <dgm:t>
        <a:bodyPr/>
        <a:lstStyle/>
        <a:p>
          <a:endParaRPr lang="es-CO"/>
        </a:p>
      </dgm:t>
    </dgm:pt>
    <dgm:pt modelId="{23BC9F0E-16CE-4C42-B13F-4A27D12E8227}" type="pres">
      <dgm:prSet presAssocID="{79B3CD43-D4B1-421B-AC99-48E5B99E3351}" presName="horzTwo" presStyleCnt="0"/>
      <dgm:spPr/>
    </dgm:pt>
  </dgm:ptLst>
  <dgm:cxnLst>
    <dgm:cxn modelId="{33D26F4F-8B3C-48FD-976D-CF5D028482E4}" type="presOf" srcId="{CD8CAA3D-DCFF-48BB-B7B1-C0F2E2F3C742}" destId="{3593C954-B2AD-4D95-BB82-D6D08A785BF1}" srcOrd="0" destOrd="0" presId="urn:microsoft.com/office/officeart/2005/8/layout/hierarchy4"/>
    <dgm:cxn modelId="{319BDC63-CAC6-43CC-9DDF-7DA4FDE30EDC}" type="presOf" srcId="{19FDB08C-415C-4E92-AED4-89CA3A18DD74}" destId="{92897006-6178-4BFD-9BF9-FDDD329D16BB}" srcOrd="0" destOrd="0" presId="urn:microsoft.com/office/officeart/2005/8/layout/hierarchy4"/>
    <dgm:cxn modelId="{ADBC3B9F-CC4C-418F-8CB2-2EEEC601FC88}" type="presOf" srcId="{24A81816-8EAC-402F-8DAB-A52E7B2A2AFC}" destId="{50A8E23C-0681-4262-BED9-1D71AFC3FF5B}" srcOrd="0" destOrd="0" presId="urn:microsoft.com/office/officeart/2005/8/layout/hierarchy4"/>
    <dgm:cxn modelId="{98C7D0A7-0074-40E5-97B9-C02DAEAF4A7D}" type="presOf" srcId="{4256EB79-9FA9-4B03-BCE8-975DDF7A31AE}" destId="{307A6290-49BE-49D8-A13B-9470E9665168}" srcOrd="0" destOrd="0" presId="urn:microsoft.com/office/officeart/2005/8/layout/hierarchy4"/>
    <dgm:cxn modelId="{48566DFA-F313-42DB-AA26-3171092EAB9C}" srcId="{19FDB08C-415C-4E92-AED4-89CA3A18DD74}" destId="{8EF36FDF-6898-46BE-A027-52CEC480AAD3}" srcOrd="1" destOrd="0" parTransId="{F1269B63-ECC1-439C-99E7-5173F8ED8F18}" sibTransId="{54CC27AE-52BB-4ECF-B158-373B8107A788}"/>
    <dgm:cxn modelId="{F2C9FBE7-EF2F-46E1-A8C1-C25FBF3E46C8}" srcId="{CD8CAA3D-DCFF-48BB-B7B1-C0F2E2F3C742}" destId="{19FDB08C-415C-4E92-AED4-89CA3A18DD74}" srcOrd="0" destOrd="0" parTransId="{EACE6FB9-56BF-4526-927B-DAB93850A48F}" sibTransId="{1859407B-EE92-4ED1-9193-14D0EC214D9D}"/>
    <dgm:cxn modelId="{D385CD73-2D77-4D03-A873-A9EB88A59E58}" srcId="{19FDB08C-415C-4E92-AED4-89CA3A18DD74}" destId="{4256EB79-9FA9-4B03-BCE8-975DDF7A31AE}" srcOrd="0" destOrd="0" parTransId="{013E0F3C-5249-4B4C-86E7-C9F9D46CC155}" sibTransId="{A4D4FBFB-7577-4DB9-9903-ED92FC3DC62A}"/>
    <dgm:cxn modelId="{C4FC1D10-4F61-46AE-9325-EF2F21D88D52}" type="presOf" srcId="{79B3CD43-D4B1-421B-AC99-48E5B99E3351}" destId="{B70B65B3-5DB9-4F77-95FC-6E24C3E0BF33}" srcOrd="0" destOrd="0" presId="urn:microsoft.com/office/officeart/2005/8/layout/hierarchy4"/>
    <dgm:cxn modelId="{3FA97749-7A40-4DFA-B54E-2C1CA87CA422}" srcId="{19FDB08C-415C-4E92-AED4-89CA3A18DD74}" destId="{79B3CD43-D4B1-421B-AC99-48E5B99E3351}" srcOrd="3" destOrd="0" parTransId="{840A4A43-1DA5-4817-BC11-584C93CAC7AF}" sibTransId="{94E02082-6FBA-4FC4-806D-5336BCC2C370}"/>
    <dgm:cxn modelId="{6777870B-B612-4115-ABA2-472976C78571}" srcId="{19FDB08C-415C-4E92-AED4-89CA3A18DD74}" destId="{24A81816-8EAC-402F-8DAB-A52E7B2A2AFC}" srcOrd="2" destOrd="0" parTransId="{2453E11A-C0FE-4F4E-9886-8A86D9208065}" sibTransId="{6C4F959B-D54D-4025-BE2E-587EE4E0B457}"/>
    <dgm:cxn modelId="{09D08097-4C17-4DEB-B36C-E60A259761A6}" type="presOf" srcId="{8EF36FDF-6898-46BE-A027-52CEC480AAD3}" destId="{3769340B-1849-46FC-9AF6-3CCD5FE048AD}" srcOrd="0" destOrd="0" presId="urn:microsoft.com/office/officeart/2005/8/layout/hierarchy4"/>
    <dgm:cxn modelId="{55B92D48-56AA-4175-9CE9-7B8D074F7425}" type="presParOf" srcId="{3593C954-B2AD-4D95-BB82-D6D08A785BF1}" destId="{DE5604C3-79D6-47FC-BC1C-149613C18954}" srcOrd="0" destOrd="0" presId="urn:microsoft.com/office/officeart/2005/8/layout/hierarchy4"/>
    <dgm:cxn modelId="{389570B9-718D-4A18-A682-42C2534792C2}" type="presParOf" srcId="{DE5604C3-79D6-47FC-BC1C-149613C18954}" destId="{92897006-6178-4BFD-9BF9-FDDD329D16BB}" srcOrd="0" destOrd="0" presId="urn:microsoft.com/office/officeart/2005/8/layout/hierarchy4"/>
    <dgm:cxn modelId="{11ECF780-1B65-4D2A-A9BD-98E4F444AD61}" type="presParOf" srcId="{DE5604C3-79D6-47FC-BC1C-149613C18954}" destId="{4C8D83FB-FB0E-4AEC-BE09-608B32FCBBEB}" srcOrd="1" destOrd="0" presId="urn:microsoft.com/office/officeart/2005/8/layout/hierarchy4"/>
    <dgm:cxn modelId="{93E7C828-E454-41BE-ACE8-255B813DEF13}" type="presParOf" srcId="{DE5604C3-79D6-47FC-BC1C-149613C18954}" destId="{98E649D0-2185-474A-8654-E4E1B023444E}" srcOrd="2" destOrd="0" presId="urn:microsoft.com/office/officeart/2005/8/layout/hierarchy4"/>
    <dgm:cxn modelId="{47AB02C8-E879-4B62-92FB-CCAB688D5154}" type="presParOf" srcId="{98E649D0-2185-474A-8654-E4E1B023444E}" destId="{2B80FF7B-B32B-4D04-83D2-6CCC37ED171A}" srcOrd="0" destOrd="0" presId="urn:microsoft.com/office/officeart/2005/8/layout/hierarchy4"/>
    <dgm:cxn modelId="{7428ED69-C353-48B1-8836-FF38AAEA297B}" type="presParOf" srcId="{2B80FF7B-B32B-4D04-83D2-6CCC37ED171A}" destId="{307A6290-49BE-49D8-A13B-9470E9665168}" srcOrd="0" destOrd="0" presId="urn:microsoft.com/office/officeart/2005/8/layout/hierarchy4"/>
    <dgm:cxn modelId="{586CD9BB-03BB-42E3-A575-465D1CC9FD25}" type="presParOf" srcId="{2B80FF7B-B32B-4D04-83D2-6CCC37ED171A}" destId="{0362CC31-3A1F-4188-80AC-35871F6ABBCB}" srcOrd="1" destOrd="0" presId="urn:microsoft.com/office/officeart/2005/8/layout/hierarchy4"/>
    <dgm:cxn modelId="{B6EB711A-0331-4572-BCE2-FC45EF3B71D6}" type="presParOf" srcId="{98E649D0-2185-474A-8654-E4E1B023444E}" destId="{95370519-81CB-46CF-9885-633A03E75894}" srcOrd="1" destOrd="0" presId="urn:microsoft.com/office/officeart/2005/8/layout/hierarchy4"/>
    <dgm:cxn modelId="{3CAD2830-D7B7-4143-A29E-09B04B9E54DC}" type="presParOf" srcId="{98E649D0-2185-474A-8654-E4E1B023444E}" destId="{08BCAE17-DDE1-4044-97EE-F775A47B8F24}" srcOrd="2" destOrd="0" presId="urn:microsoft.com/office/officeart/2005/8/layout/hierarchy4"/>
    <dgm:cxn modelId="{53F8BA89-90EF-49D1-A14F-CB92D488C51F}" type="presParOf" srcId="{08BCAE17-DDE1-4044-97EE-F775A47B8F24}" destId="{3769340B-1849-46FC-9AF6-3CCD5FE048AD}" srcOrd="0" destOrd="0" presId="urn:microsoft.com/office/officeart/2005/8/layout/hierarchy4"/>
    <dgm:cxn modelId="{DBADE068-8B1E-4BDA-B73C-C7587738DF97}" type="presParOf" srcId="{08BCAE17-DDE1-4044-97EE-F775A47B8F24}" destId="{5F7E8455-1783-4DE1-B0E4-91D91F8691AC}" srcOrd="1" destOrd="0" presId="urn:microsoft.com/office/officeart/2005/8/layout/hierarchy4"/>
    <dgm:cxn modelId="{9820151D-4CD5-4DAF-BE61-A76AC28A3D39}" type="presParOf" srcId="{98E649D0-2185-474A-8654-E4E1B023444E}" destId="{EFDD756C-6ADE-41B1-9545-2EB99F93285F}" srcOrd="3" destOrd="0" presId="urn:microsoft.com/office/officeart/2005/8/layout/hierarchy4"/>
    <dgm:cxn modelId="{14D46B24-8D45-4B21-BB26-07193275F80D}" type="presParOf" srcId="{98E649D0-2185-474A-8654-E4E1B023444E}" destId="{B182F154-031B-4066-9832-603F9557C05E}" srcOrd="4" destOrd="0" presId="urn:microsoft.com/office/officeart/2005/8/layout/hierarchy4"/>
    <dgm:cxn modelId="{ACF7F75A-CF5D-4FCF-BE17-D66EA772E34A}" type="presParOf" srcId="{B182F154-031B-4066-9832-603F9557C05E}" destId="{50A8E23C-0681-4262-BED9-1D71AFC3FF5B}" srcOrd="0" destOrd="0" presId="urn:microsoft.com/office/officeart/2005/8/layout/hierarchy4"/>
    <dgm:cxn modelId="{555C837B-4481-4ECF-8A9B-4894B05B19BC}" type="presParOf" srcId="{B182F154-031B-4066-9832-603F9557C05E}" destId="{7398F2D3-9397-4262-B5D8-65E7165A02CD}" srcOrd="1" destOrd="0" presId="urn:microsoft.com/office/officeart/2005/8/layout/hierarchy4"/>
    <dgm:cxn modelId="{B126B74B-901A-43CB-98B2-FE88A26C4BE6}" type="presParOf" srcId="{98E649D0-2185-474A-8654-E4E1B023444E}" destId="{530F2542-4CF5-4868-BA83-63C032C8FEC6}" srcOrd="5" destOrd="0" presId="urn:microsoft.com/office/officeart/2005/8/layout/hierarchy4"/>
    <dgm:cxn modelId="{E5EC8EF4-8306-455F-AAC3-61EFF860C23B}" type="presParOf" srcId="{98E649D0-2185-474A-8654-E4E1B023444E}" destId="{96CFF34E-A493-481A-B19E-7C9CCB2CB75A}" srcOrd="6" destOrd="0" presId="urn:microsoft.com/office/officeart/2005/8/layout/hierarchy4"/>
    <dgm:cxn modelId="{5314DEB9-D099-4337-8DA4-AA9756CCE646}" type="presParOf" srcId="{96CFF34E-A493-481A-B19E-7C9CCB2CB75A}" destId="{B70B65B3-5DB9-4F77-95FC-6E24C3E0BF33}" srcOrd="0" destOrd="0" presId="urn:microsoft.com/office/officeart/2005/8/layout/hierarchy4"/>
    <dgm:cxn modelId="{194037E4-F96C-49A5-8D20-2A04771BB688}" type="presParOf" srcId="{96CFF34E-A493-481A-B19E-7C9CCB2CB75A}" destId="{23BC9F0E-16CE-4C42-B13F-4A27D12E8227}"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CO" sz="2800" dirty="0" smtClean="0"/>
            <a:t>Las cuatro grandes firmas, medianas y pequeñas firmas </a:t>
          </a:r>
          <a:endParaRPr lang="es-ES" sz="2800"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A06E1526-980E-4871-82F7-06C8744BC2F7}">
      <dgm:prSet phldrT="[Texto]" custT="1"/>
      <dgm:spPr/>
      <dgm:t>
        <a:bodyPr/>
        <a:lstStyle/>
        <a:p>
          <a:r>
            <a:rPr lang="es-CO" sz="1900" dirty="0" smtClean="0"/>
            <a:t>Las firmas consideran que la clausula de “solamente las cuatro grandes” deberían ser desalentadas o prohibidas</a:t>
          </a:r>
          <a:endParaRPr lang="es-ES" sz="1900" dirty="0"/>
        </a:p>
      </dgm:t>
    </dgm:pt>
    <dgm:pt modelId="{CB5E3FFC-4CA4-4D83-8A25-D0A7A3571364}" type="parTrans" cxnId="{98BECAE9-3606-48E3-9EF4-73652C75FD8B}">
      <dgm:prSet/>
      <dgm:spPr/>
      <dgm:t>
        <a:bodyPr/>
        <a:lstStyle/>
        <a:p>
          <a:endParaRPr lang="es-ES"/>
        </a:p>
      </dgm:t>
    </dgm:pt>
    <dgm:pt modelId="{847EAC6F-4D4A-4CF8-A2D1-86BB11BDDF6D}" type="sibTrans" cxnId="{98BECAE9-3606-48E3-9EF4-73652C75FD8B}">
      <dgm:prSet/>
      <dgm:spPr/>
      <dgm:t>
        <a:bodyPr/>
        <a:lstStyle/>
        <a:p>
          <a:endParaRPr lang="es-ES"/>
        </a:p>
      </dgm:t>
    </dgm:pt>
    <dgm:pt modelId="{196FCC8A-6476-4F8D-B5F6-691BA36C91AF}">
      <dgm:prSet phldrT="[Texto]" custT="1"/>
      <dgm:spPr/>
      <dgm:t>
        <a:bodyPr/>
        <a:lstStyle/>
        <a:p>
          <a:r>
            <a:rPr lang="es-CO" sz="1900" dirty="0" smtClean="0"/>
            <a:t>La reputación es construida a lo largo del tiempo con un alto desempeño de calidad </a:t>
          </a:r>
          <a:endParaRPr lang="es-ES" sz="1900" dirty="0"/>
        </a:p>
      </dgm:t>
    </dgm:pt>
    <dgm:pt modelId="{BC8C34D4-E589-4EB3-83B7-6A2F8B568468}" type="parTrans" cxnId="{91A4908A-AC49-447E-B9DD-4F946CEA43C9}">
      <dgm:prSet/>
      <dgm:spPr/>
      <dgm:t>
        <a:bodyPr/>
        <a:lstStyle/>
        <a:p>
          <a:endParaRPr lang="es-ES"/>
        </a:p>
      </dgm:t>
    </dgm:pt>
    <dgm:pt modelId="{F20E3590-294E-4AD3-AC58-EEA94B9B67E1}" type="sibTrans" cxnId="{91A4908A-AC49-447E-B9DD-4F946CEA43C9}">
      <dgm:prSet/>
      <dgm:spPr/>
      <dgm:t>
        <a:bodyPr/>
        <a:lstStyle/>
        <a:p>
          <a:endParaRPr lang="es-ES"/>
        </a:p>
      </dgm:t>
    </dgm:pt>
    <dgm:pt modelId="{FFEE3A56-EB56-4C83-9BAA-DB88B2EC5282}">
      <dgm:prSet phldrT="[Texto]" custT="1"/>
      <dgm:spPr/>
      <dgm:t>
        <a:bodyPr/>
        <a:lstStyle/>
        <a:p>
          <a:r>
            <a:rPr lang="es-CO" sz="1900" dirty="0" smtClean="0"/>
            <a:t>Implica grandes inversiones en recursos humanos y tecnología</a:t>
          </a:r>
          <a:endParaRPr lang="es-ES" sz="1900" dirty="0"/>
        </a:p>
      </dgm:t>
    </dgm:pt>
    <dgm:pt modelId="{83C94AC5-2639-4036-927F-7FA559FDE4E4}" type="parTrans" cxnId="{FE78C7AD-D4FD-465E-8968-31334BA27269}">
      <dgm:prSet/>
      <dgm:spPr/>
      <dgm:t>
        <a:bodyPr/>
        <a:lstStyle/>
        <a:p>
          <a:endParaRPr lang="es-ES"/>
        </a:p>
      </dgm:t>
    </dgm:pt>
    <dgm:pt modelId="{E36055B9-C968-44F6-BE94-9C1FF4E75098}" type="sibTrans" cxnId="{FE78C7AD-D4FD-465E-8968-31334BA27269}">
      <dgm:prSet/>
      <dgm:spPr/>
      <dgm:t>
        <a:bodyPr/>
        <a:lstStyle/>
        <a:p>
          <a:endParaRPr lang="es-ES"/>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custScaleY="156391">
        <dgm:presLayoutVars>
          <dgm:chPref val="3"/>
        </dgm:presLayoutVars>
      </dgm:prSet>
      <dgm:spPr/>
      <dgm:t>
        <a:bodyPr/>
        <a:lstStyle/>
        <a:p>
          <a:endParaRPr lang="es-ES"/>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4F1991C1-2246-424D-A695-7F7DC17D2355}" type="pres">
      <dgm:prSet presAssocID="{A06E1526-980E-4871-82F7-06C8744BC2F7}" presName="vertTwo" presStyleCnt="0"/>
      <dgm:spPr/>
    </dgm:pt>
    <dgm:pt modelId="{053BA37C-A242-40F5-9017-64A320436E5B}" type="pres">
      <dgm:prSet presAssocID="{A06E1526-980E-4871-82F7-06C8744BC2F7}" presName="txTwo" presStyleLbl="node2" presStyleIdx="0" presStyleCnt="2" custScaleY="156391">
        <dgm:presLayoutVars>
          <dgm:chPref val="3"/>
        </dgm:presLayoutVars>
      </dgm:prSet>
      <dgm:spPr/>
      <dgm:t>
        <a:bodyPr/>
        <a:lstStyle/>
        <a:p>
          <a:endParaRPr lang="es-CO"/>
        </a:p>
      </dgm:t>
    </dgm:pt>
    <dgm:pt modelId="{341AA305-4345-4BCE-8E09-B0B7AF540D26}" type="pres">
      <dgm:prSet presAssocID="{A06E1526-980E-4871-82F7-06C8744BC2F7}" presName="horzTwo" presStyleCnt="0"/>
      <dgm:spPr/>
    </dgm:pt>
    <dgm:pt modelId="{4E1C718C-FAAC-43F7-9A1E-0EE068D4A02D}" type="pres">
      <dgm:prSet presAssocID="{847EAC6F-4D4A-4CF8-A2D1-86BB11BDDF6D}" presName="sibSpaceTwo" presStyleCnt="0"/>
      <dgm:spPr/>
    </dgm:pt>
    <dgm:pt modelId="{6BA23A2F-8813-4083-99B0-CE911C2EE857}" type="pres">
      <dgm:prSet presAssocID="{196FCC8A-6476-4F8D-B5F6-691BA36C91AF}" presName="vertTwo" presStyleCnt="0"/>
      <dgm:spPr/>
    </dgm:pt>
    <dgm:pt modelId="{1D2E9F76-BDB7-4E12-9DA1-DE7F11E0E84E}" type="pres">
      <dgm:prSet presAssocID="{196FCC8A-6476-4F8D-B5F6-691BA36C91AF}" presName="txTwo" presStyleLbl="node2" presStyleIdx="1" presStyleCnt="2" custScaleY="156391">
        <dgm:presLayoutVars>
          <dgm:chPref val="3"/>
        </dgm:presLayoutVars>
      </dgm:prSet>
      <dgm:spPr/>
      <dgm:t>
        <a:bodyPr/>
        <a:lstStyle/>
        <a:p>
          <a:endParaRPr lang="es-CO"/>
        </a:p>
      </dgm:t>
    </dgm:pt>
    <dgm:pt modelId="{1DBAAD03-D28F-4125-9CBC-D37D6F921255}" type="pres">
      <dgm:prSet presAssocID="{196FCC8A-6476-4F8D-B5F6-691BA36C91AF}" presName="parTransTwo" presStyleCnt="0"/>
      <dgm:spPr/>
    </dgm:pt>
    <dgm:pt modelId="{F7467F37-65CE-4210-B00F-8253692301FD}" type="pres">
      <dgm:prSet presAssocID="{196FCC8A-6476-4F8D-B5F6-691BA36C91AF}" presName="horzTwo" presStyleCnt="0"/>
      <dgm:spPr/>
    </dgm:pt>
    <dgm:pt modelId="{A9216C10-19E7-4C43-8CA0-DA66B10B8CDB}" type="pres">
      <dgm:prSet presAssocID="{FFEE3A56-EB56-4C83-9BAA-DB88B2EC5282}" presName="vertThree" presStyleCnt="0"/>
      <dgm:spPr/>
    </dgm:pt>
    <dgm:pt modelId="{EEFC33A8-8089-431B-9839-ECDD2489C9A2}" type="pres">
      <dgm:prSet presAssocID="{FFEE3A56-EB56-4C83-9BAA-DB88B2EC5282}" presName="txThree" presStyleLbl="node3" presStyleIdx="0" presStyleCnt="1" custScaleY="156391">
        <dgm:presLayoutVars>
          <dgm:chPref val="3"/>
        </dgm:presLayoutVars>
      </dgm:prSet>
      <dgm:spPr/>
      <dgm:t>
        <a:bodyPr/>
        <a:lstStyle/>
        <a:p>
          <a:endParaRPr lang="es-CO"/>
        </a:p>
      </dgm:t>
    </dgm:pt>
    <dgm:pt modelId="{8194AC53-CA70-419F-910E-2B09B8B2DFD9}" type="pres">
      <dgm:prSet presAssocID="{FFEE3A56-EB56-4C83-9BAA-DB88B2EC5282}" presName="horzThree" presStyleCnt="0"/>
      <dgm:spPr/>
    </dgm:pt>
  </dgm:ptLst>
  <dgm:cxnLst>
    <dgm:cxn modelId="{9621DADF-4DF9-4425-866B-FA81B90D1055}" type="presOf" srcId="{CD8CAA3D-DCFF-48BB-B7B1-C0F2E2F3C742}" destId="{3593C954-B2AD-4D95-BB82-D6D08A785BF1}" srcOrd="0" destOrd="0" presId="urn:microsoft.com/office/officeart/2005/8/layout/hierarchy4"/>
    <dgm:cxn modelId="{18DA1A4C-3C22-4A31-A96A-404C3C67FAFD}" type="presOf" srcId="{19FDB08C-415C-4E92-AED4-89CA3A18DD74}" destId="{92897006-6178-4BFD-9BF9-FDDD329D16BB}" srcOrd="0" destOrd="0" presId="urn:microsoft.com/office/officeart/2005/8/layout/hierarchy4"/>
    <dgm:cxn modelId="{91A4908A-AC49-447E-B9DD-4F946CEA43C9}" srcId="{19FDB08C-415C-4E92-AED4-89CA3A18DD74}" destId="{196FCC8A-6476-4F8D-B5F6-691BA36C91AF}" srcOrd="1" destOrd="0" parTransId="{BC8C34D4-E589-4EB3-83B7-6A2F8B568468}" sibTransId="{F20E3590-294E-4AD3-AC58-EEA94B9B67E1}"/>
    <dgm:cxn modelId="{98BECAE9-3606-48E3-9EF4-73652C75FD8B}" srcId="{19FDB08C-415C-4E92-AED4-89CA3A18DD74}" destId="{A06E1526-980E-4871-82F7-06C8744BC2F7}" srcOrd="0" destOrd="0" parTransId="{CB5E3FFC-4CA4-4D83-8A25-D0A7A3571364}" sibTransId="{847EAC6F-4D4A-4CF8-A2D1-86BB11BDDF6D}"/>
    <dgm:cxn modelId="{F2C9FBE7-EF2F-46E1-A8C1-C25FBF3E46C8}" srcId="{CD8CAA3D-DCFF-48BB-B7B1-C0F2E2F3C742}" destId="{19FDB08C-415C-4E92-AED4-89CA3A18DD74}" srcOrd="0" destOrd="0" parTransId="{EACE6FB9-56BF-4526-927B-DAB93850A48F}" sibTransId="{1859407B-EE92-4ED1-9193-14D0EC214D9D}"/>
    <dgm:cxn modelId="{FE78C7AD-D4FD-465E-8968-31334BA27269}" srcId="{196FCC8A-6476-4F8D-B5F6-691BA36C91AF}" destId="{FFEE3A56-EB56-4C83-9BAA-DB88B2EC5282}" srcOrd="0" destOrd="0" parTransId="{83C94AC5-2639-4036-927F-7FA559FDE4E4}" sibTransId="{E36055B9-C968-44F6-BE94-9C1FF4E75098}"/>
    <dgm:cxn modelId="{313B030E-8AEB-4593-BA92-D03F8B79F331}" type="presOf" srcId="{FFEE3A56-EB56-4C83-9BAA-DB88B2EC5282}" destId="{EEFC33A8-8089-431B-9839-ECDD2489C9A2}" srcOrd="0" destOrd="0" presId="urn:microsoft.com/office/officeart/2005/8/layout/hierarchy4"/>
    <dgm:cxn modelId="{9F1C5CB8-EAA0-4A19-920A-123020747221}" type="presOf" srcId="{A06E1526-980E-4871-82F7-06C8744BC2F7}" destId="{053BA37C-A242-40F5-9017-64A320436E5B}" srcOrd="0" destOrd="0" presId="urn:microsoft.com/office/officeart/2005/8/layout/hierarchy4"/>
    <dgm:cxn modelId="{668C562F-5930-4183-9AA2-5007204D7389}" type="presOf" srcId="{196FCC8A-6476-4F8D-B5F6-691BA36C91AF}" destId="{1D2E9F76-BDB7-4E12-9DA1-DE7F11E0E84E}" srcOrd="0" destOrd="0" presId="urn:microsoft.com/office/officeart/2005/8/layout/hierarchy4"/>
    <dgm:cxn modelId="{901898F1-DBF7-491C-8EC3-09872707B0B0}" type="presParOf" srcId="{3593C954-B2AD-4D95-BB82-D6D08A785BF1}" destId="{DE5604C3-79D6-47FC-BC1C-149613C18954}" srcOrd="0" destOrd="0" presId="urn:microsoft.com/office/officeart/2005/8/layout/hierarchy4"/>
    <dgm:cxn modelId="{EC5D0F1E-8549-4D00-B757-39FD33B76DB9}" type="presParOf" srcId="{DE5604C3-79D6-47FC-BC1C-149613C18954}" destId="{92897006-6178-4BFD-9BF9-FDDD329D16BB}" srcOrd="0" destOrd="0" presId="urn:microsoft.com/office/officeart/2005/8/layout/hierarchy4"/>
    <dgm:cxn modelId="{CEF5D056-1E14-49ED-A2EF-CE7E32D1A311}" type="presParOf" srcId="{DE5604C3-79D6-47FC-BC1C-149613C18954}" destId="{4C8D83FB-FB0E-4AEC-BE09-608B32FCBBEB}" srcOrd="1" destOrd="0" presId="urn:microsoft.com/office/officeart/2005/8/layout/hierarchy4"/>
    <dgm:cxn modelId="{62EDBBD8-1AF7-4F7C-93CD-3442000C691C}" type="presParOf" srcId="{DE5604C3-79D6-47FC-BC1C-149613C18954}" destId="{98E649D0-2185-474A-8654-E4E1B023444E}" srcOrd="2" destOrd="0" presId="urn:microsoft.com/office/officeart/2005/8/layout/hierarchy4"/>
    <dgm:cxn modelId="{745E4A44-8D3C-4453-B6F7-534215A89B5E}" type="presParOf" srcId="{98E649D0-2185-474A-8654-E4E1B023444E}" destId="{4F1991C1-2246-424D-A695-7F7DC17D2355}" srcOrd="0" destOrd="0" presId="urn:microsoft.com/office/officeart/2005/8/layout/hierarchy4"/>
    <dgm:cxn modelId="{B1B8F0B8-7233-4076-9B3E-0B2AB3CD54D5}" type="presParOf" srcId="{4F1991C1-2246-424D-A695-7F7DC17D2355}" destId="{053BA37C-A242-40F5-9017-64A320436E5B}" srcOrd="0" destOrd="0" presId="urn:microsoft.com/office/officeart/2005/8/layout/hierarchy4"/>
    <dgm:cxn modelId="{D6699311-47F2-4667-8E6C-95B864D4D485}" type="presParOf" srcId="{4F1991C1-2246-424D-A695-7F7DC17D2355}" destId="{341AA305-4345-4BCE-8E09-B0B7AF540D26}" srcOrd="1" destOrd="0" presId="urn:microsoft.com/office/officeart/2005/8/layout/hierarchy4"/>
    <dgm:cxn modelId="{8DDB20EC-7133-42D9-A3F1-124950D80112}" type="presParOf" srcId="{98E649D0-2185-474A-8654-E4E1B023444E}" destId="{4E1C718C-FAAC-43F7-9A1E-0EE068D4A02D}" srcOrd="1" destOrd="0" presId="urn:microsoft.com/office/officeart/2005/8/layout/hierarchy4"/>
    <dgm:cxn modelId="{70D6B62C-72C9-4894-809E-D6336B469C62}" type="presParOf" srcId="{98E649D0-2185-474A-8654-E4E1B023444E}" destId="{6BA23A2F-8813-4083-99B0-CE911C2EE857}" srcOrd="2" destOrd="0" presId="urn:microsoft.com/office/officeart/2005/8/layout/hierarchy4"/>
    <dgm:cxn modelId="{B84ED5B4-FEB1-4C59-BC9F-1B6EA4FDD6D6}" type="presParOf" srcId="{6BA23A2F-8813-4083-99B0-CE911C2EE857}" destId="{1D2E9F76-BDB7-4E12-9DA1-DE7F11E0E84E}" srcOrd="0" destOrd="0" presId="urn:microsoft.com/office/officeart/2005/8/layout/hierarchy4"/>
    <dgm:cxn modelId="{18FD9D94-A3B9-40D1-BB82-1D33113E7F8B}" type="presParOf" srcId="{6BA23A2F-8813-4083-99B0-CE911C2EE857}" destId="{1DBAAD03-D28F-4125-9CBC-D37D6F921255}" srcOrd="1" destOrd="0" presId="urn:microsoft.com/office/officeart/2005/8/layout/hierarchy4"/>
    <dgm:cxn modelId="{2543B025-790E-4D2F-AFAA-028BAB121896}" type="presParOf" srcId="{6BA23A2F-8813-4083-99B0-CE911C2EE857}" destId="{F7467F37-65CE-4210-B00F-8253692301FD}" srcOrd="2" destOrd="0" presId="urn:microsoft.com/office/officeart/2005/8/layout/hierarchy4"/>
    <dgm:cxn modelId="{B319101C-FC27-47B3-88E8-C36DEF5E9338}" type="presParOf" srcId="{F7467F37-65CE-4210-B00F-8253692301FD}" destId="{A9216C10-19E7-4C43-8CA0-DA66B10B8CDB}" srcOrd="0" destOrd="0" presId="urn:microsoft.com/office/officeart/2005/8/layout/hierarchy4"/>
    <dgm:cxn modelId="{11CCE879-F8E6-4024-84E0-6E759CF8ADE0}" type="presParOf" srcId="{A9216C10-19E7-4C43-8CA0-DA66B10B8CDB}" destId="{EEFC33A8-8089-431B-9839-ECDD2489C9A2}" srcOrd="0" destOrd="0" presId="urn:microsoft.com/office/officeart/2005/8/layout/hierarchy4"/>
    <dgm:cxn modelId="{38CACB29-3664-4F47-BFED-9D4EA9B777C7}" type="presParOf" srcId="{A9216C10-19E7-4C43-8CA0-DA66B10B8CDB}" destId="{8194AC53-CA70-419F-910E-2B09B8B2DFD9}"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CO" sz="2400" b="1" dirty="0" smtClean="0"/>
            <a:t>Inversionistas</a:t>
          </a:r>
          <a:endParaRPr lang="es-ES" sz="2400" b="1"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ACA283F6-7402-4774-A182-60854B49D31D}">
      <dgm:prSet phldrT="[Texto]" custT="1"/>
      <dgm:spPr/>
      <dgm:t>
        <a:bodyPr/>
        <a:lstStyle/>
        <a:p>
          <a:r>
            <a:rPr lang="es-CO" sz="1900" b="1" dirty="0" smtClean="0"/>
            <a:t>Se requiere de mayor transparencia para resolver el problema del sesgo de las cuatro grandes firmas </a:t>
          </a:r>
          <a:endParaRPr lang="es-ES" sz="1900" b="1" dirty="0"/>
        </a:p>
      </dgm:t>
    </dgm:pt>
    <dgm:pt modelId="{64197429-6AE0-456E-8DC0-51079874DA10}" type="parTrans" cxnId="{1E29F412-E483-4163-A4EC-83154747184B}">
      <dgm:prSet/>
      <dgm:spPr/>
      <dgm:t>
        <a:bodyPr/>
        <a:lstStyle/>
        <a:p>
          <a:endParaRPr lang="es-ES"/>
        </a:p>
      </dgm:t>
    </dgm:pt>
    <dgm:pt modelId="{FDF487D9-1C04-480A-86FA-E22C5292C003}" type="sibTrans" cxnId="{1E29F412-E483-4163-A4EC-83154747184B}">
      <dgm:prSet/>
      <dgm:spPr/>
      <dgm:t>
        <a:bodyPr/>
        <a:lstStyle/>
        <a:p>
          <a:endParaRPr lang="es-ES"/>
        </a:p>
      </dgm:t>
    </dgm:pt>
    <dgm:pt modelId="{D593A160-3DB2-4F9E-A5FF-915D7374300F}">
      <dgm:prSet phldrT="[Texto]" custT="1"/>
      <dgm:spPr/>
      <dgm:t>
        <a:bodyPr/>
        <a:lstStyle/>
        <a:p>
          <a:pPr rtl="0"/>
          <a:r>
            <a:rPr lang="es-ES" sz="1900" b="1" dirty="0" smtClean="0"/>
            <a:t>Las empresas y sus comités de auditoría deben informar su enfoque hacia la política de la licitación de la auditoría.</a:t>
          </a:r>
          <a:endParaRPr lang="es-ES" sz="1900" b="1" dirty="0"/>
        </a:p>
      </dgm:t>
    </dgm:pt>
    <dgm:pt modelId="{E085D430-CCFF-4048-BF9D-8A40CB22042D}" type="parTrans" cxnId="{1433BD19-347A-4D3C-A4AA-E0AC7DAADD7F}">
      <dgm:prSet/>
      <dgm:spPr/>
      <dgm:t>
        <a:bodyPr/>
        <a:lstStyle/>
        <a:p>
          <a:endParaRPr lang="es-ES"/>
        </a:p>
      </dgm:t>
    </dgm:pt>
    <dgm:pt modelId="{A66ACF1A-16E8-4BA3-BAAD-CF38C7EF8EB2}" type="sibTrans" cxnId="{1433BD19-347A-4D3C-A4AA-E0AC7DAADD7F}">
      <dgm:prSet/>
      <dgm:spPr/>
      <dgm:t>
        <a:bodyPr/>
        <a:lstStyle/>
        <a:p>
          <a:endParaRPr lang="es-ES"/>
        </a:p>
      </dgm:t>
    </dgm:pt>
    <dgm:pt modelId="{A647B6B6-82BE-4824-B7F7-F5474CCC7367}">
      <dgm:prSet phldrT="[Texto]" custT="1"/>
      <dgm:spPr/>
      <dgm:t>
        <a:bodyPr/>
        <a:lstStyle/>
        <a:p>
          <a:pPr rtl="0"/>
          <a:r>
            <a:rPr lang="es-ES" sz="1900" b="1" dirty="0" smtClean="0"/>
            <a:t>los comités de auditoría deben poner a disposición de los inversores grandes cambios de los auditores. </a:t>
          </a:r>
          <a:endParaRPr lang="es-ES" sz="1900" b="1" dirty="0"/>
        </a:p>
      </dgm:t>
    </dgm:pt>
    <dgm:pt modelId="{798C5EBC-B436-4364-AF5B-D1F7A6C02D69}" type="parTrans" cxnId="{83D533FC-DFCF-4FF1-8BAD-D70F9B939BE2}">
      <dgm:prSet/>
      <dgm:spPr/>
      <dgm:t>
        <a:bodyPr/>
        <a:lstStyle/>
        <a:p>
          <a:endParaRPr lang="es-ES"/>
        </a:p>
      </dgm:t>
    </dgm:pt>
    <dgm:pt modelId="{A52373EB-BD01-48E2-9D0E-5EB5F3853979}" type="sibTrans" cxnId="{83D533FC-DFCF-4FF1-8BAD-D70F9B939BE2}">
      <dgm:prSet/>
      <dgm:spPr/>
      <dgm:t>
        <a:bodyPr/>
        <a:lstStyle/>
        <a:p>
          <a:endParaRPr lang="es-ES"/>
        </a:p>
      </dgm:t>
    </dgm:pt>
    <dgm:pt modelId="{4E325873-8CC2-4A57-A4BB-EE6E4AD83525}">
      <dgm:prSet phldrT="[Texto]" custT="1"/>
      <dgm:spPr/>
      <dgm:t>
        <a:bodyPr/>
        <a:lstStyle/>
        <a:p>
          <a:pPr rtl="0"/>
          <a:r>
            <a:rPr lang="es-ES" sz="1600" b="1" dirty="0" smtClean="0"/>
            <a:t>Esto debería proporcionar un "control y equilibrio en el proceso y ayudar a garantizar una comprensión mutua de las circunstancias y el resultado del proceso.</a:t>
          </a:r>
          <a:endParaRPr lang="es-ES" sz="1600" b="1" dirty="0"/>
        </a:p>
      </dgm:t>
    </dgm:pt>
    <dgm:pt modelId="{2DA836A0-EF42-4C44-8AFD-7FF1129DD45F}" type="parTrans" cxnId="{BB6E73BF-7B9E-4754-9584-02625C72A527}">
      <dgm:prSet/>
      <dgm:spPr/>
      <dgm:t>
        <a:bodyPr/>
        <a:lstStyle/>
        <a:p>
          <a:endParaRPr lang="es-ES"/>
        </a:p>
      </dgm:t>
    </dgm:pt>
    <dgm:pt modelId="{7A84AD49-D5B2-4042-932C-A38D3ED29970}" type="sibTrans" cxnId="{BB6E73BF-7B9E-4754-9584-02625C72A527}">
      <dgm:prSet/>
      <dgm:spPr/>
      <dgm:t>
        <a:bodyPr/>
        <a:lstStyle/>
        <a:p>
          <a:endParaRPr lang="es-ES"/>
        </a:p>
      </dgm:t>
    </dgm:pt>
    <dgm:pt modelId="{50DB5B97-F112-4D83-9F5E-1BDD447E181F}">
      <dgm:prSet phldrT="[Texto]" custT="1"/>
      <dgm:spPr/>
      <dgm:t>
        <a:bodyPr/>
        <a:lstStyle/>
        <a:p>
          <a:pPr rtl="0"/>
          <a:r>
            <a:rPr lang="es-ES" sz="1900" b="1" dirty="0" smtClean="0"/>
            <a:t>Cualquier acuerdo para restringir las opciones de una empresa de auditoría deben ser revelados.</a:t>
          </a:r>
          <a:endParaRPr lang="es-ES" sz="1900" b="1" dirty="0"/>
        </a:p>
      </dgm:t>
    </dgm:pt>
    <dgm:pt modelId="{DBAF3AB3-87AF-4278-BBF8-B9646A6768C5}" type="parTrans" cxnId="{A913F9AC-B96C-49DF-BF00-232F0FAABEC7}">
      <dgm:prSet/>
      <dgm:spPr/>
      <dgm:t>
        <a:bodyPr/>
        <a:lstStyle/>
        <a:p>
          <a:endParaRPr lang="es-ES"/>
        </a:p>
      </dgm:t>
    </dgm:pt>
    <dgm:pt modelId="{93FFD212-AB39-4311-B01A-E67E3649EF55}" type="sibTrans" cxnId="{A913F9AC-B96C-49DF-BF00-232F0FAABEC7}">
      <dgm:prSet/>
      <dgm:spPr/>
      <dgm:t>
        <a:bodyPr/>
        <a:lstStyle/>
        <a:p>
          <a:endParaRPr lang="es-ES"/>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custScaleY="58455">
        <dgm:presLayoutVars>
          <dgm:chPref val="3"/>
        </dgm:presLayoutVars>
      </dgm:prSet>
      <dgm:spPr/>
      <dgm:t>
        <a:bodyPr/>
        <a:lstStyle/>
        <a:p>
          <a:endParaRPr lang="es-ES"/>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8F57A912-46D6-4FB1-8814-FC6999685276}" type="pres">
      <dgm:prSet presAssocID="{ACA283F6-7402-4774-A182-60854B49D31D}" presName="vertTwo" presStyleCnt="0"/>
      <dgm:spPr/>
    </dgm:pt>
    <dgm:pt modelId="{4614F63E-8E76-44EA-BBAF-4772F97073F0}" type="pres">
      <dgm:prSet presAssocID="{ACA283F6-7402-4774-A182-60854B49D31D}" presName="txTwo" presStyleLbl="node2" presStyleIdx="0" presStyleCnt="1" custScaleY="66303">
        <dgm:presLayoutVars>
          <dgm:chPref val="3"/>
        </dgm:presLayoutVars>
      </dgm:prSet>
      <dgm:spPr/>
      <dgm:t>
        <a:bodyPr/>
        <a:lstStyle/>
        <a:p>
          <a:endParaRPr lang="es-ES"/>
        </a:p>
      </dgm:t>
    </dgm:pt>
    <dgm:pt modelId="{76ED7C4C-1AEB-43B8-BE5D-1613358D9FBA}" type="pres">
      <dgm:prSet presAssocID="{ACA283F6-7402-4774-A182-60854B49D31D}" presName="parTransTwo" presStyleCnt="0"/>
      <dgm:spPr/>
    </dgm:pt>
    <dgm:pt modelId="{1E55E4FA-40FA-4BB4-AB22-459B1B934A98}" type="pres">
      <dgm:prSet presAssocID="{ACA283F6-7402-4774-A182-60854B49D31D}" presName="horzTwo" presStyleCnt="0"/>
      <dgm:spPr/>
    </dgm:pt>
    <dgm:pt modelId="{A4364839-ACA7-4471-972A-9CACFA947F00}" type="pres">
      <dgm:prSet presAssocID="{D593A160-3DB2-4F9E-A5FF-915D7374300F}" presName="vertThree" presStyleCnt="0"/>
      <dgm:spPr/>
    </dgm:pt>
    <dgm:pt modelId="{FEB4E4F5-BF3E-435D-AC6E-DBF18465ACD1}" type="pres">
      <dgm:prSet presAssocID="{D593A160-3DB2-4F9E-A5FF-915D7374300F}" presName="txThree" presStyleLbl="node3" presStyleIdx="0" presStyleCnt="2" custScaleY="249854">
        <dgm:presLayoutVars>
          <dgm:chPref val="3"/>
        </dgm:presLayoutVars>
      </dgm:prSet>
      <dgm:spPr/>
      <dgm:t>
        <a:bodyPr/>
        <a:lstStyle/>
        <a:p>
          <a:endParaRPr lang="es-ES"/>
        </a:p>
      </dgm:t>
    </dgm:pt>
    <dgm:pt modelId="{B2FBD433-5D16-43D0-A840-37D925710307}" type="pres">
      <dgm:prSet presAssocID="{D593A160-3DB2-4F9E-A5FF-915D7374300F}" presName="horzThree" presStyleCnt="0"/>
      <dgm:spPr/>
    </dgm:pt>
    <dgm:pt modelId="{0D50B0DF-E54C-4C53-9543-01D6C8635686}" type="pres">
      <dgm:prSet presAssocID="{A66ACF1A-16E8-4BA3-BAAD-CF38C7EF8EB2}" presName="sibSpaceThree" presStyleCnt="0"/>
      <dgm:spPr/>
    </dgm:pt>
    <dgm:pt modelId="{EFB1BE50-F3B5-4E63-AE12-79E2ABA71513}" type="pres">
      <dgm:prSet presAssocID="{A647B6B6-82BE-4824-B7F7-F5474CCC7367}" presName="vertThree" presStyleCnt="0"/>
      <dgm:spPr/>
    </dgm:pt>
    <dgm:pt modelId="{E3960DB6-C366-48A2-864D-AB63E4B7D967}" type="pres">
      <dgm:prSet presAssocID="{A647B6B6-82BE-4824-B7F7-F5474CCC7367}" presName="txThree" presStyleLbl="node3" presStyleIdx="1" presStyleCnt="2" custScaleY="66338">
        <dgm:presLayoutVars>
          <dgm:chPref val="3"/>
        </dgm:presLayoutVars>
      </dgm:prSet>
      <dgm:spPr/>
      <dgm:t>
        <a:bodyPr/>
        <a:lstStyle/>
        <a:p>
          <a:endParaRPr lang="es-ES"/>
        </a:p>
      </dgm:t>
    </dgm:pt>
    <dgm:pt modelId="{4954D2D8-EE5E-466A-A9B3-9D14E5026A60}" type="pres">
      <dgm:prSet presAssocID="{A647B6B6-82BE-4824-B7F7-F5474CCC7367}" presName="parTransThree" presStyleCnt="0"/>
      <dgm:spPr/>
    </dgm:pt>
    <dgm:pt modelId="{C6DCBF3A-2111-4E29-AF81-5250F0E92716}" type="pres">
      <dgm:prSet presAssocID="{A647B6B6-82BE-4824-B7F7-F5474CCC7367}" presName="horzThree" presStyleCnt="0"/>
      <dgm:spPr/>
    </dgm:pt>
    <dgm:pt modelId="{FE00A15A-076D-4BAA-9387-AD8319915D5C}" type="pres">
      <dgm:prSet presAssocID="{4E325873-8CC2-4A57-A4BB-EE6E4AD83525}" presName="vertFour" presStyleCnt="0">
        <dgm:presLayoutVars>
          <dgm:chPref val="3"/>
        </dgm:presLayoutVars>
      </dgm:prSet>
      <dgm:spPr/>
    </dgm:pt>
    <dgm:pt modelId="{8C2EED94-81C1-4D09-A2A6-D75B26978C6C}" type="pres">
      <dgm:prSet presAssocID="{4E325873-8CC2-4A57-A4BB-EE6E4AD83525}" presName="txFour" presStyleLbl="node4" presStyleIdx="0" presStyleCnt="2" custScaleY="179189">
        <dgm:presLayoutVars>
          <dgm:chPref val="3"/>
        </dgm:presLayoutVars>
      </dgm:prSet>
      <dgm:spPr/>
      <dgm:t>
        <a:bodyPr/>
        <a:lstStyle/>
        <a:p>
          <a:endParaRPr lang="es-ES"/>
        </a:p>
      </dgm:t>
    </dgm:pt>
    <dgm:pt modelId="{86515CC7-4DB1-4619-A57B-912671796803}" type="pres">
      <dgm:prSet presAssocID="{4E325873-8CC2-4A57-A4BB-EE6E4AD83525}" presName="horzFour" presStyleCnt="0"/>
      <dgm:spPr/>
    </dgm:pt>
    <dgm:pt modelId="{BAAA92B4-1430-48D5-B3EC-9DDA12F5D118}" type="pres">
      <dgm:prSet presAssocID="{7A84AD49-D5B2-4042-932C-A38D3ED29970}" presName="sibSpaceFour" presStyleCnt="0"/>
      <dgm:spPr/>
    </dgm:pt>
    <dgm:pt modelId="{13659B7D-1B96-4027-B63A-E8E65D7436F4}" type="pres">
      <dgm:prSet presAssocID="{50DB5B97-F112-4D83-9F5E-1BDD447E181F}" presName="vertFour" presStyleCnt="0">
        <dgm:presLayoutVars>
          <dgm:chPref val="3"/>
        </dgm:presLayoutVars>
      </dgm:prSet>
      <dgm:spPr/>
    </dgm:pt>
    <dgm:pt modelId="{E283E5DC-8AFD-4EBC-BB75-72E657CF18C2}" type="pres">
      <dgm:prSet presAssocID="{50DB5B97-F112-4D83-9F5E-1BDD447E181F}" presName="txFour" presStyleLbl="node4" presStyleIdx="1" presStyleCnt="2" custScaleY="177732">
        <dgm:presLayoutVars>
          <dgm:chPref val="3"/>
        </dgm:presLayoutVars>
      </dgm:prSet>
      <dgm:spPr/>
      <dgm:t>
        <a:bodyPr/>
        <a:lstStyle/>
        <a:p>
          <a:endParaRPr lang="es-ES"/>
        </a:p>
      </dgm:t>
    </dgm:pt>
    <dgm:pt modelId="{320112C3-B834-43EF-B31D-1F98416ED38C}" type="pres">
      <dgm:prSet presAssocID="{50DB5B97-F112-4D83-9F5E-1BDD447E181F}" presName="horzFour" presStyleCnt="0"/>
      <dgm:spPr/>
    </dgm:pt>
  </dgm:ptLst>
  <dgm:cxnLst>
    <dgm:cxn modelId="{277EDE3B-CEB2-479E-A3D8-04389DA2DD43}" type="presOf" srcId="{CD8CAA3D-DCFF-48BB-B7B1-C0F2E2F3C742}" destId="{3593C954-B2AD-4D95-BB82-D6D08A785BF1}" srcOrd="0" destOrd="0" presId="urn:microsoft.com/office/officeart/2005/8/layout/hierarchy4"/>
    <dgm:cxn modelId="{B552BFA4-A732-4FF1-82C8-8FDD3C2B2973}" type="presOf" srcId="{A647B6B6-82BE-4824-B7F7-F5474CCC7367}" destId="{E3960DB6-C366-48A2-864D-AB63E4B7D967}" srcOrd="0" destOrd="0" presId="urn:microsoft.com/office/officeart/2005/8/layout/hierarchy4"/>
    <dgm:cxn modelId="{A913F9AC-B96C-49DF-BF00-232F0FAABEC7}" srcId="{A647B6B6-82BE-4824-B7F7-F5474CCC7367}" destId="{50DB5B97-F112-4D83-9F5E-1BDD447E181F}" srcOrd="1" destOrd="0" parTransId="{DBAF3AB3-87AF-4278-BBF8-B9646A6768C5}" sibTransId="{93FFD212-AB39-4311-B01A-E67E3649EF55}"/>
    <dgm:cxn modelId="{83D533FC-DFCF-4FF1-8BAD-D70F9B939BE2}" srcId="{ACA283F6-7402-4774-A182-60854B49D31D}" destId="{A647B6B6-82BE-4824-B7F7-F5474CCC7367}" srcOrd="1" destOrd="0" parTransId="{798C5EBC-B436-4364-AF5B-D1F7A6C02D69}" sibTransId="{A52373EB-BD01-48E2-9D0E-5EB5F3853979}"/>
    <dgm:cxn modelId="{F2C9FBE7-EF2F-46E1-A8C1-C25FBF3E46C8}" srcId="{CD8CAA3D-DCFF-48BB-B7B1-C0F2E2F3C742}" destId="{19FDB08C-415C-4E92-AED4-89CA3A18DD74}" srcOrd="0" destOrd="0" parTransId="{EACE6FB9-56BF-4526-927B-DAB93850A48F}" sibTransId="{1859407B-EE92-4ED1-9193-14D0EC214D9D}"/>
    <dgm:cxn modelId="{1E29F412-E483-4163-A4EC-83154747184B}" srcId="{19FDB08C-415C-4E92-AED4-89CA3A18DD74}" destId="{ACA283F6-7402-4774-A182-60854B49D31D}" srcOrd="0" destOrd="0" parTransId="{64197429-6AE0-456E-8DC0-51079874DA10}" sibTransId="{FDF487D9-1C04-480A-86FA-E22C5292C003}"/>
    <dgm:cxn modelId="{EEAA3348-71F2-4085-BD6F-A8059BB1D15D}" type="presOf" srcId="{50DB5B97-F112-4D83-9F5E-1BDD447E181F}" destId="{E283E5DC-8AFD-4EBC-BB75-72E657CF18C2}" srcOrd="0" destOrd="0" presId="urn:microsoft.com/office/officeart/2005/8/layout/hierarchy4"/>
    <dgm:cxn modelId="{5A3ACDFF-875C-4EC8-9B39-1C4E16C770CD}" type="presOf" srcId="{ACA283F6-7402-4774-A182-60854B49D31D}" destId="{4614F63E-8E76-44EA-BBAF-4772F97073F0}" srcOrd="0" destOrd="0" presId="urn:microsoft.com/office/officeart/2005/8/layout/hierarchy4"/>
    <dgm:cxn modelId="{1433BD19-347A-4D3C-A4AA-E0AC7DAADD7F}" srcId="{ACA283F6-7402-4774-A182-60854B49D31D}" destId="{D593A160-3DB2-4F9E-A5FF-915D7374300F}" srcOrd="0" destOrd="0" parTransId="{E085D430-CCFF-4048-BF9D-8A40CB22042D}" sibTransId="{A66ACF1A-16E8-4BA3-BAAD-CF38C7EF8EB2}"/>
    <dgm:cxn modelId="{DF40A516-6317-464E-B590-215C78920118}" type="presOf" srcId="{D593A160-3DB2-4F9E-A5FF-915D7374300F}" destId="{FEB4E4F5-BF3E-435D-AC6E-DBF18465ACD1}" srcOrd="0" destOrd="0" presId="urn:microsoft.com/office/officeart/2005/8/layout/hierarchy4"/>
    <dgm:cxn modelId="{0672253E-FF6C-48A6-9273-E0FB464BD61E}" type="presOf" srcId="{4E325873-8CC2-4A57-A4BB-EE6E4AD83525}" destId="{8C2EED94-81C1-4D09-A2A6-D75B26978C6C}" srcOrd="0" destOrd="0" presId="urn:microsoft.com/office/officeart/2005/8/layout/hierarchy4"/>
    <dgm:cxn modelId="{1A0CBF78-0209-4C0F-A6C1-5D072C9039ED}" type="presOf" srcId="{19FDB08C-415C-4E92-AED4-89CA3A18DD74}" destId="{92897006-6178-4BFD-9BF9-FDDD329D16BB}" srcOrd="0" destOrd="0" presId="urn:microsoft.com/office/officeart/2005/8/layout/hierarchy4"/>
    <dgm:cxn modelId="{BB6E73BF-7B9E-4754-9584-02625C72A527}" srcId="{A647B6B6-82BE-4824-B7F7-F5474CCC7367}" destId="{4E325873-8CC2-4A57-A4BB-EE6E4AD83525}" srcOrd="0" destOrd="0" parTransId="{2DA836A0-EF42-4C44-8AFD-7FF1129DD45F}" sibTransId="{7A84AD49-D5B2-4042-932C-A38D3ED29970}"/>
    <dgm:cxn modelId="{E8940B35-EA1D-4AE4-8F3A-90742E947FC5}" type="presParOf" srcId="{3593C954-B2AD-4D95-BB82-D6D08A785BF1}" destId="{DE5604C3-79D6-47FC-BC1C-149613C18954}" srcOrd="0" destOrd="0" presId="urn:microsoft.com/office/officeart/2005/8/layout/hierarchy4"/>
    <dgm:cxn modelId="{9FE2DD73-F10B-4DAE-8C3E-9AC8DED97C93}" type="presParOf" srcId="{DE5604C3-79D6-47FC-BC1C-149613C18954}" destId="{92897006-6178-4BFD-9BF9-FDDD329D16BB}" srcOrd="0" destOrd="0" presId="urn:microsoft.com/office/officeart/2005/8/layout/hierarchy4"/>
    <dgm:cxn modelId="{79E879F6-9A33-4703-9FCA-AC2DB69EA85A}" type="presParOf" srcId="{DE5604C3-79D6-47FC-BC1C-149613C18954}" destId="{4C8D83FB-FB0E-4AEC-BE09-608B32FCBBEB}" srcOrd="1" destOrd="0" presId="urn:microsoft.com/office/officeart/2005/8/layout/hierarchy4"/>
    <dgm:cxn modelId="{3B6A2AD7-9967-45B8-A53A-BB5535DD1059}" type="presParOf" srcId="{DE5604C3-79D6-47FC-BC1C-149613C18954}" destId="{98E649D0-2185-474A-8654-E4E1B023444E}" srcOrd="2" destOrd="0" presId="urn:microsoft.com/office/officeart/2005/8/layout/hierarchy4"/>
    <dgm:cxn modelId="{DD940AE2-E984-46EB-88B2-87F405024948}" type="presParOf" srcId="{98E649D0-2185-474A-8654-E4E1B023444E}" destId="{8F57A912-46D6-4FB1-8814-FC6999685276}" srcOrd="0" destOrd="0" presId="urn:microsoft.com/office/officeart/2005/8/layout/hierarchy4"/>
    <dgm:cxn modelId="{3F8835BB-66E8-4FDF-BB33-712EF903C004}" type="presParOf" srcId="{8F57A912-46D6-4FB1-8814-FC6999685276}" destId="{4614F63E-8E76-44EA-BBAF-4772F97073F0}" srcOrd="0" destOrd="0" presId="urn:microsoft.com/office/officeart/2005/8/layout/hierarchy4"/>
    <dgm:cxn modelId="{2F9DA5BA-414C-46A3-A29F-E7F1BDC352C9}" type="presParOf" srcId="{8F57A912-46D6-4FB1-8814-FC6999685276}" destId="{76ED7C4C-1AEB-43B8-BE5D-1613358D9FBA}" srcOrd="1" destOrd="0" presId="urn:microsoft.com/office/officeart/2005/8/layout/hierarchy4"/>
    <dgm:cxn modelId="{30776F00-50AA-4198-9791-A9D6F37622E8}" type="presParOf" srcId="{8F57A912-46D6-4FB1-8814-FC6999685276}" destId="{1E55E4FA-40FA-4BB4-AB22-459B1B934A98}" srcOrd="2" destOrd="0" presId="urn:microsoft.com/office/officeart/2005/8/layout/hierarchy4"/>
    <dgm:cxn modelId="{32F2F596-0EF2-4B1D-B205-4FA4C846F74F}" type="presParOf" srcId="{1E55E4FA-40FA-4BB4-AB22-459B1B934A98}" destId="{A4364839-ACA7-4471-972A-9CACFA947F00}" srcOrd="0" destOrd="0" presId="urn:microsoft.com/office/officeart/2005/8/layout/hierarchy4"/>
    <dgm:cxn modelId="{B07B620F-AC5F-4C50-B3BB-3FEFD6F77F4B}" type="presParOf" srcId="{A4364839-ACA7-4471-972A-9CACFA947F00}" destId="{FEB4E4F5-BF3E-435D-AC6E-DBF18465ACD1}" srcOrd="0" destOrd="0" presId="urn:microsoft.com/office/officeart/2005/8/layout/hierarchy4"/>
    <dgm:cxn modelId="{FBD87012-C07C-4A1F-9FE4-AB25D6365AD2}" type="presParOf" srcId="{A4364839-ACA7-4471-972A-9CACFA947F00}" destId="{B2FBD433-5D16-43D0-A840-37D925710307}" srcOrd="1" destOrd="0" presId="urn:microsoft.com/office/officeart/2005/8/layout/hierarchy4"/>
    <dgm:cxn modelId="{5A9036A3-4E74-4E63-9B9B-B510EEC765E3}" type="presParOf" srcId="{1E55E4FA-40FA-4BB4-AB22-459B1B934A98}" destId="{0D50B0DF-E54C-4C53-9543-01D6C8635686}" srcOrd="1" destOrd="0" presId="urn:microsoft.com/office/officeart/2005/8/layout/hierarchy4"/>
    <dgm:cxn modelId="{28FB502A-B846-46EF-A83D-1A3D11767B10}" type="presParOf" srcId="{1E55E4FA-40FA-4BB4-AB22-459B1B934A98}" destId="{EFB1BE50-F3B5-4E63-AE12-79E2ABA71513}" srcOrd="2" destOrd="0" presId="urn:microsoft.com/office/officeart/2005/8/layout/hierarchy4"/>
    <dgm:cxn modelId="{2F52F648-9166-42A5-9733-7E25FC6F2338}" type="presParOf" srcId="{EFB1BE50-F3B5-4E63-AE12-79E2ABA71513}" destId="{E3960DB6-C366-48A2-864D-AB63E4B7D967}" srcOrd="0" destOrd="0" presId="urn:microsoft.com/office/officeart/2005/8/layout/hierarchy4"/>
    <dgm:cxn modelId="{EA88B958-6118-4B89-B0BF-49654FDF7B5A}" type="presParOf" srcId="{EFB1BE50-F3B5-4E63-AE12-79E2ABA71513}" destId="{4954D2D8-EE5E-466A-A9B3-9D14E5026A60}" srcOrd="1" destOrd="0" presId="urn:microsoft.com/office/officeart/2005/8/layout/hierarchy4"/>
    <dgm:cxn modelId="{62440BF5-3A96-40AD-A3D2-556AF60C738D}" type="presParOf" srcId="{EFB1BE50-F3B5-4E63-AE12-79E2ABA71513}" destId="{C6DCBF3A-2111-4E29-AF81-5250F0E92716}" srcOrd="2" destOrd="0" presId="urn:microsoft.com/office/officeart/2005/8/layout/hierarchy4"/>
    <dgm:cxn modelId="{3B6B4EFF-7CFA-4AC1-BF00-B5516712B447}" type="presParOf" srcId="{C6DCBF3A-2111-4E29-AF81-5250F0E92716}" destId="{FE00A15A-076D-4BAA-9387-AD8319915D5C}" srcOrd="0" destOrd="0" presId="urn:microsoft.com/office/officeart/2005/8/layout/hierarchy4"/>
    <dgm:cxn modelId="{708158DC-B5B1-44AD-8AF5-192B6C28BA19}" type="presParOf" srcId="{FE00A15A-076D-4BAA-9387-AD8319915D5C}" destId="{8C2EED94-81C1-4D09-A2A6-D75B26978C6C}" srcOrd="0" destOrd="0" presId="urn:microsoft.com/office/officeart/2005/8/layout/hierarchy4"/>
    <dgm:cxn modelId="{C6AFAD85-760B-4912-BCDD-6BD4DC314525}" type="presParOf" srcId="{FE00A15A-076D-4BAA-9387-AD8319915D5C}" destId="{86515CC7-4DB1-4619-A57B-912671796803}" srcOrd="1" destOrd="0" presId="urn:microsoft.com/office/officeart/2005/8/layout/hierarchy4"/>
    <dgm:cxn modelId="{15EE9183-0CFB-4BF6-8A46-29186EE951F1}" type="presParOf" srcId="{C6DCBF3A-2111-4E29-AF81-5250F0E92716}" destId="{BAAA92B4-1430-48D5-B3EC-9DDA12F5D118}" srcOrd="1" destOrd="0" presId="urn:microsoft.com/office/officeart/2005/8/layout/hierarchy4"/>
    <dgm:cxn modelId="{96231C91-DD0A-4E39-AD54-DF5F7F14438D}" type="presParOf" srcId="{C6DCBF3A-2111-4E29-AF81-5250F0E92716}" destId="{13659B7D-1B96-4027-B63A-E8E65D7436F4}" srcOrd="2" destOrd="0" presId="urn:microsoft.com/office/officeart/2005/8/layout/hierarchy4"/>
    <dgm:cxn modelId="{1F00034F-5B44-4743-8DD8-5F490F8006D5}" type="presParOf" srcId="{13659B7D-1B96-4027-B63A-E8E65D7436F4}" destId="{E283E5DC-8AFD-4EBC-BB75-72E657CF18C2}" srcOrd="0" destOrd="0" presId="urn:microsoft.com/office/officeart/2005/8/layout/hierarchy4"/>
    <dgm:cxn modelId="{243F0A1D-3B9A-4865-BEFD-71E5D17AF10E}" type="presParOf" srcId="{13659B7D-1B96-4027-B63A-E8E65D7436F4}" destId="{320112C3-B834-43EF-B31D-1F98416ED38C}"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CO" sz="1800" b="1" dirty="0" smtClean="0"/>
            <a:t>Autoridades públicas </a:t>
          </a:r>
          <a:endParaRPr lang="es-ES" sz="1800" b="1"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ACA283F6-7402-4774-A182-60854B49D31D}">
      <dgm:prSet phldrT="[Texto]" custT="1"/>
      <dgm:spPr/>
      <dgm:t>
        <a:bodyPr/>
        <a:lstStyle/>
        <a:p>
          <a:r>
            <a:rPr lang="es-ES" sz="1800" b="1" dirty="0" smtClean="0"/>
            <a:t>Una mayor transparencia sobre la calidad de la auditoría, tanto por los órganos de control del auditor y de las propias firmas auditoras, podría ayudar a resolver la pregunta de la Comisión acerca de si el nivel de percepción extra de confort en nombrar a un cuatro grandes empresas se debe a las "percepciones" en lugar de "mérito". </a:t>
          </a:r>
          <a:endParaRPr lang="es-ES" sz="1800" b="1" dirty="0"/>
        </a:p>
      </dgm:t>
    </dgm:pt>
    <dgm:pt modelId="{64197429-6AE0-456E-8DC0-51079874DA10}" type="parTrans" cxnId="{1E29F412-E483-4163-A4EC-83154747184B}">
      <dgm:prSet/>
      <dgm:spPr/>
      <dgm:t>
        <a:bodyPr/>
        <a:lstStyle/>
        <a:p>
          <a:endParaRPr lang="es-ES"/>
        </a:p>
      </dgm:t>
    </dgm:pt>
    <dgm:pt modelId="{FDF487D9-1C04-480A-86FA-E22C5292C003}" type="sibTrans" cxnId="{1E29F412-E483-4163-A4EC-83154747184B}">
      <dgm:prSet/>
      <dgm:spPr/>
      <dgm:t>
        <a:bodyPr/>
        <a:lstStyle/>
        <a:p>
          <a:endParaRPr lang="es-ES"/>
        </a:p>
      </dgm:t>
    </dgm:pt>
    <dgm:pt modelId="{B1CEB57D-BCA2-4F28-8AB9-8202D0E3F188}">
      <dgm:prSet phldrT="[Texto]" custT="1"/>
      <dgm:spPr/>
      <dgm:t>
        <a:bodyPr/>
        <a:lstStyle/>
        <a:p>
          <a:r>
            <a:rPr lang="es-ES" sz="1900" b="1" dirty="0" smtClean="0"/>
            <a:t>Ven valor en el certificado de calidad europeo, pero advierte sobre la posible creación de barreras de entrada para las pequeñas empresas.</a:t>
          </a:r>
          <a:endParaRPr lang="es-ES" sz="1900" b="1" dirty="0"/>
        </a:p>
      </dgm:t>
    </dgm:pt>
    <dgm:pt modelId="{E137CDAB-2E3F-469F-BA73-803C7B2ACACA}" type="parTrans" cxnId="{BDC65609-D3AB-4426-B0ED-FCD94AFBE89E}">
      <dgm:prSet/>
      <dgm:spPr/>
      <dgm:t>
        <a:bodyPr/>
        <a:lstStyle/>
        <a:p>
          <a:endParaRPr lang="es-ES"/>
        </a:p>
      </dgm:t>
    </dgm:pt>
    <dgm:pt modelId="{26FEFF1F-CB10-444A-8F8B-4A4AB7908A21}" type="sibTrans" cxnId="{BDC65609-D3AB-4426-B0ED-FCD94AFBE89E}">
      <dgm:prSet/>
      <dgm:spPr/>
      <dgm:t>
        <a:bodyPr/>
        <a:lstStyle/>
        <a:p>
          <a:endParaRPr lang="es-ES"/>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custScaleY="22227">
        <dgm:presLayoutVars>
          <dgm:chPref val="3"/>
        </dgm:presLayoutVars>
      </dgm:prSet>
      <dgm:spPr/>
      <dgm:t>
        <a:bodyPr/>
        <a:lstStyle/>
        <a:p>
          <a:endParaRPr lang="es-ES"/>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8F57A912-46D6-4FB1-8814-FC6999685276}" type="pres">
      <dgm:prSet presAssocID="{ACA283F6-7402-4774-A182-60854B49D31D}" presName="vertTwo" presStyleCnt="0"/>
      <dgm:spPr/>
    </dgm:pt>
    <dgm:pt modelId="{4614F63E-8E76-44EA-BBAF-4772F97073F0}" type="pres">
      <dgm:prSet presAssocID="{ACA283F6-7402-4774-A182-60854B49D31D}" presName="txTwo" presStyleLbl="node2" presStyleIdx="0" presStyleCnt="2" custScaleX="109350" custScaleY="88221" custLinFactNeighborX="-77" custLinFactNeighborY="-7152">
        <dgm:presLayoutVars>
          <dgm:chPref val="3"/>
        </dgm:presLayoutVars>
      </dgm:prSet>
      <dgm:spPr/>
      <dgm:t>
        <a:bodyPr/>
        <a:lstStyle/>
        <a:p>
          <a:endParaRPr lang="es-ES"/>
        </a:p>
      </dgm:t>
    </dgm:pt>
    <dgm:pt modelId="{1E55E4FA-40FA-4BB4-AB22-459B1B934A98}" type="pres">
      <dgm:prSet presAssocID="{ACA283F6-7402-4774-A182-60854B49D31D}" presName="horzTwo" presStyleCnt="0"/>
      <dgm:spPr/>
    </dgm:pt>
    <dgm:pt modelId="{0FE3A45A-9E24-4BE1-89E7-DF1F4ED49E99}" type="pres">
      <dgm:prSet presAssocID="{FDF487D9-1C04-480A-86FA-E22C5292C003}" presName="sibSpaceTwo" presStyleCnt="0"/>
      <dgm:spPr/>
    </dgm:pt>
    <dgm:pt modelId="{22AEBC87-502C-445E-A530-A06A802D7180}" type="pres">
      <dgm:prSet presAssocID="{B1CEB57D-BCA2-4F28-8AB9-8202D0E3F188}" presName="vertTwo" presStyleCnt="0"/>
      <dgm:spPr/>
    </dgm:pt>
    <dgm:pt modelId="{F588E707-F281-4E8E-A001-32395FCA2259}" type="pres">
      <dgm:prSet presAssocID="{B1CEB57D-BCA2-4F28-8AB9-8202D0E3F188}" presName="txTwo" presStyleLbl="node2" presStyleIdx="1" presStyleCnt="2" custScaleX="55704" custScaleY="87008" custLinFactNeighborX="-1432" custLinFactNeighborY="-7152">
        <dgm:presLayoutVars>
          <dgm:chPref val="3"/>
        </dgm:presLayoutVars>
      </dgm:prSet>
      <dgm:spPr/>
      <dgm:t>
        <a:bodyPr/>
        <a:lstStyle/>
        <a:p>
          <a:endParaRPr lang="es-ES"/>
        </a:p>
      </dgm:t>
    </dgm:pt>
    <dgm:pt modelId="{19D2ADD2-F3DF-4263-8E26-DB4A40E92792}" type="pres">
      <dgm:prSet presAssocID="{B1CEB57D-BCA2-4F28-8AB9-8202D0E3F188}" presName="horzTwo" presStyleCnt="0"/>
      <dgm:spPr/>
    </dgm:pt>
  </dgm:ptLst>
  <dgm:cxnLst>
    <dgm:cxn modelId="{5DD3D876-9A49-4358-AF78-54B86E4AC11E}" type="presOf" srcId="{19FDB08C-415C-4E92-AED4-89CA3A18DD74}" destId="{92897006-6178-4BFD-9BF9-FDDD329D16BB}" srcOrd="0" destOrd="0" presId="urn:microsoft.com/office/officeart/2005/8/layout/hierarchy4"/>
    <dgm:cxn modelId="{736713F3-7D56-4477-9C2A-0BB208BFE7C2}" type="presOf" srcId="{ACA283F6-7402-4774-A182-60854B49D31D}" destId="{4614F63E-8E76-44EA-BBAF-4772F97073F0}" srcOrd="0" destOrd="0" presId="urn:microsoft.com/office/officeart/2005/8/layout/hierarchy4"/>
    <dgm:cxn modelId="{F2C9FBE7-EF2F-46E1-A8C1-C25FBF3E46C8}" srcId="{CD8CAA3D-DCFF-48BB-B7B1-C0F2E2F3C742}" destId="{19FDB08C-415C-4E92-AED4-89CA3A18DD74}" srcOrd="0" destOrd="0" parTransId="{EACE6FB9-56BF-4526-927B-DAB93850A48F}" sibTransId="{1859407B-EE92-4ED1-9193-14D0EC214D9D}"/>
    <dgm:cxn modelId="{561B5EE0-A7DD-40E6-B399-736ED4A37728}" type="presOf" srcId="{CD8CAA3D-DCFF-48BB-B7B1-C0F2E2F3C742}" destId="{3593C954-B2AD-4D95-BB82-D6D08A785BF1}" srcOrd="0" destOrd="0" presId="urn:microsoft.com/office/officeart/2005/8/layout/hierarchy4"/>
    <dgm:cxn modelId="{55655CDA-B030-4355-9E2A-F53D051F5E7A}" type="presOf" srcId="{B1CEB57D-BCA2-4F28-8AB9-8202D0E3F188}" destId="{F588E707-F281-4E8E-A001-32395FCA2259}" srcOrd="0" destOrd="0" presId="urn:microsoft.com/office/officeart/2005/8/layout/hierarchy4"/>
    <dgm:cxn modelId="{1E29F412-E483-4163-A4EC-83154747184B}" srcId="{19FDB08C-415C-4E92-AED4-89CA3A18DD74}" destId="{ACA283F6-7402-4774-A182-60854B49D31D}" srcOrd="0" destOrd="0" parTransId="{64197429-6AE0-456E-8DC0-51079874DA10}" sibTransId="{FDF487D9-1C04-480A-86FA-E22C5292C003}"/>
    <dgm:cxn modelId="{BDC65609-D3AB-4426-B0ED-FCD94AFBE89E}" srcId="{19FDB08C-415C-4E92-AED4-89CA3A18DD74}" destId="{B1CEB57D-BCA2-4F28-8AB9-8202D0E3F188}" srcOrd="1" destOrd="0" parTransId="{E137CDAB-2E3F-469F-BA73-803C7B2ACACA}" sibTransId="{26FEFF1F-CB10-444A-8F8B-4A4AB7908A21}"/>
    <dgm:cxn modelId="{A24F53DE-436A-4748-B364-2A562A5EFB06}" type="presParOf" srcId="{3593C954-B2AD-4D95-BB82-D6D08A785BF1}" destId="{DE5604C3-79D6-47FC-BC1C-149613C18954}" srcOrd="0" destOrd="0" presId="urn:microsoft.com/office/officeart/2005/8/layout/hierarchy4"/>
    <dgm:cxn modelId="{B3D29A80-223A-4528-8AA5-DF47EC2D77EA}" type="presParOf" srcId="{DE5604C3-79D6-47FC-BC1C-149613C18954}" destId="{92897006-6178-4BFD-9BF9-FDDD329D16BB}" srcOrd="0" destOrd="0" presId="urn:microsoft.com/office/officeart/2005/8/layout/hierarchy4"/>
    <dgm:cxn modelId="{2DDBDF69-0F3B-4A6C-9429-09EE915487F9}" type="presParOf" srcId="{DE5604C3-79D6-47FC-BC1C-149613C18954}" destId="{4C8D83FB-FB0E-4AEC-BE09-608B32FCBBEB}" srcOrd="1" destOrd="0" presId="urn:microsoft.com/office/officeart/2005/8/layout/hierarchy4"/>
    <dgm:cxn modelId="{D519396C-98E8-4D6A-B6F6-17C472C79EA5}" type="presParOf" srcId="{DE5604C3-79D6-47FC-BC1C-149613C18954}" destId="{98E649D0-2185-474A-8654-E4E1B023444E}" srcOrd="2" destOrd="0" presId="urn:microsoft.com/office/officeart/2005/8/layout/hierarchy4"/>
    <dgm:cxn modelId="{FB5C6178-FF43-43E7-A506-1FF0FDD4A5E4}" type="presParOf" srcId="{98E649D0-2185-474A-8654-E4E1B023444E}" destId="{8F57A912-46D6-4FB1-8814-FC6999685276}" srcOrd="0" destOrd="0" presId="urn:microsoft.com/office/officeart/2005/8/layout/hierarchy4"/>
    <dgm:cxn modelId="{EADA44C4-A6B5-467E-9DDF-590443EEC98D}" type="presParOf" srcId="{8F57A912-46D6-4FB1-8814-FC6999685276}" destId="{4614F63E-8E76-44EA-BBAF-4772F97073F0}" srcOrd="0" destOrd="0" presId="urn:microsoft.com/office/officeart/2005/8/layout/hierarchy4"/>
    <dgm:cxn modelId="{C40804ED-C259-436E-93DB-F2F81E941F6A}" type="presParOf" srcId="{8F57A912-46D6-4FB1-8814-FC6999685276}" destId="{1E55E4FA-40FA-4BB4-AB22-459B1B934A98}" srcOrd="1" destOrd="0" presId="urn:microsoft.com/office/officeart/2005/8/layout/hierarchy4"/>
    <dgm:cxn modelId="{3DCDEC03-DB11-4855-92A7-959B5D0FE7C3}" type="presParOf" srcId="{98E649D0-2185-474A-8654-E4E1B023444E}" destId="{0FE3A45A-9E24-4BE1-89E7-DF1F4ED49E99}" srcOrd="1" destOrd="0" presId="urn:microsoft.com/office/officeart/2005/8/layout/hierarchy4"/>
    <dgm:cxn modelId="{15ECE2F0-4E45-4DAD-B097-36B24D0DE04A}" type="presParOf" srcId="{98E649D0-2185-474A-8654-E4E1B023444E}" destId="{22AEBC87-502C-445E-A530-A06A802D7180}" srcOrd="2" destOrd="0" presId="urn:microsoft.com/office/officeart/2005/8/layout/hierarchy4"/>
    <dgm:cxn modelId="{4076DC0D-0018-47A3-9654-581318E3597A}" type="presParOf" srcId="{22AEBC87-502C-445E-A530-A06A802D7180}" destId="{F588E707-F281-4E8E-A001-32395FCA2259}" srcOrd="0" destOrd="0" presId="urn:microsoft.com/office/officeart/2005/8/layout/hierarchy4"/>
    <dgm:cxn modelId="{9E0D0A7D-F624-4B75-94B5-432863F63393}" type="presParOf" srcId="{22AEBC87-502C-445E-A530-A06A802D7180}" destId="{19D2ADD2-F3DF-4263-8E26-DB4A40E92792}"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CO" sz="2400" b="1" dirty="0" smtClean="0"/>
            <a:t>Académicos </a:t>
          </a:r>
          <a:endParaRPr lang="es-ES" sz="2400" b="1"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6C600B84-A45F-40A5-86DF-65BB56ACFA97}">
      <dgm:prSet phldrT="[Texto]" custT="1"/>
      <dgm:spPr/>
      <dgm:t>
        <a:bodyPr/>
        <a:lstStyle/>
        <a:p>
          <a:pPr rtl="0"/>
          <a:r>
            <a:rPr lang="es-ES" sz="1800" b="1" dirty="0" smtClean="0"/>
            <a:t>Calidad de la auditoría de los cuatro grandes y medianas de primer nivel es comparable.</a:t>
          </a:r>
          <a:endParaRPr lang="es-ES" sz="1800" b="1" dirty="0"/>
        </a:p>
      </dgm:t>
    </dgm:pt>
    <dgm:pt modelId="{0B43F441-A97B-4AA2-ADAB-B6B282608C58}" type="parTrans" cxnId="{7C17645C-277E-470E-8171-2184C673181E}">
      <dgm:prSet/>
      <dgm:spPr/>
      <dgm:t>
        <a:bodyPr/>
        <a:lstStyle/>
        <a:p>
          <a:endParaRPr lang="es-ES"/>
        </a:p>
      </dgm:t>
    </dgm:pt>
    <dgm:pt modelId="{5B9B424E-D8C0-4563-9F78-D5FC7DD7317F}" type="sibTrans" cxnId="{7C17645C-277E-470E-8171-2184C673181E}">
      <dgm:prSet/>
      <dgm:spPr/>
      <dgm:t>
        <a:bodyPr/>
        <a:lstStyle/>
        <a:p>
          <a:endParaRPr lang="es-ES"/>
        </a:p>
      </dgm:t>
    </dgm:pt>
    <dgm:pt modelId="{3EB74CA0-9724-42FE-8149-1B57B906C758}">
      <dgm:prSet phldrT="[Texto]" custT="1"/>
      <dgm:spPr/>
      <dgm:t>
        <a:bodyPr/>
        <a:lstStyle/>
        <a:p>
          <a:pPr rtl="0"/>
          <a:r>
            <a:rPr lang="es-ES" sz="1800" b="1" dirty="0" smtClean="0"/>
            <a:t>Pero los inversores perciben a las cuatro grandes como proveedores de mejor calidad. </a:t>
          </a:r>
          <a:endParaRPr lang="es-ES" sz="1800" b="1" dirty="0"/>
        </a:p>
      </dgm:t>
    </dgm:pt>
    <dgm:pt modelId="{29648CB2-DDFD-4CB1-91B6-074208D3E349}" type="parTrans" cxnId="{CB887815-D7CE-4538-9BC2-B024D6270883}">
      <dgm:prSet/>
      <dgm:spPr/>
      <dgm:t>
        <a:bodyPr/>
        <a:lstStyle/>
        <a:p>
          <a:endParaRPr lang="es-ES"/>
        </a:p>
      </dgm:t>
    </dgm:pt>
    <dgm:pt modelId="{45992688-B1F6-4C97-B960-B3F03DFC5AE6}" type="sibTrans" cxnId="{CB887815-D7CE-4538-9BC2-B024D6270883}">
      <dgm:prSet/>
      <dgm:spPr/>
      <dgm:t>
        <a:bodyPr/>
        <a:lstStyle/>
        <a:p>
          <a:endParaRPr lang="es-ES"/>
        </a:p>
      </dgm:t>
    </dgm:pt>
    <dgm:pt modelId="{418BE7D9-E99F-44FE-B9E5-8B3C176E4CDC}">
      <dgm:prSet phldrT="[Texto]" custT="1"/>
      <dgm:spPr/>
      <dgm:t>
        <a:bodyPr/>
        <a:lstStyle/>
        <a:p>
          <a:pPr rtl="0"/>
          <a:r>
            <a:rPr lang="es-ES" sz="1700" b="1" dirty="0" smtClean="0"/>
            <a:t>Una posible razón para que los inversores confíen más en las cuatro grandes podría ser que las cuatro grandes tienen "bolsillos más profundos" si algo sale mal.</a:t>
          </a:r>
          <a:endParaRPr lang="es-ES" sz="1700" b="1" dirty="0"/>
        </a:p>
      </dgm:t>
    </dgm:pt>
    <dgm:pt modelId="{A6451E9E-F275-40B0-B2D4-1133A461CCC2}" type="parTrans" cxnId="{126DE011-CE57-4B82-8B66-D28E914E00F5}">
      <dgm:prSet/>
      <dgm:spPr/>
      <dgm:t>
        <a:bodyPr/>
        <a:lstStyle/>
        <a:p>
          <a:endParaRPr lang="es-ES"/>
        </a:p>
      </dgm:t>
    </dgm:pt>
    <dgm:pt modelId="{A5AB6031-1484-40E1-9661-CA509571D5AE}" type="sibTrans" cxnId="{126DE011-CE57-4B82-8B66-D28E914E00F5}">
      <dgm:prSet/>
      <dgm:spPr/>
      <dgm:t>
        <a:bodyPr/>
        <a:lstStyle/>
        <a:p>
          <a:endParaRPr lang="es-ES"/>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custScaleY="22227">
        <dgm:presLayoutVars>
          <dgm:chPref val="3"/>
        </dgm:presLayoutVars>
      </dgm:prSet>
      <dgm:spPr/>
      <dgm:t>
        <a:bodyPr/>
        <a:lstStyle/>
        <a:p>
          <a:endParaRPr lang="es-ES"/>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2E73246A-3F49-4F86-AB48-2D05DCF5489F}" type="pres">
      <dgm:prSet presAssocID="{6C600B84-A45F-40A5-86DF-65BB56ACFA97}" presName="vertTwo" presStyleCnt="0"/>
      <dgm:spPr/>
    </dgm:pt>
    <dgm:pt modelId="{17210532-4B34-474A-9BAF-3255222A6B93}" type="pres">
      <dgm:prSet presAssocID="{6C600B84-A45F-40A5-86DF-65BB56ACFA97}" presName="txTwo" presStyleLbl="node2" presStyleIdx="0" presStyleCnt="3" custScaleY="70919">
        <dgm:presLayoutVars>
          <dgm:chPref val="3"/>
        </dgm:presLayoutVars>
      </dgm:prSet>
      <dgm:spPr/>
      <dgm:t>
        <a:bodyPr/>
        <a:lstStyle/>
        <a:p>
          <a:endParaRPr lang="es-CO"/>
        </a:p>
      </dgm:t>
    </dgm:pt>
    <dgm:pt modelId="{CFA709CE-0420-4972-ADD5-0625BEF7CF35}" type="pres">
      <dgm:prSet presAssocID="{6C600B84-A45F-40A5-86DF-65BB56ACFA97}" presName="horzTwo" presStyleCnt="0"/>
      <dgm:spPr/>
    </dgm:pt>
    <dgm:pt modelId="{9F2AF687-F2BB-4234-9F88-E7D8F018EBB8}" type="pres">
      <dgm:prSet presAssocID="{5B9B424E-D8C0-4563-9F78-D5FC7DD7317F}" presName="sibSpaceTwo" presStyleCnt="0"/>
      <dgm:spPr/>
    </dgm:pt>
    <dgm:pt modelId="{41A05563-A88A-4D2F-97E6-905899CEAA36}" type="pres">
      <dgm:prSet presAssocID="{3EB74CA0-9724-42FE-8149-1B57B906C758}" presName="vertTwo" presStyleCnt="0"/>
      <dgm:spPr/>
    </dgm:pt>
    <dgm:pt modelId="{7E925534-DC51-4B0D-B2C7-096898C5EA3A}" type="pres">
      <dgm:prSet presAssocID="{3EB74CA0-9724-42FE-8149-1B57B906C758}" presName="txTwo" presStyleLbl="node2" presStyleIdx="1" presStyleCnt="3" custScaleY="70919">
        <dgm:presLayoutVars>
          <dgm:chPref val="3"/>
        </dgm:presLayoutVars>
      </dgm:prSet>
      <dgm:spPr/>
      <dgm:t>
        <a:bodyPr/>
        <a:lstStyle/>
        <a:p>
          <a:endParaRPr lang="es-CO"/>
        </a:p>
      </dgm:t>
    </dgm:pt>
    <dgm:pt modelId="{291F9253-98EB-48F5-8320-147B1C6561BB}" type="pres">
      <dgm:prSet presAssocID="{3EB74CA0-9724-42FE-8149-1B57B906C758}" presName="horzTwo" presStyleCnt="0"/>
      <dgm:spPr/>
    </dgm:pt>
    <dgm:pt modelId="{3A4E1DBD-F3B9-4B08-8754-A47A6C880CB1}" type="pres">
      <dgm:prSet presAssocID="{45992688-B1F6-4C97-B960-B3F03DFC5AE6}" presName="sibSpaceTwo" presStyleCnt="0"/>
      <dgm:spPr/>
    </dgm:pt>
    <dgm:pt modelId="{604F527B-B1CB-4C3E-8265-A606D314AD1F}" type="pres">
      <dgm:prSet presAssocID="{418BE7D9-E99F-44FE-B9E5-8B3C176E4CDC}" presName="vertTwo" presStyleCnt="0"/>
      <dgm:spPr/>
    </dgm:pt>
    <dgm:pt modelId="{3DA0B1B7-C60B-4EDD-9AB5-F46AE5203AF5}" type="pres">
      <dgm:prSet presAssocID="{418BE7D9-E99F-44FE-B9E5-8B3C176E4CDC}" presName="txTwo" presStyleLbl="node2" presStyleIdx="2" presStyleCnt="3" custScaleY="70919">
        <dgm:presLayoutVars>
          <dgm:chPref val="3"/>
        </dgm:presLayoutVars>
      </dgm:prSet>
      <dgm:spPr/>
      <dgm:t>
        <a:bodyPr/>
        <a:lstStyle/>
        <a:p>
          <a:endParaRPr lang="es-CO"/>
        </a:p>
      </dgm:t>
    </dgm:pt>
    <dgm:pt modelId="{70064842-1C43-4FF2-9B55-A92E17BB1014}" type="pres">
      <dgm:prSet presAssocID="{418BE7D9-E99F-44FE-B9E5-8B3C176E4CDC}" presName="horzTwo" presStyleCnt="0"/>
      <dgm:spPr/>
    </dgm:pt>
  </dgm:ptLst>
  <dgm:cxnLst>
    <dgm:cxn modelId="{00866B0F-BC29-44F5-B8C4-D449D4C9D8A0}" type="presOf" srcId="{6C600B84-A45F-40A5-86DF-65BB56ACFA97}" destId="{17210532-4B34-474A-9BAF-3255222A6B93}" srcOrd="0" destOrd="0" presId="urn:microsoft.com/office/officeart/2005/8/layout/hierarchy4"/>
    <dgm:cxn modelId="{CB887815-D7CE-4538-9BC2-B024D6270883}" srcId="{19FDB08C-415C-4E92-AED4-89CA3A18DD74}" destId="{3EB74CA0-9724-42FE-8149-1B57B906C758}" srcOrd="1" destOrd="0" parTransId="{29648CB2-DDFD-4CB1-91B6-074208D3E349}" sibTransId="{45992688-B1F6-4C97-B960-B3F03DFC5AE6}"/>
    <dgm:cxn modelId="{2479AF27-B1B9-4744-AEFF-7B0AB2BF121C}" type="presOf" srcId="{3EB74CA0-9724-42FE-8149-1B57B906C758}" destId="{7E925534-DC51-4B0D-B2C7-096898C5EA3A}" srcOrd="0" destOrd="0" presId="urn:microsoft.com/office/officeart/2005/8/layout/hierarchy4"/>
    <dgm:cxn modelId="{78F6D71C-00B5-4F58-9BD0-C3DB5B38917B}" type="presOf" srcId="{19FDB08C-415C-4E92-AED4-89CA3A18DD74}" destId="{92897006-6178-4BFD-9BF9-FDDD329D16BB}" srcOrd="0" destOrd="0" presId="urn:microsoft.com/office/officeart/2005/8/layout/hierarchy4"/>
    <dgm:cxn modelId="{F2C9FBE7-EF2F-46E1-A8C1-C25FBF3E46C8}" srcId="{CD8CAA3D-DCFF-48BB-B7B1-C0F2E2F3C742}" destId="{19FDB08C-415C-4E92-AED4-89CA3A18DD74}" srcOrd="0" destOrd="0" parTransId="{EACE6FB9-56BF-4526-927B-DAB93850A48F}" sibTransId="{1859407B-EE92-4ED1-9193-14D0EC214D9D}"/>
    <dgm:cxn modelId="{7C17645C-277E-470E-8171-2184C673181E}" srcId="{19FDB08C-415C-4E92-AED4-89CA3A18DD74}" destId="{6C600B84-A45F-40A5-86DF-65BB56ACFA97}" srcOrd="0" destOrd="0" parTransId="{0B43F441-A97B-4AA2-ADAB-B6B282608C58}" sibTransId="{5B9B424E-D8C0-4563-9F78-D5FC7DD7317F}"/>
    <dgm:cxn modelId="{126DE011-CE57-4B82-8B66-D28E914E00F5}" srcId="{19FDB08C-415C-4E92-AED4-89CA3A18DD74}" destId="{418BE7D9-E99F-44FE-B9E5-8B3C176E4CDC}" srcOrd="2" destOrd="0" parTransId="{A6451E9E-F275-40B0-B2D4-1133A461CCC2}" sibTransId="{A5AB6031-1484-40E1-9661-CA509571D5AE}"/>
    <dgm:cxn modelId="{B7DF2A1B-F9E7-4BB8-ADAE-D853B3828768}" type="presOf" srcId="{CD8CAA3D-DCFF-48BB-B7B1-C0F2E2F3C742}" destId="{3593C954-B2AD-4D95-BB82-D6D08A785BF1}" srcOrd="0" destOrd="0" presId="urn:microsoft.com/office/officeart/2005/8/layout/hierarchy4"/>
    <dgm:cxn modelId="{9E7DC52A-5287-4FFD-9E2D-C2DAE4B321ED}" type="presOf" srcId="{418BE7D9-E99F-44FE-B9E5-8B3C176E4CDC}" destId="{3DA0B1B7-C60B-4EDD-9AB5-F46AE5203AF5}" srcOrd="0" destOrd="0" presId="urn:microsoft.com/office/officeart/2005/8/layout/hierarchy4"/>
    <dgm:cxn modelId="{64ADC597-78FF-4E24-BEAA-4886EC178B15}" type="presParOf" srcId="{3593C954-B2AD-4D95-BB82-D6D08A785BF1}" destId="{DE5604C3-79D6-47FC-BC1C-149613C18954}" srcOrd="0" destOrd="0" presId="urn:microsoft.com/office/officeart/2005/8/layout/hierarchy4"/>
    <dgm:cxn modelId="{C5C8C94D-E372-4A50-B172-22DDCBE5DFBA}" type="presParOf" srcId="{DE5604C3-79D6-47FC-BC1C-149613C18954}" destId="{92897006-6178-4BFD-9BF9-FDDD329D16BB}" srcOrd="0" destOrd="0" presId="urn:microsoft.com/office/officeart/2005/8/layout/hierarchy4"/>
    <dgm:cxn modelId="{33965F10-0888-4B32-8F7A-299B2FFDA7F8}" type="presParOf" srcId="{DE5604C3-79D6-47FC-BC1C-149613C18954}" destId="{4C8D83FB-FB0E-4AEC-BE09-608B32FCBBEB}" srcOrd="1" destOrd="0" presId="urn:microsoft.com/office/officeart/2005/8/layout/hierarchy4"/>
    <dgm:cxn modelId="{52AB2824-0990-4C5E-919C-1EEE9844F29C}" type="presParOf" srcId="{DE5604C3-79D6-47FC-BC1C-149613C18954}" destId="{98E649D0-2185-474A-8654-E4E1B023444E}" srcOrd="2" destOrd="0" presId="urn:microsoft.com/office/officeart/2005/8/layout/hierarchy4"/>
    <dgm:cxn modelId="{BFEAF79E-D366-49AA-9672-2F814A10130B}" type="presParOf" srcId="{98E649D0-2185-474A-8654-E4E1B023444E}" destId="{2E73246A-3F49-4F86-AB48-2D05DCF5489F}" srcOrd="0" destOrd="0" presId="urn:microsoft.com/office/officeart/2005/8/layout/hierarchy4"/>
    <dgm:cxn modelId="{D2A62526-478A-4743-AA7C-D4F591606663}" type="presParOf" srcId="{2E73246A-3F49-4F86-AB48-2D05DCF5489F}" destId="{17210532-4B34-474A-9BAF-3255222A6B93}" srcOrd="0" destOrd="0" presId="urn:microsoft.com/office/officeart/2005/8/layout/hierarchy4"/>
    <dgm:cxn modelId="{8E274E06-A222-4FE1-B7C0-73B50BFE5A0F}" type="presParOf" srcId="{2E73246A-3F49-4F86-AB48-2D05DCF5489F}" destId="{CFA709CE-0420-4972-ADD5-0625BEF7CF35}" srcOrd="1" destOrd="0" presId="urn:microsoft.com/office/officeart/2005/8/layout/hierarchy4"/>
    <dgm:cxn modelId="{92BFFED5-F3AD-46B0-A09C-76770E51F586}" type="presParOf" srcId="{98E649D0-2185-474A-8654-E4E1B023444E}" destId="{9F2AF687-F2BB-4234-9F88-E7D8F018EBB8}" srcOrd="1" destOrd="0" presId="urn:microsoft.com/office/officeart/2005/8/layout/hierarchy4"/>
    <dgm:cxn modelId="{499CE012-7A49-4E26-85E7-63EB4BD4650D}" type="presParOf" srcId="{98E649D0-2185-474A-8654-E4E1B023444E}" destId="{41A05563-A88A-4D2F-97E6-905899CEAA36}" srcOrd="2" destOrd="0" presId="urn:microsoft.com/office/officeart/2005/8/layout/hierarchy4"/>
    <dgm:cxn modelId="{9E7C351C-7030-44EF-8F91-2D8762810B76}" type="presParOf" srcId="{41A05563-A88A-4D2F-97E6-905899CEAA36}" destId="{7E925534-DC51-4B0D-B2C7-096898C5EA3A}" srcOrd="0" destOrd="0" presId="urn:microsoft.com/office/officeart/2005/8/layout/hierarchy4"/>
    <dgm:cxn modelId="{9468200D-C1A8-49A0-B924-6B5A22A82937}" type="presParOf" srcId="{41A05563-A88A-4D2F-97E6-905899CEAA36}" destId="{291F9253-98EB-48F5-8320-147B1C6561BB}" srcOrd="1" destOrd="0" presId="urn:microsoft.com/office/officeart/2005/8/layout/hierarchy4"/>
    <dgm:cxn modelId="{8A36243D-2B49-4774-8A7B-0BC7FEF96A8B}" type="presParOf" srcId="{98E649D0-2185-474A-8654-E4E1B023444E}" destId="{3A4E1DBD-F3B9-4B08-8754-A47A6C880CB1}" srcOrd="3" destOrd="0" presId="urn:microsoft.com/office/officeart/2005/8/layout/hierarchy4"/>
    <dgm:cxn modelId="{7796AC2B-484D-46B0-B3F2-8827CAF5CD0A}" type="presParOf" srcId="{98E649D0-2185-474A-8654-E4E1B023444E}" destId="{604F527B-B1CB-4C3E-8265-A606D314AD1F}" srcOrd="4" destOrd="0" presId="urn:microsoft.com/office/officeart/2005/8/layout/hierarchy4"/>
    <dgm:cxn modelId="{92D5A31F-95EC-441C-BE1B-5E44CC8FD113}" type="presParOf" srcId="{604F527B-B1CB-4C3E-8265-A606D314AD1F}" destId="{3DA0B1B7-C60B-4EDD-9AB5-F46AE5203AF5}" srcOrd="0" destOrd="0" presId="urn:microsoft.com/office/officeart/2005/8/layout/hierarchy4"/>
    <dgm:cxn modelId="{38E4948B-B177-400B-8FFE-6BA0304D876C}" type="presParOf" srcId="{604F527B-B1CB-4C3E-8265-A606D314AD1F}" destId="{70064842-1C43-4FF2-9B55-A92E17BB1014}"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CD8CAA3D-DCFF-48BB-B7B1-C0F2E2F3C742}" type="doc">
      <dgm:prSet loTypeId="urn:microsoft.com/office/officeart/2005/8/layout/hierarchy4" loCatId="hierarchy" qsTypeId="urn:microsoft.com/office/officeart/2005/8/quickstyle/simple1" qsCatId="simple" csTypeId="urn:microsoft.com/office/officeart/2005/8/colors/accent1_2" csCatId="accent1" phldr="1"/>
      <dgm:spPr/>
      <dgm:t>
        <a:bodyPr/>
        <a:lstStyle/>
        <a:p>
          <a:endParaRPr lang="es-ES"/>
        </a:p>
      </dgm:t>
    </dgm:pt>
    <dgm:pt modelId="{19FDB08C-415C-4E92-AED4-89CA3A18DD74}">
      <dgm:prSet phldrT="[Texto]" custT="1"/>
      <dgm:spPr/>
      <dgm:t>
        <a:bodyPr/>
        <a:lstStyle/>
        <a:p>
          <a:r>
            <a:rPr lang="es-ES" sz="2000" b="1" dirty="0" smtClean="0"/>
            <a:t>Preparadores, las empresas y organizaciones de las empresas</a:t>
          </a:r>
          <a:endParaRPr lang="es-ES" sz="2000" b="1" dirty="0"/>
        </a:p>
      </dgm:t>
    </dgm:pt>
    <dgm:pt modelId="{EACE6FB9-56BF-4526-927B-DAB93850A48F}" type="parTrans" cxnId="{F2C9FBE7-EF2F-46E1-A8C1-C25FBF3E46C8}">
      <dgm:prSet/>
      <dgm:spPr/>
      <dgm:t>
        <a:bodyPr/>
        <a:lstStyle/>
        <a:p>
          <a:endParaRPr lang="es-ES"/>
        </a:p>
      </dgm:t>
    </dgm:pt>
    <dgm:pt modelId="{1859407B-EE92-4ED1-9193-14D0EC214D9D}" type="sibTrans" cxnId="{F2C9FBE7-EF2F-46E1-A8C1-C25FBF3E46C8}">
      <dgm:prSet/>
      <dgm:spPr/>
      <dgm:t>
        <a:bodyPr/>
        <a:lstStyle/>
        <a:p>
          <a:endParaRPr lang="es-ES"/>
        </a:p>
      </dgm:t>
    </dgm:pt>
    <dgm:pt modelId="{1B5549A5-C9F1-4FB2-BBD9-F6316B26B440}">
      <dgm:prSet phldrT="[Texto]" custT="1"/>
      <dgm:spPr/>
      <dgm:t>
        <a:bodyPr/>
        <a:lstStyle/>
        <a:p>
          <a:r>
            <a:rPr lang="es-ES" sz="1900" b="1" dirty="0" smtClean="0"/>
            <a:t>Los preparadores reconocen que las </a:t>
          </a:r>
          <a:r>
            <a:rPr lang="es-ES" sz="1900" b="1" dirty="0" err="1" smtClean="0"/>
            <a:t>claúsulas</a:t>
          </a:r>
          <a:r>
            <a:rPr lang="es-ES" sz="1900" b="1" dirty="0" smtClean="0"/>
            <a:t> de las Cuatro Grandes sólo pueden constituir una barrera a la entrada</a:t>
          </a:r>
          <a:endParaRPr lang="es-ES" sz="1900" b="1" dirty="0"/>
        </a:p>
      </dgm:t>
    </dgm:pt>
    <dgm:pt modelId="{3218114D-2A8C-4DAB-AF3A-66C19F03022C}" type="parTrans" cxnId="{FD5A8DE9-FE9F-40D5-85B2-6D1FFA1A247F}">
      <dgm:prSet/>
      <dgm:spPr/>
      <dgm:t>
        <a:bodyPr/>
        <a:lstStyle/>
        <a:p>
          <a:endParaRPr lang="es-CO"/>
        </a:p>
      </dgm:t>
    </dgm:pt>
    <dgm:pt modelId="{C2FAE1BC-E584-4B14-83B4-D2CDBC8FBD67}" type="sibTrans" cxnId="{FD5A8DE9-FE9F-40D5-85B2-6D1FFA1A247F}">
      <dgm:prSet/>
      <dgm:spPr/>
      <dgm:t>
        <a:bodyPr/>
        <a:lstStyle/>
        <a:p>
          <a:endParaRPr lang="es-CO"/>
        </a:p>
      </dgm:t>
    </dgm:pt>
    <dgm:pt modelId="{33F55688-0D16-4C9F-9A6E-D676719B3FFA}">
      <dgm:prSet phldrT="[Texto]" custT="1"/>
      <dgm:spPr/>
      <dgm:t>
        <a:bodyPr/>
        <a:lstStyle/>
        <a:p>
          <a:r>
            <a:rPr lang="es-ES" sz="1800" b="1" dirty="0" smtClean="0"/>
            <a:t>Una de las razones de esta tendencia es el uso de las NIIF, ya que sólo las Cuatro Grandes firmas de hoy pueden ser capaces de mantener el conocimiento suficiente de estas normas</a:t>
          </a:r>
          <a:endParaRPr lang="es-ES" sz="1800" b="1" dirty="0"/>
        </a:p>
      </dgm:t>
    </dgm:pt>
    <dgm:pt modelId="{939BE2BC-1ADB-4AB1-B533-20E0BB22E44E}" type="parTrans" cxnId="{70573F4E-E983-482B-9FB2-A878D54A893F}">
      <dgm:prSet/>
      <dgm:spPr/>
      <dgm:t>
        <a:bodyPr/>
        <a:lstStyle/>
        <a:p>
          <a:endParaRPr lang="es-CO"/>
        </a:p>
      </dgm:t>
    </dgm:pt>
    <dgm:pt modelId="{A1ACA5A2-246B-4894-BF45-B4BCF88572EA}" type="sibTrans" cxnId="{70573F4E-E983-482B-9FB2-A878D54A893F}">
      <dgm:prSet/>
      <dgm:spPr/>
      <dgm:t>
        <a:bodyPr/>
        <a:lstStyle/>
        <a:p>
          <a:endParaRPr lang="es-CO"/>
        </a:p>
      </dgm:t>
    </dgm:pt>
    <dgm:pt modelId="{48161710-EB42-4A93-B883-BCC31F94975E}">
      <dgm:prSet phldrT="[Texto]" custT="1"/>
      <dgm:spPr/>
      <dgm:t>
        <a:bodyPr/>
        <a:lstStyle/>
        <a:p>
          <a:r>
            <a:rPr lang="es-ES" sz="1900" b="1" dirty="0" smtClean="0"/>
            <a:t>Aún en estas redes de oficinas locales se lucha para mantener los conocimientos suficientes</a:t>
          </a:r>
          <a:endParaRPr lang="es-ES" sz="1900" b="1" dirty="0"/>
        </a:p>
      </dgm:t>
    </dgm:pt>
    <dgm:pt modelId="{EECB1E9D-26A2-4904-BDA4-85910EEA1E52}" type="parTrans" cxnId="{40B00EAA-594F-42CC-9F63-2B4812456E70}">
      <dgm:prSet/>
      <dgm:spPr/>
      <dgm:t>
        <a:bodyPr/>
        <a:lstStyle/>
        <a:p>
          <a:endParaRPr lang="es-CO"/>
        </a:p>
      </dgm:t>
    </dgm:pt>
    <dgm:pt modelId="{F621DAB6-74EC-4E9F-9810-027D13C23F1D}" type="sibTrans" cxnId="{40B00EAA-594F-42CC-9F63-2B4812456E70}">
      <dgm:prSet/>
      <dgm:spPr/>
      <dgm:t>
        <a:bodyPr/>
        <a:lstStyle/>
        <a:p>
          <a:endParaRPr lang="es-CO"/>
        </a:p>
      </dgm:t>
    </dgm:pt>
    <dgm:pt modelId="{3593C954-B2AD-4D95-BB82-D6D08A785BF1}" type="pres">
      <dgm:prSet presAssocID="{CD8CAA3D-DCFF-48BB-B7B1-C0F2E2F3C742}" presName="Name0" presStyleCnt="0">
        <dgm:presLayoutVars>
          <dgm:chPref val="1"/>
          <dgm:dir/>
          <dgm:animOne val="branch"/>
          <dgm:animLvl val="lvl"/>
          <dgm:resizeHandles/>
        </dgm:presLayoutVars>
      </dgm:prSet>
      <dgm:spPr/>
      <dgm:t>
        <a:bodyPr/>
        <a:lstStyle/>
        <a:p>
          <a:endParaRPr lang="es-CO"/>
        </a:p>
      </dgm:t>
    </dgm:pt>
    <dgm:pt modelId="{DE5604C3-79D6-47FC-BC1C-149613C18954}" type="pres">
      <dgm:prSet presAssocID="{19FDB08C-415C-4E92-AED4-89CA3A18DD74}" presName="vertOne" presStyleCnt="0"/>
      <dgm:spPr/>
    </dgm:pt>
    <dgm:pt modelId="{92897006-6178-4BFD-9BF9-FDDD329D16BB}" type="pres">
      <dgm:prSet presAssocID="{19FDB08C-415C-4E92-AED4-89CA3A18DD74}" presName="txOne" presStyleLbl="node0" presStyleIdx="0" presStyleCnt="1" custScaleY="22227">
        <dgm:presLayoutVars>
          <dgm:chPref val="3"/>
        </dgm:presLayoutVars>
      </dgm:prSet>
      <dgm:spPr/>
      <dgm:t>
        <a:bodyPr/>
        <a:lstStyle/>
        <a:p>
          <a:endParaRPr lang="es-ES"/>
        </a:p>
      </dgm:t>
    </dgm:pt>
    <dgm:pt modelId="{4C8D83FB-FB0E-4AEC-BE09-608B32FCBBEB}" type="pres">
      <dgm:prSet presAssocID="{19FDB08C-415C-4E92-AED4-89CA3A18DD74}" presName="parTransOne" presStyleCnt="0"/>
      <dgm:spPr/>
    </dgm:pt>
    <dgm:pt modelId="{98E649D0-2185-474A-8654-E4E1B023444E}" type="pres">
      <dgm:prSet presAssocID="{19FDB08C-415C-4E92-AED4-89CA3A18DD74}" presName="horzOne" presStyleCnt="0"/>
      <dgm:spPr/>
    </dgm:pt>
    <dgm:pt modelId="{601A770F-01BA-4E46-BD10-D9EBF2DDF40F}" type="pres">
      <dgm:prSet presAssocID="{1B5549A5-C9F1-4FB2-BBD9-F6316B26B440}" presName="vertTwo" presStyleCnt="0"/>
      <dgm:spPr/>
    </dgm:pt>
    <dgm:pt modelId="{CF42478C-2392-465D-AB02-CE21A5C927A3}" type="pres">
      <dgm:prSet presAssocID="{1B5549A5-C9F1-4FB2-BBD9-F6316B26B440}" presName="txTwo" presStyleLbl="node2" presStyleIdx="0" presStyleCnt="3">
        <dgm:presLayoutVars>
          <dgm:chPref val="3"/>
        </dgm:presLayoutVars>
      </dgm:prSet>
      <dgm:spPr/>
      <dgm:t>
        <a:bodyPr/>
        <a:lstStyle/>
        <a:p>
          <a:endParaRPr lang="es-CO"/>
        </a:p>
      </dgm:t>
    </dgm:pt>
    <dgm:pt modelId="{722D3119-FC78-4271-BA4E-942180D89DE9}" type="pres">
      <dgm:prSet presAssocID="{1B5549A5-C9F1-4FB2-BBD9-F6316B26B440}" presName="horzTwo" presStyleCnt="0"/>
      <dgm:spPr/>
    </dgm:pt>
    <dgm:pt modelId="{4D638017-26D0-40A0-A5A0-531F1B491DE3}" type="pres">
      <dgm:prSet presAssocID="{C2FAE1BC-E584-4B14-83B4-D2CDBC8FBD67}" presName="sibSpaceTwo" presStyleCnt="0"/>
      <dgm:spPr/>
    </dgm:pt>
    <dgm:pt modelId="{E83634FF-2069-4A39-8E92-F7AA0EB59DEA}" type="pres">
      <dgm:prSet presAssocID="{33F55688-0D16-4C9F-9A6E-D676719B3FFA}" presName="vertTwo" presStyleCnt="0"/>
      <dgm:spPr/>
    </dgm:pt>
    <dgm:pt modelId="{08D27557-6142-4A47-9793-90729E2B8FFE}" type="pres">
      <dgm:prSet presAssocID="{33F55688-0D16-4C9F-9A6E-D676719B3FFA}" presName="txTwo" presStyleLbl="node2" presStyleIdx="1" presStyleCnt="3">
        <dgm:presLayoutVars>
          <dgm:chPref val="3"/>
        </dgm:presLayoutVars>
      </dgm:prSet>
      <dgm:spPr/>
      <dgm:t>
        <a:bodyPr/>
        <a:lstStyle/>
        <a:p>
          <a:endParaRPr lang="es-ES"/>
        </a:p>
      </dgm:t>
    </dgm:pt>
    <dgm:pt modelId="{58C4DAAA-4F42-4C46-B79D-9D777F0AE5EA}" type="pres">
      <dgm:prSet presAssocID="{33F55688-0D16-4C9F-9A6E-D676719B3FFA}" presName="horzTwo" presStyleCnt="0"/>
      <dgm:spPr/>
    </dgm:pt>
    <dgm:pt modelId="{8FD20B6A-B9E8-4B2F-B501-D7B39CA1E404}" type="pres">
      <dgm:prSet presAssocID="{A1ACA5A2-246B-4894-BF45-B4BCF88572EA}" presName="sibSpaceTwo" presStyleCnt="0"/>
      <dgm:spPr/>
    </dgm:pt>
    <dgm:pt modelId="{EC44124B-6D31-4BD5-82C5-48247CE0D73D}" type="pres">
      <dgm:prSet presAssocID="{48161710-EB42-4A93-B883-BCC31F94975E}" presName="vertTwo" presStyleCnt="0"/>
      <dgm:spPr/>
    </dgm:pt>
    <dgm:pt modelId="{0E8FA0CC-B499-4321-9EA9-D9759B722A3F}" type="pres">
      <dgm:prSet presAssocID="{48161710-EB42-4A93-B883-BCC31F94975E}" presName="txTwo" presStyleLbl="node2" presStyleIdx="2" presStyleCnt="3">
        <dgm:presLayoutVars>
          <dgm:chPref val="3"/>
        </dgm:presLayoutVars>
      </dgm:prSet>
      <dgm:spPr/>
      <dgm:t>
        <a:bodyPr/>
        <a:lstStyle/>
        <a:p>
          <a:endParaRPr lang="es-CO"/>
        </a:p>
      </dgm:t>
    </dgm:pt>
    <dgm:pt modelId="{560F0D31-A8E2-49B8-9466-B12EAADA3DB4}" type="pres">
      <dgm:prSet presAssocID="{48161710-EB42-4A93-B883-BCC31F94975E}" presName="horzTwo" presStyleCnt="0"/>
      <dgm:spPr/>
    </dgm:pt>
  </dgm:ptLst>
  <dgm:cxnLst>
    <dgm:cxn modelId="{C4D6BF7F-B636-4BC8-97A1-39999423B734}" type="presOf" srcId="{19FDB08C-415C-4E92-AED4-89CA3A18DD74}" destId="{92897006-6178-4BFD-9BF9-FDDD329D16BB}" srcOrd="0" destOrd="0" presId="urn:microsoft.com/office/officeart/2005/8/layout/hierarchy4"/>
    <dgm:cxn modelId="{93306B93-492A-4404-BDC3-DFCCB6FAF85A}" type="presOf" srcId="{48161710-EB42-4A93-B883-BCC31F94975E}" destId="{0E8FA0CC-B499-4321-9EA9-D9759B722A3F}" srcOrd="0" destOrd="0" presId="urn:microsoft.com/office/officeart/2005/8/layout/hierarchy4"/>
    <dgm:cxn modelId="{70573F4E-E983-482B-9FB2-A878D54A893F}" srcId="{19FDB08C-415C-4E92-AED4-89CA3A18DD74}" destId="{33F55688-0D16-4C9F-9A6E-D676719B3FFA}" srcOrd="1" destOrd="0" parTransId="{939BE2BC-1ADB-4AB1-B533-20E0BB22E44E}" sibTransId="{A1ACA5A2-246B-4894-BF45-B4BCF88572EA}"/>
    <dgm:cxn modelId="{FD5A8DE9-FE9F-40D5-85B2-6D1FFA1A247F}" srcId="{19FDB08C-415C-4E92-AED4-89CA3A18DD74}" destId="{1B5549A5-C9F1-4FB2-BBD9-F6316B26B440}" srcOrd="0" destOrd="0" parTransId="{3218114D-2A8C-4DAB-AF3A-66C19F03022C}" sibTransId="{C2FAE1BC-E584-4B14-83B4-D2CDBC8FBD67}"/>
    <dgm:cxn modelId="{A62F3AC6-D261-43F4-A0DA-C8E55D48055C}" type="presOf" srcId="{1B5549A5-C9F1-4FB2-BBD9-F6316B26B440}" destId="{CF42478C-2392-465D-AB02-CE21A5C927A3}" srcOrd="0" destOrd="0" presId="urn:microsoft.com/office/officeart/2005/8/layout/hierarchy4"/>
    <dgm:cxn modelId="{1A04FC80-5449-4296-9DCB-DCFC384CF4C6}" type="presOf" srcId="{33F55688-0D16-4C9F-9A6E-D676719B3FFA}" destId="{08D27557-6142-4A47-9793-90729E2B8FFE}" srcOrd="0" destOrd="0" presId="urn:microsoft.com/office/officeart/2005/8/layout/hierarchy4"/>
    <dgm:cxn modelId="{F2C9FBE7-EF2F-46E1-A8C1-C25FBF3E46C8}" srcId="{CD8CAA3D-DCFF-48BB-B7B1-C0F2E2F3C742}" destId="{19FDB08C-415C-4E92-AED4-89CA3A18DD74}" srcOrd="0" destOrd="0" parTransId="{EACE6FB9-56BF-4526-927B-DAB93850A48F}" sibTransId="{1859407B-EE92-4ED1-9193-14D0EC214D9D}"/>
    <dgm:cxn modelId="{40B00EAA-594F-42CC-9F63-2B4812456E70}" srcId="{19FDB08C-415C-4E92-AED4-89CA3A18DD74}" destId="{48161710-EB42-4A93-B883-BCC31F94975E}" srcOrd="2" destOrd="0" parTransId="{EECB1E9D-26A2-4904-BDA4-85910EEA1E52}" sibTransId="{F621DAB6-74EC-4E9F-9810-027D13C23F1D}"/>
    <dgm:cxn modelId="{B80080C9-F6B4-42A2-A765-7442B739E5E8}" type="presOf" srcId="{CD8CAA3D-DCFF-48BB-B7B1-C0F2E2F3C742}" destId="{3593C954-B2AD-4D95-BB82-D6D08A785BF1}" srcOrd="0" destOrd="0" presId="urn:microsoft.com/office/officeart/2005/8/layout/hierarchy4"/>
    <dgm:cxn modelId="{DD73A245-7DE4-4D2F-A398-60419AE4E680}" type="presParOf" srcId="{3593C954-B2AD-4D95-BB82-D6D08A785BF1}" destId="{DE5604C3-79D6-47FC-BC1C-149613C18954}" srcOrd="0" destOrd="0" presId="urn:microsoft.com/office/officeart/2005/8/layout/hierarchy4"/>
    <dgm:cxn modelId="{29042A83-8EA0-42DF-AA07-703291B8282F}" type="presParOf" srcId="{DE5604C3-79D6-47FC-BC1C-149613C18954}" destId="{92897006-6178-4BFD-9BF9-FDDD329D16BB}" srcOrd="0" destOrd="0" presId="urn:microsoft.com/office/officeart/2005/8/layout/hierarchy4"/>
    <dgm:cxn modelId="{B1883DDE-3A73-4220-8157-8EDF612DB4F6}" type="presParOf" srcId="{DE5604C3-79D6-47FC-BC1C-149613C18954}" destId="{4C8D83FB-FB0E-4AEC-BE09-608B32FCBBEB}" srcOrd="1" destOrd="0" presId="urn:microsoft.com/office/officeart/2005/8/layout/hierarchy4"/>
    <dgm:cxn modelId="{BBF4AD63-1345-43D1-BB1C-6F7823AAAEB2}" type="presParOf" srcId="{DE5604C3-79D6-47FC-BC1C-149613C18954}" destId="{98E649D0-2185-474A-8654-E4E1B023444E}" srcOrd="2" destOrd="0" presId="urn:microsoft.com/office/officeart/2005/8/layout/hierarchy4"/>
    <dgm:cxn modelId="{85DB201C-F202-4C21-A990-399D22377307}" type="presParOf" srcId="{98E649D0-2185-474A-8654-E4E1B023444E}" destId="{601A770F-01BA-4E46-BD10-D9EBF2DDF40F}" srcOrd="0" destOrd="0" presId="urn:microsoft.com/office/officeart/2005/8/layout/hierarchy4"/>
    <dgm:cxn modelId="{75317F3E-2F2C-4666-9FB8-C354504A26DC}" type="presParOf" srcId="{601A770F-01BA-4E46-BD10-D9EBF2DDF40F}" destId="{CF42478C-2392-465D-AB02-CE21A5C927A3}" srcOrd="0" destOrd="0" presId="urn:microsoft.com/office/officeart/2005/8/layout/hierarchy4"/>
    <dgm:cxn modelId="{D43F3BDF-592C-46D4-931E-9C3CA6037E2A}" type="presParOf" srcId="{601A770F-01BA-4E46-BD10-D9EBF2DDF40F}" destId="{722D3119-FC78-4271-BA4E-942180D89DE9}" srcOrd="1" destOrd="0" presId="urn:microsoft.com/office/officeart/2005/8/layout/hierarchy4"/>
    <dgm:cxn modelId="{278B39EA-6E52-4C3B-A5D9-D41EF29F2F57}" type="presParOf" srcId="{98E649D0-2185-474A-8654-E4E1B023444E}" destId="{4D638017-26D0-40A0-A5A0-531F1B491DE3}" srcOrd="1" destOrd="0" presId="urn:microsoft.com/office/officeart/2005/8/layout/hierarchy4"/>
    <dgm:cxn modelId="{D6235A79-62FD-4296-B7A7-9143B2AF3CCD}" type="presParOf" srcId="{98E649D0-2185-474A-8654-E4E1B023444E}" destId="{E83634FF-2069-4A39-8E92-F7AA0EB59DEA}" srcOrd="2" destOrd="0" presId="urn:microsoft.com/office/officeart/2005/8/layout/hierarchy4"/>
    <dgm:cxn modelId="{3A8F2964-7E47-4CBB-83A8-89E958CD7ECA}" type="presParOf" srcId="{E83634FF-2069-4A39-8E92-F7AA0EB59DEA}" destId="{08D27557-6142-4A47-9793-90729E2B8FFE}" srcOrd="0" destOrd="0" presId="urn:microsoft.com/office/officeart/2005/8/layout/hierarchy4"/>
    <dgm:cxn modelId="{D5DB07D6-CE89-457B-A1A7-8139B8AB790C}" type="presParOf" srcId="{E83634FF-2069-4A39-8E92-F7AA0EB59DEA}" destId="{58C4DAAA-4F42-4C46-B79D-9D777F0AE5EA}" srcOrd="1" destOrd="0" presId="urn:microsoft.com/office/officeart/2005/8/layout/hierarchy4"/>
    <dgm:cxn modelId="{44AA2C7B-8915-4993-9174-ACFD821D41FE}" type="presParOf" srcId="{98E649D0-2185-474A-8654-E4E1B023444E}" destId="{8FD20B6A-B9E8-4B2F-B501-D7B39CA1E404}" srcOrd="3" destOrd="0" presId="urn:microsoft.com/office/officeart/2005/8/layout/hierarchy4"/>
    <dgm:cxn modelId="{59539EE5-4F07-4F8A-AE4F-D3A623CB0DBC}" type="presParOf" srcId="{98E649D0-2185-474A-8654-E4E1B023444E}" destId="{EC44124B-6D31-4BD5-82C5-48247CE0D73D}" srcOrd="4" destOrd="0" presId="urn:microsoft.com/office/officeart/2005/8/layout/hierarchy4"/>
    <dgm:cxn modelId="{01A61986-A3A8-4747-A6AA-97FB4BF0A933}" type="presParOf" srcId="{EC44124B-6D31-4BD5-82C5-48247CE0D73D}" destId="{0E8FA0CC-B499-4321-9EA9-D9759B722A3F}" srcOrd="0" destOrd="0" presId="urn:microsoft.com/office/officeart/2005/8/layout/hierarchy4"/>
    <dgm:cxn modelId="{BD4A0A5E-F1D5-40E8-AFE5-6CB8AE934211}" type="presParOf" srcId="{EC44124B-6D31-4BD5-82C5-48247CE0D73D}" destId="{560F0D31-A8E2-49B8-9466-B12EAADA3DB4}" srcOrd="1" destOrd="0" presId="urn:microsoft.com/office/officeart/2005/8/layout/hierarchy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Pregunta No. 27</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614059DB-12CA-44FF-9FAC-CFFF3B04E572}">
      <dgm:prSet phldrT="[Texto]"/>
      <dgm:spPr/>
      <dgm:t>
        <a:bodyPr/>
        <a:lstStyle/>
        <a:p>
          <a:pPr algn="just"/>
          <a:endParaRPr lang="es-CO" noProof="0" dirty="0"/>
        </a:p>
      </dgm:t>
    </dgm:pt>
    <dgm:pt modelId="{9FE80696-490E-48BF-86B2-2FB83D991A49}" type="parTrans" cxnId="{27C7A45B-2EF6-4AF6-8490-FE4DA2F7014A}">
      <dgm:prSet/>
      <dgm:spPr/>
      <dgm:t>
        <a:bodyPr/>
        <a:lstStyle/>
        <a:p>
          <a:endParaRPr lang="en-US"/>
        </a:p>
      </dgm:t>
    </dgm:pt>
    <dgm:pt modelId="{AD228768-319D-422E-AE56-E10D5C1C52EB}" type="sibTrans" cxnId="{27C7A45B-2EF6-4AF6-8490-FE4DA2F7014A}">
      <dgm:prSet/>
      <dgm:spPr/>
      <dgm:t>
        <a:bodyPr/>
        <a:lstStyle/>
        <a:p>
          <a:endParaRPr lang="en-US"/>
        </a:p>
      </dgm:t>
    </dgm:pt>
    <dgm:pt modelId="{EE77E71F-AD6C-4C81-9A2F-4547571666A3}">
      <dgm:prSet phldrT="[Texto]"/>
      <dgm:spPr/>
      <dgm:t>
        <a:bodyPr/>
        <a:lstStyle/>
        <a:p>
          <a:pPr algn="just"/>
          <a:r>
            <a:rPr lang="es-CO" noProof="0" dirty="0" smtClean="0"/>
            <a:t>¿Podría presentar la configuración actual del mercado de auditorías un riesgo sistémico?</a:t>
          </a:r>
          <a:endParaRPr lang="es-CO" noProof="0" dirty="0"/>
        </a:p>
      </dgm:t>
    </dgm:pt>
    <dgm:pt modelId="{260DA381-6AE2-42B2-B735-42B7C40D22D7}" type="sibTrans" cxnId="{47C50AD3-3082-48DB-AECF-00BE91C2F8B1}">
      <dgm:prSet/>
      <dgm:spPr/>
      <dgm:t>
        <a:bodyPr/>
        <a:lstStyle/>
        <a:p>
          <a:endParaRPr lang="en-US"/>
        </a:p>
      </dgm:t>
    </dgm:pt>
    <dgm:pt modelId="{E0312587-BAD5-416E-86F1-D1D357DD0FAE}" type="par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custScaleY="7218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27C7A45B-2EF6-4AF6-8490-FE4DA2F7014A}" srcId="{A24F4B8A-D7F2-44B1-BD74-59FFA99CEE75}" destId="{614059DB-12CA-44FF-9FAC-CFFF3B04E572}" srcOrd="0" destOrd="0" parTransId="{9FE80696-490E-48BF-86B2-2FB83D991A49}" sibTransId="{AD228768-319D-422E-AE56-E10D5C1C52EB}"/>
    <dgm:cxn modelId="{C93405BD-A266-4D07-878C-F58599C419FB}" type="presOf" srcId="{A24F4B8A-D7F2-44B1-BD74-59FFA99CEE75}" destId="{62E8CB74-77B3-4716-8F88-2C45B382A9FA}" srcOrd="0" destOrd="0" presId="urn:microsoft.com/office/officeart/2005/8/layout/vList2"/>
    <dgm:cxn modelId="{9F29A0A6-C75E-4818-8D57-DEE775A2FADB}" type="presOf" srcId="{E1C5DF80-47BA-479C-B834-E138CC99DF9E}" destId="{DD4CCFBE-9207-45CA-B237-98734D3C8DAA}" srcOrd="0" destOrd="0" presId="urn:microsoft.com/office/officeart/2005/8/layout/vList2"/>
    <dgm:cxn modelId="{2B118914-1314-45B0-9C65-ABAF09507E74}" type="presOf" srcId="{EE77E71F-AD6C-4C81-9A2F-4547571666A3}" destId="{8D453B3C-74C5-4B04-A61B-B7825FF8C0A0}" srcOrd="0" destOrd="1" presId="urn:microsoft.com/office/officeart/2005/8/layout/vList2"/>
    <dgm:cxn modelId="{47C50AD3-3082-48DB-AECF-00BE91C2F8B1}" srcId="{A24F4B8A-D7F2-44B1-BD74-59FFA99CEE75}" destId="{EE77E71F-AD6C-4C81-9A2F-4547571666A3}" srcOrd="1" destOrd="0" parTransId="{E0312587-BAD5-416E-86F1-D1D357DD0FAE}" sibTransId="{260DA381-6AE2-42B2-B735-42B7C40D22D7}"/>
    <dgm:cxn modelId="{23D43402-4DFE-4C63-A7E1-F7473C8C913D}" type="presOf" srcId="{614059DB-12CA-44FF-9FAC-CFFF3B04E572}" destId="{8D453B3C-74C5-4B04-A61B-B7825FF8C0A0}" srcOrd="0" destOrd="0" presId="urn:microsoft.com/office/officeart/2005/8/layout/vList2"/>
    <dgm:cxn modelId="{5D9C49D4-E562-4A6A-8E79-FA132150DC1C}" type="presParOf" srcId="{DD4CCFBE-9207-45CA-B237-98734D3C8DAA}" destId="{62E8CB74-77B3-4716-8F88-2C45B382A9FA}" srcOrd="0" destOrd="0" presId="urn:microsoft.com/office/officeart/2005/8/layout/vList2"/>
    <dgm:cxn modelId="{5A978B1B-9C69-45C7-ACCE-BF6A9DF8927C}"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2AA05BD9-F6C7-45A8-9E46-49C3372D462B}" type="doc">
      <dgm:prSet loTypeId="urn:microsoft.com/office/officeart/2005/8/layout/hList6" loCatId="list" qsTypeId="urn:microsoft.com/office/officeart/2005/8/quickstyle/simple1" qsCatId="simple" csTypeId="urn:microsoft.com/office/officeart/2005/8/colors/accent1_2" csCatId="accent1" phldr="1"/>
      <dgm:spPr/>
      <dgm:t>
        <a:bodyPr/>
        <a:lstStyle/>
        <a:p>
          <a:endParaRPr lang="es-CO"/>
        </a:p>
      </dgm:t>
    </dgm:pt>
    <dgm:pt modelId="{66F34C2D-F413-4820-B51F-2E2561CA8768}">
      <dgm:prSet phldrT="[Texto]"/>
      <dgm:spPr/>
      <dgm:t>
        <a:bodyPr/>
        <a:lstStyle/>
        <a:p>
          <a:r>
            <a:rPr lang="es-ES_tradnl" sz="3900" dirty="0" smtClean="0"/>
            <a:t>Objetivos</a:t>
          </a:r>
          <a:endParaRPr lang="es-CO" sz="3900" dirty="0"/>
        </a:p>
      </dgm:t>
    </dgm:pt>
    <dgm:pt modelId="{388C28A0-2D46-4757-B5B1-DC87AE3B2C30}" type="parTrans" cxnId="{A8BF7769-8DF5-479B-9310-7F4D4F28CD4A}">
      <dgm:prSet/>
      <dgm:spPr/>
      <dgm:t>
        <a:bodyPr/>
        <a:lstStyle/>
        <a:p>
          <a:endParaRPr lang="es-CO"/>
        </a:p>
      </dgm:t>
    </dgm:pt>
    <dgm:pt modelId="{1FD4B66E-410A-4F9A-A73B-518457BF3C27}" type="sibTrans" cxnId="{A8BF7769-8DF5-479B-9310-7F4D4F28CD4A}">
      <dgm:prSet/>
      <dgm:spPr/>
      <dgm:t>
        <a:bodyPr/>
        <a:lstStyle/>
        <a:p>
          <a:endParaRPr lang="es-CO"/>
        </a:p>
      </dgm:t>
    </dgm:pt>
    <dgm:pt modelId="{C4903C46-367C-4604-AF9F-CBBAAF6CF75D}">
      <dgm:prSet phldrT="[Texto]" custT="1"/>
      <dgm:spPr/>
      <dgm:t>
        <a:bodyPr/>
        <a:lstStyle/>
        <a:p>
          <a:r>
            <a:rPr lang="es-ES_tradnl" sz="2200" dirty="0" smtClean="0"/>
            <a:t>Reducir el riesgo de que una firma abandone el mercado</a:t>
          </a:r>
          <a:endParaRPr lang="es-CO" sz="2200" dirty="0"/>
        </a:p>
      </dgm:t>
    </dgm:pt>
    <dgm:pt modelId="{45F33327-F05A-48DA-BBDA-979C975A61CE}" type="parTrans" cxnId="{7EF428B6-50AA-47E2-9D1A-1BF0E64F29BA}">
      <dgm:prSet/>
      <dgm:spPr/>
      <dgm:t>
        <a:bodyPr/>
        <a:lstStyle/>
        <a:p>
          <a:endParaRPr lang="es-CO"/>
        </a:p>
      </dgm:t>
    </dgm:pt>
    <dgm:pt modelId="{D8061F6A-DF12-45FD-993E-56901143CFC4}" type="sibTrans" cxnId="{7EF428B6-50AA-47E2-9D1A-1BF0E64F29BA}">
      <dgm:prSet/>
      <dgm:spPr/>
      <dgm:t>
        <a:bodyPr/>
        <a:lstStyle/>
        <a:p>
          <a:endParaRPr lang="es-CO"/>
        </a:p>
      </dgm:t>
    </dgm:pt>
    <dgm:pt modelId="{9B35DD36-FEC6-448A-BA86-134C094E3B73}">
      <dgm:prSet phldrT="[Texto]"/>
      <dgm:spPr/>
      <dgm:t>
        <a:bodyPr/>
        <a:lstStyle/>
        <a:p>
          <a:r>
            <a:rPr lang="es-ES_tradnl" sz="3900" dirty="0" smtClean="0"/>
            <a:t>Estrategias</a:t>
          </a:r>
          <a:endParaRPr lang="es-CO" sz="3900" dirty="0"/>
        </a:p>
      </dgm:t>
    </dgm:pt>
    <dgm:pt modelId="{65A12D0E-554E-424C-9C8A-7BC830B61F6F}" type="parTrans" cxnId="{37683EDE-4456-4810-9FBE-14176B0EB3CD}">
      <dgm:prSet/>
      <dgm:spPr/>
      <dgm:t>
        <a:bodyPr/>
        <a:lstStyle/>
        <a:p>
          <a:endParaRPr lang="es-CO"/>
        </a:p>
      </dgm:t>
    </dgm:pt>
    <dgm:pt modelId="{DACBBA79-55FA-4298-AF05-2EBC81308E8D}" type="sibTrans" cxnId="{37683EDE-4456-4810-9FBE-14176B0EB3CD}">
      <dgm:prSet/>
      <dgm:spPr/>
      <dgm:t>
        <a:bodyPr/>
        <a:lstStyle/>
        <a:p>
          <a:endParaRPr lang="es-CO"/>
        </a:p>
      </dgm:t>
    </dgm:pt>
    <dgm:pt modelId="{4710764F-E6D2-418B-8979-D0A342B99AAA}">
      <dgm:prSet phldrT="[Texto]" custT="1"/>
      <dgm:spPr/>
      <dgm:t>
        <a:bodyPr/>
        <a:lstStyle/>
        <a:p>
          <a:r>
            <a:rPr lang="es-ES_tradnl" sz="2200" dirty="0" smtClean="0"/>
            <a:t>Mecanismos de comunicación de emergencias.</a:t>
          </a:r>
          <a:endParaRPr lang="es-CO" sz="2200" dirty="0"/>
        </a:p>
      </dgm:t>
    </dgm:pt>
    <dgm:pt modelId="{E17D7B86-C9F3-43D4-A09D-CB085065B89B}" type="parTrans" cxnId="{01F6F5F9-3AA4-4FB9-B069-FAA7B8B0AE66}">
      <dgm:prSet/>
      <dgm:spPr/>
      <dgm:t>
        <a:bodyPr/>
        <a:lstStyle/>
        <a:p>
          <a:endParaRPr lang="es-CO"/>
        </a:p>
      </dgm:t>
    </dgm:pt>
    <dgm:pt modelId="{7E767C56-2256-4F98-BFE6-7620A8F94322}" type="sibTrans" cxnId="{01F6F5F9-3AA4-4FB9-B069-FAA7B8B0AE66}">
      <dgm:prSet/>
      <dgm:spPr/>
      <dgm:t>
        <a:bodyPr/>
        <a:lstStyle/>
        <a:p>
          <a:endParaRPr lang="es-CO"/>
        </a:p>
      </dgm:t>
    </dgm:pt>
    <dgm:pt modelId="{52FB9A94-7CBA-402A-9C3C-2E7004CF544A}">
      <dgm:prSet phldrT="[Texto]" custT="1"/>
      <dgm:spPr/>
      <dgm:t>
        <a:bodyPr/>
        <a:lstStyle/>
        <a:p>
          <a:r>
            <a:rPr lang="es-ES_tradnl" sz="2200" dirty="0" smtClean="0"/>
            <a:t>En caso de abandono, asegurar la no dependencia.</a:t>
          </a:r>
          <a:endParaRPr lang="es-CO" sz="2200" dirty="0"/>
        </a:p>
      </dgm:t>
    </dgm:pt>
    <dgm:pt modelId="{2D307216-0536-43B2-A5AD-D866C29DA294}" type="parTrans" cxnId="{7080CBD2-A1D2-4AED-B272-0930FE33772D}">
      <dgm:prSet/>
      <dgm:spPr/>
      <dgm:t>
        <a:bodyPr/>
        <a:lstStyle/>
        <a:p>
          <a:endParaRPr lang="es-CO"/>
        </a:p>
      </dgm:t>
    </dgm:pt>
    <dgm:pt modelId="{911617E4-3EEF-49E1-BB0F-8AA1F1BCBD8F}" type="sibTrans" cxnId="{7080CBD2-A1D2-4AED-B272-0930FE33772D}">
      <dgm:prSet/>
      <dgm:spPr/>
      <dgm:t>
        <a:bodyPr/>
        <a:lstStyle/>
        <a:p>
          <a:endParaRPr lang="es-CO"/>
        </a:p>
      </dgm:t>
    </dgm:pt>
    <dgm:pt modelId="{7A2F6771-4CCA-429D-A2A7-35F850E3D3C0}">
      <dgm:prSet phldrT="[Texto]" custT="1"/>
      <dgm:spPr/>
      <dgm:t>
        <a:bodyPr/>
        <a:lstStyle/>
        <a:p>
          <a:r>
            <a:rPr lang="es-ES_tradnl" sz="2200" dirty="0" smtClean="0"/>
            <a:t>Reducir la incertidumbre </a:t>
          </a:r>
          <a:endParaRPr lang="es-CO" sz="2200" dirty="0"/>
        </a:p>
      </dgm:t>
    </dgm:pt>
    <dgm:pt modelId="{8B914775-1F2B-48F8-A833-7F4FFAE70713}" type="parTrans" cxnId="{78A25D07-C81D-4BD7-9100-DEDF9CAE1A24}">
      <dgm:prSet/>
      <dgm:spPr/>
      <dgm:t>
        <a:bodyPr/>
        <a:lstStyle/>
        <a:p>
          <a:endParaRPr lang="es-CO"/>
        </a:p>
      </dgm:t>
    </dgm:pt>
    <dgm:pt modelId="{E4A323D2-E886-4779-8828-BC1121C402A9}" type="sibTrans" cxnId="{78A25D07-C81D-4BD7-9100-DEDF9CAE1A24}">
      <dgm:prSet/>
      <dgm:spPr/>
      <dgm:t>
        <a:bodyPr/>
        <a:lstStyle/>
        <a:p>
          <a:endParaRPr lang="es-CO"/>
        </a:p>
      </dgm:t>
    </dgm:pt>
    <dgm:pt modelId="{6901DB99-1B94-4BAF-9E67-1906FFD9D16F}">
      <dgm:prSet phldrT="[Texto]" custT="1"/>
      <dgm:spPr/>
      <dgm:t>
        <a:bodyPr/>
        <a:lstStyle/>
        <a:p>
          <a:r>
            <a:rPr lang="es-ES_tradnl" sz="2200" dirty="0" smtClean="0"/>
            <a:t>Acuerdos de prevención.</a:t>
          </a:r>
          <a:endParaRPr lang="es-CO" sz="2200" dirty="0"/>
        </a:p>
      </dgm:t>
    </dgm:pt>
    <dgm:pt modelId="{18BDDA97-ECA2-4DEE-9015-80DB754A0B8C}" type="parTrans" cxnId="{010764B2-DFC6-4FEC-B6F9-25BF4D519767}">
      <dgm:prSet/>
      <dgm:spPr/>
      <dgm:t>
        <a:bodyPr/>
        <a:lstStyle/>
        <a:p>
          <a:endParaRPr lang="es-ES"/>
        </a:p>
      </dgm:t>
    </dgm:pt>
    <dgm:pt modelId="{329D5627-0258-4385-B1B9-9FC66E7E104B}" type="sibTrans" cxnId="{010764B2-DFC6-4FEC-B6F9-25BF4D519767}">
      <dgm:prSet/>
      <dgm:spPr/>
      <dgm:t>
        <a:bodyPr/>
        <a:lstStyle/>
        <a:p>
          <a:endParaRPr lang="es-ES"/>
        </a:p>
      </dgm:t>
    </dgm:pt>
    <dgm:pt modelId="{DE7D40AC-8E2B-4B7E-8E14-58F49CC22240}">
      <dgm:prSet phldrT="[Texto]" custT="1"/>
      <dgm:spPr/>
      <dgm:t>
        <a:bodyPr/>
        <a:lstStyle/>
        <a:p>
          <a:r>
            <a:rPr lang="es-ES_tradnl" sz="2200" dirty="0" smtClean="0"/>
            <a:t>Evaluación continua de incidentes</a:t>
          </a:r>
          <a:endParaRPr lang="es-CO" sz="2200" dirty="0"/>
        </a:p>
      </dgm:t>
    </dgm:pt>
    <dgm:pt modelId="{E2BECCC9-F40E-4928-97F6-3CD38960E6B1}" type="parTrans" cxnId="{73F96E11-85E3-4D9C-A9CD-5138877B9ED4}">
      <dgm:prSet/>
      <dgm:spPr/>
      <dgm:t>
        <a:bodyPr/>
        <a:lstStyle/>
        <a:p>
          <a:endParaRPr lang="es-ES"/>
        </a:p>
      </dgm:t>
    </dgm:pt>
    <dgm:pt modelId="{09A8FBCF-D67C-4300-8E0F-4B2A4135ADCE}" type="sibTrans" cxnId="{73F96E11-85E3-4D9C-A9CD-5138877B9ED4}">
      <dgm:prSet/>
      <dgm:spPr/>
      <dgm:t>
        <a:bodyPr/>
        <a:lstStyle/>
        <a:p>
          <a:endParaRPr lang="es-ES"/>
        </a:p>
      </dgm:t>
    </dgm:pt>
    <dgm:pt modelId="{B1E88847-3CCB-4043-8349-3527C1133B40}" type="pres">
      <dgm:prSet presAssocID="{2AA05BD9-F6C7-45A8-9E46-49C3372D462B}" presName="Name0" presStyleCnt="0">
        <dgm:presLayoutVars>
          <dgm:dir/>
          <dgm:resizeHandles val="exact"/>
        </dgm:presLayoutVars>
      </dgm:prSet>
      <dgm:spPr/>
      <dgm:t>
        <a:bodyPr/>
        <a:lstStyle/>
        <a:p>
          <a:endParaRPr lang="es-ES"/>
        </a:p>
      </dgm:t>
    </dgm:pt>
    <dgm:pt modelId="{80D13196-71C4-41CD-BA66-A69BD6740F70}" type="pres">
      <dgm:prSet presAssocID="{66F34C2D-F413-4820-B51F-2E2561CA8768}" presName="node" presStyleLbl="node1" presStyleIdx="0" presStyleCnt="2">
        <dgm:presLayoutVars>
          <dgm:bulletEnabled val="1"/>
        </dgm:presLayoutVars>
      </dgm:prSet>
      <dgm:spPr/>
      <dgm:t>
        <a:bodyPr/>
        <a:lstStyle/>
        <a:p>
          <a:endParaRPr lang="es-CO"/>
        </a:p>
      </dgm:t>
    </dgm:pt>
    <dgm:pt modelId="{18BECB47-5CB7-496F-8EA5-1200FCEA7C6E}" type="pres">
      <dgm:prSet presAssocID="{1FD4B66E-410A-4F9A-A73B-518457BF3C27}" presName="sibTrans" presStyleCnt="0"/>
      <dgm:spPr/>
    </dgm:pt>
    <dgm:pt modelId="{CCBECC0C-A44D-48C5-A679-4239A5D71B18}" type="pres">
      <dgm:prSet presAssocID="{9B35DD36-FEC6-448A-BA86-134C094E3B73}" presName="node" presStyleLbl="node1" presStyleIdx="1" presStyleCnt="2" custLinFactNeighborX="-13712" custLinFactNeighborY="0">
        <dgm:presLayoutVars>
          <dgm:bulletEnabled val="1"/>
        </dgm:presLayoutVars>
      </dgm:prSet>
      <dgm:spPr/>
      <dgm:t>
        <a:bodyPr/>
        <a:lstStyle/>
        <a:p>
          <a:endParaRPr lang="es-CO"/>
        </a:p>
      </dgm:t>
    </dgm:pt>
  </dgm:ptLst>
  <dgm:cxnLst>
    <dgm:cxn modelId="{37683EDE-4456-4810-9FBE-14176B0EB3CD}" srcId="{2AA05BD9-F6C7-45A8-9E46-49C3372D462B}" destId="{9B35DD36-FEC6-448A-BA86-134C094E3B73}" srcOrd="1" destOrd="0" parTransId="{65A12D0E-554E-424C-9C8A-7BC830B61F6F}" sibTransId="{DACBBA79-55FA-4298-AF05-2EBC81308E8D}"/>
    <dgm:cxn modelId="{A8BF7769-8DF5-479B-9310-7F4D4F28CD4A}" srcId="{2AA05BD9-F6C7-45A8-9E46-49C3372D462B}" destId="{66F34C2D-F413-4820-B51F-2E2561CA8768}" srcOrd="0" destOrd="0" parTransId="{388C28A0-2D46-4757-B5B1-DC87AE3B2C30}" sibTransId="{1FD4B66E-410A-4F9A-A73B-518457BF3C27}"/>
    <dgm:cxn modelId="{1F1E881B-78C5-469E-B560-834022CD775A}" type="presOf" srcId="{7A2F6771-4CCA-429D-A2A7-35F850E3D3C0}" destId="{80D13196-71C4-41CD-BA66-A69BD6740F70}" srcOrd="0" destOrd="2" presId="urn:microsoft.com/office/officeart/2005/8/layout/hList6"/>
    <dgm:cxn modelId="{2E3815F0-9A76-4293-AB4F-BD152A3846B1}" type="presOf" srcId="{DE7D40AC-8E2B-4B7E-8E14-58F49CC22240}" destId="{CCBECC0C-A44D-48C5-A679-4239A5D71B18}" srcOrd="0" destOrd="3" presId="urn:microsoft.com/office/officeart/2005/8/layout/hList6"/>
    <dgm:cxn modelId="{7080CBD2-A1D2-4AED-B272-0930FE33772D}" srcId="{66F34C2D-F413-4820-B51F-2E2561CA8768}" destId="{52FB9A94-7CBA-402A-9C3C-2E7004CF544A}" srcOrd="2" destOrd="0" parTransId="{2D307216-0536-43B2-A5AD-D866C29DA294}" sibTransId="{911617E4-3EEF-49E1-BB0F-8AA1F1BCBD8F}"/>
    <dgm:cxn modelId="{01F6F5F9-3AA4-4FB9-B069-FAA7B8B0AE66}" srcId="{9B35DD36-FEC6-448A-BA86-134C094E3B73}" destId="{4710764F-E6D2-418B-8979-D0A342B99AAA}" srcOrd="0" destOrd="0" parTransId="{E17D7B86-C9F3-43D4-A09D-CB085065B89B}" sibTransId="{7E767C56-2256-4F98-BFE6-7620A8F94322}"/>
    <dgm:cxn modelId="{BAEDA6F3-8261-41A1-A2B3-08AD312B803D}" type="presOf" srcId="{2AA05BD9-F6C7-45A8-9E46-49C3372D462B}" destId="{B1E88847-3CCB-4043-8349-3527C1133B40}" srcOrd="0" destOrd="0" presId="urn:microsoft.com/office/officeart/2005/8/layout/hList6"/>
    <dgm:cxn modelId="{CA504571-374B-4866-9235-EC3C8D330BEE}" type="presOf" srcId="{9B35DD36-FEC6-448A-BA86-134C094E3B73}" destId="{CCBECC0C-A44D-48C5-A679-4239A5D71B18}" srcOrd="0" destOrd="0" presId="urn:microsoft.com/office/officeart/2005/8/layout/hList6"/>
    <dgm:cxn modelId="{7EDA2606-71F2-4C52-BF04-F0FDD93C82E2}" type="presOf" srcId="{C4903C46-367C-4604-AF9F-CBBAAF6CF75D}" destId="{80D13196-71C4-41CD-BA66-A69BD6740F70}" srcOrd="0" destOrd="1" presId="urn:microsoft.com/office/officeart/2005/8/layout/hList6"/>
    <dgm:cxn modelId="{7EF428B6-50AA-47E2-9D1A-1BF0E64F29BA}" srcId="{66F34C2D-F413-4820-B51F-2E2561CA8768}" destId="{C4903C46-367C-4604-AF9F-CBBAAF6CF75D}" srcOrd="0" destOrd="0" parTransId="{45F33327-F05A-48DA-BBDA-979C975A61CE}" sibTransId="{D8061F6A-DF12-45FD-993E-56901143CFC4}"/>
    <dgm:cxn modelId="{73F96E11-85E3-4D9C-A9CD-5138877B9ED4}" srcId="{9B35DD36-FEC6-448A-BA86-134C094E3B73}" destId="{DE7D40AC-8E2B-4B7E-8E14-58F49CC22240}" srcOrd="2" destOrd="0" parTransId="{E2BECCC9-F40E-4928-97F6-3CD38960E6B1}" sibTransId="{09A8FBCF-D67C-4300-8E0F-4B2A4135ADCE}"/>
    <dgm:cxn modelId="{D6D9AFDF-1E7B-4AF2-97B3-37C706B405F9}" type="presOf" srcId="{4710764F-E6D2-418B-8979-D0A342B99AAA}" destId="{CCBECC0C-A44D-48C5-A679-4239A5D71B18}" srcOrd="0" destOrd="1" presId="urn:microsoft.com/office/officeart/2005/8/layout/hList6"/>
    <dgm:cxn modelId="{1420A34E-1A82-4581-ACF2-C039900C9EC5}" type="presOf" srcId="{6901DB99-1B94-4BAF-9E67-1906FFD9D16F}" destId="{CCBECC0C-A44D-48C5-A679-4239A5D71B18}" srcOrd="0" destOrd="2" presId="urn:microsoft.com/office/officeart/2005/8/layout/hList6"/>
    <dgm:cxn modelId="{010764B2-DFC6-4FEC-B6F9-25BF4D519767}" srcId="{9B35DD36-FEC6-448A-BA86-134C094E3B73}" destId="{6901DB99-1B94-4BAF-9E67-1906FFD9D16F}" srcOrd="1" destOrd="0" parTransId="{18BDDA97-ECA2-4DEE-9015-80DB754A0B8C}" sibTransId="{329D5627-0258-4385-B1B9-9FC66E7E104B}"/>
    <dgm:cxn modelId="{75CDC3F6-9345-4F4E-BA19-00C3D7611747}" type="presOf" srcId="{66F34C2D-F413-4820-B51F-2E2561CA8768}" destId="{80D13196-71C4-41CD-BA66-A69BD6740F70}" srcOrd="0" destOrd="0" presId="urn:microsoft.com/office/officeart/2005/8/layout/hList6"/>
    <dgm:cxn modelId="{78A25D07-C81D-4BD7-9100-DEDF9CAE1A24}" srcId="{66F34C2D-F413-4820-B51F-2E2561CA8768}" destId="{7A2F6771-4CCA-429D-A2A7-35F850E3D3C0}" srcOrd="1" destOrd="0" parTransId="{8B914775-1F2B-48F8-A833-7F4FFAE70713}" sibTransId="{E4A323D2-E886-4779-8828-BC1121C402A9}"/>
    <dgm:cxn modelId="{2B880650-3F80-4511-925A-B8F87DF111A6}" type="presOf" srcId="{52FB9A94-7CBA-402A-9C3C-2E7004CF544A}" destId="{80D13196-71C4-41CD-BA66-A69BD6740F70}" srcOrd="0" destOrd="3" presId="urn:microsoft.com/office/officeart/2005/8/layout/hList6"/>
    <dgm:cxn modelId="{EDFC6267-55DC-4B78-BBDC-C7F6A7F42A50}" type="presParOf" srcId="{B1E88847-3CCB-4043-8349-3527C1133B40}" destId="{80D13196-71C4-41CD-BA66-A69BD6740F70}" srcOrd="0" destOrd="0" presId="urn:microsoft.com/office/officeart/2005/8/layout/hList6"/>
    <dgm:cxn modelId="{948D8FBE-EB5C-43DB-A90E-B9051E1805E1}" type="presParOf" srcId="{B1E88847-3CCB-4043-8349-3527C1133B40}" destId="{18BECB47-5CB7-496F-8EA5-1200FCEA7C6E}" srcOrd="1" destOrd="0" presId="urn:microsoft.com/office/officeart/2005/8/layout/hList6"/>
    <dgm:cxn modelId="{265E6CA3-C192-49B3-8CFF-7BDB671584B1}" type="presParOf" srcId="{B1E88847-3CCB-4043-8349-3527C1133B40}" destId="{CCBECC0C-A44D-48C5-A679-4239A5D71B18}" srcOrd="2" destOrd="0" presId="urn:microsoft.com/office/officeart/2005/8/layout/hList6"/>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586E1858-C0BC-46BC-9CBC-DB4C22F92C14}" type="doc">
      <dgm:prSet loTypeId="urn:microsoft.com/office/officeart/2005/8/layout/hProcess9" loCatId="process" qsTypeId="urn:microsoft.com/office/officeart/2005/8/quickstyle/3d1" qsCatId="3D" csTypeId="urn:microsoft.com/office/officeart/2005/8/colors/accent1_2" csCatId="accent1" phldr="1"/>
      <dgm:spPr/>
    </dgm:pt>
    <dgm:pt modelId="{254BAB94-A5AD-4B28-8665-97209B0D81AB}">
      <dgm:prSet phldrT="[Texto]" custT="1"/>
      <dgm:spPr/>
      <dgm:t>
        <a:bodyPr/>
        <a:lstStyle/>
        <a:p>
          <a:r>
            <a:rPr lang="es-CO" sz="1900" b="1" dirty="0" smtClean="0"/>
            <a:t>¿</a:t>
          </a:r>
          <a:r>
            <a:rPr lang="es-CO" sz="2000" b="1" dirty="0" smtClean="0"/>
            <a:t>Siguen siendo válidas las razones más Generales para la Consolidación de grandes sociedades de auditoría en las últimas dos décadas ( es decir, oferta mundial, sinergias)?</a:t>
          </a:r>
          <a:endParaRPr lang="es-ES" sz="2000" b="1" dirty="0"/>
        </a:p>
      </dgm:t>
    </dgm:pt>
    <dgm:pt modelId="{F5DA0AE5-141E-45C6-BBC8-A152DAF093DB}" type="parTrans" cxnId="{F3DB1701-1134-49CC-A083-D348EF3E447F}">
      <dgm:prSet/>
      <dgm:spPr/>
      <dgm:t>
        <a:bodyPr/>
        <a:lstStyle/>
        <a:p>
          <a:endParaRPr lang="es-ES"/>
        </a:p>
      </dgm:t>
    </dgm:pt>
    <dgm:pt modelId="{024214FB-88A2-45E3-84E5-DFFD397E7B70}" type="sibTrans" cxnId="{F3DB1701-1134-49CC-A083-D348EF3E447F}">
      <dgm:prSet/>
      <dgm:spPr/>
      <dgm:t>
        <a:bodyPr/>
        <a:lstStyle/>
        <a:p>
          <a:endParaRPr lang="es-ES"/>
        </a:p>
      </dgm:t>
    </dgm:pt>
    <dgm:pt modelId="{D0DB14F6-22C8-4BBC-8E98-E4220305ACDC}">
      <dgm:prSet phldrT="[Texto]" custT="1"/>
      <dgm:spPr/>
      <dgm:t>
        <a:bodyPr/>
        <a:lstStyle/>
        <a:p>
          <a:r>
            <a:rPr lang="es-CO" sz="3000" dirty="0" smtClean="0"/>
            <a:t>¿</a:t>
          </a:r>
          <a:r>
            <a:rPr lang="es-CO" sz="2400" b="1" dirty="0" smtClean="0"/>
            <a:t>En que circunstancias se podría dar marcha atrás?</a:t>
          </a:r>
          <a:endParaRPr lang="es-ES" sz="3000" b="1" dirty="0"/>
        </a:p>
      </dgm:t>
    </dgm:pt>
    <dgm:pt modelId="{9AC8E074-EEF7-4FB9-B569-6469317C9211}" type="parTrans" cxnId="{AEB96092-0A7A-48F6-B6B9-8184B9239703}">
      <dgm:prSet/>
      <dgm:spPr/>
      <dgm:t>
        <a:bodyPr/>
        <a:lstStyle/>
        <a:p>
          <a:endParaRPr lang="es-ES"/>
        </a:p>
      </dgm:t>
    </dgm:pt>
    <dgm:pt modelId="{47DC742B-DA97-427E-9A04-2F1EA771A75E}" type="sibTrans" cxnId="{AEB96092-0A7A-48F6-B6B9-8184B9239703}">
      <dgm:prSet/>
      <dgm:spPr/>
      <dgm:t>
        <a:bodyPr/>
        <a:lstStyle/>
        <a:p>
          <a:endParaRPr lang="es-ES"/>
        </a:p>
      </dgm:t>
    </dgm:pt>
    <dgm:pt modelId="{AD097CAC-18F8-4D64-B790-65952AC6CEDB}" type="pres">
      <dgm:prSet presAssocID="{586E1858-C0BC-46BC-9CBC-DB4C22F92C14}" presName="CompostProcess" presStyleCnt="0">
        <dgm:presLayoutVars>
          <dgm:dir/>
          <dgm:resizeHandles val="exact"/>
        </dgm:presLayoutVars>
      </dgm:prSet>
      <dgm:spPr/>
    </dgm:pt>
    <dgm:pt modelId="{74BF28DA-6BCB-496E-A6EF-25CC8532A855}" type="pres">
      <dgm:prSet presAssocID="{586E1858-C0BC-46BC-9CBC-DB4C22F92C14}" presName="arrow" presStyleLbl="bgShp" presStyleIdx="0" presStyleCnt="1"/>
      <dgm:spPr/>
    </dgm:pt>
    <dgm:pt modelId="{D8ED85EE-F1B9-4B3B-8E8C-AA720B0EBC57}" type="pres">
      <dgm:prSet presAssocID="{586E1858-C0BC-46BC-9CBC-DB4C22F92C14}" presName="linearProcess" presStyleCnt="0"/>
      <dgm:spPr/>
    </dgm:pt>
    <dgm:pt modelId="{0AA23761-18B7-4BA3-98C7-C399721B7A6F}" type="pres">
      <dgm:prSet presAssocID="{254BAB94-A5AD-4B28-8665-97209B0D81AB}" presName="textNode" presStyleLbl="node1" presStyleIdx="0" presStyleCnt="2" custScaleX="109639">
        <dgm:presLayoutVars>
          <dgm:bulletEnabled val="1"/>
        </dgm:presLayoutVars>
      </dgm:prSet>
      <dgm:spPr/>
      <dgm:t>
        <a:bodyPr/>
        <a:lstStyle/>
        <a:p>
          <a:endParaRPr lang="es-ES"/>
        </a:p>
      </dgm:t>
    </dgm:pt>
    <dgm:pt modelId="{D01C88C6-A522-4186-A612-1A6C198360A6}" type="pres">
      <dgm:prSet presAssocID="{024214FB-88A2-45E3-84E5-DFFD397E7B70}" presName="sibTrans" presStyleCnt="0"/>
      <dgm:spPr/>
    </dgm:pt>
    <dgm:pt modelId="{C503EEFB-68DC-43D2-B1E9-AE425B879129}" type="pres">
      <dgm:prSet presAssocID="{D0DB14F6-22C8-4BBC-8E98-E4220305ACDC}" presName="textNode" presStyleLbl="node1" presStyleIdx="1" presStyleCnt="2">
        <dgm:presLayoutVars>
          <dgm:bulletEnabled val="1"/>
        </dgm:presLayoutVars>
      </dgm:prSet>
      <dgm:spPr/>
      <dgm:t>
        <a:bodyPr/>
        <a:lstStyle/>
        <a:p>
          <a:endParaRPr lang="es-ES"/>
        </a:p>
      </dgm:t>
    </dgm:pt>
  </dgm:ptLst>
  <dgm:cxnLst>
    <dgm:cxn modelId="{F3DB1701-1134-49CC-A083-D348EF3E447F}" srcId="{586E1858-C0BC-46BC-9CBC-DB4C22F92C14}" destId="{254BAB94-A5AD-4B28-8665-97209B0D81AB}" srcOrd="0" destOrd="0" parTransId="{F5DA0AE5-141E-45C6-BBC8-A152DAF093DB}" sibTransId="{024214FB-88A2-45E3-84E5-DFFD397E7B70}"/>
    <dgm:cxn modelId="{30F87F79-1B54-4ED5-AD7A-630B64A90668}" type="presOf" srcId="{D0DB14F6-22C8-4BBC-8E98-E4220305ACDC}" destId="{C503EEFB-68DC-43D2-B1E9-AE425B879129}" srcOrd="0" destOrd="0" presId="urn:microsoft.com/office/officeart/2005/8/layout/hProcess9"/>
    <dgm:cxn modelId="{8038B50B-B836-4989-8220-92BD73CE8A9D}" type="presOf" srcId="{254BAB94-A5AD-4B28-8665-97209B0D81AB}" destId="{0AA23761-18B7-4BA3-98C7-C399721B7A6F}" srcOrd="0" destOrd="0" presId="urn:microsoft.com/office/officeart/2005/8/layout/hProcess9"/>
    <dgm:cxn modelId="{AEB96092-0A7A-48F6-B6B9-8184B9239703}" srcId="{586E1858-C0BC-46BC-9CBC-DB4C22F92C14}" destId="{D0DB14F6-22C8-4BBC-8E98-E4220305ACDC}" srcOrd="1" destOrd="0" parTransId="{9AC8E074-EEF7-4FB9-B569-6469317C9211}" sibTransId="{47DC742B-DA97-427E-9A04-2F1EA771A75E}"/>
    <dgm:cxn modelId="{21002494-A830-416C-871E-7D0EF7003B8B}" type="presOf" srcId="{586E1858-C0BC-46BC-9CBC-DB4C22F92C14}" destId="{AD097CAC-18F8-4D64-B790-65952AC6CEDB}" srcOrd="0" destOrd="0" presId="urn:microsoft.com/office/officeart/2005/8/layout/hProcess9"/>
    <dgm:cxn modelId="{12E85D68-E664-4774-A342-1542904D4D0F}" type="presParOf" srcId="{AD097CAC-18F8-4D64-B790-65952AC6CEDB}" destId="{74BF28DA-6BCB-496E-A6EF-25CC8532A855}" srcOrd="0" destOrd="0" presId="urn:microsoft.com/office/officeart/2005/8/layout/hProcess9"/>
    <dgm:cxn modelId="{D5F8F4A8-C391-42B6-9B16-D05E2689BB29}" type="presParOf" srcId="{AD097CAC-18F8-4D64-B790-65952AC6CEDB}" destId="{D8ED85EE-F1B9-4B3B-8E8C-AA720B0EBC57}" srcOrd="1" destOrd="0" presId="urn:microsoft.com/office/officeart/2005/8/layout/hProcess9"/>
    <dgm:cxn modelId="{D2C6E2BA-3E24-463C-BAAD-50BC490BD493}" type="presParOf" srcId="{D8ED85EE-F1B9-4B3B-8E8C-AA720B0EBC57}" destId="{0AA23761-18B7-4BA3-98C7-C399721B7A6F}" srcOrd="0" destOrd="0" presId="urn:microsoft.com/office/officeart/2005/8/layout/hProcess9"/>
    <dgm:cxn modelId="{46C5120D-51A8-4B9C-B6BA-71DBBC1B73C8}" type="presParOf" srcId="{D8ED85EE-F1B9-4B3B-8E8C-AA720B0EBC57}" destId="{D01C88C6-A522-4186-A612-1A6C198360A6}" srcOrd="1" destOrd="0" presId="urn:microsoft.com/office/officeart/2005/8/layout/hProcess9"/>
    <dgm:cxn modelId="{5D0F16D3-8528-44F6-AE11-F974C97FEC86}" type="presParOf" srcId="{D8ED85EE-F1B9-4B3B-8E8C-AA720B0EBC57}" destId="{C503EEFB-68DC-43D2-B1E9-AE425B879129}" srcOrd="2" destOrd="0" presId="urn:microsoft.com/office/officeart/2005/8/layout/hProcess9"/>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A12F9122-6ED0-41AD-ABC7-BC4D3A99EFE3}" type="doc">
      <dgm:prSet loTypeId="urn:microsoft.com/office/officeart/2005/8/layout/equation1" loCatId="relationship" qsTypeId="urn:microsoft.com/office/officeart/2005/8/quickstyle/simple5" qsCatId="simple" csTypeId="urn:microsoft.com/office/officeart/2005/8/colors/colorful1#1" csCatId="colorful" phldr="1"/>
      <dgm:spPr/>
    </dgm:pt>
    <dgm:pt modelId="{32C368F7-A10C-4755-97B8-62A916AAB149}">
      <dgm:prSet phldrT="[Texto]"/>
      <dgm:spPr/>
      <dgm:t>
        <a:bodyPr/>
        <a:lstStyle/>
        <a:p>
          <a:r>
            <a:rPr lang="es-CO" dirty="0" smtClean="0"/>
            <a:t>KMP</a:t>
          </a:r>
          <a:endParaRPr lang="es-ES" dirty="0"/>
        </a:p>
      </dgm:t>
    </dgm:pt>
    <dgm:pt modelId="{08172A74-BDCB-4A62-8F8C-2AFBFCB00BEC}" type="parTrans" cxnId="{3AC2906C-2E7D-4AEE-AD38-5AE347197ADA}">
      <dgm:prSet/>
      <dgm:spPr/>
      <dgm:t>
        <a:bodyPr/>
        <a:lstStyle/>
        <a:p>
          <a:endParaRPr lang="es-ES"/>
        </a:p>
      </dgm:t>
    </dgm:pt>
    <dgm:pt modelId="{6B0052EE-130F-42CE-AF8E-08BB9D9FE75A}" type="sibTrans" cxnId="{3AC2906C-2E7D-4AEE-AD38-5AE347197ADA}">
      <dgm:prSet/>
      <dgm:spPr/>
      <dgm:t>
        <a:bodyPr/>
        <a:lstStyle/>
        <a:p>
          <a:endParaRPr lang="es-ES"/>
        </a:p>
      </dgm:t>
    </dgm:pt>
    <dgm:pt modelId="{15D8A856-8228-447F-8846-D9B07009CC15}">
      <dgm:prSet phldrT="[Texto]"/>
      <dgm:spPr/>
      <dgm:t>
        <a:bodyPr/>
        <a:lstStyle/>
        <a:p>
          <a:r>
            <a:rPr lang="es-CO" dirty="0" smtClean="0"/>
            <a:t>KPMG</a:t>
          </a:r>
          <a:endParaRPr lang="es-ES" dirty="0"/>
        </a:p>
      </dgm:t>
    </dgm:pt>
    <dgm:pt modelId="{44BF57C1-FA19-4A1D-BC0A-FF80DC4C4AE4}" type="parTrans" cxnId="{CAE5ABD6-4322-44AE-BDDA-8ECD8ABE62F4}">
      <dgm:prSet/>
      <dgm:spPr/>
      <dgm:t>
        <a:bodyPr/>
        <a:lstStyle/>
        <a:p>
          <a:endParaRPr lang="es-ES"/>
        </a:p>
      </dgm:t>
    </dgm:pt>
    <dgm:pt modelId="{31A37C23-BB92-4FF5-9D1B-78459296DEFD}" type="sibTrans" cxnId="{CAE5ABD6-4322-44AE-BDDA-8ECD8ABE62F4}">
      <dgm:prSet/>
      <dgm:spPr/>
      <dgm:t>
        <a:bodyPr/>
        <a:lstStyle/>
        <a:p>
          <a:endParaRPr lang="es-ES"/>
        </a:p>
      </dgm:t>
    </dgm:pt>
    <dgm:pt modelId="{784BE8C6-8007-4740-81CA-9396DC854786}">
      <dgm:prSet/>
      <dgm:spPr/>
      <dgm:t>
        <a:bodyPr/>
        <a:lstStyle/>
        <a:p>
          <a:r>
            <a:rPr lang="es-CO" dirty="0" smtClean="0"/>
            <a:t>PMI</a:t>
          </a:r>
          <a:endParaRPr lang="es-ES" dirty="0"/>
        </a:p>
      </dgm:t>
    </dgm:pt>
    <dgm:pt modelId="{571452A5-1E04-487E-AFAE-0D1005E7C605}" type="parTrans" cxnId="{724DD880-7C7D-445D-8934-42B0FB900F0A}">
      <dgm:prSet/>
      <dgm:spPr/>
      <dgm:t>
        <a:bodyPr/>
        <a:lstStyle/>
        <a:p>
          <a:endParaRPr lang="es-ES"/>
        </a:p>
      </dgm:t>
    </dgm:pt>
    <dgm:pt modelId="{94EB64BD-2F80-4B3E-AFC8-B295BC8F8C76}" type="sibTrans" cxnId="{724DD880-7C7D-445D-8934-42B0FB900F0A}">
      <dgm:prSet/>
      <dgm:spPr/>
      <dgm:t>
        <a:bodyPr/>
        <a:lstStyle/>
        <a:p>
          <a:endParaRPr lang="es-ES"/>
        </a:p>
      </dgm:t>
    </dgm:pt>
    <dgm:pt modelId="{3A993BE2-28E4-46FF-B45D-2290AEAB3EB4}" type="pres">
      <dgm:prSet presAssocID="{A12F9122-6ED0-41AD-ABC7-BC4D3A99EFE3}" presName="linearFlow" presStyleCnt="0">
        <dgm:presLayoutVars>
          <dgm:dir/>
          <dgm:resizeHandles val="exact"/>
        </dgm:presLayoutVars>
      </dgm:prSet>
      <dgm:spPr/>
    </dgm:pt>
    <dgm:pt modelId="{6EEB7BB5-77EB-4314-B95E-68B4061E26AC}" type="pres">
      <dgm:prSet presAssocID="{32C368F7-A10C-4755-97B8-62A916AAB149}" presName="node" presStyleLbl="node1" presStyleIdx="0" presStyleCnt="3">
        <dgm:presLayoutVars>
          <dgm:bulletEnabled val="1"/>
        </dgm:presLayoutVars>
      </dgm:prSet>
      <dgm:spPr/>
      <dgm:t>
        <a:bodyPr/>
        <a:lstStyle/>
        <a:p>
          <a:endParaRPr lang="es-ES"/>
        </a:p>
      </dgm:t>
    </dgm:pt>
    <dgm:pt modelId="{9EA32AF0-4F18-49E5-9E92-3016A0776EFE}" type="pres">
      <dgm:prSet presAssocID="{6B0052EE-130F-42CE-AF8E-08BB9D9FE75A}" presName="spacerL" presStyleCnt="0"/>
      <dgm:spPr/>
    </dgm:pt>
    <dgm:pt modelId="{38231421-C700-4DF4-A4BF-27CF53671077}" type="pres">
      <dgm:prSet presAssocID="{6B0052EE-130F-42CE-AF8E-08BB9D9FE75A}" presName="sibTrans" presStyleLbl="sibTrans2D1" presStyleIdx="0" presStyleCnt="2"/>
      <dgm:spPr/>
      <dgm:t>
        <a:bodyPr/>
        <a:lstStyle/>
        <a:p>
          <a:endParaRPr lang="es-ES"/>
        </a:p>
      </dgm:t>
    </dgm:pt>
    <dgm:pt modelId="{62A7399B-3722-4DAE-92CD-3BCA934694BF}" type="pres">
      <dgm:prSet presAssocID="{6B0052EE-130F-42CE-AF8E-08BB9D9FE75A}" presName="spacerR" presStyleCnt="0"/>
      <dgm:spPr/>
    </dgm:pt>
    <dgm:pt modelId="{975D3D41-0BF0-4184-A9CF-2EAFD3CD25D9}" type="pres">
      <dgm:prSet presAssocID="{784BE8C6-8007-4740-81CA-9396DC854786}" presName="node" presStyleLbl="node1" presStyleIdx="1" presStyleCnt="3">
        <dgm:presLayoutVars>
          <dgm:bulletEnabled val="1"/>
        </dgm:presLayoutVars>
      </dgm:prSet>
      <dgm:spPr/>
      <dgm:t>
        <a:bodyPr/>
        <a:lstStyle/>
        <a:p>
          <a:endParaRPr lang="es-ES"/>
        </a:p>
      </dgm:t>
    </dgm:pt>
    <dgm:pt modelId="{BA9FDC25-AA51-46F8-B971-523463CC26EF}" type="pres">
      <dgm:prSet presAssocID="{94EB64BD-2F80-4B3E-AFC8-B295BC8F8C76}" presName="spacerL" presStyleCnt="0"/>
      <dgm:spPr/>
    </dgm:pt>
    <dgm:pt modelId="{1754D11D-A7CB-4C88-87F0-300EAA7C96BF}" type="pres">
      <dgm:prSet presAssocID="{94EB64BD-2F80-4B3E-AFC8-B295BC8F8C76}" presName="sibTrans" presStyleLbl="sibTrans2D1" presStyleIdx="1" presStyleCnt="2"/>
      <dgm:spPr/>
      <dgm:t>
        <a:bodyPr/>
        <a:lstStyle/>
        <a:p>
          <a:endParaRPr lang="es-ES"/>
        </a:p>
      </dgm:t>
    </dgm:pt>
    <dgm:pt modelId="{471D140C-C5C8-4237-A9BD-E2F5CAB8ED89}" type="pres">
      <dgm:prSet presAssocID="{94EB64BD-2F80-4B3E-AFC8-B295BC8F8C76}" presName="spacerR" presStyleCnt="0"/>
      <dgm:spPr/>
    </dgm:pt>
    <dgm:pt modelId="{B2D4D4AF-C629-4D9F-98F6-29F60FC2CC56}" type="pres">
      <dgm:prSet presAssocID="{15D8A856-8228-447F-8846-D9B07009CC15}" presName="node" presStyleLbl="node1" presStyleIdx="2" presStyleCnt="3">
        <dgm:presLayoutVars>
          <dgm:bulletEnabled val="1"/>
        </dgm:presLayoutVars>
      </dgm:prSet>
      <dgm:spPr/>
      <dgm:t>
        <a:bodyPr/>
        <a:lstStyle/>
        <a:p>
          <a:endParaRPr lang="es-ES"/>
        </a:p>
      </dgm:t>
    </dgm:pt>
  </dgm:ptLst>
  <dgm:cxnLst>
    <dgm:cxn modelId="{BB60E1DD-B33B-44CF-B734-53481264ACAC}" type="presOf" srcId="{32C368F7-A10C-4755-97B8-62A916AAB149}" destId="{6EEB7BB5-77EB-4314-B95E-68B4061E26AC}" srcOrd="0" destOrd="0" presId="urn:microsoft.com/office/officeart/2005/8/layout/equation1"/>
    <dgm:cxn modelId="{CAE5ABD6-4322-44AE-BDDA-8ECD8ABE62F4}" srcId="{A12F9122-6ED0-41AD-ABC7-BC4D3A99EFE3}" destId="{15D8A856-8228-447F-8846-D9B07009CC15}" srcOrd="2" destOrd="0" parTransId="{44BF57C1-FA19-4A1D-BC0A-FF80DC4C4AE4}" sibTransId="{31A37C23-BB92-4FF5-9D1B-78459296DEFD}"/>
    <dgm:cxn modelId="{3AC2906C-2E7D-4AEE-AD38-5AE347197ADA}" srcId="{A12F9122-6ED0-41AD-ABC7-BC4D3A99EFE3}" destId="{32C368F7-A10C-4755-97B8-62A916AAB149}" srcOrd="0" destOrd="0" parTransId="{08172A74-BDCB-4A62-8F8C-2AFBFCB00BEC}" sibTransId="{6B0052EE-130F-42CE-AF8E-08BB9D9FE75A}"/>
    <dgm:cxn modelId="{32927CDB-1234-4AA0-9C92-A2BDB445644C}" type="presOf" srcId="{15D8A856-8228-447F-8846-D9B07009CC15}" destId="{B2D4D4AF-C629-4D9F-98F6-29F60FC2CC56}" srcOrd="0" destOrd="0" presId="urn:microsoft.com/office/officeart/2005/8/layout/equation1"/>
    <dgm:cxn modelId="{7D338B3E-3585-4E98-BFD6-02B80AED98FA}" type="presOf" srcId="{94EB64BD-2F80-4B3E-AFC8-B295BC8F8C76}" destId="{1754D11D-A7CB-4C88-87F0-300EAA7C96BF}" srcOrd="0" destOrd="0" presId="urn:microsoft.com/office/officeart/2005/8/layout/equation1"/>
    <dgm:cxn modelId="{1EC7AA20-B2B7-49A4-BB07-F74B8FAFEE72}" type="presOf" srcId="{784BE8C6-8007-4740-81CA-9396DC854786}" destId="{975D3D41-0BF0-4184-A9CF-2EAFD3CD25D9}" srcOrd="0" destOrd="0" presId="urn:microsoft.com/office/officeart/2005/8/layout/equation1"/>
    <dgm:cxn modelId="{724DD880-7C7D-445D-8934-42B0FB900F0A}" srcId="{A12F9122-6ED0-41AD-ABC7-BC4D3A99EFE3}" destId="{784BE8C6-8007-4740-81CA-9396DC854786}" srcOrd="1" destOrd="0" parTransId="{571452A5-1E04-487E-AFAE-0D1005E7C605}" sibTransId="{94EB64BD-2F80-4B3E-AFC8-B295BC8F8C76}"/>
    <dgm:cxn modelId="{45FF946C-4B7B-47D6-9EFC-43CD31012C7B}" type="presOf" srcId="{6B0052EE-130F-42CE-AF8E-08BB9D9FE75A}" destId="{38231421-C700-4DF4-A4BF-27CF53671077}" srcOrd="0" destOrd="0" presId="urn:microsoft.com/office/officeart/2005/8/layout/equation1"/>
    <dgm:cxn modelId="{0D765538-7D1D-4E0A-9E61-93DD9964BA3D}" type="presOf" srcId="{A12F9122-6ED0-41AD-ABC7-BC4D3A99EFE3}" destId="{3A993BE2-28E4-46FF-B45D-2290AEAB3EB4}" srcOrd="0" destOrd="0" presId="urn:microsoft.com/office/officeart/2005/8/layout/equation1"/>
    <dgm:cxn modelId="{4CCB3818-CE55-4807-834B-CF0C9B0C478A}" type="presParOf" srcId="{3A993BE2-28E4-46FF-B45D-2290AEAB3EB4}" destId="{6EEB7BB5-77EB-4314-B95E-68B4061E26AC}" srcOrd="0" destOrd="0" presId="urn:microsoft.com/office/officeart/2005/8/layout/equation1"/>
    <dgm:cxn modelId="{58D2F24B-81F5-4143-8E2F-663BC8B6FC5E}" type="presParOf" srcId="{3A993BE2-28E4-46FF-B45D-2290AEAB3EB4}" destId="{9EA32AF0-4F18-49E5-9E92-3016A0776EFE}" srcOrd="1" destOrd="0" presId="urn:microsoft.com/office/officeart/2005/8/layout/equation1"/>
    <dgm:cxn modelId="{B0E5B77E-923F-4EB0-8058-77659BC77E75}" type="presParOf" srcId="{3A993BE2-28E4-46FF-B45D-2290AEAB3EB4}" destId="{38231421-C700-4DF4-A4BF-27CF53671077}" srcOrd="2" destOrd="0" presId="urn:microsoft.com/office/officeart/2005/8/layout/equation1"/>
    <dgm:cxn modelId="{230E94A5-D5BD-4726-9DE4-D2AFD5731B5D}" type="presParOf" srcId="{3A993BE2-28E4-46FF-B45D-2290AEAB3EB4}" destId="{62A7399B-3722-4DAE-92CD-3BCA934694BF}" srcOrd="3" destOrd="0" presId="urn:microsoft.com/office/officeart/2005/8/layout/equation1"/>
    <dgm:cxn modelId="{E269A3F0-CD2E-4708-BB08-DEA44771223A}" type="presParOf" srcId="{3A993BE2-28E4-46FF-B45D-2290AEAB3EB4}" destId="{975D3D41-0BF0-4184-A9CF-2EAFD3CD25D9}" srcOrd="4" destOrd="0" presId="urn:microsoft.com/office/officeart/2005/8/layout/equation1"/>
    <dgm:cxn modelId="{B64B4E1B-BC2D-4C62-B60F-74DFB5077786}" type="presParOf" srcId="{3A993BE2-28E4-46FF-B45D-2290AEAB3EB4}" destId="{BA9FDC25-AA51-46F8-B971-523463CC26EF}" srcOrd="5" destOrd="0" presId="urn:microsoft.com/office/officeart/2005/8/layout/equation1"/>
    <dgm:cxn modelId="{3A586261-D7F8-4D90-93B8-12F21275BA0A}" type="presParOf" srcId="{3A993BE2-28E4-46FF-B45D-2290AEAB3EB4}" destId="{1754D11D-A7CB-4C88-87F0-300EAA7C96BF}" srcOrd="6" destOrd="0" presId="urn:microsoft.com/office/officeart/2005/8/layout/equation1"/>
    <dgm:cxn modelId="{3D115570-E898-4075-B086-4BB8F473EF62}" type="presParOf" srcId="{3A993BE2-28E4-46FF-B45D-2290AEAB3EB4}" destId="{471D140C-C5C8-4237-A9BD-E2F5CAB8ED89}" srcOrd="7" destOrd="0" presId="urn:microsoft.com/office/officeart/2005/8/layout/equation1"/>
    <dgm:cxn modelId="{7229F910-BE20-4135-8650-33BCDBA38774}" type="presParOf" srcId="{3A993BE2-28E4-46FF-B45D-2290AEAB3EB4}" destId="{B2D4D4AF-C629-4D9F-98F6-29F60FC2CC56}" srcOrd="8" destOrd="0" presId="urn:microsoft.com/office/officeart/2005/8/layout/equati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A12F9122-6ED0-41AD-ABC7-BC4D3A99EFE3}" type="doc">
      <dgm:prSet loTypeId="urn:microsoft.com/office/officeart/2005/8/layout/equation1" loCatId="relationship" qsTypeId="urn:microsoft.com/office/officeart/2005/8/quickstyle/simple5" qsCatId="simple" csTypeId="urn:microsoft.com/office/officeart/2005/8/colors/accent1_1" csCatId="accent1" phldr="1"/>
      <dgm:spPr/>
    </dgm:pt>
    <dgm:pt modelId="{32C368F7-A10C-4755-97B8-62A916AAB149}">
      <dgm:prSet phldrT="[Texto]" custT="1"/>
      <dgm:spPr/>
      <dgm:t>
        <a:bodyPr/>
        <a:lstStyle/>
        <a:p>
          <a:r>
            <a:rPr lang="es-CO" sz="1600" b="1" dirty="0" err="1" smtClean="0"/>
            <a:t>Ernest</a:t>
          </a:r>
          <a:r>
            <a:rPr lang="es-CO" sz="1600" b="1" dirty="0" smtClean="0"/>
            <a:t> &amp; </a:t>
          </a:r>
          <a:r>
            <a:rPr lang="es-CO" sz="1600" b="1" dirty="0" err="1" smtClean="0"/>
            <a:t>Whinny</a:t>
          </a:r>
          <a:endParaRPr lang="es-ES" sz="1600" b="1" dirty="0"/>
        </a:p>
      </dgm:t>
    </dgm:pt>
    <dgm:pt modelId="{08172A74-BDCB-4A62-8F8C-2AFBFCB00BEC}" type="parTrans" cxnId="{3AC2906C-2E7D-4AEE-AD38-5AE347197ADA}">
      <dgm:prSet/>
      <dgm:spPr/>
      <dgm:t>
        <a:bodyPr/>
        <a:lstStyle/>
        <a:p>
          <a:endParaRPr lang="es-ES"/>
        </a:p>
      </dgm:t>
    </dgm:pt>
    <dgm:pt modelId="{6B0052EE-130F-42CE-AF8E-08BB9D9FE75A}" type="sibTrans" cxnId="{3AC2906C-2E7D-4AEE-AD38-5AE347197ADA}">
      <dgm:prSet/>
      <dgm:spPr/>
      <dgm:t>
        <a:bodyPr/>
        <a:lstStyle/>
        <a:p>
          <a:endParaRPr lang="es-ES"/>
        </a:p>
      </dgm:t>
    </dgm:pt>
    <dgm:pt modelId="{15D8A856-8228-447F-8846-D9B07009CC15}">
      <dgm:prSet phldrT="[Texto]" custT="1"/>
      <dgm:spPr/>
      <dgm:t>
        <a:bodyPr/>
        <a:lstStyle/>
        <a:p>
          <a:r>
            <a:rPr lang="es-ES" sz="1600" b="1" dirty="0" err="1" smtClean="0"/>
            <a:t>Ernst</a:t>
          </a:r>
          <a:r>
            <a:rPr lang="es-ES" sz="1600" b="1" dirty="0" smtClean="0"/>
            <a:t> &amp; Young Internacional</a:t>
          </a:r>
          <a:endParaRPr lang="es-ES" sz="1600" b="1" dirty="0"/>
        </a:p>
      </dgm:t>
    </dgm:pt>
    <dgm:pt modelId="{44BF57C1-FA19-4A1D-BC0A-FF80DC4C4AE4}" type="parTrans" cxnId="{CAE5ABD6-4322-44AE-BDDA-8ECD8ABE62F4}">
      <dgm:prSet/>
      <dgm:spPr/>
      <dgm:t>
        <a:bodyPr/>
        <a:lstStyle/>
        <a:p>
          <a:endParaRPr lang="es-ES"/>
        </a:p>
      </dgm:t>
    </dgm:pt>
    <dgm:pt modelId="{31A37C23-BB92-4FF5-9D1B-78459296DEFD}" type="sibTrans" cxnId="{CAE5ABD6-4322-44AE-BDDA-8ECD8ABE62F4}">
      <dgm:prSet/>
      <dgm:spPr/>
      <dgm:t>
        <a:bodyPr/>
        <a:lstStyle/>
        <a:p>
          <a:endParaRPr lang="es-ES"/>
        </a:p>
      </dgm:t>
    </dgm:pt>
    <dgm:pt modelId="{784BE8C6-8007-4740-81CA-9396DC854786}">
      <dgm:prSet custT="1"/>
      <dgm:spPr/>
      <dgm:t>
        <a:bodyPr/>
        <a:lstStyle/>
        <a:p>
          <a:r>
            <a:rPr lang="es-CO" sz="1600" b="1" dirty="0" smtClean="0"/>
            <a:t>Arthur </a:t>
          </a:r>
          <a:r>
            <a:rPr lang="es-CO" sz="1600" b="1" dirty="0" err="1" smtClean="0"/>
            <a:t>Toung</a:t>
          </a:r>
          <a:r>
            <a:rPr lang="es-CO" sz="1600" b="1" dirty="0" smtClean="0"/>
            <a:t> </a:t>
          </a:r>
          <a:endParaRPr lang="es-ES" sz="1600" b="1" dirty="0"/>
        </a:p>
      </dgm:t>
    </dgm:pt>
    <dgm:pt modelId="{571452A5-1E04-487E-AFAE-0D1005E7C605}" type="parTrans" cxnId="{724DD880-7C7D-445D-8934-42B0FB900F0A}">
      <dgm:prSet/>
      <dgm:spPr/>
      <dgm:t>
        <a:bodyPr/>
        <a:lstStyle/>
        <a:p>
          <a:endParaRPr lang="es-ES"/>
        </a:p>
      </dgm:t>
    </dgm:pt>
    <dgm:pt modelId="{94EB64BD-2F80-4B3E-AFC8-B295BC8F8C76}" type="sibTrans" cxnId="{724DD880-7C7D-445D-8934-42B0FB900F0A}">
      <dgm:prSet/>
      <dgm:spPr/>
      <dgm:t>
        <a:bodyPr/>
        <a:lstStyle/>
        <a:p>
          <a:endParaRPr lang="es-ES"/>
        </a:p>
      </dgm:t>
    </dgm:pt>
    <dgm:pt modelId="{3A993BE2-28E4-46FF-B45D-2290AEAB3EB4}" type="pres">
      <dgm:prSet presAssocID="{A12F9122-6ED0-41AD-ABC7-BC4D3A99EFE3}" presName="linearFlow" presStyleCnt="0">
        <dgm:presLayoutVars>
          <dgm:dir/>
          <dgm:resizeHandles val="exact"/>
        </dgm:presLayoutVars>
      </dgm:prSet>
      <dgm:spPr/>
    </dgm:pt>
    <dgm:pt modelId="{6EEB7BB5-77EB-4314-B95E-68B4061E26AC}" type="pres">
      <dgm:prSet presAssocID="{32C368F7-A10C-4755-97B8-62A916AAB149}" presName="node" presStyleLbl="node1" presStyleIdx="0" presStyleCnt="3">
        <dgm:presLayoutVars>
          <dgm:bulletEnabled val="1"/>
        </dgm:presLayoutVars>
      </dgm:prSet>
      <dgm:spPr/>
      <dgm:t>
        <a:bodyPr/>
        <a:lstStyle/>
        <a:p>
          <a:endParaRPr lang="es-ES"/>
        </a:p>
      </dgm:t>
    </dgm:pt>
    <dgm:pt modelId="{9EA32AF0-4F18-49E5-9E92-3016A0776EFE}" type="pres">
      <dgm:prSet presAssocID="{6B0052EE-130F-42CE-AF8E-08BB9D9FE75A}" presName="spacerL" presStyleCnt="0"/>
      <dgm:spPr/>
    </dgm:pt>
    <dgm:pt modelId="{38231421-C700-4DF4-A4BF-27CF53671077}" type="pres">
      <dgm:prSet presAssocID="{6B0052EE-130F-42CE-AF8E-08BB9D9FE75A}" presName="sibTrans" presStyleLbl="sibTrans2D1" presStyleIdx="0" presStyleCnt="2"/>
      <dgm:spPr/>
      <dgm:t>
        <a:bodyPr/>
        <a:lstStyle/>
        <a:p>
          <a:endParaRPr lang="es-ES"/>
        </a:p>
      </dgm:t>
    </dgm:pt>
    <dgm:pt modelId="{62A7399B-3722-4DAE-92CD-3BCA934694BF}" type="pres">
      <dgm:prSet presAssocID="{6B0052EE-130F-42CE-AF8E-08BB9D9FE75A}" presName="spacerR" presStyleCnt="0"/>
      <dgm:spPr/>
    </dgm:pt>
    <dgm:pt modelId="{975D3D41-0BF0-4184-A9CF-2EAFD3CD25D9}" type="pres">
      <dgm:prSet presAssocID="{784BE8C6-8007-4740-81CA-9396DC854786}" presName="node" presStyleLbl="node1" presStyleIdx="1" presStyleCnt="3">
        <dgm:presLayoutVars>
          <dgm:bulletEnabled val="1"/>
        </dgm:presLayoutVars>
      </dgm:prSet>
      <dgm:spPr/>
      <dgm:t>
        <a:bodyPr/>
        <a:lstStyle/>
        <a:p>
          <a:endParaRPr lang="es-ES"/>
        </a:p>
      </dgm:t>
    </dgm:pt>
    <dgm:pt modelId="{BA9FDC25-AA51-46F8-B971-523463CC26EF}" type="pres">
      <dgm:prSet presAssocID="{94EB64BD-2F80-4B3E-AFC8-B295BC8F8C76}" presName="spacerL" presStyleCnt="0"/>
      <dgm:spPr/>
    </dgm:pt>
    <dgm:pt modelId="{1754D11D-A7CB-4C88-87F0-300EAA7C96BF}" type="pres">
      <dgm:prSet presAssocID="{94EB64BD-2F80-4B3E-AFC8-B295BC8F8C76}" presName="sibTrans" presStyleLbl="sibTrans2D1" presStyleIdx="1" presStyleCnt="2"/>
      <dgm:spPr/>
      <dgm:t>
        <a:bodyPr/>
        <a:lstStyle/>
        <a:p>
          <a:endParaRPr lang="es-ES"/>
        </a:p>
      </dgm:t>
    </dgm:pt>
    <dgm:pt modelId="{471D140C-C5C8-4237-A9BD-E2F5CAB8ED89}" type="pres">
      <dgm:prSet presAssocID="{94EB64BD-2F80-4B3E-AFC8-B295BC8F8C76}" presName="spacerR" presStyleCnt="0"/>
      <dgm:spPr/>
    </dgm:pt>
    <dgm:pt modelId="{B2D4D4AF-C629-4D9F-98F6-29F60FC2CC56}" type="pres">
      <dgm:prSet presAssocID="{15D8A856-8228-447F-8846-D9B07009CC15}" presName="node" presStyleLbl="node1" presStyleIdx="2" presStyleCnt="3" custScaleX="113423" custLinFactNeighborX="-41820" custLinFactNeighborY="-12">
        <dgm:presLayoutVars>
          <dgm:bulletEnabled val="1"/>
        </dgm:presLayoutVars>
      </dgm:prSet>
      <dgm:spPr/>
      <dgm:t>
        <a:bodyPr/>
        <a:lstStyle/>
        <a:p>
          <a:endParaRPr lang="es-ES"/>
        </a:p>
      </dgm:t>
    </dgm:pt>
  </dgm:ptLst>
  <dgm:cxnLst>
    <dgm:cxn modelId="{3BF5957F-EC0A-4B45-8BBC-4BE520A5BF15}" type="presOf" srcId="{A12F9122-6ED0-41AD-ABC7-BC4D3A99EFE3}" destId="{3A993BE2-28E4-46FF-B45D-2290AEAB3EB4}" srcOrd="0" destOrd="0" presId="urn:microsoft.com/office/officeart/2005/8/layout/equation1"/>
    <dgm:cxn modelId="{23AEDD8F-3752-47E4-9E19-AA76893BD664}" type="presOf" srcId="{6B0052EE-130F-42CE-AF8E-08BB9D9FE75A}" destId="{38231421-C700-4DF4-A4BF-27CF53671077}" srcOrd="0" destOrd="0" presId="urn:microsoft.com/office/officeart/2005/8/layout/equation1"/>
    <dgm:cxn modelId="{01D1780F-E215-4BBB-AFDA-62B1E091050C}" type="presOf" srcId="{32C368F7-A10C-4755-97B8-62A916AAB149}" destId="{6EEB7BB5-77EB-4314-B95E-68B4061E26AC}" srcOrd="0" destOrd="0" presId="urn:microsoft.com/office/officeart/2005/8/layout/equation1"/>
    <dgm:cxn modelId="{CAE5ABD6-4322-44AE-BDDA-8ECD8ABE62F4}" srcId="{A12F9122-6ED0-41AD-ABC7-BC4D3A99EFE3}" destId="{15D8A856-8228-447F-8846-D9B07009CC15}" srcOrd="2" destOrd="0" parTransId="{44BF57C1-FA19-4A1D-BC0A-FF80DC4C4AE4}" sibTransId="{31A37C23-BB92-4FF5-9D1B-78459296DEFD}"/>
    <dgm:cxn modelId="{3AC2906C-2E7D-4AEE-AD38-5AE347197ADA}" srcId="{A12F9122-6ED0-41AD-ABC7-BC4D3A99EFE3}" destId="{32C368F7-A10C-4755-97B8-62A916AAB149}" srcOrd="0" destOrd="0" parTransId="{08172A74-BDCB-4A62-8F8C-2AFBFCB00BEC}" sibTransId="{6B0052EE-130F-42CE-AF8E-08BB9D9FE75A}"/>
    <dgm:cxn modelId="{AAB268CC-997A-4917-B524-6B838B76F9C3}" type="presOf" srcId="{15D8A856-8228-447F-8846-D9B07009CC15}" destId="{B2D4D4AF-C629-4D9F-98F6-29F60FC2CC56}" srcOrd="0" destOrd="0" presId="urn:microsoft.com/office/officeart/2005/8/layout/equation1"/>
    <dgm:cxn modelId="{724DD880-7C7D-445D-8934-42B0FB900F0A}" srcId="{A12F9122-6ED0-41AD-ABC7-BC4D3A99EFE3}" destId="{784BE8C6-8007-4740-81CA-9396DC854786}" srcOrd="1" destOrd="0" parTransId="{571452A5-1E04-487E-AFAE-0D1005E7C605}" sibTransId="{94EB64BD-2F80-4B3E-AFC8-B295BC8F8C76}"/>
    <dgm:cxn modelId="{7643BCDA-124F-4EF0-8B94-CCA093AAEC70}" type="presOf" srcId="{94EB64BD-2F80-4B3E-AFC8-B295BC8F8C76}" destId="{1754D11D-A7CB-4C88-87F0-300EAA7C96BF}" srcOrd="0" destOrd="0" presId="urn:microsoft.com/office/officeart/2005/8/layout/equation1"/>
    <dgm:cxn modelId="{F55B03D6-717D-4F0E-9208-169D3180937F}" type="presOf" srcId="{784BE8C6-8007-4740-81CA-9396DC854786}" destId="{975D3D41-0BF0-4184-A9CF-2EAFD3CD25D9}" srcOrd="0" destOrd="0" presId="urn:microsoft.com/office/officeart/2005/8/layout/equation1"/>
    <dgm:cxn modelId="{B5841395-6D67-445A-8AAC-29C664AF373D}" type="presParOf" srcId="{3A993BE2-28E4-46FF-B45D-2290AEAB3EB4}" destId="{6EEB7BB5-77EB-4314-B95E-68B4061E26AC}" srcOrd="0" destOrd="0" presId="urn:microsoft.com/office/officeart/2005/8/layout/equation1"/>
    <dgm:cxn modelId="{6C9E6A20-FCED-4983-9FBC-BA102D673C77}" type="presParOf" srcId="{3A993BE2-28E4-46FF-B45D-2290AEAB3EB4}" destId="{9EA32AF0-4F18-49E5-9E92-3016A0776EFE}" srcOrd="1" destOrd="0" presId="urn:microsoft.com/office/officeart/2005/8/layout/equation1"/>
    <dgm:cxn modelId="{9C2B6033-5B14-4FC4-AAC4-B7CAB27E6E4F}" type="presParOf" srcId="{3A993BE2-28E4-46FF-B45D-2290AEAB3EB4}" destId="{38231421-C700-4DF4-A4BF-27CF53671077}" srcOrd="2" destOrd="0" presId="urn:microsoft.com/office/officeart/2005/8/layout/equation1"/>
    <dgm:cxn modelId="{6873A889-AF21-4729-91A1-15E52346DC35}" type="presParOf" srcId="{3A993BE2-28E4-46FF-B45D-2290AEAB3EB4}" destId="{62A7399B-3722-4DAE-92CD-3BCA934694BF}" srcOrd="3" destOrd="0" presId="urn:microsoft.com/office/officeart/2005/8/layout/equation1"/>
    <dgm:cxn modelId="{81BF070F-CA6E-4327-ACB1-6E48746D1EE6}" type="presParOf" srcId="{3A993BE2-28E4-46FF-B45D-2290AEAB3EB4}" destId="{975D3D41-0BF0-4184-A9CF-2EAFD3CD25D9}" srcOrd="4" destOrd="0" presId="urn:microsoft.com/office/officeart/2005/8/layout/equation1"/>
    <dgm:cxn modelId="{33A781BC-56FA-4D1B-AE82-CB42A2C6B399}" type="presParOf" srcId="{3A993BE2-28E4-46FF-B45D-2290AEAB3EB4}" destId="{BA9FDC25-AA51-46F8-B971-523463CC26EF}" srcOrd="5" destOrd="0" presId="urn:microsoft.com/office/officeart/2005/8/layout/equation1"/>
    <dgm:cxn modelId="{7D4B7A3D-7DE7-4992-8A8B-AD4C4C9FCC93}" type="presParOf" srcId="{3A993BE2-28E4-46FF-B45D-2290AEAB3EB4}" destId="{1754D11D-A7CB-4C88-87F0-300EAA7C96BF}" srcOrd="6" destOrd="0" presId="urn:microsoft.com/office/officeart/2005/8/layout/equation1"/>
    <dgm:cxn modelId="{2EEB4161-6275-400F-8131-74318764082F}" type="presParOf" srcId="{3A993BE2-28E4-46FF-B45D-2290AEAB3EB4}" destId="{471D140C-C5C8-4237-A9BD-E2F5CAB8ED89}" srcOrd="7" destOrd="0" presId="urn:microsoft.com/office/officeart/2005/8/layout/equation1"/>
    <dgm:cxn modelId="{0874F74C-39C2-4C56-9C69-4AAD754682CC}" type="presParOf" srcId="{3A993BE2-28E4-46FF-B45D-2290AEAB3EB4}" destId="{B2D4D4AF-C629-4D9F-98F6-29F60FC2CC56}" srcOrd="8" destOrd="0" presId="urn:microsoft.com/office/officeart/2005/8/layout/equation1"/>
  </dgm:cxnLst>
  <dgm:bg/>
  <dgm:whole/>
  <dgm:extLst>
    <a:ext uri="http://schemas.microsoft.com/office/drawing/2008/diagram">
      <dsp:dataModelExt xmlns:dsp="http://schemas.microsoft.com/office/drawing/2008/diagram" xmlns="" relId="rId11"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A12F9122-6ED0-41AD-ABC7-BC4D3A99EFE3}" type="doc">
      <dgm:prSet loTypeId="urn:microsoft.com/office/officeart/2005/8/layout/equation1" loCatId="relationship" qsTypeId="urn:microsoft.com/office/officeart/2005/8/quickstyle/simple5" qsCatId="simple" csTypeId="urn:microsoft.com/office/officeart/2005/8/colors/accent1_2" csCatId="accent1" phldr="1"/>
      <dgm:spPr/>
    </dgm:pt>
    <dgm:pt modelId="{32C368F7-A10C-4755-97B8-62A916AAB149}">
      <dgm:prSet phldrT="[Texto]" custT="1"/>
      <dgm:spPr/>
      <dgm:t>
        <a:bodyPr/>
        <a:lstStyle/>
        <a:p>
          <a:r>
            <a:rPr lang="es-CO" sz="1500" b="1" dirty="0" smtClean="0"/>
            <a:t>Price </a:t>
          </a:r>
          <a:r>
            <a:rPr lang="es-CO" sz="1500" b="1" dirty="0" err="1" smtClean="0"/>
            <a:t>Waterhouse</a:t>
          </a:r>
          <a:endParaRPr lang="es-ES" sz="1500" dirty="0"/>
        </a:p>
      </dgm:t>
    </dgm:pt>
    <dgm:pt modelId="{08172A74-BDCB-4A62-8F8C-2AFBFCB00BEC}" type="parTrans" cxnId="{3AC2906C-2E7D-4AEE-AD38-5AE347197ADA}">
      <dgm:prSet/>
      <dgm:spPr/>
      <dgm:t>
        <a:bodyPr/>
        <a:lstStyle/>
        <a:p>
          <a:endParaRPr lang="es-ES"/>
        </a:p>
      </dgm:t>
    </dgm:pt>
    <dgm:pt modelId="{6B0052EE-130F-42CE-AF8E-08BB9D9FE75A}" type="sibTrans" cxnId="{3AC2906C-2E7D-4AEE-AD38-5AE347197ADA}">
      <dgm:prSet/>
      <dgm:spPr/>
      <dgm:t>
        <a:bodyPr/>
        <a:lstStyle/>
        <a:p>
          <a:endParaRPr lang="es-ES"/>
        </a:p>
      </dgm:t>
    </dgm:pt>
    <dgm:pt modelId="{15D8A856-8228-447F-8846-D9B07009CC15}">
      <dgm:prSet phldrT="[Texto]" custT="1"/>
      <dgm:spPr/>
      <dgm:t>
        <a:bodyPr/>
        <a:lstStyle/>
        <a:p>
          <a:r>
            <a:rPr lang="es-CO" sz="1600" b="1" dirty="0" smtClean="0"/>
            <a:t>Price</a:t>
          </a:r>
        </a:p>
        <a:p>
          <a:r>
            <a:rPr lang="es-CO" sz="1600" b="1" dirty="0" err="1" smtClean="0"/>
            <a:t>WaterhouseCoopers</a:t>
          </a:r>
          <a:endParaRPr lang="es-ES" sz="1600" dirty="0"/>
        </a:p>
      </dgm:t>
    </dgm:pt>
    <dgm:pt modelId="{44BF57C1-FA19-4A1D-BC0A-FF80DC4C4AE4}" type="parTrans" cxnId="{CAE5ABD6-4322-44AE-BDDA-8ECD8ABE62F4}">
      <dgm:prSet/>
      <dgm:spPr/>
      <dgm:t>
        <a:bodyPr/>
        <a:lstStyle/>
        <a:p>
          <a:endParaRPr lang="es-ES"/>
        </a:p>
      </dgm:t>
    </dgm:pt>
    <dgm:pt modelId="{31A37C23-BB92-4FF5-9D1B-78459296DEFD}" type="sibTrans" cxnId="{CAE5ABD6-4322-44AE-BDDA-8ECD8ABE62F4}">
      <dgm:prSet/>
      <dgm:spPr/>
      <dgm:t>
        <a:bodyPr/>
        <a:lstStyle/>
        <a:p>
          <a:endParaRPr lang="es-ES"/>
        </a:p>
      </dgm:t>
    </dgm:pt>
    <dgm:pt modelId="{784BE8C6-8007-4740-81CA-9396DC854786}">
      <dgm:prSet custT="1"/>
      <dgm:spPr/>
      <dgm:t>
        <a:bodyPr/>
        <a:lstStyle/>
        <a:p>
          <a:r>
            <a:rPr lang="es-CO" sz="1600" b="1" dirty="0" err="1" smtClean="0"/>
            <a:t>Coopers</a:t>
          </a:r>
          <a:r>
            <a:rPr lang="es-CO" sz="1600" b="1" dirty="0" smtClean="0"/>
            <a:t> &amp; </a:t>
          </a:r>
          <a:r>
            <a:rPr lang="es-CO" sz="1600" b="1" dirty="0" err="1" smtClean="0"/>
            <a:t>Lybran</a:t>
          </a:r>
          <a:endParaRPr lang="es-ES" sz="1600" dirty="0"/>
        </a:p>
      </dgm:t>
    </dgm:pt>
    <dgm:pt modelId="{571452A5-1E04-487E-AFAE-0D1005E7C605}" type="parTrans" cxnId="{724DD880-7C7D-445D-8934-42B0FB900F0A}">
      <dgm:prSet/>
      <dgm:spPr/>
      <dgm:t>
        <a:bodyPr/>
        <a:lstStyle/>
        <a:p>
          <a:endParaRPr lang="es-ES"/>
        </a:p>
      </dgm:t>
    </dgm:pt>
    <dgm:pt modelId="{94EB64BD-2F80-4B3E-AFC8-B295BC8F8C76}" type="sibTrans" cxnId="{724DD880-7C7D-445D-8934-42B0FB900F0A}">
      <dgm:prSet/>
      <dgm:spPr/>
      <dgm:t>
        <a:bodyPr/>
        <a:lstStyle/>
        <a:p>
          <a:endParaRPr lang="es-ES"/>
        </a:p>
      </dgm:t>
    </dgm:pt>
    <dgm:pt modelId="{3A993BE2-28E4-46FF-B45D-2290AEAB3EB4}" type="pres">
      <dgm:prSet presAssocID="{A12F9122-6ED0-41AD-ABC7-BC4D3A99EFE3}" presName="linearFlow" presStyleCnt="0">
        <dgm:presLayoutVars>
          <dgm:dir/>
          <dgm:resizeHandles val="exact"/>
        </dgm:presLayoutVars>
      </dgm:prSet>
      <dgm:spPr/>
    </dgm:pt>
    <dgm:pt modelId="{6EEB7BB5-77EB-4314-B95E-68B4061E26AC}" type="pres">
      <dgm:prSet presAssocID="{32C368F7-A10C-4755-97B8-62A916AAB149}" presName="node" presStyleLbl="node1" presStyleIdx="0" presStyleCnt="3">
        <dgm:presLayoutVars>
          <dgm:bulletEnabled val="1"/>
        </dgm:presLayoutVars>
      </dgm:prSet>
      <dgm:spPr/>
      <dgm:t>
        <a:bodyPr/>
        <a:lstStyle/>
        <a:p>
          <a:endParaRPr lang="es-ES"/>
        </a:p>
      </dgm:t>
    </dgm:pt>
    <dgm:pt modelId="{9EA32AF0-4F18-49E5-9E92-3016A0776EFE}" type="pres">
      <dgm:prSet presAssocID="{6B0052EE-130F-42CE-AF8E-08BB9D9FE75A}" presName="spacerL" presStyleCnt="0"/>
      <dgm:spPr/>
    </dgm:pt>
    <dgm:pt modelId="{38231421-C700-4DF4-A4BF-27CF53671077}" type="pres">
      <dgm:prSet presAssocID="{6B0052EE-130F-42CE-AF8E-08BB9D9FE75A}" presName="sibTrans" presStyleLbl="sibTrans2D1" presStyleIdx="0" presStyleCnt="2"/>
      <dgm:spPr/>
      <dgm:t>
        <a:bodyPr/>
        <a:lstStyle/>
        <a:p>
          <a:endParaRPr lang="es-ES"/>
        </a:p>
      </dgm:t>
    </dgm:pt>
    <dgm:pt modelId="{62A7399B-3722-4DAE-92CD-3BCA934694BF}" type="pres">
      <dgm:prSet presAssocID="{6B0052EE-130F-42CE-AF8E-08BB9D9FE75A}" presName="spacerR" presStyleCnt="0"/>
      <dgm:spPr/>
    </dgm:pt>
    <dgm:pt modelId="{975D3D41-0BF0-4184-A9CF-2EAFD3CD25D9}" type="pres">
      <dgm:prSet presAssocID="{784BE8C6-8007-4740-81CA-9396DC854786}" presName="node" presStyleLbl="node1" presStyleIdx="1" presStyleCnt="3">
        <dgm:presLayoutVars>
          <dgm:bulletEnabled val="1"/>
        </dgm:presLayoutVars>
      </dgm:prSet>
      <dgm:spPr/>
      <dgm:t>
        <a:bodyPr/>
        <a:lstStyle/>
        <a:p>
          <a:endParaRPr lang="es-ES"/>
        </a:p>
      </dgm:t>
    </dgm:pt>
    <dgm:pt modelId="{BA9FDC25-AA51-46F8-B971-523463CC26EF}" type="pres">
      <dgm:prSet presAssocID="{94EB64BD-2F80-4B3E-AFC8-B295BC8F8C76}" presName="spacerL" presStyleCnt="0"/>
      <dgm:spPr/>
    </dgm:pt>
    <dgm:pt modelId="{1754D11D-A7CB-4C88-87F0-300EAA7C96BF}" type="pres">
      <dgm:prSet presAssocID="{94EB64BD-2F80-4B3E-AFC8-B295BC8F8C76}" presName="sibTrans" presStyleLbl="sibTrans2D1" presStyleIdx="1" presStyleCnt="2"/>
      <dgm:spPr/>
      <dgm:t>
        <a:bodyPr/>
        <a:lstStyle/>
        <a:p>
          <a:endParaRPr lang="es-ES"/>
        </a:p>
      </dgm:t>
    </dgm:pt>
    <dgm:pt modelId="{471D140C-C5C8-4237-A9BD-E2F5CAB8ED89}" type="pres">
      <dgm:prSet presAssocID="{94EB64BD-2F80-4B3E-AFC8-B295BC8F8C76}" presName="spacerR" presStyleCnt="0"/>
      <dgm:spPr/>
    </dgm:pt>
    <dgm:pt modelId="{B2D4D4AF-C629-4D9F-98F6-29F60FC2CC56}" type="pres">
      <dgm:prSet presAssocID="{15D8A856-8228-447F-8846-D9B07009CC15}" presName="node" presStyleLbl="node1" presStyleIdx="2" presStyleCnt="3" custScaleX="109259">
        <dgm:presLayoutVars>
          <dgm:bulletEnabled val="1"/>
        </dgm:presLayoutVars>
      </dgm:prSet>
      <dgm:spPr/>
      <dgm:t>
        <a:bodyPr/>
        <a:lstStyle/>
        <a:p>
          <a:endParaRPr lang="es-ES"/>
        </a:p>
      </dgm:t>
    </dgm:pt>
  </dgm:ptLst>
  <dgm:cxnLst>
    <dgm:cxn modelId="{3A33CAC6-CD2C-4182-8FEF-82F0A38570D4}" type="presOf" srcId="{6B0052EE-130F-42CE-AF8E-08BB9D9FE75A}" destId="{38231421-C700-4DF4-A4BF-27CF53671077}" srcOrd="0" destOrd="0" presId="urn:microsoft.com/office/officeart/2005/8/layout/equation1"/>
    <dgm:cxn modelId="{EB75214B-8450-4614-AFC1-C0F25871131E}" type="presOf" srcId="{15D8A856-8228-447F-8846-D9B07009CC15}" destId="{B2D4D4AF-C629-4D9F-98F6-29F60FC2CC56}" srcOrd="0" destOrd="0" presId="urn:microsoft.com/office/officeart/2005/8/layout/equation1"/>
    <dgm:cxn modelId="{3C9DDAFD-26D3-4423-BD2B-9805FE048C3B}" type="presOf" srcId="{94EB64BD-2F80-4B3E-AFC8-B295BC8F8C76}" destId="{1754D11D-A7CB-4C88-87F0-300EAA7C96BF}" srcOrd="0" destOrd="0" presId="urn:microsoft.com/office/officeart/2005/8/layout/equation1"/>
    <dgm:cxn modelId="{CAE5ABD6-4322-44AE-BDDA-8ECD8ABE62F4}" srcId="{A12F9122-6ED0-41AD-ABC7-BC4D3A99EFE3}" destId="{15D8A856-8228-447F-8846-D9B07009CC15}" srcOrd="2" destOrd="0" parTransId="{44BF57C1-FA19-4A1D-BC0A-FF80DC4C4AE4}" sibTransId="{31A37C23-BB92-4FF5-9D1B-78459296DEFD}"/>
    <dgm:cxn modelId="{9A9F56D2-2CB3-40E4-B209-72DBA9198C42}" type="presOf" srcId="{32C368F7-A10C-4755-97B8-62A916AAB149}" destId="{6EEB7BB5-77EB-4314-B95E-68B4061E26AC}" srcOrd="0" destOrd="0" presId="urn:microsoft.com/office/officeart/2005/8/layout/equation1"/>
    <dgm:cxn modelId="{3AC2906C-2E7D-4AEE-AD38-5AE347197ADA}" srcId="{A12F9122-6ED0-41AD-ABC7-BC4D3A99EFE3}" destId="{32C368F7-A10C-4755-97B8-62A916AAB149}" srcOrd="0" destOrd="0" parTransId="{08172A74-BDCB-4A62-8F8C-2AFBFCB00BEC}" sibTransId="{6B0052EE-130F-42CE-AF8E-08BB9D9FE75A}"/>
    <dgm:cxn modelId="{28B56DC4-A034-4D52-BE60-DD9BFE816F0D}" type="presOf" srcId="{A12F9122-6ED0-41AD-ABC7-BC4D3A99EFE3}" destId="{3A993BE2-28E4-46FF-B45D-2290AEAB3EB4}" srcOrd="0" destOrd="0" presId="urn:microsoft.com/office/officeart/2005/8/layout/equation1"/>
    <dgm:cxn modelId="{724DD880-7C7D-445D-8934-42B0FB900F0A}" srcId="{A12F9122-6ED0-41AD-ABC7-BC4D3A99EFE3}" destId="{784BE8C6-8007-4740-81CA-9396DC854786}" srcOrd="1" destOrd="0" parTransId="{571452A5-1E04-487E-AFAE-0D1005E7C605}" sibTransId="{94EB64BD-2F80-4B3E-AFC8-B295BC8F8C76}"/>
    <dgm:cxn modelId="{A4C46A99-73D5-4809-851C-EF513D7184E2}" type="presOf" srcId="{784BE8C6-8007-4740-81CA-9396DC854786}" destId="{975D3D41-0BF0-4184-A9CF-2EAFD3CD25D9}" srcOrd="0" destOrd="0" presId="urn:microsoft.com/office/officeart/2005/8/layout/equation1"/>
    <dgm:cxn modelId="{17983FE7-C5B9-4055-8F49-EAF5DB4F2A54}" type="presParOf" srcId="{3A993BE2-28E4-46FF-B45D-2290AEAB3EB4}" destId="{6EEB7BB5-77EB-4314-B95E-68B4061E26AC}" srcOrd="0" destOrd="0" presId="urn:microsoft.com/office/officeart/2005/8/layout/equation1"/>
    <dgm:cxn modelId="{290F5C11-9E54-45D4-9BF7-6293C9D84DB6}" type="presParOf" srcId="{3A993BE2-28E4-46FF-B45D-2290AEAB3EB4}" destId="{9EA32AF0-4F18-49E5-9E92-3016A0776EFE}" srcOrd="1" destOrd="0" presId="urn:microsoft.com/office/officeart/2005/8/layout/equation1"/>
    <dgm:cxn modelId="{2FB0546E-A5C3-45BC-AF18-C87BD5C4995E}" type="presParOf" srcId="{3A993BE2-28E4-46FF-B45D-2290AEAB3EB4}" destId="{38231421-C700-4DF4-A4BF-27CF53671077}" srcOrd="2" destOrd="0" presId="urn:microsoft.com/office/officeart/2005/8/layout/equation1"/>
    <dgm:cxn modelId="{ACBC0A17-784E-4E69-B5AB-19E0734AABAA}" type="presParOf" srcId="{3A993BE2-28E4-46FF-B45D-2290AEAB3EB4}" destId="{62A7399B-3722-4DAE-92CD-3BCA934694BF}" srcOrd="3" destOrd="0" presId="urn:microsoft.com/office/officeart/2005/8/layout/equation1"/>
    <dgm:cxn modelId="{BFE1F971-22AC-40DA-9947-663917D91400}" type="presParOf" srcId="{3A993BE2-28E4-46FF-B45D-2290AEAB3EB4}" destId="{975D3D41-0BF0-4184-A9CF-2EAFD3CD25D9}" srcOrd="4" destOrd="0" presId="urn:microsoft.com/office/officeart/2005/8/layout/equation1"/>
    <dgm:cxn modelId="{D71E3DCC-E696-4DDF-9087-F29E85A4C074}" type="presParOf" srcId="{3A993BE2-28E4-46FF-B45D-2290AEAB3EB4}" destId="{BA9FDC25-AA51-46F8-B971-523463CC26EF}" srcOrd="5" destOrd="0" presId="urn:microsoft.com/office/officeart/2005/8/layout/equation1"/>
    <dgm:cxn modelId="{45F327C4-09C7-4989-A9A9-4F658D427256}" type="presParOf" srcId="{3A993BE2-28E4-46FF-B45D-2290AEAB3EB4}" destId="{1754D11D-A7CB-4C88-87F0-300EAA7C96BF}" srcOrd="6" destOrd="0" presId="urn:microsoft.com/office/officeart/2005/8/layout/equation1"/>
    <dgm:cxn modelId="{A7A4F98B-C457-4C65-97DE-94AAF78D9516}" type="presParOf" srcId="{3A993BE2-28E4-46FF-B45D-2290AEAB3EB4}" destId="{471D140C-C5C8-4237-A9BD-E2F5CAB8ED89}" srcOrd="7" destOrd="0" presId="urn:microsoft.com/office/officeart/2005/8/layout/equation1"/>
    <dgm:cxn modelId="{444C08CD-614E-44FF-B5FB-FDB1440BDC80}" type="presParOf" srcId="{3A993BE2-28E4-46FF-B45D-2290AEAB3EB4}" destId="{B2D4D4AF-C629-4D9F-98F6-29F60FC2CC56}" srcOrd="8" destOrd="0" presId="urn:microsoft.com/office/officeart/2005/8/layout/equation1"/>
  </dgm:cxnLst>
  <dgm:bg/>
  <dgm:whole/>
  <dgm:extLst>
    <a:ext uri="http://schemas.microsoft.com/office/drawing/2008/diagram">
      <dsp:dataModelExt xmlns:dsp="http://schemas.microsoft.com/office/drawing/2008/diagram" xmlns="" relId="rId1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1B01EF3A-8F7A-408D-A935-AA00DB1F552D}"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es-ES"/>
        </a:p>
      </dgm:t>
    </dgm:pt>
    <dgm:pt modelId="{D702BEAB-95D1-451B-8ECE-958E888F7D87}">
      <dgm:prSet phldrT="[Texto]"/>
      <dgm:spPr/>
      <dgm:t>
        <a:bodyPr/>
        <a:lstStyle/>
        <a:p>
          <a:r>
            <a:rPr lang="es-CO" b="1" dirty="0" smtClean="0"/>
            <a:t>Profesión</a:t>
          </a:r>
          <a:endParaRPr lang="es-ES" b="1" dirty="0"/>
        </a:p>
      </dgm:t>
    </dgm:pt>
    <dgm:pt modelId="{6946C991-C3E3-4C69-9E99-2273AC85552F}" type="parTrans" cxnId="{CE4B7119-3F89-4ECC-896B-FF513ED95E78}">
      <dgm:prSet/>
      <dgm:spPr/>
      <dgm:t>
        <a:bodyPr/>
        <a:lstStyle/>
        <a:p>
          <a:endParaRPr lang="es-ES"/>
        </a:p>
      </dgm:t>
    </dgm:pt>
    <dgm:pt modelId="{3680FC18-6D5E-49CF-A68C-8FEBCA83DA93}" type="sibTrans" cxnId="{CE4B7119-3F89-4ECC-896B-FF513ED95E78}">
      <dgm:prSet/>
      <dgm:spPr/>
      <dgm:t>
        <a:bodyPr/>
        <a:lstStyle/>
        <a:p>
          <a:endParaRPr lang="es-ES"/>
        </a:p>
      </dgm:t>
    </dgm:pt>
    <dgm:pt modelId="{F6DB0988-A293-4C1D-B258-51F2DDFA9CB2}">
      <dgm:prSet phldrT="[Texto]" custT="1"/>
      <dgm:spPr/>
      <dgm:t>
        <a:bodyPr/>
        <a:lstStyle/>
        <a:p>
          <a:r>
            <a:rPr lang="es-CO" sz="1600" dirty="0" smtClean="0"/>
            <a:t>Promover el crecimiento de las empresas medianas para futura consolidación</a:t>
          </a:r>
          <a:endParaRPr lang="es-ES" sz="1600" dirty="0"/>
        </a:p>
      </dgm:t>
    </dgm:pt>
    <dgm:pt modelId="{7E432ABE-52AF-456E-B27A-E721046EA6FF}" type="parTrans" cxnId="{C89E3593-738E-4E99-8F75-BE81E1239C35}">
      <dgm:prSet/>
      <dgm:spPr/>
      <dgm:t>
        <a:bodyPr/>
        <a:lstStyle/>
        <a:p>
          <a:endParaRPr lang="es-ES"/>
        </a:p>
      </dgm:t>
    </dgm:pt>
    <dgm:pt modelId="{D7AE18AD-495B-4996-AAD6-9B0434DB1625}" type="sibTrans" cxnId="{C89E3593-738E-4E99-8F75-BE81E1239C35}">
      <dgm:prSet/>
      <dgm:spPr/>
      <dgm:t>
        <a:bodyPr/>
        <a:lstStyle/>
        <a:p>
          <a:endParaRPr lang="es-ES"/>
        </a:p>
      </dgm:t>
    </dgm:pt>
    <dgm:pt modelId="{C1F9B5DB-8361-43AB-9145-FA569509294E}">
      <dgm:prSet phldrT="[Texto]"/>
      <dgm:spPr/>
      <dgm:t>
        <a:bodyPr/>
        <a:lstStyle/>
        <a:p>
          <a:r>
            <a:rPr lang="es-CO" b="1" dirty="0" smtClean="0"/>
            <a:t>Cuatro Grandes</a:t>
          </a:r>
          <a:endParaRPr lang="es-ES" b="1" dirty="0"/>
        </a:p>
      </dgm:t>
    </dgm:pt>
    <dgm:pt modelId="{8678C138-28C8-4E3F-A6F3-239BC621C1C7}" type="parTrans" cxnId="{C1DA5CE0-8694-4E95-BED4-D42D301627BD}">
      <dgm:prSet/>
      <dgm:spPr/>
      <dgm:t>
        <a:bodyPr/>
        <a:lstStyle/>
        <a:p>
          <a:endParaRPr lang="es-ES"/>
        </a:p>
      </dgm:t>
    </dgm:pt>
    <dgm:pt modelId="{63945511-A0D1-4B8A-BF11-C24E911B7431}" type="sibTrans" cxnId="{C1DA5CE0-8694-4E95-BED4-D42D301627BD}">
      <dgm:prSet/>
      <dgm:spPr/>
      <dgm:t>
        <a:bodyPr/>
        <a:lstStyle/>
        <a:p>
          <a:endParaRPr lang="es-ES"/>
        </a:p>
      </dgm:t>
    </dgm:pt>
    <dgm:pt modelId="{8B70E626-CD79-4D4B-A2FE-E914F3E91472}">
      <dgm:prSet phldrT="[Texto]" custT="1"/>
      <dgm:spPr/>
      <dgm:t>
        <a:bodyPr/>
        <a:lstStyle/>
        <a:p>
          <a:r>
            <a:rPr lang="es-ES" sz="1600" dirty="0" smtClean="0"/>
            <a:t>Consideran que el razonamiento aún es válido</a:t>
          </a:r>
          <a:endParaRPr lang="es-ES" sz="1600" dirty="0"/>
        </a:p>
      </dgm:t>
    </dgm:pt>
    <dgm:pt modelId="{9CBE500C-FB7F-4485-918B-2B0B9BE8C9B7}" type="parTrans" cxnId="{78AD4E67-E9B6-456C-B41B-56B1451A44E1}">
      <dgm:prSet/>
      <dgm:spPr/>
      <dgm:t>
        <a:bodyPr/>
        <a:lstStyle/>
        <a:p>
          <a:endParaRPr lang="es-ES"/>
        </a:p>
      </dgm:t>
    </dgm:pt>
    <dgm:pt modelId="{5694F570-15C9-451B-AEE0-A71E083AC65D}" type="sibTrans" cxnId="{78AD4E67-E9B6-456C-B41B-56B1451A44E1}">
      <dgm:prSet/>
      <dgm:spPr/>
      <dgm:t>
        <a:bodyPr/>
        <a:lstStyle/>
        <a:p>
          <a:endParaRPr lang="es-ES"/>
        </a:p>
      </dgm:t>
    </dgm:pt>
    <dgm:pt modelId="{A6A408A2-A676-4649-9A04-FF338D10E1BB}">
      <dgm:prSet phldrT="[Texto]"/>
      <dgm:spPr/>
      <dgm:t>
        <a:bodyPr/>
        <a:lstStyle/>
        <a:p>
          <a:r>
            <a:rPr lang="es-CO" b="1" dirty="0" smtClean="0"/>
            <a:t>La Empresas Medianas</a:t>
          </a:r>
          <a:endParaRPr lang="es-ES" b="1" dirty="0"/>
        </a:p>
      </dgm:t>
    </dgm:pt>
    <dgm:pt modelId="{6D29BDFA-F811-4934-A2E6-12232178E60E}" type="parTrans" cxnId="{EF5D58FE-3798-4173-9515-0476274A55AA}">
      <dgm:prSet/>
      <dgm:spPr/>
      <dgm:t>
        <a:bodyPr/>
        <a:lstStyle/>
        <a:p>
          <a:endParaRPr lang="es-ES"/>
        </a:p>
      </dgm:t>
    </dgm:pt>
    <dgm:pt modelId="{4B8608EA-EEAA-41B0-886F-CB7DC37C93E2}" type="sibTrans" cxnId="{EF5D58FE-3798-4173-9515-0476274A55AA}">
      <dgm:prSet/>
      <dgm:spPr/>
      <dgm:t>
        <a:bodyPr/>
        <a:lstStyle/>
        <a:p>
          <a:endParaRPr lang="es-ES"/>
        </a:p>
      </dgm:t>
    </dgm:pt>
    <dgm:pt modelId="{0537E944-811D-40EA-8FBB-25AE21059664}">
      <dgm:prSet phldrT="[Texto]" custT="1"/>
      <dgm:spPr/>
      <dgm:t>
        <a:bodyPr/>
        <a:lstStyle/>
        <a:p>
          <a:r>
            <a:rPr lang="es-CO" sz="1600" dirty="0" smtClean="0"/>
            <a:t>No están de acuerdo con la consolidación.</a:t>
          </a:r>
          <a:endParaRPr lang="es-ES" sz="1800" dirty="0"/>
        </a:p>
      </dgm:t>
    </dgm:pt>
    <dgm:pt modelId="{C8019A43-8AA4-445D-8A33-563903A41092}" type="parTrans" cxnId="{E856BBD5-B47A-495D-B80E-51838B2C869F}">
      <dgm:prSet/>
      <dgm:spPr/>
      <dgm:t>
        <a:bodyPr/>
        <a:lstStyle/>
        <a:p>
          <a:endParaRPr lang="es-ES"/>
        </a:p>
      </dgm:t>
    </dgm:pt>
    <dgm:pt modelId="{3B4194BA-720E-4487-9FE5-A15A678C4CA1}" type="sibTrans" cxnId="{E856BBD5-B47A-495D-B80E-51838B2C869F}">
      <dgm:prSet/>
      <dgm:spPr/>
      <dgm:t>
        <a:bodyPr/>
        <a:lstStyle/>
        <a:p>
          <a:endParaRPr lang="es-ES"/>
        </a:p>
      </dgm:t>
    </dgm:pt>
    <dgm:pt modelId="{E4C209B5-F0FF-4D79-A97F-9E0571E406D2}">
      <dgm:prSet phldrT="[Texto]"/>
      <dgm:spPr/>
      <dgm:t>
        <a:bodyPr/>
        <a:lstStyle/>
        <a:p>
          <a:r>
            <a:rPr lang="es-CO" b="1" dirty="0" smtClean="0"/>
            <a:t>Inversionistas</a:t>
          </a:r>
          <a:endParaRPr lang="es-ES" b="1" dirty="0"/>
        </a:p>
      </dgm:t>
    </dgm:pt>
    <dgm:pt modelId="{547EAA8A-0128-4FFF-8470-8A48E36B3ABA}" type="parTrans" cxnId="{1A12DF80-8ACB-4B7E-BE0D-DB84453FAE03}">
      <dgm:prSet/>
      <dgm:spPr/>
      <dgm:t>
        <a:bodyPr/>
        <a:lstStyle/>
        <a:p>
          <a:endParaRPr lang="es-ES"/>
        </a:p>
      </dgm:t>
    </dgm:pt>
    <dgm:pt modelId="{4892F3E9-0D55-4E95-918B-C6427E0F3A98}" type="sibTrans" cxnId="{1A12DF80-8ACB-4B7E-BE0D-DB84453FAE03}">
      <dgm:prSet/>
      <dgm:spPr/>
      <dgm:t>
        <a:bodyPr/>
        <a:lstStyle/>
        <a:p>
          <a:endParaRPr lang="es-ES"/>
        </a:p>
      </dgm:t>
    </dgm:pt>
    <dgm:pt modelId="{A417B461-29F9-4374-BDBC-1F29806C17C4}">
      <dgm:prSet phldrT="[Texto]" custT="1"/>
      <dgm:spPr/>
      <dgm:t>
        <a:bodyPr/>
        <a:lstStyle/>
        <a:p>
          <a:r>
            <a:rPr lang="es-CO" sz="1600" dirty="0" smtClean="0"/>
            <a:t>No apoyan cierto tipo de fusiones, ni están de acuerdo con la ruptura forzada de las cuatro grandes.</a:t>
          </a:r>
          <a:endParaRPr lang="es-ES" sz="1600" dirty="0"/>
        </a:p>
      </dgm:t>
    </dgm:pt>
    <dgm:pt modelId="{129D5955-612E-4200-80C0-D3342C5E4CC8}" type="parTrans" cxnId="{17DBE202-ABBF-4380-A717-9A33AA694041}">
      <dgm:prSet/>
      <dgm:spPr/>
      <dgm:t>
        <a:bodyPr/>
        <a:lstStyle/>
        <a:p>
          <a:endParaRPr lang="es-ES"/>
        </a:p>
      </dgm:t>
    </dgm:pt>
    <dgm:pt modelId="{E9A63DB8-BF9D-45B8-9C7E-FBE76E943A54}" type="sibTrans" cxnId="{17DBE202-ABBF-4380-A717-9A33AA694041}">
      <dgm:prSet/>
      <dgm:spPr/>
      <dgm:t>
        <a:bodyPr/>
        <a:lstStyle/>
        <a:p>
          <a:endParaRPr lang="es-ES"/>
        </a:p>
      </dgm:t>
    </dgm:pt>
    <dgm:pt modelId="{764318C6-AC80-41AF-80EB-9C3BC5BEB5D1}">
      <dgm:prSet phldrT="[Texto]"/>
      <dgm:spPr/>
      <dgm:t>
        <a:bodyPr/>
        <a:lstStyle/>
        <a:p>
          <a:r>
            <a:rPr lang="es-CO" b="1" dirty="0" smtClean="0"/>
            <a:t>Autoridades Publicas</a:t>
          </a:r>
          <a:endParaRPr lang="es-ES" b="1" dirty="0"/>
        </a:p>
      </dgm:t>
    </dgm:pt>
    <dgm:pt modelId="{05689EA7-909C-48EA-97D2-A2847ECB7922}" type="parTrans" cxnId="{81E3853A-874E-40E5-B4ED-F6D112BDBD31}">
      <dgm:prSet/>
      <dgm:spPr/>
      <dgm:t>
        <a:bodyPr/>
        <a:lstStyle/>
        <a:p>
          <a:endParaRPr lang="es-ES"/>
        </a:p>
      </dgm:t>
    </dgm:pt>
    <dgm:pt modelId="{CE47101F-7E79-4FAF-AA1F-32DD49C50C1C}" type="sibTrans" cxnId="{81E3853A-874E-40E5-B4ED-F6D112BDBD31}">
      <dgm:prSet/>
      <dgm:spPr/>
      <dgm:t>
        <a:bodyPr/>
        <a:lstStyle/>
        <a:p>
          <a:endParaRPr lang="es-ES"/>
        </a:p>
      </dgm:t>
    </dgm:pt>
    <dgm:pt modelId="{1B57138F-6A52-4FA3-B1C3-AA95D0BFF268}">
      <dgm:prSet phldrT="[Texto]" custT="1"/>
      <dgm:spPr/>
      <dgm:t>
        <a:bodyPr/>
        <a:lstStyle/>
        <a:p>
          <a:r>
            <a:rPr lang="es-CO" sz="1600" dirty="0" smtClean="0"/>
            <a:t>CESR: Evaluar posibles medidas frente a la estructura de mercado.</a:t>
          </a:r>
          <a:endParaRPr lang="es-ES" sz="1600" dirty="0"/>
        </a:p>
      </dgm:t>
    </dgm:pt>
    <dgm:pt modelId="{79BDC411-42B4-44FB-83A5-DD6F847E4426}" type="parTrans" cxnId="{806E6ED6-E570-4F80-B931-916F58003A1B}">
      <dgm:prSet/>
      <dgm:spPr/>
      <dgm:t>
        <a:bodyPr/>
        <a:lstStyle/>
        <a:p>
          <a:endParaRPr lang="es-ES"/>
        </a:p>
      </dgm:t>
    </dgm:pt>
    <dgm:pt modelId="{EB2D5EB0-4649-48B5-BF23-DBF9D73BC8E7}" type="sibTrans" cxnId="{806E6ED6-E570-4F80-B931-916F58003A1B}">
      <dgm:prSet/>
      <dgm:spPr/>
      <dgm:t>
        <a:bodyPr/>
        <a:lstStyle/>
        <a:p>
          <a:endParaRPr lang="es-ES"/>
        </a:p>
      </dgm:t>
    </dgm:pt>
    <dgm:pt modelId="{DCBC40F7-F706-49CD-9776-EF039C1FCBBC}">
      <dgm:prSet phldrT="[Texto]" custT="1"/>
      <dgm:spPr/>
      <dgm:t>
        <a:bodyPr/>
        <a:lstStyle/>
        <a:p>
          <a:r>
            <a:rPr lang="es-CO" sz="1600" dirty="0" smtClean="0"/>
            <a:t>Sugieren restringir la participación en el mercado ( Número de empresas – Período</a:t>
          </a:r>
          <a:r>
            <a:rPr lang="es-CO" sz="1800" dirty="0" smtClean="0"/>
            <a:t>)</a:t>
          </a:r>
          <a:endParaRPr lang="es-ES" sz="1800" dirty="0"/>
        </a:p>
      </dgm:t>
    </dgm:pt>
    <dgm:pt modelId="{58F7E61D-D7C4-4136-8083-240EC7136F10}" type="parTrans" cxnId="{05612090-7005-4676-95E3-B4F7E5D43939}">
      <dgm:prSet/>
      <dgm:spPr/>
      <dgm:t>
        <a:bodyPr/>
        <a:lstStyle/>
        <a:p>
          <a:endParaRPr lang="es-ES"/>
        </a:p>
      </dgm:t>
    </dgm:pt>
    <dgm:pt modelId="{9A9CA89B-DB23-4027-8044-05FE0AB16F70}" type="sibTrans" cxnId="{05612090-7005-4676-95E3-B4F7E5D43939}">
      <dgm:prSet/>
      <dgm:spPr/>
      <dgm:t>
        <a:bodyPr/>
        <a:lstStyle/>
        <a:p>
          <a:endParaRPr lang="es-ES"/>
        </a:p>
      </dgm:t>
    </dgm:pt>
    <dgm:pt modelId="{0FAC663B-5242-4CCA-8A2F-A1124B61EC7C}">
      <dgm:prSet phldrT="[Texto]" custT="1"/>
      <dgm:spPr/>
      <dgm:t>
        <a:bodyPr/>
        <a:lstStyle/>
        <a:p>
          <a:r>
            <a:rPr lang="es-CO" sz="1600" dirty="0" smtClean="0"/>
            <a:t>Crear firmas de auditoría “puras”</a:t>
          </a:r>
          <a:endParaRPr lang="es-ES" sz="1600" dirty="0"/>
        </a:p>
      </dgm:t>
    </dgm:pt>
    <dgm:pt modelId="{C142B845-8304-4A01-9CED-E55E9CDAAF46}" type="parTrans" cxnId="{D7D9937B-E2CD-4EB6-94C5-EBFA3AC5E6B9}">
      <dgm:prSet/>
      <dgm:spPr/>
      <dgm:t>
        <a:bodyPr/>
        <a:lstStyle/>
        <a:p>
          <a:endParaRPr lang="es-ES"/>
        </a:p>
      </dgm:t>
    </dgm:pt>
    <dgm:pt modelId="{59B16EFD-6504-4A36-8661-AF80256D6C40}" type="sibTrans" cxnId="{D7D9937B-E2CD-4EB6-94C5-EBFA3AC5E6B9}">
      <dgm:prSet/>
      <dgm:spPr/>
      <dgm:t>
        <a:bodyPr/>
        <a:lstStyle/>
        <a:p>
          <a:endParaRPr lang="es-ES"/>
        </a:p>
      </dgm:t>
    </dgm:pt>
    <dgm:pt modelId="{5E4C92B1-A3E2-4793-AE03-55F51BFE3F3F}">
      <dgm:prSet phldrT="[Texto]" custT="1"/>
      <dgm:spPr/>
      <dgm:t>
        <a:bodyPr/>
        <a:lstStyle/>
        <a:p>
          <a:r>
            <a:rPr lang="es-CO" sz="1600" dirty="0" smtClean="0"/>
            <a:t>CESB: </a:t>
          </a:r>
          <a:r>
            <a:rPr lang="es-CO" sz="1400" dirty="0" smtClean="0"/>
            <a:t>Las propuestas de estructura de </a:t>
          </a:r>
          <a:r>
            <a:rPr lang="es-CO" sz="1400" dirty="0" err="1" smtClean="0"/>
            <a:t>Mdo</a:t>
          </a:r>
          <a:r>
            <a:rPr lang="es-CO" sz="1400" dirty="0" smtClean="0"/>
            <a:t>. deben considerar asegurar la calidad, eficacia y disponibilidad -Auditoría Legal.</a:t>
          </a:r>
          <a:endParaRPr lang="es-ES" sz="1600" dirty="0"/>
        </a:p>
      </dgm:t>
    </dgm:pt>
    <dgm:pt modelId="{DF7F9942-5754-412E-BDF6-4FC0DFE18AD1}" type="parTrans" cxnId="{DDA5F5F4-7B10-4EBA-86EE-B79FC6CDDA43}">
      <dgm:prSet/>
      <dgm:spPr/>
      <dgm:t>
        <a:bodyPr/>
        <a:lstStyle/>
        <a:p>
          <a:endParaRPr lang="es-ES"/>
        </a:p>
      </dgm:t>
    </dgm:pt>
    <dgm:pt modelId="{FF4CDAB4-0142-4511-949D-E75ADF1557CE}" type="sibTrans" cxnId="{DDA5F5F4-7B10-4EBA-86EE-B79FC6CDDA43}">
      <dgm:prSet/>
      <dgm:spPr/>
      <dgm:t>
        <a:bodyPr/>
        <a:lstStyle/>
        <a:p>
          <a:endParaRPr lang="es-ES"/>
        </a:p>
      </dgm:t>
    </dgm:pt>
    <dgm:pt modelId="{C411F647-80BB-44B6-9DC8-01481E4D08AE}" type="pres">
      <dgm:prSet presAssocID="{1B01EF3A-8F7A-408D-A935-AA00DB1F552D}" presName="diagram" presStyleCnt="0">
        <dgm:presLayoutVars>
          <dgm:chPref val="1"/>
          <dgm:dir/>
          <dgm:animOne val="branch"/>
          <dgm:animLvl val="lvl"/>
          <dgm:resizeHandles/>
        </dgm:presLayoutVars>
      </dgm:prSet>
      <dgm:spPr/>
      <dgm:t>
        <a:bodyPr/>
        <a:lstStyle/>
        <a:p>
          <a:endParaRPr lang="es-ES"/>
        </a:p>
      </dgm:t>
    </dgm:pt>
    <dgm:pt modelId="{4AE2455D-E705-448E-8D0C-665D1FE27762}" type="pres">
      <dgm:prSet presAssocID="{D702BEAB-95D1-451B-8ECE-958E888F7D87}" presName="root" presStyleCnt="0"/>
      <dgm:spPr/>
    </dgm:pt>
    <dgm:pt modelId="{1ADD3061-061C-4EDE-9BEA-B5784ED69C9A}" type="pres">
      <dgm:prSet presAssocID="{D702BEAB-95D1-451B-8ECE-958E888F7D87}" presName="rootComposite" presStyleCnt="0"/>
      <dgm:spPr/>
    </dgm:pt>
    <dgm:pt modelId="{958CF71B-22C3-44DF-91EB-2EA2D07F6C86}" type="pres">
      <dgm:prSet presAssocID="{D702BEAB-95D1-451B-8ECE-958E888F7D87}" presName="rootText" presStyleLbl="node1" presStyleIdx="0" presStyleCnt="5"/>
      <dgm:spPr/>
      <dgm:t>
        <a:bodyPr/>
        <a:lstStyle/>
        <a:p>
          <a:endParaRPr lang="es-ES"/>
        </a:p>
      </dgm:t>
    </dgm:pt>
    <dgm:pt modelId="{19160F01-F0CB-4CE0-9E95-998B104537ED}" type="pres">
      <dgm:prSet presAssocID="{D702BEAB-95D1-451B-8ECE-958E888F7D87}" presName="rootConnector" presStyleLbl="node1" presStyleIdx="0" presStyleCnt="5"/>
      <dgm:spPr/>
      <dgm:t>
        <a:bodyPr/>
        <a:lstStyle/>
        <a:p>
          <a:endParaRPr lang="es-ES"/>
        </a:p>
      </dgm:t>
    </dgm:pt>
    <dgm:pt modelId="{34A10350-A542-471A-A695-CE43E98CAE88}" type="pres">
      <dgm:prSet presAssocID="{D702BEAB-95D1-451B-8ECE-958E888F7D87}" presName="childShape" presStyleCnt="0"/>
      <dgm:spPr/>
    </dgm:pt>
    <dgm:pt modelId="{5CF8FE7C-85D8-412D-BA40-12659944E69F}" type="pres">
      <dgm:prSet presAssocID="{7E432ABE-52AF-456E-B27A-E721046EA6FF}" presName="Name13" presStyleLbl="parChTrans1D2" presStyleIdx="0" presStyleCnt="8"/>
      <dgm:spPr/>
      <dgm:t>
        <a:bodyPr/>
        <a:lstStyle/>
        <a:p>
          <a:endParaRPr lang="es-ES"/>
        </a:p>
      </dgm:t>
    </dgm:pt>
    <dgm:pt modelId="{8EAA317C-7391-49C0-982E-3FDA3378FD59}" type="pres">
      <dgm:prSet presAssocID="{F6DB0988-A293-4C1D-B258-51F2DDFA9CB2}" presName="childText" presStyleLbl="bgAcc1" presStyleIdx="0" presStyleCnt="8" custScaleX="139853" custScaleY="382393">
        <dgm:presLayoutVars>
          <dgm:bulletEnabled val="1"/>
        </dgm:presLayoutVars>
      </dgm:prSet>
      <dgm:spPr/>
      <dgm:t>
        <a:bodyPr/>
        <a:lstStyle/>
        <a:p>
          <a:endParaRPr lang="es-ES"/>
        </a:p>
      </dgm:t>
    </dgm:pt>
    <dgm:pt modelId="{31D44958-CDD8-4623-8FA0-E90CD039FE2B}" type="pres">
      <dgm:prSet presAssocID="{C1F9B5DB-8361-43AB-9145-FA569509294E}" presName="root" presStyleCnt="0"/>
      <dgm:spPr/>
    </dgm:pt>
    <dgm:pt modelId="{40DF23B7-D984-47A4-BA2C-15E8CAAC7783}" type="pres">
      <dgm:prSet presAssocID="{C1F9B5DB-8361-43AB-9145-FA569509294E}" presName="rootComposite" presStyleCnt="0"/>
      <dgm:spPr/>
    </dgm:pt>
    <dgm:pt modelId="{AC28069A-4930-4059-934E-FB00562E33F6}" type="pres">
      <dgm:prSet presAssocID="{C1F9B5DB-8361-43AB-9145-FA569509294E}" presName="rootText" presStyleLbl="node1" presStyleIdx="1" presStyleCnt="5"/>
      <dgm:spPr/>
      <dgm:t>
        <a:bodyPr/>
        <a:lstStyle/>
        <a:p>
          <a:endParaRPr lang="es-ES"/>
        </a:p>
      </dgm:t>
    </dgm:pt>
    <dgm:pt modelId="{127C1211-7FD3-49E0-A7B3-79EAA756DD36}" type="pres">
      <dgm:prSet presAssocID="{C1F9B5DB-8361-43AB-9145-FA569509294E}" presName="rootConnector" presStyleLbl="node1" presStyleIdx="1" presStyleCnt="5"/>
      <dgm:spPr/>
      <dgm:t>
        <a:bodyPr/>
        <a:lstStyle/>
        <a:p>
          <a:endParaRPr lang="es-ES"/>
        </a:p>
      </dgm:t>
    </dgm:pt>
    <dgm:pt modelId="{367C19A2-1022-4AFF-A6CC-11DAC2CC72DE}" type="pres">
      <dgm:prSet presAssocID="{C1F9B5DB-8361-43AB-9145-FA569509294E}" presName="childShape" presStyleCnt="0"/>
      <dgm:spPr/>
    </dgm:pt>
    <dgm:pt modelId="{1A1CA170-6E6B-47A0-8738-9AE9AF0FC9D5}" type="pres">
      <dgm:prSet presAssocID="{9CBE500C-FB7F-4485-918B-2B0B9BE8C9B7}" presName="Name13" presStyleLbl="parChTrans1D2" presStyleIdx="1" presStyleCnt="8"/>
      <dgm:spPr/>
      <dgm:t>
        <a:bodyPr/>
        <a:lstStyle/>
        <a:p>
          <a:endParaRPr lang="es-ES"/>
        </a:p>
      </dgm:t>
    </dgm:pt>
    <dgm:pt modelId="{4683312F-AD8E-42A7-B402-9544ED2D7DA0}" type="pres">
      <dgm:prSet presAssocID="{8B70E626-CD79-4D4B-A2FE-E914F3E91472}" presName="childText" presStyleLbl="bgAcc1" presStyleIdx="1" presStyleCnt="8" custScaleX="110618" custScaleY="365501" custLinFactNeighborX="-4623" custLinFactNeighborY="-1641">
        <dgm:presLayoutVars>
          <dgm:bulletEnabled val="1"/>
        </dgm:presLayoutVars>
      </dgm:prSet>
      <dgm:spPr/>
      <dgm:t>
        <a:bodyPr/>
        <a:lstStyle/>
        <a:p>
          <a:endParaRPr lang="es-ES"/>
        </a:p>
      </dgm:t>
    </dgm:pt>
    <dgm:pt modelId="{2153BEE2-201F-402B-9B43-2F7F6AD89184}" type="pres">
      <dgm:prSet presAssocID="{A6A408A2-A676-4649-9A04-FF338D10E1BB}" presName="root" presStyleCnt="0"/>
      <dgm:spPr/>
    </dgm:pt>
    <dgm:pt modelId="{419DFCAF-2D7B-4770-BC92-C958DC86446C}" type="pres">
      <dgm:prSet presAssocID="{A6A408A2-A676-4649-9A04-FF338D10E1BB}" presName="rootComposite" presStyleCnt="0"/>
      <dgm:spPr/>
    </dgm:pt>
    <dgm:pt modelId="{20AA6054-AE24-4117-81F3-DBD773E4C57C}" type="pres">
      <dgm:prSet presAssocID="{A6A408A2-A676-4649-9A04-FF338D10E1BB}" presName="rootText" presStyleLbl="node1" presStyleIdx="2" presStyleCnt="5"/>
      <dgm:spPr/>
      <dgm:t>
        <a:bodyPr/>
        <a:lstStyle/>
        <a:p>
          <a:endParaRPr lang="es-ES"/>
        </a:p>
      </dgm:t>
    </dgm:pt>
    <dgm:pt modelId="{7292AF84-637A-43F3-B50C-76C62260C985}" type="pres">
      <dgm:prSet presAssocID="{A6A408A2-A676-4649-9A04-FF338D10E1BB}" presName="rootConnector" presStyleLbl="node1" presStyleIdx="2" presStyleCnt="5"/>
      <dgm:spPr/>
      <dgm:t>
        <a:bodyPr/>
        <a:lstStyle/>
        <a:p>
          <a:endParaRPr lang="es-ES"/>
        </a:p>
      </dgm:t>
    </dgm:pt>
    <dgm:pt modelId="{2E32A6F7-C10D-4758-9C29-E869EA88F6F3}" type="pres">
      <dgm:prSet presAssocID="{A6A408A2-A676-4649-9A04-FF338D10E1BB}" presName="childShape" presStyleCnt="0"/>
      <dgm:spPr/>
    </dgm:pt>
    <dgm:pt modelId="{E598CCD7-DCA1-47B4-9F6A-5449FA933192}" type="pres">
      <dgm:prSet presAssocID="{C8019A43-8AA4-445D-8A33-563903A41092}" presName="Name13" presStyleLbl="parChTrans1D2" presStyleIdx="2" presStyleCnt="8"/>
      <dgm:spPr/>
      <dgm:t>
        <a:bodyPr/>
        <a:lstStyle/>
        <a:p>
          <a:endParaRPr lang="es-ES"/>
        </a:p>
      </dgm:t>
    </dgm:pt>
    <dgm:pt modelId="{45A977A0-A0C1-442A-AA52-A954364D24E6}" type="pres">
      <dgm:prSet presAssocID="{0537E944-811D-40EA-8FBB-25AE21059664}" presName="childText" presStyleLbl="bgAcc1" presStyleIdx="2" presStyleCnt="8" custScaleX="130183" custScaleY="233413">
        <dgm:presLayoutVars>
          <dgm:bulletEnabled val="1"/>
        </dgm:presLayoutVars>
      </dgm:prSet>
      <dgm:spPr/>
      <dgm:t>
        <a:bodyPr/>
        <a:lstStyle/>
        <a:p>
          <a:endParaRPr lang="es-ES"/>
        </a:p>
      </dgm:t>
    </dgm:pt>
    <dgm:pt modelId="{FB04ABA1-BF39-402C-BA0B-4CEFCE3F5A1C}" type="pres">
      <dgm:prSet presAssocID="{58F7E61D-D7C4-4136-8083-240EC7136F10}" presName="Name13" presStyleLbl="parChTrans1D2" presStyleIdx="3" presStyleCnt="8"/>
      <dgm:spPr/>
      <dgm:t>
        <a:bodyPr/>
        <a:lstStyle/>
        <a:p>
          <a:endParaRPr lang="es-ES"/>
        </a:p>
      </dgm:t>
    </dgm:pt>
    <dgm:pt modelId="{E2AC58A3-3C2B-46FF-A325-834B17807327}" type="pres">
      <dgm:prSet presAssocID="{DCBC40F7-F706-49CD-9776-EF039C1FCBBC}" presName="childText" presStyleLbl="bgAcc1" presStyleIdx="3" presStyleCnt="8" custScaleX="130183" custScaleY="254627">
        <dgm:presLayoutVars>
          <dgm:bulletEnabled val="1"/>
        </dgm:presLayoutVars>
      </dgm:prSet>
      <dgm:spPr/>
      <dgm:t>
        <a:bodyPr/>
        <a:lstStyle/>
        <a:p>
          <a:endParaRPr lang="es-ES"/>
        </a:p>
      </dgm:t>
    </dgm:pt>
    <dgm:pt modelId="{96A2E254-A2F2-45DE-A87D-1EEFA6074086}" type="pres">
      <dgm:prSet presAssocID="{E4C209B5-F0FF-4D79-A97F-9E0571E406D2}" presName="root" presStyleCnt="0"/>
      <dgm:spPr/>
    </dgm:pt>
    <dgm:pt modelId="{0C120949-6F84-4FF0-B6EB-51F79BFA2835}" type="pres">
      <dgm:prSet presAssocID="{E4C209B5-F0FF-4D79-A97F-9E0571E406D2}" presName="rootComposite" presStyleCnt="0"/>
      <dgm:spPr/>
    </dgm:pt>
    <dgm:pt modelId="{FBAFA455-32C2-410D-AC22-79E40451F56F}" type="pres">
      <dgm:prSet presAssocID="{E4C209B5-F0FF-4D79-A97F-9E0571E406D2}" presName="rootText" presStyleLbl="node1" presStyleIdx="3" presStyleCnt="5"/>
      <dgm:spPr/>
      <dgm:t>
        <a:bodyPr/>
        <a:lstStyle/>
        <a:p>
          <a:endParaRPr lang="es-ES"/>
        </a:p>
      </dgm:t>
    </dgm:pt>
    <dgm:pt modelId="{246786C5-38BC-426C-AD42-87A9025E896A}" type="pres">
      <dgm:prSet presAssocID="{E4C209B5-F0FF-4D79-A97F-9E0571E406D2}" presName="rootConnector" presStyleLbl="node1" presStyleIdx="3" presStyleCnt="5"/>
      <dgm:spPr/>
      <dgm:t>
        <a:bodyPr/>
        <a:lstStyle/>
        <a:p>
          <a:endParaRPr lang="es-ES"/>
        </a:p>
      </dgm:t>
    </dgm:pt>
    <dgm:pt modelId="{0E169900-57D7-4B8D-9F4E-2F97D0B4FB76}" type="pres">
      <dgm:prSet presAssocID="{E4C209B5-F0FF-4D79-A97F-9E0571E406D2}" presName="childShape" presStyleCnt="0"/>
      <dgm:spPr/>
    </dgm:pt>
    <dgm:pt modelId="{3BE9BE98-2177-47E5-AACF-164EB39369E5}" type="pres">
      <dgm:prSet presAssocID="{129D5955-612E-4200-80C0-D3342C5E4CC8}" presName="Name13" presStyleLbl="parChTrans1D2" presStyleIdx="4" presStyleCnt="8"/>
      <dgm:spPr/>
      <dgm:t>
        <a:bodyPr/>
        <a:lstStyle/>
        <a:p>
          <a:endParaRPr lang="es-ES"/>
        </a:p>
      </dgm:t>
    </dgm:pt>
    <dgm:pt modelId="{83F01976-ED51-4594-9C69-D25B3B9A978B}" type="pres">
      <dgm:prSet presAssocID="{A417B461-29F9-4374-BDBC-1F29806C17C4}" presName="childText" presStyleLbl="bgAcc1" presStyleIdx="4" presStyleCnt="8" custScaleX="123430" custScaleY="372531" custLinFactNeighborX="3432" custLinFactNeighborY="8015">
        <dgm:presLayoutVars>
          <dgm:bulletEnabled val="1"/>
        </dgm:presLayoutVars>
      </dgm:prSet>
      <dgm:spPr/>
      <dgm:t>
        <a:bodyPr/>
        <a:lstStyle/>
        <a:p>
          <a:endParaRPr lang="es-ES"/>
        </a:p>
      </dgm:t>
    </dgm:pt>
    <dgm:pt modelId="{973E079B-5DD9-4330-AC5A-3D4A0BB85A9B}" type="pres">
      <dgm:prSet presAssocID="{C142B845-8304-4A01-9CED-E55E9CDAAF46}" presName="Name13" presStyleLbl="parChTrans1D2" presStyleIdx="5" presStyleCnt="8"/>
      <dgm:spPr/>
      <dgm:t>
        <a:bodyPr/>
        <a:lstStyle/>
        <a:p>
          <a:endParaRPr lang="es-ES"/>
        </a:p>
      </dgm:t>
    </dgm:pt>
    <dgm:pt modelId="{01360DF7-B0D2-4CBE-9DC9-4D5524C5A0D0}" type="pres">
      <dgm:prSet presAssocID="{0FAC663B-5242-4CCA-8A2F-A1124B61EC7C}" presName="childText" presStyleLbl="bgAcc1" presStyleIdx="5" presStyleCnt="8" custScaleX="119546" custScaleY="159492" custLinFactNeighborX="5692" custLinFactNeighborY="880">
        <dgm:presLayoutVars>
          <dgm:bulletEnabled val="1"/>
        </dgm:presLayoutVars>
      </dgm:prSet>
      <dgm:spPr/>
      <dgm:t>
        <a:bodyPr/>
        <a:lstStyle/>
        <a:p>
          <a:endParaRPr lang="es-ES"/>
        </a:p>
      </dgm:t>
    </dgm:pt>
    <dgm:pt modelId="{D0ACFC50-6FFD-4FBC-93AE-B354A06F3C20}" type="pres">
      <dgm:prSet presAssocID="{764318C6-AC80-41AF-80EB-9C3BC5BEB5D1}" presName="root" presStyleCnt="0"/>
      <dgm:spPr/>
    </dgm:pt>
    <dgm:pt modelId="{9F1FB45E-8A96-4E89-977B-015EBE8818B8}" type="pres">
      <dgm:prSet presAssocID="{764318C6-AC80-41AF-80EB-9C3BC5BEB5D1}" presName="rootComposite" presStyleCnt="0"/>
      <dgm:spPr/>
    </dgm:pt>
    <dgm:pt modelId="{D66D3E40-A23C-4D07-8A70-D0D02543369A}" type="pres">
      <dgm:prSet presAssocID="{764318C6-AC80-41AF-80EB-9C3BC5BEB5D1}" presName="rootText" presStyleLbl="node1" presStyleIdx="4" presStyleCnt="5" custLinFactNeighborX="-4387" custLinFactNeighborY="1647"/>
      <dgm:spPr/>
      <dgm:t>
        <a:bodyPr/>
        <a:lstStyle/>
        <a:p>
          <a:endParaRPr lang="es-ES"/>
        </a:p>
      </dgm:t>
    </dgm:pt>
    <dgm:pt modelId="{704A0AC8-4646-4060-A764-4DBF6AD016DD}" type="pres">
      <dgm:prSet presAssocID="{764318C6-AC80-41AF-80EB-9C3BC5BEB5D1}" presName="rootConnector" presStyleLbl="node1" presStyleIdx="4" presStyleCnt="5"/>
      <dgm:spPr/>
      <dgm:t>
        <a:bodyPr/>
        <a:lstStyle/>
        <a:p>
          <a:endParaRPr lang="es-ES"/>
        </a:p>
      </dgm:t>
    </dgm:pt>
    <dgm:pt modelId="{D314F849-31C1-4CD6-A93F-6E6C87798710}" type="pres">
      <dgm:prSet presAssocID="{764318C6-AC80-41AF-80EB-9C3BC5BEB5D1}" presName="childShape" presStyleCnt="0"/>
      <dgm:spPr/>
    </dgm:pt>
    <dgm:pt modelId="{E29A470E-DB2C-4804-8914-28111800D3E7}" type="pres">
      <dgm:prSet presAssocID="{79BDC411-42B4-44FB-83A5-DD6F847E4426}" presName="Name13" presStyleLbl="parChTrans1D2" presStyleIdx="6" presStyleCnt="8"/>
      <dgm:spPr/>
      <dgm:t>
        <a:bodyPr/>
        <a:lstStyle/>
        <a:p>
          <a:endParaRPr lang="es-ES"/>
        </a:p>
      </dgm:t>
    </dgm:pt>
    <dgm:pt modelId="{9F84423E-1A46-47EE-AAA2-FFBDA3686623}" type="pres">
      <dgm:prSet presAssocID="{1B57138F-6A52-4FA3-B1C3-AA95D0BFF268}" presName="childText" presStyleLbl="bgAcc1" presStyleIdx="6" presStyleCnt="8" custScaleX="127653" custScaleY="218386">
        <dgm:presLayoutVars>
          <dgm:bulletEnabled val="1"/>
        </dgm:presLayoutVars>
      </dgm:prSet>
      <dgm:spPr/>
      <dgm:t>
        <a:bodyPr/>
        <a:lstStyle/>
        <a:p>
          <a:endParaRPr lang="es-ES"/>
        </a:p>
      </dgm:t>
    </dgm:pt>
    <dgm:pt modelId="{8FE516D3-13E8-49A4-80F7-113C2E059265}" type="pres">
      <dgm:prSet presAssocID="{DF7F9942-5754-412E-BDF6-4FC0DFE18AD1}" presName="Name13" presStyleLbl="parChTrans1D2" presStyleIdx="7" presStyleCnt="8"/>
      <dgm:spPr/>
      <dgm:t>
        <a:bodyPr/>
        <a:lstStyle/>
        <a:p>
          <a:endParaRPr lang="es-ES"/>
        </a:p>
      </dgm:t>
    </dgm:pt>
    <dgm:pt modelId="{8DF84372-3FCF-4F01-99D7-AB9FE6EC34AE}" type="pres">
      <dgm:prSet presAssocID="{5E4C92B1-A3E2-4793-AE03-55F51BFE3F3F}" presName="childText" presStyleLbl="bgAcc1" presStyleIdx="7" presStyleCnt="8" custScaleX="143313" custScaleY="321121">
        <dgm:presLayoutVars>
          <dgm:bulletEnabled val="1"/>
        </dgm:presLayoutVars>
      </dgm:prSet>
      <dgm:spPr/>
      <dgm:t>
        <a:bodyPr/>
        <a:lstStyle/>
        <a:p>
          <a:endParaRPr lang="es-ES"/>
        </a:p>
      </dgm:t>
    </dgm:pt>
  </dgm:ptLst>
  <dgm:cxnLst>
    <dgm:cxn modelId="{EF5D58FE-3798-4173-9515-0476274A55AA}" srcId="{1B01EF3A-8F7A-408D-A935-AA00DB1F552D}" destId="{A6A408A2-A676-4649-9A04-FF338D10E1BB}" srcOrd="2" destOrd="0" parTransId="{6D29BDFA-F811-4934-A2E6-12232178E60E}" sibTransId="{4B8608EA-EEAA-41B0-886F-CB7DC37C93E2}"/>
    <dgm:cxn modelId="{B3E0452B-6A55-4825-9AC0-92851238B25B}" type="presOf" srcId="{1B57138F-6A52-4FA3-B1C3-AA95D0BFF268}" destId="{9F84423E-1A46-47EE-AAA2-FFBDA3686623}" srcOrd="0" destOrd="0" presId="urn:microsoft.com/office/officeart/2005/8/layout/hierarchy3"/>
    <dgm:cxn modelId="{17DBE202-ABBF-4380-A717-9A33AA694041}" srcId="{E4C209B5-F0FF-4D79-A97F-9E0571E406D2}" destId="{A417B461-29F9-4374-BDBC-1F29806C17C4}" srcOrd="0" destOrd="0" parTransId="{129D5955-612E-4200-80C0-D3342C5E4CC8}" sibTransId="{E9A63DB8-BF9D-45B8-9C7E-FBE76E943A54}"/>
    <dgm:cxn modelId="{7650AA2C-20F6-4694-B688-8450255B9482}" type="presOf" srcId="{8B70E626-CD79-4D4B-A2FE-E914F3E91472}" destId="{4683312F-AD8E-42A7-B402-9544ED2D7DA0}" srcOrd="0" destOrd="0" presId="urn:microsoft.com/office/officeart/2005/8/layout/hierarchy3"/>
    <dgm:cxn modelId="{A4AEEDA5-FCEF-4774-AB56-93D3B3FB22CA}" type="presOf" srcId="{9CBE500C-FB7F-4485-918B-2B0B9BE8C9B7}" destId="{1A1CA170-6E6B-47A0-8738-9AE9AF0FC9D5}" srcOrd="0" destOrd="0" presId="urn:microsoft.com/office/officeart/2005/8/layout/hierarchy3"/>
    <dgm:cxn modelId="{806E6ED6-E570-4F80-B931-916F58003A1B}" srcId="{764318C6-AC80-41AF-80EB-9C3BC5BEB5D1}" destId="{1B57138F-6A52-4FA3-B1C3-AA95D0BFF268}" srcOrd="0" destOrd="0" parTransId="{79BDC411-42B4-44FB-83A5-DD6F847E4426}" sibTransId="{EB2D5EB0-4649-48B5-BF23-DBF9D73BC8E7}"/>
    <dgm:cxn modelId="{DF55B0E7-4D98-4CC2-B2DC-BD4E6040D4EA}" type="presOf" srcId="{F6DB0988-A293-4C1D-B258-51F2DDFA9CB2}" destId="{8EAA317C-7391-49C0-982E-3FDA3378FD59}" srcOrd="0" destOrd="0" presId="urn:microsoft.com/office/officeart/2005/8/layout/hierarchy3"/>
    <dgm:cxn modelId="{C89E3593-738E-4E99-8F75-BE81E1239C35}" srcId="{D702BEAB-95D1-451B-8ECE-958E888F7D87}" destId="{F6DB0988-A293-4C1D-B258-51F2DDFA9CB2}" srcOrd="0" destOrd="0" parTransId="{7E432ABE-52AF-456E-B27A-E721046EA6FF}" sibTransId="{D7AE18AD-495B-4996-AAD6-9B0434DB1625}"/>
    <dgm:cxn modelId="{81E3853A-874E-40E5-B4ED-F6D112BDBD31}" srcId="{1B01EF3A-8F7A-408D-A935-AA00DB1F552D}" destId="{764318C6-AC80-41AF-80EB-9C3BC5BEB5D1}" srcOrd="4" destOrd="0" parTransId="{05689EA7-909C-48EA-97D2-A2847ECB7922}" sibTransId="{CE47101F-7E79-4FAF-AA1F-32DD49C50C1C}"/>
    <dgm:cxn modelId="{B511B6E0-FA4B-4C4B-A993-54EF5321CF99}" type="presOf" srcId="{0FAC663B-5242-4CCA-8A2F-A1124B61EC7C}" destId="{01360DF7-B0D2-4CBE-9DC9-4D5524C5A0D0}" srcOrd="0" destOrd="0" presId="urn:microsoft.com/office/officeart/2005/8/layout/hierarchy3"/>
    <dgm:cxn modelId="{790E9546-E475-4403-82D3-523515B929E1}" type="presOf" srcId="{E4C209B5-F0FF-4D79-A97F-9E0571E406D2}" destId="{FBAFA455-32C2-410D-AC22-79E40451F56F}" srcOrd="0" destOrd="0" presId="urn:microsoft.com/office/officeart/2005/8/layout/hierarchy3"/>
    <dgm:cxn modelId="{1B0FA590-EBAA-432A-831C-ABF54869BFD2}" type="presOf" srcId="{DCBC40F7-F706-49CD-9776-EF039C1FCBBC}" destId="{E2AC58A3-3C2B-46FF-A325-834B17807327}" srcOrd="0" destOrd="0" presId="urn:microsoft.com/office/officeart/2005/8/layout/hierarchy3"/>
    <dgm:cxn modelId="{F9A51C85-304D-40EB-83BF-8DD3CAE36F5A}" type="presOf" srcId="{DF7F9942-5754-412E-BDF6-4FC0DFE18AD1}" destId="{8FE516D3-13E8-49A4-80F7-113C2E059265}" srcOrd="0" destOrd="0" presId="urn:microsoft.com/office/officeart/2005/8/layout/hierarchy3"/>
    <dgm:cxn modelId="{BD45FFFC-4F27-4D28-A466-AD7A06F8B1DA}" type="presOf" srcId="{A417B461-29F9-4374-BDBC-1F29806C17C4}" destId="{83F01976-ED51-4594-9C69-D25B3B9A978B}" srcOrd="0" destOrd="0" presId="urn:microsoft.com/office/officeart/2005/8/layout/hierarchy3"/>
    <dgm:cxn modelId="{501A3F2B-90F0-4CDA-847B-361EA15738B9}" type="presOf" srcId="{129D5955-612E-4200-80C0-D3342C5E4CC8}" destId="{3BE9BE98-2177-47E5-AACF-164EB39369E5}" srcOrd="0" destOrd="0" presId="urn:microsoft.com/office/officeart/2005/8/layout/hierarchy3"/>
    <dgm:cxn modelId="{78AD4E67-E9B6-456C-B41B-56B1451A44E1}" srcId="{C1F9B5DB-8361-43AB-9145-FA569509294E}" destId="{8B70E626-CD79-4D4B-A2FE-E914F3E91472}" srcOrd="0" destOrd="0" parTransId="{9CBE500C-FB7F-4485-918B-2B0B9BE8C9B7}" sibTransId="{5694F570-15C9-451B-AEE0-A71E083AC65D}"/>
    <dgm:cxn modelId="{0DD269DE-5703-47BD-A374-D2337433CED6}" type="presOf" srcId="{A6A408A2-A676-4649-9A04-FF338D10E1BB}" destId="{20AA6054-AE24-4117-81F3-DBD773E4C57C}" srcOrd="0" destOrd="0" presId="urn:microsoft.com/office/officeart/2005/8/layout/hierarchy3"/>
    <dgm:cxn modelId="{C1FDFEBE-894E-4204-AC0D-89A59A16F8EB}" type="presOf" srcId="{0537E944-811D-40EA-8FBB-25AE21059664}" destId="{45A977A0-A0C1-442A-AA52-A954364D24E6}" srcOrd="0" destOrd="0" presId="urn:microsoft.com/office/officeart/2005/8/layout/hierarchy3"/>
    <dgm:cxn modelId="{D7D9937B-E2CD-4EB6-94C5-EBFA3AC5E6B9}" srcId="{E4C209B5-F0FF-4D79-A97F-9E0571E406D2}" destId="{0FAC663B-5242-4CCA-8A2F-A1124B61EC7C}" srcOrd="1" destOrd="0" parTransId="{C142B845-8304-4A01-9CED-E55E9CDAAF46}" sibTransId="{59B16EFD-6504-4A36-8661-AF80256D6C40}"/>
    <dgm:cxn modelId="{1743EC2F-0780-4E30-9D82-EF666887D48F}" type="presOf" srcId="{A6A408A2-A676-4649-9A04-FF338D10E1BB}" destId="{7292AF84-637A-43F3-B50C-76C62260C985}" srcOrd="1" destOrd="0" presId="urn:microsoft.com/office/officeart/2005/8/layout/hierarchy3"/>
    <dgm:cxn modelId="{8A166C6F-0526-4F67-9EDB-B3DC6B97FCC9}" type="presOf" srcId="{C142B845-8304-4A01-9CED-E55E9CDAAF46}" destId="{973E079B-5DD9-4330-AC5A-3D4A0BB85A9B}" srcOrd="0" destOrd="0" presId="urn:microsoft.com/office/officeart/2005/8/layout/hierarchy3"/>
    <dgm:cxn modelId="{D121538E-16A7-47F9-9B4A-8D0BC007DB72}" type="presOf" srcId="{D702BEAB-95D1-451B-8ECE-958E888F7D87}" destId="{19160F01-F0CB-4CE0-9E95-998B104537ED}" srcOrd="1" destOrd="0" presId="urn:microsoft.com/office/officeart/2005/8/layout/hierarchy3"/>
    <dgm:cxn modelId="{E856BBD5-B47A-495D-B80E-51838B2C869F}" srcId="{A6A408A2-A676-4649-9A04-FF338D10E1BB}" destId="{0537E944-811D-40EA-8FBB-25AE21059664}" srcOrd="0" destOrd="0" parTransId="{C8019A43-8AA4-445D-8A33-563903A41092}" sibTransId="{3B4194BA-720E-4487-9FE5-A15A678C4CA1}"/>
    <dgm:cxn modelId="{7EF064F7-6273-44F3-A6D6-319D9D9D0354}" type="presOf" srcId="{C8019A43-8AA4-445D-8A33-563903A41092}" destId="{E598CCD7-DCA1-47B4-9F6A-5449FA933192}" srcOrd="0" destOrd="0" presId="urn:microsoft.com/office/officeart/2005/8/layout/hierarchy3"/>
    <dgm:cxn modelId="{520340ED-B5C6-47B3-BE79-56B7827B9642}" type="presOf" srcId="{5E4C92B1-A3E2-4793-AE03-55F51BFE3F3F}" destId="{8DF84372-3FCF-4F01-99D7-AB9FE6EC34AE}" srcOrd="0" destOrd="0" presId="urn:microsoft.com/office/officeart/2005/8/layout/hierarchy3"/>
    <dgm:cxn modelId="{74FC6923-ACA2-41C7-BD8D-5A4190CD1A89}" type="presOf" srcId="{764318C6-AC80-41AF-80EB-9C3BC5BEB5D1}" destId="{D66D3E40-A23C-4D07-8A70-D0D02543369A}" srcOrd="0" destOrd="0" presId="urn:microsoft.com/office/officeart/2005/8/layout/hierarchy3"/>
    <dgm:cxn modelId="{D74AE5CB-97D6-474D-A9C9-53134F5D053B}" type="presOf" srcId="{58F7E61D-D7C4-4136-8083-240EC7136F10}" destId="{FB04ABA1-BF39-402C-BA0B-4CEFCE3F5A1C}" srcOrd="0" destOrd="0" presId="urn:microsoft.com/office/officeart/2005/8/layout/hierarchy3"/>
    <dgm:cxn modelId="{B31EABAE-0328-4134-B2B8-C1D9CB5F8405}" type="presOf" srcId="{7E432ABE-52AF-456E-B27A-E721046EA6FF}" destId="{5CF8FE7C-85D8-412D-BA40-12659944E69F}" srcOrd="0" destOrd="0" presId="urn:microsoft.com/office/officeart/2005/8/layout/hierarchy3"/>
    <dgm:cxn modelId="{CE4B7119-3F89-4ECC-896B-FF513ED95E78}" srcId="{1B01EF3A-8F7A-408D-A935-AA00DB1F552D}" destId="{D702BEAB-95D1-451B-8ECE-958E888F7D87}" srcOrd="0" destOrd="0" parTransId="{6946C991-C3E3-4C69-9E99-2273AC85552F}" sibTransId="{3680FC18-6D5E-49CF-A68C-8FEBCA83DA93}"/>
    <dgm:cxn modelId="{1946CBC1-342F-4948-AC6F-12DAE9023EAF}" type="presOf" srcId="{764318C6-AC80-41AF-80EB-9C3BC5BEB5D1}" destId="{704A0AC8-4646-4060-A764-4DBF6AD016DD}" srcOrd="1" destOrd="0" presId="urn:microsoft.com/office/officeart/2005/8/layout/hierarchy3"/>
    <dgm:cxn modelId="{5B494D40-8B95-4468-9BEB-9AD5A7E37034}" type="presOf" srcId="{C1F9B5DB-8361-43AB-9145-FA569509294E}" destId="{127C1211-7FD3-49E0-A7B3-79EAA756DD36}" srcOrd="1" destOrd="0" presId="urn:microsoft.com/office/officeart/2005/8/layout/hierarchy3"/>
    <dgm:cxn modelId="{A07364CE-9D3E-458A-B296-99381024CBE9}" type="presOf" srcId="{79BDC411-42B4-44FB-83A5-DD6F847E4426}" destId="{E29A470E-DB2C-4804-8914-28111800D3E7}" srcOrd="0" destOrd="0" presId="urn:microsoft.com/office/officeart/2005/8/layout/hierarchy3"/>
    <dgm:cxn modelId="{DDA5F5F4-7B10-4EBA-86EE-B79FC6CDDA43}" srcId="{764318C6-AC80-41AF-80EB-9C3BC5BEB5D1}" destId="{5E4C92B1-A3E2-4793-AE03-55F51BFE3F3F}" srcOrd="1" destOrd="0" parTransId="{DF7F9942-5754-412E-BDF6-4FC0DFE18AD1}" sibTransId="{FF4CDAB4-0142-4511-949D-E75ADF1557CE}"/>
    <dgm:cxn modelId="{05612090-7005-4676-95E3-B4F7E5D43939}" srcId="{A6A408A2-A676-4649-9A04-FF338D10E1BB}" destId="{DCBC40F7-F706-49CD-9776-EF039C1FCBBC}" srcOrd="1" destOrd="0" parTransId="{58F7E61D-D7C4-4136-8083-240EC7136F10}" sibTransId="{9A9CA89B-DB23-4027-8044-05FE0AB16F70}"/>
    <dgm:cxn modelId="{1A12DF80-8ACB-4B7E-BE0D-DB84453FAE03}" srcId="{1B01EF3A-8F7A-408D-A935-AA00DB1F552D}" destId="{E4C209B5-F0FF-4D79-A97F-9E0571E406D2}" srcOrd="3" destOrd="0" parTransId="{547EAA8A-0128-4FFF-8470-8A48E36B3ABA}" sibTransId="{4892F3E9-0D55-4E95-918B-C6427E0F3A98}"/>
    <dgm:cxn modelId="{A5363BAE-4603-42E2-BC36-166AABF9247B}" type="presOf" srcId="{C1F9B5DB-8361-43AB-9145-FA569509294E}" destId="{AC28069A-4930-4059-934E-FB00562E33F6}" srcOrd="0" destOrd="0" presId="urn:microsoft.com/office/officeart/2005/8/layout/hierarchy3"/>
    <dgm:cxn modelId="{4B6F24B9-89DE-4B89-8664-2A28699C00F3}" type="presOf" srcId="{E4C209B5-F0FF-4D79-A97F-9E0571E406D2}" destId="{246786C5-38BC-426C-AD42-87A9025E896A}" srcOrd="1" destOrd="0" presId="urn:microsoft.com/office/officeart/2005/8/layout/hierarchy3"/>
    <dgm:cxn modelId="{C1DA5CE0-8694-4E95-BED4-D42D301627BD}" srcId="{1B01EF3A-8F7A-408D-A935-AA00DB1F552D}" destId="{C1F9B5DB-8361-43AB-9145-FA569509294E}" srcOrd="1" destOrd="0" parTransId="{8678C138-28C8-4E3F-A6F3-239BC621C1C7}" sibTransId="{63945511-A0D1-4B8A-BF11-C24E911B7431}"/>
    <dgm:cxn modelId="{457D9B86-38A2-4000-8A92-44332A0CAD6E}" type="presOf" srcId="{1B01EF3A-8F7A-408D-A935-AA00DB1F552D}" destId="{C411F647-80BB-44B6-9DC8-01481E4D08AE}" srcOrd="0" destOrd="0" presId="urn:microsoft.com/office/officeart/2005/8/layout/hierarchy3"/>
    <dgm:cxn modelId="{FBBF8FB3-CC5A-4347-A95C-F077ADCFC98B}" type="presOf" srcId="{D702BEAB-95D1-451B-8ECE-958E888F7D87}" destId="{958CF71B-22C3-44DF-91EB-2EA2D07F6C86}" srcOrd="0" destOrd="0" presId="urn:microsoft.com/office/officeart/2005/8/layout/hierarchy3"/>
    <dgm:cxn modelId="{8DB6C07D-88D7-4569-9A51-93338DB53604}" type="presParOf" srcId="{C411F647-80BB-44B6-9DC8-01481E4D08AE}" destId="{4AE2455D-E705-448E-8D0C-665D1FE27762}" srcOrd="0" destOrd="0" presId="urn:microsoft.com/office/officeart/2005/8/layout/hierarchy3"/>
    <dgm:cxn modelId="{4BDDB2B1-6C40-447D-84F1-F61B16A16E19}" type="presParOf" srcId="{4AE2455D-E705-448E-8D0C-665D1FE27762}" destId="{1ADD3061-061C-4EDE-9BEA-B5784ED69C9A}" srcOrd="0" destOrd="0" presId="urn:microsoft.com/office/officeart/2005/8/layout/hierarchy3"/>
    <dgm:cxn modelId="{A1FD9562-D621-49BC-9CAC-82739F4A9F1F}" type="presParOf" srcId="{1ADD3061-061C-4EDE-9BEA-B5784ED69C9A}" destId="{958CF71B-22C3-44DF-91EB-2EA2D07F6C86}" srcOrd="0" destOrd="0" presId="urn:microsoft.com/office/officeart/2005/8/layout/hierarchy3"/>
    <dgm:cxn modelId="{D430C931-65C9-42F3-91FE-122CBF8F3BE5}" type="presParOf" srcId="{1ADD3061-061C-4EDE-9BEA-B5784ED69C9A}" destId="{19160F01-F0CB-4CE0-9E95-998B104537ED}" srcOrd="1" destOrd="0" presId="urn:microsoft.com/office/officeart/2005/8/layout/hierarchy3"/>
    <dgm:cxn modelId="{BA3F93FB-0914-4926-A6D2-B332B8434545}" type="presParOf" srcId="{4AE2455D-E705-448E-8D0C-665D1FE27762}" destId="{34A10350-A542-471A-A695-CE43E98CAE88}" srcOrd="1" destOrd="0" presId="urn:microsoft.com/office/officeart/2005/8/layout/hierarchy3"/>
    <dgm:cxn modelId="{80AF6427-C9B1-464A-A5E9-B420100A2BB7}" type="presParOf" srcId="{34A10350-A542-471A-A695-CE43E98CAE88}" destId="{5CF8FE7C-85D8-412D-BA40-12659944E69F}" srcOrd="0" destOrd="0" presId="urn:microsoft.com/office/officeart/2005/8/layout/hierarchy3"/>
    <dgm:cxn modelId="{1A86048B-68D4-4E43-A783-ED39E1EDF25A}" type="presParOf" srcId="{34A10350-A542-471A-A695-CE43E98CAE88}" destId="{8EAA317C-7391-49C0-982E-3FDA3378FD59}" srcOrd="1" destOrd="0" presId="urn:microsoft.com/office/officeart/2005/8/layout/hierarchy3"/>
    <dgm:cxn modelId="{0B7C769E-1437-40F3-87F2-449ABF88E16A}" type="presParOf" srcId="{C411F647-80BB-44B6-9DC8-01481E4D08AE}" destId="{31D44958-CDD8-4623-8FA0-E90CD039FE2B}" srcOrd="1" destOrd="0" presId="urn:microsoft.com/office/officeart/2005/8/layout/hierarchy3"/>
    <dgm:cxn modelId="{9B497868-B436-40BD-9BB6-695F46912007}" type="presParOf" srcId="{31D44958-CDD8-4623-8FA0-E90CD039FE2B}" destId="{40DF23B7-D984-47A4-BA2C-15E8CAAC7783}" srcOrd="0" destOrd="0" presId="urn:microsoft.com/office/officeart/2005/8/layout/hierarchy3"/>
    <dgm:cxn modelId="{1EC1B711-E272-4183-AF35-1ABA6C28ACAF}" type="presParOf" srcId="{40DF23B7-D984-47A4-BA2C-15E8CAAC7783}" destId="{AC28069A-4930-4059-934E-FB00562E33F6}" srcOrd="0" destOrd="0" presId="urn:microsoft.com/office/officeart/2005/8/layout/hierarchy3"/>
    <dgm:cxn modelId="{43942D5C-57E7-44A0-95B0-CD16A7759A56}" type="presParOf" srcId="{40DF23B7-D984-47A4-BA2C-15E8CAAC7783}" destId="{127C1211-7FD3-49E0-A7B3-79EAA756DD36}" srcOrd="1" destOrd="0" presId="urn:microsoft.com/office/officeart/2005/8/layout/hierarchy3"/>
    <dgm:cxn modelId="{FCA74264-8BF3-4FD6-9979-38BE4D409E13}" type="presParOf" srcId="{31D44958-CDD8-4623-8FA0-E90CD039FE2B}" destId="{367C19A2-1022-4AFF-A6CC-11DAC2CC72DE}" srcOrd="1" destOrd="0" presId="urn:microsoft.com/office/officeart/2005/8/layout/hierarchy3"/>
    <dgm:cxn modelId="{41C9D5E7-B435-4710-A871-24A424FB2F08}" type="presParOf" srcId="{367C19A2-1022-4AFF-A6CC-11DAC2CC72DE}" destId="{1A1CA170-6E6B-47A0-8738-9AE9AF0FC9D5}" srcOrd="0" destOrd="0" presId="urn:microsoft.com/office/officeart/2005/8/layout/hierarchy3"/>
    <dgm:cxn modelId="{BAFEF5A1-B8F8-4672-87B7-A823F8167940}" type="presParOf" srcId="{367C19A2-1022-4AFF-A6CC-11DAC2CC72DE}" destId="{4683312F-AD8E-42A7-B402-9544ED2D7DA0}" srcOrd="1" destOrd="0" presId="urn:microsoft.com/office/officeart/2005/8/layout/hierarchy3"/>
    <dgm:cxn modelId="{3EC94FE9-A226-4ED4-B001-0E4E57AAC730}" type="presParOf" srcId="{C411F647-80BB-44B6-9DC8-01481E4D08AE}" destId="{2153BEE2-201F-402B-9B43-2F7F6AD89184}" srcOrd="2" destOrd="0" presId="urn:microsoft.com/office/officeart/2005/8/layout/hierarchy3"/>
    <dgm:cxn modelId="{21EB616D-849B-41A2-A063-09761922022B}" type="presParOf" srcId="{2153BEE2-201F-402B-9B43-2F7F6AD89184}" destId="{419DFCAF-2D7B-4770-BC92-C958DC86446C}" srcOrd="0" destOrd="0" presId="urn:microsoft.com/office/officeart/2005/8/layout/hierarchy3"/>
    <dgm:cxn modelId="{829404AE-61DF-4F44-9EC1-0E0E12EAFD3D}" type="presParOf" srcId="{419DFCAF-2D7B-4770-BC92-C958DC86446C}" destId="{20AA6054-AE24-4117-81F3-DBD773E4C57C}" srcOrd="0" destOrd="0" presId="urn:microsoft.com/office/officeart/2005/8/layout/hierarchy3"/>
    <dgm:cxn modelId="{67CBC027-18E4-4EDE-8D00-BD5F28D0DC40}" type="presParOf" srcId="{419DFCAF-2D7B-4770-BC92-C958DC86446C}" destId="{7292AF84-637A-43F3-B50C-76C62260C985}" srcOrd="1" destOrd="0" presId="urn:microsoft.com/office/officeart/2005/8/layout/hierarchy3"/>
    <dgm:cxn modelId="{5BA38872-58DD-44A5-A83C-0D28A1854DF0}" type="presParOf" srcId="{2153BEE2-201F-402B-9B43-2F7F6AD89184}" destId="{2E32A6F7-C10D-4758-9C29-E869EA88F6F3}" srcOrd="1" destOrd="0" presId="urn:microsoft.com/office/officeart/2005/8/layout/hierarchy3"/>
    <dgm:cxn modelId="{03E7F172-8D2C-45CE-9AB0-CC2AC52A65B7}" type="presParOf" srcId="{2E32A6F7-C10D-4758-9C29-E869EA88F6F3}" destId="{E598CCD7-DCA1-47B4-9F6A-5449FA933192}" srcOrd="0" destOrd="0" presId="urn:microsoft.com/office/officeart/2005/8/layout/hierarchy3"/>
    <dgm:cxn modelId="{02D22280-5F44-474B-B25A-899AC9867578}" type="presParOf" srcId="{2E32A6F7-C10D-4758-9C29-E869EA88F6F3}" destId="{45A977A0-A0C1-442A-AA52-A954364D24E6}" srcOrd="1" destOrd="0" presId="urn:microsoft.com/office/officeart/2005/8/layout/hierarchy3"/>
    <dgm:cxn modelId="{8A53CF86-3985-4E91-8029-841D72CFD357}" type="presParOf" srcId="{2E32A6F7-C10D-4758-9C29-E869EA88F6F3}" destId="{FB04ABA1-BF39-402C-BA0B-4CEFCE3F5A1C}" srcOrd="2" destOrd="0" presId="urn:microsoft.com/office/officeart/2005/8/layout/hierarchy3"/>
    <dgm:cxn modelId="{FD6D7363-43DD-4A36-83B2-5E06A17CCDDC}" type="presParOf" srcId="{2E32A6F7-C10D-4758-9C29-E869EA88F6F3}" destId="{E2AC58A3-3C2B-46FF-A325-834B17807327}" srcOrd="3" destOrd="0" presId="urn:microsoft.com/office/officeart/2005/8/layout/hierarchy3"/>
    <dgm:cxn modelId="{DEDBD648-B885-4968-AEF0-AEAA18D1CE0D}" type="presParOf" srcId="{C411F647-80BB-44B6-9DC8-01481E4D08AE}" destId="{96A2E254-A2F2-45DE-A87D-1EEFA6074086}" srcOrd="3" destOrd="0" presId="urn:microsoft.com/office/officeart/2005/8/layout/hierarchy3"/>
    <dgm:cxn modelId="{CE935261-9F54-4516-B1C2-8284DD1B7B00}" type="presParOf" srcId="{96A2E254-A2F2-45DE-A87D-1EEFA6074086}" destId="{0C120949-6F84-4FF0-B6EB-51F79BFA2835}" srcOrd="0" destOrd="0" presId="urn:microsoft.com/office/officeart/2005/8/layout/hierarchy3"/>
    <dgm:cxn modelId="{0AF63698-D1DC-4D79-87D3-7A34652EF497}" type="presParOf" srcId="{0C120949-6F84-4FF0-B6EB-51F79BFA2835}" destId="{FBAFA455-32C2-410D-AC22-79E40451F56F}" srcOrd="0" destOrd="0" presId="urn:microsoft.com/office/officeart/2005/8/layout/hierarchy3"/>
    <dgm:cxn modelId="{90488F2E-CE94-4E6B-B7AE-607DE1DC9D21}" type="presParOf" srcId="{0C120949-6F84-4FF0-B6EB-51F79BFA2835}" destId="{246786C5-38BC-426C-AD42-87A9025E896A}" srcOrd="1" destOrd="0" presId="urn:microsoft.com/office/officeart/2005/8/layout/hierarchy3"/>
    <dgm:cxn modelId="{C1453FD3-BD8C-44B6-86C3-B11C71F11659}" type="presParOf" srcId="{96A2E254-A2F2-45DE-A87D-1EEFA6074086}" destId="{0E169900-57D7-4B8D-9F4E-2F97D0B4FB76}" srcOrd="1" destOrd="0" presId="urn:microsoft.com/office/officeart/2005/8/layout/hierarchy3"/>
    <dgm:cxn modelId="{09CA1D2F-3C73-4076-9E7B-BE60893C1AB5}" type="presParOf" srcId="{0E169900-57D7-4B8D-9F4E-2F97D0B4FB76}" destId="{3BE9BE98-2177-47E5-AACF-164EB39369E5}" srcOrd="0" destOrd="0" presId="urn:microsoft.com/office/officeart/2005/8/layout/hierarchy3"/>
    <dgm:cxn modelId="{A782176F-D195-482D-A9B9-DF5DFEA3F8FF}" type="presParOf" srcId="{0E169900-57D7-4B8D-9F4E-2F97D0B4FB76}" destId="{83F01976-ED51-4594-9C69-D25B3B9A978B}" srcOrd="1" destOrd="0" presId="urn:microsoft.com/office/officeart/2005/8/layout/hierarchy3"/>
    <dgm:cxn modelId="{8226EBCD-F535-4D1E-8416-07253688E190}" type="presParOf" srcId="{0E169900-57D7-4B8D-9F4E-2F97D0B4FB76}" destId="{973E079B-5DD9-4330-AC5A-3D4A0BB85A9B}" srcOrd="2" destOrd="0" presId="urn:microsoft.com/office/officeart/2005/8/layout/hierarchy3"/>
    <dgm:cxn modelId="{EF35A052-208F-43C4-A605-6DA45F7C2FBF}" type="presParOf" srcId="{0E169900-57D7-4B8D-9F4E-2F97D0B4FB76}" destId="{01360DF7-B0D2-4CBE-9DC9-4D5524C5A0D0}" srcOrd="3" destOrd="0" presId="urn:microsoft.com/office/officeart/2005/8/layout/hierarchy3"/>
    <dgm:cxn modelId="{D88C66B1-9DC9-4443-A651-F5CBFC31044C}" type="presParOf" srcId="{C411F647-80BB-44B6-9DC8-01481E4D08AE}" destId="{D0ACFC50-6FFD-4FBC-93AE-B354A06F3C20}" srcOrd="4" destOrd="0" presId="urn:microsoft.com/office/officeart/2005/8/layout/hierarchy3"/>
    <dgm:cxn modelId="{C4C774F7-F185-4D57-90BE-CF861120B852}" type="presParOf" srcId="{D0ACFC50-6FFD-4FBC-93AE-B354A06F3C20}" destId="{9F1FB45E-8A96-4E89-977B-015EBE8818B8}" srcOrd="0" destOrd="0" presId="urn:microsoft.com/office/officeart/2005/8/layout/hierarchy3"/>
    <dgm:cxn modelId="{3C1B81F1-E283-4803-98C6-0D0A8F68F0B2}" type="presParOf" srcId="{9F1FB45E-8A96-4E89-977B-015EBE8818B8}" destId="{D66D3E40-A23C-4D07-8A70-D0D02543369A}" srcOrd="0" destOrd="0" presId="urn:microsoft.com/office/officeart/2005/8/layout/hierarchy3"/>
    <dgm:cxn modelId="{71949DBE-A3A5-473A-B3C7-B0F303D738A4}" type="presParOf" srcId="{9F1FB45E-8A96-4E89-977B-015EBE8818B8}" destId="{704A0AC8-4646-4060-A764-4DBF6AD016DD}" srcOrd="1" destOrd="0" presId="urn:microsoft.com/office/officeart/2005/8/layout/hierarchy3"/>
    <dgm:cxn modelId="{2B9C30D0-EB56-463F-8F5D-748F1727783A}" type="presParOf" srcId="{D0ACFC50-6FFD-4FBC-93AE-B354A06F3C20}" destId="{D314F849-31C1-4CD6-A93F-6E6C87798710}" srcOrd="1" destOrd="0" presId="urn:microsoft.com/office/officeart/2005/8/layout/hierarchy3"/>
    <dgm:cxn modelId="{CA85C02B-C356-4701-BB00-A5075190EB3B}" type="presParOf" srcId="{D314F849-31C1-4CD6-A93F-6E6C87798710}" destId="{E29A470E-DB2C-4804-8914-28111800D3E7}" srcOrd="0" destOrd="0" presId="urn:microsoft.com/office/officeart/2005/8/layout/hierarchy3"/>
    <dgm:cxn modelId="{24F03EAE-3B2E-4522-9377-BC1BF6D00AF4}" type="presParOf" srcId="{D314F849-31C1-4CD6-A93F-6E6C87798710}" destId="{9F84423E-1A46-47EE-AAA2-FFBDA3686623}" srcOrd="1" destOrd="0" presId="urn:microsoft.com/office/officeart/2005/8/layout/hierarchy3"/>
    <dgm:cxn modelId="{8B81760F-F127-4E52-A995-E985C7E35D4F}" type="presParOf" srcId="{D314F849-31C1-4CD6-A93F-6E6C87798710}" destId="{8FE516D3-13E8-49A4-80F7-113C2E059265}" srcOrd="2" destOrd="0" presId="urn:microsoft.com/office/officeart/2005/8/layout/hierarchy3"/>
    <dgm:cxn modelId="{DF0A648B-B1BD-4E2E-99AA-41AFB32ACDF1}" type="presParOf" srcId="{D314F849-31C1-4CD6-A93F-6E6C87798710}" destId="{8DF84372-3FCF-4F01-99D7-AB9FE6EC34AE}" srcOrd="3"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1B01EF3A-8F7A-408D-A935-AA00DB1F552D}" type="doc">
      <dgm:prSet loTypeId="urn:microsoft.com/office/officeart/2005/8/layout/hierarchy3" loCatId="hierarchy" qsTypeId="urn:microsoft.com/office/officeart/2005/8/quickstyle/simple1" qsCatId="simple" csTypeId="urn:microsoft.com/office/officeart/2005/8/colors/colorful4" csCatId="colorful" phldr="1"/>
      <dgm:spPr/>
      <dgm:t>
        <a:bodyPr/>
        <a:lstStyle/>
        <a:p>
          <a:endParaRPr lang="es-ES"/>
        </a:p>
      </dgm:t>
    </dgm:pt>
    <dgm:pt modelId="{D702BEAB-95D1-451B-8ECE-958E888F7D87}">
      <dgm:prSet phldrT="[Texto]"/>
      <dgm:spPr/>
      <dgm:t>
        <a:bodyPr/>
        <a:lstStyle/>
        <a:p>
          <a:r>
            <a:rPr lang="es-CO" dirty="0" smtClean="0"/>
            <a:t>Profesión</a:t>
          </a:r>
          <a:endParaRPr lang="es-ES" dirty="0"/>
        </a:p>
      </dgm:t>
    </dgm:pt>
    <dgm:pt modelId="{6946C991-C3E3-4C69-9E99-2273AC85552F}" type="parTrans" cxnId="{CE4B7119-3F89-4ECC-896B-FF513ED95E78}">
      <dgm:prSet/>
      <dgm:spPr/>
      <dgm:t>
        <a:bodyPr/>
        <a:lstStyle/>
        <a:p>
          <a:endParaRPr lang="es-ES"/>
        </a:p>
      </dgm:t>
    </dgm:pt>
    <dgm:pt modelId="{3680FC18-6D5E-49CF-A68C-8FEBCA83DA93}" type="sibTrans" cxnId="{CE4B7119-3F89-4ECC-896B-FF513ED95E78}">
      <dgm:prSet/>
      <dgm:spPr/>
      <dgm:t>
        <a:bodyPr/>
        <a:lstStyle/>
        <a:p>
          <a:endParaRPr lang="es-ES"/>
        </a:p>
      </dgm:t>
    </dgm:pt>
    <dgm:pt modelId="{F6DB0988-A293-4C1D-B258-51F2DDFA9CB2}">
      <dgm:prSet phldrT="[Texto]" custT="1"/>
      <dgm:spPr/>
      <dgm:t>
        <a:bodyPr/>
        <a:lstStyle/>
        <a:p>
          <a:r>
            <a:rPr lang="es-CO" sz="2000" dirty="0" smtClean="0"/>
            <a:t>Amplió apoyo </a:t>
          </a:r>
          <a:endParaRPr lang="es-ES" sz="2000" dirty="0"/>
        </a:p>
      </dgm:t>
    </dgm:pt>
    <dgm:pt modelId="{7E432ABE-52AF-456E-B27A-E721046EA6FF}" type="parTrans" cxnId="{C89E3593-738E-4E99-8F75-BE81E1239C35}">
      <dgm:prSet/>
      <dgm:spPr/>
      <dgm:t>
        <a:bodyPr/>
        <a:lstStyle/>
        <a:p>
          <a:endParaRPr lang="es-ES"/>
        </a:p>
      </dgm:t>
    </dgm:pt>
    <dgm:pt modelId="{D7AE18AD-495B-4996-AAD6-9B0434DB1625}" type="sibTrans" cxnId="{C89E3593-738E-4E99-8F75-BE81E1239C35}">
      <dgm:prSet/>
      <dgm:spPr/>
      <dgm:t>
        <a:bodyPr/>
        <a:lstStyle/>
        <a:p>
          <a:endParaRPr lang="es-ES"/>
        </a:p>
      </dgm:t>
    </dgm:pt>
    <dgm:pt modelId="{C1F9B5DB-8361-43AB-9145-FA569509294E}">
      <dgm:prSet phldrT="[Texto]"/>
      <dgm:spPr/>
      <dgm:t>
        <a:bodyPr/>
        <a:lstStyle/>
        <a:p>
          <a:r>
            <a:rPr lang="es-CO" dirty="0" smtClean="0"/>
            <a:t>Inversionistas</a:t>
          </a:r>
          <a:endParaRPr lang="es-ES" dirty="0"/>
        </a:p>
      </dgm:t>
    </dgm:pt>
    <dgm:pt modelId="{8678C138-28C8-4E3F-A6F3-239BC621C1C7}" type="parTrans" cxnId="{C1DA5CE0-8694-4E95-BED4-D42D301627BD}">
      <dgm:prSet/>
      <dgm:spPr/>
      <dgm:t>
        <a:bodyPr/>
        <a:lstStyle/>
        <a:p>
          <a:endParaRPr lang="es-ES"/>
        </a:p>
      </dgm:t>
    </dgm:pt>
    <dgm:pt modelId="{63945511-A0D1-4B8A-BF11-C24E911B7431}" type="sibTrans" cxnId="{C1DA5CE0-8694-4E95-BED4-D42D301627BD}">
      <dgm:prSet/>
      <dgm:spPr/>
      <dgm:t>
        <a:bodyPr/>
        <a:lstStyle/>
        <a:p>
          <a:endParaRPr lang="es-ES"/>
        </a:p>
      </dgm:t>
    </dgm:pt>
    <dgm:pt modelId="{8B70E626-CD79-4D4B-A2FE-E914F3E91472}">
      <dgm:prSet phldrT="[Texto]" custT="1"/>
      <dgm:spPr/>
      <dgm:t>
        <a:bodyPr/>
        <a:lstStyle/>
        <a:p>
          <a:r>
            <a:rPr lang="es-ES" sz="1800" dirty="0" smtClean="0"/>
            <a:t>Compromiso de defensa a nivel del </a:t>
          </a:r>
        </a:p>
        <a:p>
          <a:r>
            <a:rPr lang="es-ES" sz="1800" dirty="0" smtClean="0"/>
            <a:t>G-8 y G-20</a:t>
          </a:r>
          <a:endParaRPr lang="es-ES" sz="1800" dirty="0"/>
        </a:p>
      </dgm:t>
    </dgm:pt>
    <dgm:pt modelId="{9CBE500C-FB7F-4485-918B-2B0B9BE8C9B7}" type="parTrans" cxnId="{78AD4E67-E9B6-456C-B41B-56B1451A44E1}">
      <dgm:prSet/>
      <dgm:spPr/>
      <dgm:t>
        <a:bodyPr/>
        <a:lstStyle/>
        <a:p>
          <a:endParaRPr lang="es-ES"/>
        </a:p>
      </dgm:t>
    </dgm:pt>
    <dgm:pt modelId="{5694F570-15C9-451B-AEE0-A71E083AC65D}" type="sibTrans" cxnId="{78AD4E67-E9B6-456C-B41B-56B1451A44E1}">
      <dgm:prSet/>
      <dgm:spPr/>
      <dgm:t>
        <a:bodyPr/>
        <a:lstStyle/>
        <a:p>
          <a:endParaRPr lang="es-ES"/>
        </a:p>
      </dgm:t>
    </dgm:pt>
    <dgm:pt modelId="{5EF4D877-E1B6-4827-B984-CA16DA2F135D}">
      <dgm:prSet phldrT="[Texto]" custT="1"/>
      <dgm:spPr/>
      <dgm:t>
        <a:bodyPr/>
        <a:lstStyle/>
        <a:p>
          <a:r>
            <a:rPr lang="es-ES" sz="1600" dirty="0" smtClean="0"/>
            <a:t>Asegurar el apoyo de las instituciones competentes</a:t>
          </a:r>
          <a:endParaRPr lang="es-ES" sz="1600" dirty="0"/>
        </a:p>
      </dgm:t>
    </dgm:pt>
    <dgm:pt modelId="{997A2352-A6AC-46BB-97B1-29E0DDA86914}" type="parTrans" cxnId="{465BB941-0FAF-4B47-8296-AE99402A088B}">
      <dgm:prSet/>
      <dgm:spPr/>
      <dgm:t>
        <a:bodyPr/>
        <a:lstStyle/>
        <a:p>
          <a:endParaRPr lang="es-ES"/>
        </a:p>
      </dgm:t>
    </dgm:pt>
    <dgm:pt modelId="{C88A297F-39E1-46CD-BF3F-2F45B7E4BF72}" type="sibTrans" cxnId="{465BB941-0FAF-4B47-8296-AE99402A088B}">
      <dgm:prSet/>
      <dgm:spPr/>
      <dgm:t>
        <a:bodyPr/>
        <a:lstStyle/>
        <a:p>
          <a:endParaRPr lang="es-ES"/>
        </a:p>
      </dgm:t>
    </dgm:pt>
    <dgm:pt modelId="{A6A408A2-A676-4649-9A04-FF338D10E1BB}">
      <dgm:prSet phldrT="[Texto]"/>
      <dgm:spPr/>
      <dgm:t>
        <a:bodyPr/>
        <a:lstStyle/>
        <a:p>
          <a:r>
            <a:rPr lang="es-CO" dirty="0" smtClean="0"/>
            <a:t>Colegios profesionales</a:t>
          </a:r>
          <a:endParaRPr lang="es-ES" dirty="0"/>
        </a:p>
      </dgm:t>
    </dgm:pt>
    <dgm:pt modelId="{6D29BDFA-F811-4934-A2E6-12232178E60E}" type="parTrans" cxnId="{EF5D58FE-3798-4173-9515-0476274A55AA}">
      <dgm:prSet/>
      <dgm:spPr/>
      <dgm:t>
        <a:bodyPr/>
        <a:lstStyle/>
        <a:p>
          <a:endParaRPr lang="es-ES"/>
        </a:p>
      </dgm:t>
    </dgm:pt>
    <dgm:pt modelId="{4B8608EA-EEAA-41B0-886F-CB7DC37C93E2}" type="sibTrans" cxnId="{EF5D58FE-3798-4173-9515-0476274A55AA}">
      <dgm:prSet/>
      <dgm:spPr/>
      <dgm:t>
        <a:bodyPr/>
        <a:lstStyle/>
        <a:p>
          <a:endParaRPr lang="es-ES"/>
        </a:p>
      </dgm:t>
    </dgm:pt>
    <dgm:pt modelId="{0537E944-811D-40EA-8FBB-25AE21059664}">
      <dgm:prSet phldrT="[Texto]" custT="1"/>
      <dgm:spPr/>
      <dgm:t>
        <a:bodyPr/>
        <a:lstStyle/>
        <a:p>
          <a:r>
            <a:rPr lang="es-CO" sz="1800" dirty="0" smtClean="0"/>
            <a:t>Mayor convergencia de Normas y prácticas de supervisión</a:t>
          </a:r>
          <a:endParaRPr lang="es-ES" sz="1800" dirty="0"/>
        </a:p>
      </dgm:t>
    </dgm:pt>
    <dgm:pt modelId="{C8019A43-8AA4-445D-8A33-563903A41092}" type="parTrans" cxnId="{E856BBD5-B47A-495D-B80E-51838B2C869F}">
      <dgm:prSet/>
      <dgm:spPr/>
      <dgm:t>
        <a:bodyPr/>
        <a:lstStyle/>
        <a:p>
          <a:endParaRPr lang="es-ES"/>
        </a:p>
      </dgm:t>
    </dgm:pt>
    <dgm:pt modelId="{3B4194BA-720E-4487-9FE5-A15A678C4CA1}" type="sibTrans" cxnId="{E856BBD5-B47A-495D-B80E-51838B2C869F}">
      <dgm:prSet/>
      <dgm:spPr/>
      <dgm:t>
        <a:bodyPr/>
        <a:lstStyle/>
        <a:p>
          <a:endParaRPr lang="es-ES"/>
        </a:p>
      </dgm:t>
    </dgm:pt>
    <dgm:pt modelId="{E4C209B5-F0FF-4D79-A97F-9E0571E406D2}">
      <dgm:prSet phldrT="[Texto]"/>
      <dgm:spPr/>
      <dgm:t>
        <a:bodyPr/>
        <a:lstStyle/>
        <a:p>
          <a:r>
            <a:rPr lang="es-CO" dirty="0" smtClean="0"/>
            <a:t>Autoridades Públicas</a:t>
          </a:r>
          <a:endParaRPr lang="es-ES" dirty="0"/>
        </a:p>
      </dgm:t>
    </dgm:pt>
    <dgm:pt modelId="{547EAA8A-0128-4FFF-8470-8A48E36B3ABA}" type="parTrans" cxnId="{1A12DF80-8ACB-4B7E-BE0D-DB84453FAE03}">
      <dgm:prSet/>
      <dgm:spPr/>
      <dgm:t>
        <a:bodyPr/>
        <a:lstStyle/>
        <a:p>
          <a:endParaRPr lang="es-ES"/>
        </a:p>
      </dgm:t>
    </dgm:pt>
    <dgm:pt modelId="{4892F3E9-0D55-4E95-918B-C6427E0F3A98}" type="sibTrans" cxnId="{1A12DF80-8ACB-4B7E-BE0D-DB84453FAE03}">
      <dgm:prSet/>
      <dgm:spPr/>
      <dgm:t>
        <a:bodyPr/>
        <a:lstStyle/>
        <a:p>
          <a:endParaRPr lang="es-ES"/>
        </a:p>
      </dgm:t>
    </dgm:pt>
    <dgm:pt modelId="{A417B461-29F9-4374-BDBC-1F29806C17C4}">
      <dgm:prSet phldrT="[Texto]" custT="1"/>
      <dgm:spPr/>
      <dgm:t>
        <a:bodyPr/>
        <a:lstStyle/>
        <a:p>
          <a:r>
            <a:rPr lang="es-CO" sz="1800" dirty="0" smtClean="0"/>
            <a:t>Apoyo con terceros países</a:t>
          </a:r>
          <a:endParaRPr lang="es-ES" sz="1800" dirty="0"/>
        </a:p>
      </dgm:t>
    </dgm:pt>
    <dgm:pt modelId="{129D5955-612E-4200-80C0-D3342C5E4CC8}" type="parTrans" cxnId="{17DBE202-ABBF-4380-A717-9A33AA694041}">
      <dgm:prSet/>
      <dgm:spPr/>
      <dgm:t>
        <a:bodyPr/>
        <a:lstStyle/>
        <a:p>
          <a:endParaRPr lang="es-ES"/>
        </a:p>
      </dgm:t>
    </dgm:pt>
    <dgm:pt modelId="{E9A63DB8-BF9D-45B8-9C7E-FBE76E943A54}" type="sibTrans" cxnId="{17DBE202-ABBF-4380-A717-9A33AA694041}">
      <dgm:prSet/>
      <dgm:spPr/>
      <dgm:t>
        <a:bodyPr/>
        <a:lstStyle/>
        <a:p>
          <a:endParaRPr lang="es-ES"/>
        </a:p>
      </dgm:t>
    </dgm:pt>
    <dgm:pt modelId="{764318C6-AC80-41AF-80EB-9C3BC5BEB5D1}">
      <dgm:prSet phldrT="[Texto]"/>
      <dgm:spPr/>
      <dgm:t>
        <a:bodyPr/>
        <a:lstStyle/>
        <a:p>
          <a:r>
            <a:rPr lang="es-CO" dirty="0" smtClean="0"/>
            <a:t>Preparadores</a:t>
          </a:r>
          <a:endParaRPr lang="es-ES" dirty="0"/>
        </a:p>
      </dgm:t>
    </dgm:pt>
    <dgm:pt modelId="{05689EA7-909C-48EA-97D2-A2847ECB7922}" type="parTrans" cxnId="{81E3853A-874E-40E5-B4ED-F6D112BDBD31}">
      <dgm:prSet/>
      <dgm:spPr/>
      <dgm:t>
        <a:bodyPr/>
        <a:lstStyle/>
        <a:p>
          <a:endParaRPr lang="es-ES"/>
        </a:p>
      </dgm:t>
    </dgm:pt>
    <dgm:pt modelId="{CE47101F-7E79-4FAF-AA1F-32DD49C50C1C}" type="sibTrans" cxnId="{81E3853A-874E-40E5-B4ED-F6D112BDBD31}">
      <dgm:prSet/>
      <dgm:spPr/>
      <dgm:t>
        <a:bodyPr/>
        <a:lstStyle/>
        <a:p>
          <a:endParaRPr lang="es-ES"/>
        </a:p>
      </dgm:t>
    </dgm:pt>
    <dgm:pt modelId="{1B57138F-6A52-4FA3-B1C3-AA95D0BFF268}">
      <dgm:prSet phldrT="[Texto]" custT="1"/>
      <dgm:spPr/>
      <dgm:t>
        <a:bodyPr/>
        <a:lstStyle/>
        <a:p>
          <a:r>
            <a:rPr lang="es-CO" sz="1600" dirty="0" smtClean="0"/>
            <a:t>Única forma de llevar a cabo inspecciones a las redes de gran tamaño</a:t>
          </a:r>
          <a:endParaRPr lang="es-ES" sz="1600" dirty="0"/>
        </a:p>
      </dgm:t>
    </dgm:pt>
    <dgm:pt modelId="{79BDC411-42B4-44FB-83A5-DD6F847E4426}" type="parTrans" cxnId="{806E6ED6-E570-4F80-B931-916F58003A1B}">
      <dgm:prSet/>
      <dgm:spPr/>
      <dgm:t>
        <a:bodyPr/>
        <a:lstStyle/>
        <a:p>
          <a:endParaRPr lang="es-ES"/>
        </a:p>
      </dgm:t>
    </dgm:pt>
    <dgm:pt modelId="{EB2D5EB0-4649-48B5-BF23-DBF9D73BC8E7}" type="sibTrans" cxnId="{806E6ED6-E570-4F80-B931-916F58003A1B}">
      <dgm:prSet/>
      <dgm:spPr/>
      <dgm:t>
        <a:bodyPr/>
        <a:lstStyle/>
        <a:p>
          <a:endParaRPr lang="es-ES"/>
        </a:p>
      </dgm:t>
    </dgm:pt>
    <dgm:pt modelId="{C411F647-80BB-44B6-9DC8-01481E4D08AE}" type="pres">
      <dgm:prSet presAssocID="{1B01EF3A-8F7A-408D-A935-AA00DB1F552D}" presName="diagram" presStyleCnt="0">
        <dgm:presLayoutVars>
          <dgm:chPref val="1"/>
          <dgm:dir/>
          <dgm:animOne val="branch"/>
          <dgm:animLvl val="lvl"/>
          <dgm:resizeHandles/>
        </dgm:presLayoutVars>
      </dgm:prSet>
      <dgm:spPr/>
      <dgm:t>
        <a:bodyPr/>
        <a:lstStyle/>
        <a:p>
          <a:endParaRPr lang="es-ES"/>
        </a:p>
      </dgm:t>
    </dgm:pt>
    <dgm:pt modelId="{4AE2455D-E705-448E-8D0C-665D1FE27762}" type="pres">
      <dgm:prSet presAssocID="{D702BEAB-95D1-451B-8ECE-958E888F7D87}" presName="root" presStyleCnt="0"/>
      <dgm:spPr/>
    </dgm:pt>
    <dgm:pt modelId="{1ADD3061-061C-4EDE-9BEA-B5784ED69C9A}" type="pres">
      <dgm:prSet presAssocID="{D702BEAB-95D1-451B-8ECE-958E888F7D87}" presName="rootComposite" presStyleCnt="0"/>
      <dgm:spPr/>
    </dgm:pt>
    <dgm:pt modelId="{958CF71B-22C3-44DF-91EB-2EA2D07F6C86}" type="pres">
      <dgm:prSet presAssocID="{D702BEAB-95D1-451B-8ECE-958E888F7D87}" presName="rootText" presStyleLbl="node1" presStyleIdx="0" presStyleCnt="5"/>
      <dgm:spPr/>
      <dgm:t>
        <a:bodyPr/>
        <a:lstStyle/>
        <a:p>
          <a:endParaRPr lang="es-ES"/>
        </a:p>
      </dgm:t>
    </dgm:pt>
    <dgm:pt modelId="{19160F01-F0CB-4CE0-9E95-998B104537ED}" type="pres">
      <dgm:prSet presAssocID="{D702BEAB-95D1-451B-8ECE-958E888F7D87}" presName="rootConnector" presStyleLbl="node1" presStyleIdx="0" presStyleCnt="5"/>
      <dgm:spPr/>
      <dgm:t>
        <a:bodyPr/>
        <a:lstStyle/>
        <a:p>
          <a:endParaRPr lang="es-ES"/>
        </a:p>
      </dgm:t>
    </dgm:pt>
    <dgm:pt modelId="{34A10350-A542-471A-A695-CE43E98CAE88}" type="pres">
      <dgm:prSet presAssocID="{D702BEAB-95D1-451B-8ECE-958E888F7D87}" presName="childShape" presStyleCnt="0"/>
      <dgm:spPr/>
    </dgm:pt>
    <dgm:pt modelId="{5CF8FE7C-85D8-412D-BA40-12659944E69F}" type="pres">
      <dgm:prSet presAssocID="{7E432ABE-52AF-456E-B27A-E721046EA6FF}" presName="Name13" presStyleLbl="parChTrans1D2" presStyleIdx="0" presStyleCnt="6"/>
      <dgm:spPr/>
      <dgm:t>
        <a:bodyPr/>
        <a:lstStyle/>
        <a:p>
          <a:endParaRPr lang="es-ES"/>
        </a:p>
      </dgm:t>
    </dgm:pt>
    <dgm:pt modelId="{8EAA317C-7391-49C0-982E-3FDA3378FD59}" type="pres">
      <dgm:prSet presAssocID="{F6DB0988-A293-4C1D-B258-51F2DDFA9CB2}" presName="childText" presStyleLbl="bgAcc1" presStyleIdx="0" presStyleCnt="6" custScaleX="104832" custScaleY="292971">
        <dgm:presLayoutVars>
          <dgm:bulletEnabled val="1"/>
        </dgm:presLayoutVars>
      </dgm:prSet>
      <dgm:spPr/>
      <dgm:t>
        <a:bodyPr/>
        <a:lstStyle/>
        <a:p>
          <a:endParaRPr lang="es-ES"/>
        </a:p>
      </dgm:t>
    </dgm:pt>
    <dgm:pt modelId="{31D44958-CDD8-4623-8FA0-E90CD039FE2B}" type="pres">
      <dgm:prSet presAssocID="{C1F9B5DB-8361-43AB-9145-FA569509294E}" presName="root" presStyleCnt="0"/>
      <dgm:spPr/>
    </dgm:pt>
    <dgm:pt modelId="{40DF23B7-D984-47A4-BA2C-15E8CAAC7783}" type="pres">
      <dgm:prSet presAssocID="{C1F9B5DB-8361-43AB-9145-FA569509294E}" presName="rootComposite" presStyleCnt="0"/>
      <dgm:spPr/>
    </dgm:pt>
    <dgm:pt modelId="{AC28069A-4930-4059-934E-FB00562E33F6}" type="pres">
      <dgm:prSet presAssocID="{C1F9B5DB-8361-43AB-9145-FA569509294E}" presName="rootText" presStyleLbl="node1" presStyleIdx="1" presStyleCnt="5"/>
      <dgm:spPr/>
      <dgm:t>
        <a:bodyPr/>
        <a:lstStyle/>
        <a:p>
          <a:endParaRPr lang="es-ES"/>
        </a:p>
      </dgm:t>
    </dgm:pt>
    <dgm:pt modelId="{127C1211-7FD3-49E0-A7B3-79EAA756DD36}" type="pres">
      <dgm:prSet presAssocID="{C1F9B5DB-8361-43AB-9145-FA569509294E}" presName="rootConnector" presStyleLbl="node1" presStyleIdx="1" presStyleCnt="5"/>
      <dgm:spPr/>
      <dgm:t>
        <a:bodyPr/>
        <a:lstStyle/>
        <a:p>
          <a:endParaRPr lang="es-ES"/>
        </a:p>
      </dgm:t>
    </dgm:pt>
    <dgm:pt modelId="{367C19A2-1022-4AFF-A6CC-11DAC2CC72DE}" type="pres">
      <dgm:prSet presAssocID="{C1F9B5DB-8361-43AB-9145-FA569509294E}" presName="childShape" presStyleCnt="0"/>
      <dgm:spPr/>
    </dgm:pt>
    <dgm:pt modelId="{1A1CA170-6E6B-47A0-8738-9AE9AF0FC9D5}" type="pres">
      <dgm:prSet presAssocID="{9CBE500C-FB7F-4485-918B-2B0B9BE8C9B7}" presName="Name13" presStyleLbl="parChTrans1D2" presStyleIdx="1" presStyleCnt="6"/>
      <dgm:spPr/>
      <dgm:t>
        <a:bodyPr/>
        <a:lstStyle/>
        <a:p>
          <a:endParaRPr lang="es-ES"/>
        </a:p>
      </dgm:t>
    </dgm:pt>
    <dgm:pt modelId="{4683312F-AD8E-42A7-B402-9544ED2D7DA0}" type="pres">
      <dgm:prSet presAssocID="{8B70E626-CD79-4D4B-A2FE-E914F3E91472}" presName="childText" presStyleLbl="bgAcc1" presStyleIdx="1" presStyleCnt="6" custScaleX="124509" custScaleY="231996">
        <dgm:presLayoutVars>
          <dgm:bulletEnabled val="1"/>
        </dgm:presLayoutVars>
      </dgm:prSet>
      <dgm:spPr/>
      <dgm:t>
        <a:bodyPr/>
        <a:lstStyle/>
        <a:p>
          <a:endParaRPr lang="es-ES"/>
        </a:p>
      </dgm:t>
    </dgm:pt>
    <dgm:pt modelId="{56389D11-D2AB-4B1B-9ABA-4DC03C2DFBDD}" type="pres">
      <dgm:prSet presAssocID="{997A2352-A6AC-46BB-97B1-29E0DDA86914}" presName="Name13" presStyleLbl="parChTrans1D2" presStyleIdx="2" presStyleCnt="6"/>
      <dgm:spPr/>
      <dgm:t>
        <a:bodyPr/>
        <a:lstStyle/>
        <a:p>
          <a:endParaRPr lang="es-ES"/>
        </a:p>
      </dgm:t>
    </dgm:pt>
    <dgm:pt modelId="{1A62A1D2-01BC-44F7-A466-43404457B868}" type="pres">
      <dgm:prSet presAssocID="{5EF4D877-E1B6-4827-B984-CA16DA2F135D}" presName="childText" presStyleLbl="bgAcc1" presStyleIdx="2" presStyleCnt="6" custScaleX="125544" custScaleY="225861">
        <dgm:presLayoutVars>
          <dgm:bulletEnabled val="1"/>
        </dgm:presLayoutVars>
      </dgm:prSet>
      <dgm:spPr/>
      <dgm:t>
        <a:bodyPr/>
        <a:lstStyle/>
        <a:p>
          <a:endParaRPr lang="es-ES"/>
        </a:p>
      </dgm:t>
    </dgm:pt>
    <dgm:pt modelId="{2153BEE2-201F-402B-9B43-2F7F6AD89184}" type="pres">
      <dgm:prSet presAssocID="{A6A408A2-A676-4649-9A04-FF338D10E1BB}" presName="root" presStyleCnt="0"/>
      <dgm:spPr/>
    </dgm:pt>
    <dgm:pt modelId="{419DFCAF-2D7B-4770-BC92-C958DC86446C}" type="pres">
      <dgm:prSet presAssocID="{A6A408A2-A676-4649-9A04-FF338D10E1BB}" presName="rootComposite" presStyleCnt="0"/>
      <dgm:spPr/>
    </dgm:pt>
    <dgm:pt modelId="{20AA6054-AE24-4117-81F3-DBD773E4C57C}" type="pres">
      <dgm:prSet presAssocID="{A6A408A2-A676-4649-9A04-FF338D10E1BB}" presName="rootText" presStyleLbl="node1" presStyleIdx="2" presStyleCnt="5"/>
      <dgm:spPr/>
      <dgm:t>
        <a:bodyPr/>
        <a:lstStyle/>
        <a:p>
          <a:endParaRPr lang="es-ES"/>
        </a:p>
      </dgm:t>
    </dgm:pt>
    <dgm:pt modelId="{7292AF84-637A-43F3-B50C-76C62260C985}" type="pres">
      <dgm:prSet presAssocID="{A6A408A2-A676-4649-9A04-FF338D10E1BB}" presName="rootConnector" presStyleLbl="node1" presStyleIdx="2" presStyleCnt="5"/>
      <dgm:spPr/>
      <dgm:t>
        <a:bodyPr/>
        <a:lstStyle/>
        <a:p>
          <a:endParaRPr lang="es-ES"/>
        </a:p>
      </dgm:t>
    </dgm:pt>
    <dgm:pt modelId="{2E32A6F7-C10D-4758-9C29-E869EA88F6F3}" type="pres">
      <dgm:prSet presAssocID="{A6A408A2-A676-4649-9A04-FF338D10E1BB}" presName="childShape" presStyleCnt="0"/>
      <dgm:spPr/>
    </dgm:pt>
    <dgm:pt modelId="{E598CCD7-DCA1-47B4-9F6A-5449FA933192}" type="pres">
      <dgm:prSet presAssocID="{C8019A43-8AA4-445D-8A33-563903A41092}" presName="Name13" presStyleLbl="parChTrans1D2" presStyleIdx="3" presStyleCnt="6"/>
      <dgm:spPr/>
      <dgm:t>
        <a:bodyPr/>
        <a:lstStyle/>
        <a:p>
          <a:endParaRPr lang="es-ES"/>
        </a:p>
      </dgm:t>
    </dgm:pt>
    <dgm:pt modelId="{45A977A0-A0C1-442A-AA52-A954364D24E6}" type="pres">
      <dgm:prSet presAssocID="{0537E944-811D-40EA-8FBB-25AE21059664}" presName="childText" presStyleLbl="bgAcc1" presStyleIdx="3" presStyleCnt="6" custScaleX="142843" custScaleY="312579">
        <dgm:presLayoutVars>
          <dgm:bulletEnabled val="1"/>
        </dgm:presLayoutVars>
      </dgm:prSet>
      <dgm:spPr/>
      <dgm:t>
        <a:bodyPr/>
        <a:lstStyle/>
        <a:p>
          <a:endParaRPr lang="es-ES"/>
        </a:p>
      </dgm:t>
    </dgm:pt>
    <dgm:pt modelId="{96A2E254-A2F2-45DE-A87D-1EEFA6074086}" type="pres">
      <dgm:prSet presAssocID="{E4C209B5-F0FF-4D79-A97F-9E0571E406D2}" presName="root" presStyleCnt="0"/>
      <dgm:spPr/>
    </dgm:pt>
    <dgm:pt modelId="{0C120949-6F84-4FF0-B6EB-51F79BFA2835}" type="pres">
      <dgm:prSet presAssocID="{E4C209B5-F0FF-4D79-A97F-9E0571E406D2}" presName="rootComposite" presStyleCnt="0"/>
      <dgm:spPr/>
    </dgm:pt>
    <dgm:pt modelId="{FBAFA455-32C2-410D-AC22-79E40451F56F}" type="pres">
      <dgm:prSet presAssocID="{E4C209B5-F0FF-4D79-A97F-9E0571E406D2}" presName="rootText" presStyleLbl="node1" presStyleIdx="3" presStyleCnt="5"/>
      <dgm:spPr/>
      <dgm:t>
        <a:bodyPr/>
        <a:lstStyle/>
        <a:p>
          <a:endParaRPr lang="es-ES"/>
        </a:p>
      </dgm:t>
    </dgm:pt>
    <dgm:pt modelId="{246786C5-38BC-426C-AD42-87A9025E896A}" type="pres">
      <dgm:prSet presAssocID="{E4C209B5-F0FF-4D79-A97F-9E0571E406D2}" presName="rootConnector" presStyleLbl="node1" presStyleIdx="3" presStyleCnt="5"/>
      <dgm:spPr/>
      <dgm:t>
        <a:bodyPr/>
        <a:lstStyle/>
        <a:p>
          <a:endParaRPr lang="es-ES"/>
        </a:p>
      </dgm:t>
    </dgm:pt>
    <dgm:pt modelId="{0E169900-57D7-4B8D-9F4E-2F97D0B4FB76}" type="pres">
      <dgm:prSet presAssocID="{E4C209B5-F0FF-4D79-A97F-9E0571E406D2}" presName="childShape" presStyleCnt="0"/>
      <dgm:spPr/>
    </dgm:pt>
    <dgm:pt modelId="{3BE9BE98-2177-47E5-AACF-164EB39369E5}" type="pres">
      <dgm:prSet presAssocID="{129D5955-612E-4200-80C0-D3342C5E4CC8}" presName="Name13" presStyleLbl="parChTrans1D2" presStyleIdx="4" presStyleCnt="6"/>
      <dgm:spPr/>
      <dgm:t>
        <a:bodyPr/>
        <a:lstStyle/>
        <a:p>
          <a:endParaRPr lang="es-ES"/>
        </a:p>
      </dgm:t>
    </dgm:pt>
    <dgm:pt modelId="{83F01976-ED51-4594-9C69-D25B3B9A978B}" type="pres">
      <dgm:prSet presAssocID="{A417B461-29F9-4374-BDBC-1F29806C17C4}" presName="childText" presStyleLbl="bgAcc1" presStyleIdx="4" presStyleCnt="6" custScaleX="117411" custScaleY="325158" custLinFactNeighborX="-2517" custLinFactNeighborY="169">
        <dgm:presLayoutVars>
          <dgm:bulletEnabled val="1"/>
        </dgm:presLayoutVars>
      </dgm:prSet>
      <dgm:spPr/>
      <dgm:t>
        <a:bodyPr/>
        <a:lstStyle/>
        <a:p>
          <a:endParaRPr lang="es-ES"/>
        </a:p>
      </dgm:t>
    </dgm:pt>
    <dgm:pt modelId="{D0ACFC50-6FFD-4FBC-93AE-B354A06F3C20}" type="pres">
      <dgm:prSet presAssocID="{764318C6-AC80-41AF-80EB-9C3BC5BEB5D1}" presName="root" presStyleCnt="0"/>
      <dgm:spPr/>
    </dgm:pt>
    <dgm:pt modelId="{9F1FB45E-8A96-4E89-977B-015EBE8818B8}" type="pres">
      <dgm:prSet presAssocID="{764318C6-AC80-41AF-80EB-9C3BC5BEB5D1}" presName="rootComposite" presStyleCnt="0"/>
      <dgm:spPr/>
    </dgm:pt>
    <dgm:pt modelId="{D66D3E40-A23C-4D07-8A70-D0D02543369A}" type="pres">
      <dgm:prSet presAssocID="{764318C6-AC80-41AF-80EB-9C3BC5BEB5D1}" presName="rootText" presStyleLbl="node1" presStyleIdx="4" presStyleCnt="5"/>
      <dgm:spPr/>
      <dgm:t>
        <a:bodyPr/>
        <a:lstStyle/>
        <a:p>
          <a:endParaRPr lang="es-ES"/>
        </a:p>
      </dgm:t>
    </dgm:pt>
    <dgm:pt modelId="{704A0AC8-4646-4060-A764-4DBF6AD016DD}" type="pres">
      <dgm:prSet presAssocID="{764318C6-AC80-41AF-80EB-9C3BC5BEB5D1}" presName="rootConnector" presStyleLbl="node1" presStyleIdx="4" presStyleCnt="5"/>
      <dgm:spPr/>
      <dgm:t>
        <a:bodyPr/>
        <a:lstStyle/>
        <a:p>
          <a:endParaRPr lang="es-ES"/>
        </a:p>
      </dgm:t>
    </dgm:pt>
    <dgm:pt modelId="{D314F849-31C1-4CD6-A93F-6E6C87798710}" type="pres">
      <dgm:prSet presAssocID="{764318C6-AC80-41AF-80EB-9C3BC5BEB5D1}" presName="childShape" presStyleCnt="0"/>
      <dgm:spPr/>
    </dgm:pt>
    <dgm:pt modelId="{E29A470E-DB2C-4804-8914-28111800D3E7}" type="pres">
      <dgm:prSet presAssocID="{79BDC411-42B4-44FB-83A5-DD6F847E4426}" presName="Name13" presStyleLbl="parChTrans1D2" presStyleIdx="5" presStyleCnt="6"/>
      <dgm:spPr/>
      <dgm:t>
        <a:bodyPr/>
        <a:lstStyle/>
        <a:p>
          <a:endParaRPr lang="es-ES"/>
        </a:p>
      </dgm:t>
    </dgm:pt>
    <dgm:pt modelId="{9F84423E-1A46-47EE-AAA2-FFBDA3686623}" type="pres">
      <dgm:prSet presAssocID="{1B57138F-6A52-4FA3-B1C3-AA95D0BFF268}" presName="childText" presStyleLbl="bgAcc1" presStyleIdx="5" presStyleCnt="6" custScaleX="127653" custScaleY="404311">
        <dgm:presLayoutVars>
          <dgm:bulletEnabled val="1"/>
        </dgm:presLayoutVars>
      </dgm:prSet>
      <dgm:spPr/>
      <dgm:t>
        <a:bodyPr/>
        <a:lstStyle/>
        <a:p>
          <a:endParaRPr lang="es-ES"/>
        </a:p>
      </dgm:t>
    </dgm:pt>
  </dgm:ptLst>
  <dgm:cxnLst>
    <dgm:cxn modelId="{EF5D58FE-3798-4173-9515-0476274A55AA}" srcId="{1B01EF3A-8F7A-408D-A935-AA00DB1F552D}" destId="{A6A408A2-A676-4649-9A04-FF338D10E1BB}" srcOrd="2" destOrd="0" parTransId="{6D29BDFA-F811-4934-A2E6-12232178E60E}" sibTransId="{4B8608EA-EEAA-41B0-886F-CB7DC37C93E2}"/>
    <dgm:cxn modelId="{17DBE202-ABBF-4380-A717-9A33AA694041}" srcId="{E4C209B5-F0FF-4D79-A97F-9E0571E406D2}" destId="{A417B461-29F9-4374-BDBC-1F29806C17C4}" srcOrd="0" destOrd="0" parTransId="{129D5955-612E-4200-80C0-D3342C5E4CC8}" sibTransId="{E9A63DB8-BF9D-45B8-9C7E-FBE76E943A54}"/>
    <dgm:cxn modelId="{DA721E2E-3F7E-45CA-B80A-490813F8568E}" type="presOf" srcId="{1B57138F-6A52-4FA3-B1C3-AA95D0BFF268}" destId="{9F84423E-1A46-47EE-AAA2-FFBDA3686623}" srcOrd="0" destOrd="0" presId="urn:microsoft.com/office/officeart/2005/8/layout/hierarchy3"/>
    <dgm:cxn modelId="{85D082E9-2AC5-4537-B0C3-CEDA6CC0D447}" type="presOf" srcId="{F6DB0988-A293-4C1D-B258-51F2DDFA9CB2}" destId="{8EAA317C-7391-49C0-982E-3FDA3378FD59}" srcOrd="0" destOrd="0" presId="urn:microsoft.com/office/officeart/2005/8/layout/hierarchy3"/>
    <dgm:cxn modelId="{6C3B6FEA-504E-4F4B-AE82-60CC730F2AA5}" type="presOf" srcId="{0537E944-811D-40EA-8FBB-25AE21059664}" destId="{45A977A0-A0C1-442A-AA52-A954364D24E6}" srcOrd="0" destOrd="0" presId="urn:microsoft.com/office/officeart/2005/8/layout/hierarchy3"/>
    <dgm:cxn modelId="{806E6ED6-E570-4F80-B931-916F58003A1B}" srcId="{764318C6-AC80-41AF-80EB-9C3BC5BEB5D1}" destId="{1B57138F-6A52-4FA3-B1C3-AA95D0BFF268}" srcOrd="0" destOrd="0" parTransId="{79BDC411-42B4-44FB-83A5-DD6F847E4426}" sibTransId="{EB2D5EB0-4649-48B5-BF23-DBF9D73BC8E7}"/>
    <dgm:cxn modelId="{C89E3593-738E-4E99-8F75-BE81E1239C35}" srcId="{D702BEAB-95D1-451B-8ECE-958E888F7D87}" destId="{F6DB0988-A293-4C1D-B258-51F2DDFA9CB2}" srcOrd="0" destOrd="0" parTransId="{7E432ABE-52AF-456E-B27A-E721046EA6FF}" sibTransId="{D7AE18AD-495B-4996-AAD6-9B0434DB1625}"/>
    <dgm:cxn modelId="{81E3853A-874E-40E5-B4ED-F6D112BDBD31}" srcId="{1B01EF3A-8F7A-408D-A935-AA00DB1F552D}" destId="{764318C6-AC80-41AF-80EB-9C3BC5BEB5D1}" srcOrd="4" destOrd="0" parTransId="{05689EA7-909C-48EA-97D2-A2847ECB7922}" sibTransId="{CE47101F-7E79-4FAF-AA1F-32DD49C50C1C}"/>
    <dgm:cxn modelId="{664AD546-AA8F-4F1C-9230-5F147F45F11E}" type="presOf" srcId="{C1F9B5DB-8361-43AB-9145-FA569509294E}" destId="{AC28069A-4930-4059-934E-FB00562E33F6}" srcOrd="0" destOrd="0" presId="urn:microsoft.com/office/officeart/2005/8/layout/hierarchy3"/>
    <dgm:cxn modelId="{F14C9854-A5ED-49F4-B923-D8D14588E8C3}" type="presOf" srcId="{8B70E626-CD79-4D4B-A2FE-E914F3E91472}" destId="{4683312F-AD8E-42A7-B402-9544ED2D7DA0}" srcOrd="0" destOrd="0" presId="urn:microsoft.com/office/officeart/2005/8/layout/hierarchy3"/>
    <dgm:cxn modelId="{F56F9179-519C-42E5-9163-E661967984D0}" type="presOf" srcId="{E4C209B5-F0FF-4D79-A97F-9E0571E406D2}" destId="{246786C5-38BC-426C-AD42-87A9025E896A}" srcOrd="1" destOrd="0" presId="urn:microsoft.com/office/officeart/2005/8/layout/hierarchy3"/>
    <dgm:cxn modelId="{9931C9A7-04D8-4B6C-8A74-F8C143BEABBF}" type="presOf" srcId="{E4C209B5-F0FF-4D79-A97F-9E0571E406D2}" destId="{FBAFA455-32C2-410D-AC22-79E40451F56F}" srcOrd="0" destOrd="0" presId="urn:microsoft.com/office/officeart/2005/8/layout/hierarchy3"/>
    <dgm:cxn modelId="{96C444E3-A535-4CCB-9CD2-50096853ED8B}" type="presOf" srcId="{A6A408A2-A676-4649-9A04-FF338D10E1BB}" destId="{20AA6054-AE24-4117-81F3-DBD773E4C57C}" srcOrd="0" destOrd="0" presId="urn:microsoft.com/office/officeart/2005/8/layout/hierarchy3"/>
    <dgm:cxn modelId="{9027EFA8-B7C8-434B-AD9E-19B47AC53E84}" type="presOf" srcId="{9CBE500C-FB7F-4485-918B-2B0B9BE8C9B7}" destId="{1A1CA170-6E6B-47A0-8738-9AE9AF0FC9D5}" srcOrd="0" destOrd="0" presId="urn:microsoft.com/office/officeart/2005/8/layout/hierarchy3"/>
    <dgm:cxn modelId="{78AD4E67-E9B6-456C-B41B-56B1451A44E1}" srcId="{C1F9B5DB-8361-43AB-9145-FA569509294E}" destId="{8B70E626-CD79-4D4B-A2FE-E914F3E91472}" srcOrd="0" destOrd="0" parTransId="{9CBE500C-FB7F-4485-918B-2B0B9BE8C9B7}" sibTransId="{5694F570-15C9-451B-AEE0-A71E083AC65D}"/>
    <dgm:cxn modelId="{7AEEDA9C-7050-4DCB-9E07-05A5417226DF}" type="presOf" srcId="{D702BEAB-95D1-451B-8ECE-958E888F7D87}" destId="{958CF71B-22C3-44DF-91EB-2EA2D07F6C86}" srcOrd="0" destOrd="0" presId="urn:microsoft.com/office/officeart/2005/8/layout/hierarchy3"/>
    <dgm:cxn modelId="{49829FA5-500D-4D15-8BFF-4F0ABAD6807C}" type="presOf" srcId="{5EF4D877-E1B6-4827-B984-CA16DA2F135D}" destId="{1A62A1D2-01BC-44F7-A466-43404457B868}" srcOrd="0" destOrd="0" presId="urn:microsoft.com/office/officeart/2005/8/layout/hierarchy3"/>
    <dgm:cxn modelId="{D840887C-66EE-4E89-A842-5FB2DC322AC2}" type="presOf" srcId="{79BDC411-42B4-44FB-83A5-DD6F847E4426}" destId="{E29A470E-DB2C-4804-8914-28111800D3E7}" srcOrd="0" destOrd="0" presId="urn:microsoft.com/office/officeart/2005/8/layout/hierarchy3"/>
    <dgm:cxn modelId="{CD212EE7-EFD5-4DE6-867B-3552FCAFEED1}" type="presOf" srcId="{C8019A43-8AA4-445D-8A33-563903A41092}" destId="{E598CCD7-DCA1-47B4-9F6A-5449FA933192}" srcOrd="0" destOrd="0" presId="urn:microsoft.com/office/officeart/2005/8/layout/hierarchy3"/>
    <dgm:cxn modelId="{9CAD230C-F01D-493D-9467-1358405CFC02}" type="presOf" srcId="{A417B461-29F9-4374-BDBC-1F29806C17C4}" destId="{83F01976-ED51-4594-9C69-D25B3B9A978B}" srcOrd="0" destOrd="0" presId="urn:microsoft.com/office/officeart/2005/8/layout/hierarchy3"/>
    <dgm:cxn modelId="{ACC35486-4692-4261-B9F3-1E4EDBE69BCD}" type="presOf" srcId="{764318C6-AC80-41AF-80EB-9C3BC5BEB5D1}" destId="{D66D3E40-A23C-4D07-8A70-D0D02543369A}" srcOrd="0" destOrd="0" presId="urn:microsoft.com/office/officeart/2005/8/layout/hierarchy3"/>
    <dgm:cxn modelId="{E856BBD5-B47A-495D-B80E-51838B2C869F}" srcId="{A6A408A2-A676-4649-9A04-FF338D10E1BB}" destId="{0537E944-811D-40EA-8FBB-25AE21059664}" srcOrd="0" destOrd="0" parTransId="{C8019A43-8AA4-445D-8A33-563903A41092}" sibTransId="{3B4194BA-720E-4487-9FE5-A15A678C4CA1}"/>
    <dgm:cxn modelId="{CE4B7119-3F89-4ECC-896B-FF513ED95E78}" srcId="{1B01EF3A-8F7A-408D-A935-AA00DB1F552D}" destId="{D702BEAB-95D1-451B-8ECE-958E888F7D87}" srcOrd="0" destOrd="0" parTransId="{6946C991-C3E3-4C69-9E99-2273AC85552F}" sibTransId="{3680FC18-6D5E-49CF-A68C-8FEBCA83DA93}"/>
    <dgm:cxn modelId="{465BB941-0FAF-4B47-8296-AE99402A088B}" srcId="{C1F9B5DB-8361-43AB-9145-FA569509294E}" destId="{5EF4D877-E1B6-4827-B984-CA16DA2F135D}" srcOrd="1" destOrd="0" parTransId="{997A2352-A6AC-46BB-97B1-29E0DDA86914}" sibTransId="{C88A297F-39E1-46CD-BF3F-2F45B7E4BF72}"/>
    <dgm:cxn modelId="{2BC9AFDD-27F6-4845-8AE1-CED99EBB7F73}" type="presOf" srcId="{997A2352-A6AC-46BB-97B1-29E0DDA86914}" destId="{56389D11-D2AB-4B1B-9ABA-4DC03C2DFBDD}" srcOrd="0" destOrd="0" presId="urn:microsoft.com/office/officeart/2005/8/layout/hierarchy3"/>
    <dgm:cxn modelId="{3A852C88-87EE-4490-B6A9-26815F784FDE}" type="presOf" srcId="{764318C6-AC80-41AF-80EB-9C3BC5BEB5D1}" destId="{704A0AC8-4646-4060-A764-4DBF6AD016DD}" srcOrd="1" destOrd="0" presId="urn:microsoft.com/office/officeart/2005/8/layout/hierarchy3"/>
    <dgm:cxn modelId="{09DCC449-40D7-4E84-8569-982A10E0102D}" type="presOf" srcId="{7E432ABE-52AF-456E-B27A-E721046EA6FF}" destId="{5CF8FE7C-85D8-412D-BA40-12659944E69F}" srcOrd="0" destOrd="0" presId="urn:microsoft.com/office/officeart/2005/8/layout/hierarchy3"/>
    <dgm:cxn modelId="{1A12DF80-8ACB-4B7E-BE0D-DB84453FAE03}" srcId="{1B01EF3A-8F7A-408D-A935-AA00DB1F552D}" destId="{E4C209B5-F0FF-4D79-A97F-9E0571E406D2}" srcOrd="3" destOrd="0" parTransId="{547EAA8A-0128-4FFF-8470-8A48E36B3ABA}" sibTransId="{4892F3E9-0D55-4E95-918B-C6427E0F3A98}"/>
    <dgm:cxn modelId="{BC1CDE95-F159-4744-96B8-5996C7406BCE}" type="presOf" srcId="{1B01EF3A-8F7A-408D-A935-AA00DB1F552D}" destId="{C411F647-80BB-44B6-9DC8-01481E4D08AE}" srcOrd="0" destOrd="0" presId="urn:microsoft.com/office/officeart/2005/8/layout/hierarchy3"/>
    <dgm:cxn modelId="{913A19CC-EAA2-48C1-8298-304D36BC8280}" type="presOf" srcId="{C1F9B5DB-8361-43AB-9145-FA569509294E}" destId="{127C1211-7FD3-49E0-A7B3-79EAA756DD36}" srcOrd="1" destOrd="0" presId="urn:microsoft.com/office/officeart/2005/8/layout/hierarchy3"/>
    <dgm:cxn modelId="{C1DA5CE0-8694-4E95-BED4-D42D301627BD}" srcId="{1B01EF3A-8F7A-408D-A935-AA00DB1F552D}" destId="{C1F9B5DB-8361-43AB-9145-FA569509294E}" srcOrd="1" destOrd="0" parTransId="{8678C138-28C8-4E3F-A6F3-239BC621C1C7}" sibTransId="{63945511-A0D1-4B8A-BF11-C24E911B7431}"/>
    <dgm:cxn modelId="{8E0AF9C9-E7DD-4723-B699-0959ACAFB264}" type="presOf" srcId="{A6A408A2-A676-4649-9A04-FF338D10E1BB}" destId="{7292AF84-637A-43F3-B50C-76C62260C985}" srcOrd="1" destOrd="0" presId="urn:microsoft.com/office/officeart/2005/8/layout/hierarchy3"/>
    <dgm:cxn modelId="{81FAA361-11F6-4AC6-9698-4313B6F26990}" type="presOf" srcId="{D702BEAB-95D1-451B-8ECE-958E888F7D87}" destId="{19160F01-F0CB-4CE0-9E95-998B104537ED}" srcOrd="1" destOrd="0" presId="urn:microsoft.com/office/officeart/2005/8/layout/hierarchy3"/>
    <dgm:cxn modelId="{5AC8F9A8-F2D7-4E3A-9959-27F84BBF996A}" type="presOf" srcId="{129D5955-612E-4200-80C0-D3342C5E4CC8}" destId="{3BE9BE98-2177-47E5-AACF-164EB39369E5}" srcOrd="0" destOrd="0" presId="urn:microsoft.com/office/officeart/2005/8/layout/hierarchy3"/>
    <dgm:cxn modelId="{78BC48E0-24B3-41E3-8FA8-2B2D17602911}" type="presParOf" srcId="{C411F647-80BB-44B6-9DC8-01481E4D08AE}" destId="{4AE2455D-E705-448E-8D0C-665D1FE27762}" srcOrd="0" destOrd="0" presId="urn:microsoft.com/office/officeart/2005/8/layout/hierarchy3"/>
    <dgm:cxn modelId="{43362299-7FC4-436C-8D07-11B7511E3121}" type="presParOf" srcId="{4AE2455D-E705-448E-8D0C-665D1FE27762}" destId="{1ADD3061-061C-4EDE-9BEA-B5784ED69C9A}" srcOrd="0" destOrd="0" presId="urn:microsoft.com/office/officeart/2005/8/layout/hierarchy3"/>
    <dgm:cxn modelId="{A87E4727-933D-4B0D-A540-CF0403C2175D}" type="presParOf" srcId="{1ADD3061-061C-4EDE-9BEA-B5784ED69C9A}" destId="{958CF71B-22C3-44DF-91EB-2EA2D07F6C86}" srcOrd="0" destOrd="0" presId="urn:microsoft.com/office/officeart/2005/8/layout/hierarchy3"/>
    <dgm:cxn modelId="{17D551BA-C3FE-4AA1-AD46-EC1CD03F13DC}" type="presParOf" srcId="{1ADD3061-061C-4EDE-9BEA-B5784ED69C9A}" destId="{19160F01-F0CB-4CE0-9E95-998B104537ED}" srcOrd="1" destOrd="0" presId="urn:microsoft.com/office/officeart/2005/8/layout/hierarchy3"/>
    <dgm:cxn modelId="{C02268B3-9259-4816-B1A4-568BAB88BBF2}" type="presParOf" srcId="{4AE2455D-E705-448E-8D0C-665D1FE27762}" destId="{34A10350-A542-471A-A695-CE43E98CAE88}" srcOrd="1" destOrd="0" presId="urn:microsoft.com/office/officeart/2005/8/layout/hierarchy3"/>
    <dgm:cxn modelId="{727EBF22-920E-45BB-BE5B-084C1CEDD52A}" type="presParOf" srcId="{34A10350-A542-471A-A695-CE43E98CAE88}" destId="{5CF8FE7C-85D8-412D-BA40-12659944E69F}" srcOrd="0" destOrd="0" presId="urn:microsoft.com/office/officeart/2005/8/layout/hierarchy3"/>
    <dgm:cxn modelId="{B40AF6B4-7B34-446C-8EC1-6E61116BE2FC}" type="presParOf" srcId="{34A10350-A542-471A-A695-CE43E98CAE88}" destId="{8EAA317C-7391-49C0-982E-3FDA3378FD59}" srcOrd="1" destOrd="0" presId="urn:microsoft.com/office/officeart/2005/8/layout/hierarchy3"/>
    <dgm:cxn modelId="{E25B51E5-FEEC-45FE-BB00-80D160F6CBC2}" type="presParOf" srcId="{C411F647-80BB-44B6-9DC8-01481E4D08AE}" destId="{31D44958-CDD8-4623-8FA0-E90CD039FE2B}" srcOrd="1" destOrd="0" presId="urn:microsoft.com/office/officeart/2005/8/layout/hierarchy3"/>
    <dgm:cxn modelId="{9F2AA567-C3C8-48A4-BABC-015C96F70719}" type="presParOf" srcId="{31D44958-CDD8-4623-8FA0-E90CD039FE2B}" destId="{40DF23B7-D984-47A4-BA2C-15E8CAAC7783}" srcOrd="0" destOrd="0" presId="urn:microsoft.com/office/officeart/2005/8/layout/hierarchy3"/>
    <dgm:cxn modelId="{CF3858C1-80EE-4C70-8ECF-92A6BF192815}" type="presParOf" srcId="{40DF23B7-D984-47A4-BA2C-15E8CAAC7783}" destId="{AC28069A-4930-4059-934E-FB00562E33F6}" srcOrd="0" destOrd="0" presId="urn:microsoft.com/office/officeart/2005/8/layout/hierarchy3"/>
    <dgm:cxn modelId="{05FBABD3-8434-42BE-B3DC-0DB424657A06}" type="presParOf" srcId="{40DF23B7-D984-47A4-BA2C-15E8CAAC7783}" destId="{127C1211-7FD3-49E0-A7B3-79EAA756DD36}" srcOrd="1" destOrd="0" presId="urn:microsoft.com/office/officeart/2005/8/layout/hierarchy3"/>
    <dgm:cxn modelId="{23D8B976-C221-4208-A5CA-A43E9C4F30C2}" type="presParOf" srcId="{31D44958-CDD8-4623-8FA0-E90CD039FE2B}" destId="{367C19A2-1022-4AFF-A6CC-11DAC2CC72DE}" srcOrd="1" destOrd="0" presId="urn:microsoft.com/office/officeart/2005/8/layout/hierarchy3"/>
    <dgm:cxn modelId="{25965182-7791-4725-8305-715241D3E864}" type="presParOf" srcId="{367C19A2-1022-4AFF-A6CC-11DAC2CC72DE}" destId="{1A1CA170-6E6B-47A0-8738-9AE9AF0FC9D5}" srcOrd="0" destOrd="0" presId="urn:microsoft.com/office/officeart/2005/8/layout/hierarchy3"/>
    <dgm:cxn modelId="{53722AF1-92A3-4BAE-B20A-C4CB105A1007}" type="presParOf" srcId="{367C19A2-1022-4AFF-A6CC-11DAC2CC72DE}" destId="{4683312F-AD8E-42A7-B402-9544ED2D7DA0}" srcOrd="1" destOrd="0" presId="urn:microsoft.com/office/officeart/2005/8/layout/hierarchy3"/>
    <dgm:cxn modelId="{4C230D7A-EBE4-4475-8813-CE6E058D0365}" type="presParOf" srcId="{367C19A2-1022-4AFF-A6CC-11DAC2CC72DE}" destId="{56389D11-D2AB-4B1B-9ABA-4DC03C2DFBDD}" srcOrd="2" destOrd="0" presId="urn:microsoft.com/office/officeart/2005/8/layout/hierarchy3"/>
    <dgm:cxn modelId="{7972FD98-C847-4EA8-9E4F-108EC0C49D23}" type="presParOf" srcId="{367C19A2-1022-4AFF-A6CC-11DAC2CC72DE}" destId="{1A62A1D2-01BC-44F7-A466-43404457B868}" srcOrd="3" destOrd="0" presId="urn:microsoft.com/office/officeart/2005/8/layout/hierarchy3"/>
    <dgm:cxn modelId="{9B265DA4-33D7-4066-A6DD-E6B64CE3CA99}" type="presParOf" srcId="{C411F647-80BB-44B6-9DC8-01481E4D08AE}" destId="{2153BEE2-201F-402B-9B43-2F7F6AD89184}" srcOrd="2" destOrd="0" presId="urn:microsoft.com/office/officeart/2005/8/layout/hierarchy3"/>
    <dgm:cxn modelId="{63B25EEF-310B-42F2-BDE8-00A8386C4EBA}" type="presParOf" srcId="{2153BEE2-201F-402B-9B43-2F7F6AD89184}" destId="{419DFCAF-2D7B-4770-BC92-C958DC86446C}" srcOrd="0" destOrd="0" presId="urn:microsoft.com/office/officeart/2005/8/layout/hierarchy3"/>
    <dgm:cxn modelId="{E4833779-3C28-4849-BFC4-1F7761CC710A}" type="presParOf" srcId="{419DFCAF-2D7B-4770-BC92-C958DC86446C}" destId="{20AA6054-AE24-4117-81F3-DBD773E4C57C}" srcOrd="0" destOrd="0" presId="urn:microsoft.com/office/officeart/2005/8/layout/hierarchy3"/>
    <dgm:cxn modelId="{6F69D482-88F8-4A6A-B20A-DCAC1F1A72A0}" type="presParOf" srcId="{419DFCAF-2D7B-4770-BC92-C958DC86446C}" destId="{7292AF84-637A-43F3-B50C-76C62260C985}" srcOrd="1" destOrd="0" presId="urn:microsoft.com/office/officeart/2005/8/layout/hierarchy3"/>
    <dgm:cxn modelId="{2CA6F910-B45F-4278-853A-5894AC731E58}" type="presParOf" srcId="{2153BEE2-201F-402B-9B43-2F7F6AD89184}" destId="{2E32A6F7-C10D-4758-9C29-E869EA88F6F3}" srcOrd="1" destOrd="0" presId="urn:microsoft.com/office/officeart/2005/8/layout/hierarchy3"/>
    <dgm:cxn modelId="{60801055-7A6D-4F3A-8649-0202BFD57989}" type="presParOf" srcId="{2E32A6F7-C10D-4758-9C29-E869EA88F6F3}" destId="{E598CCD7-DCA1-47B4-9F6A-5449FA933192}" srcOrd="0" destOrd="0" presId="urn:microsoft.com/office/officeart/2005/8/layout/hierarchy3"/>
    <dgm:cxn modelId="{068643EA-5573-4B53-9B48-29C845AC7B37}" type="presParOf" srcId="{2E32A6F7-C10D-4758-9C29-E869EA88F6F3}" destId="{45A977A0-A0C1-442A-AA52-A954364D24E6}" srcOrd="1" destOrd="0" presId="urn:microsoft.com/office/officeart/2005/8/layout/hierarchy3"/>
    <dgm:cxn modelId="{63B62191-58CA-4591-A5ED-7A4CC0B3DB58}" type="presParOf" srcId="{C411F647-80BB-44B6-9DC8-01481E4D08AE}" destId="{96A2E254-A2F2-45DE-A87D-1EEFA6074086}" srcOrd="3" destOrd="0" presId="urn:microsoft.com/office/officeart/2005/8/layout/hierarchy3"/>
    <dgm:cxn modelId="{33C78B14-9AF1-4357-B7CC-600462F3064D}" type="presParOf" srcId="{96A2E254-A2F2-45DE-A87D-1EEFA6074086}" destId="{0C120949-6F84-4FF0-B6EB-51F79BFA2835}" srcOrd="0" destOrd="0" presId="urn:microsoft.com/office/officeart/2005/8/layout/hierarchy3"/>
    <dgm:cxn modelId="{8024440B-6E36-498A-918F-3BCE6C63B6AA}" type="presParOf" srcId="{0C120949-6F84-4FF0-B6EB-51F79BFA2835}" destId="{FBAFA455-32C2-410D-AC22-79E40451F56F}" srcOrd="0" destOrd="0" presId="urn:microsoft.com/office/officeart/2005/8/layout/hierarchy3"/>
    <dgm:cxn modelId="{B27F9BEA-B89F-43C5-A9F6-5FEC8812C478}" type="presParOf" srcId="{0C120949-6F84-4FF0-B6EB-51F79BFA2835}" destId="{246786C5-38BC-426C-AD42-87A9025E896A}" srcOrd="1" destOrd="0" presId="urn:microsoft.com/office/officeart/2005/8/layout/hierarchy3"/>
    <dgm:cxn modelId="{A4E1CD04-CAB7-4634-BB94-BDC5E0F7B451}" type="presParOf" srcId="{96A2E254-A2F2-45DE-A87D-1EEFA6074086}" destId="{0E169900-57D7-4B8D-9F4E-2F97D0B4FB76}" srcOrd="1" destOrd="0" presId="urn:microsoft.com/office/officeart/2005/8/layout/hierarchy3"/>
    <dgm:cxn modelId="{A23C3CCC-EE76-4A2A-9551-A38E0E0F611B}" type="presParOf" srcId="{0E169900-57D7-4B8D-9F4E-2F97D0B4FB76}" destId="{3BE9BE98-2177-47E5-AACF-164EB39369E5}" srcOrd="0" destOrd="0" presId="urn:microsoft.com/office/officeart/2005/8/layout/hierarchy3"/>
    <dgm:cxn modelId="{74920EBC-B834-46D9-8012-DD8E4E1CBDF7}" type="presParOf" srcId="{0E169900-57D7-4B8D-9F4E-2F97D0B4FB76}" destId="{83F01976-ED51-4594-9C69-D25B3B9A978B}" srcOrd="1" destOrd="0" presId="urn:microsoft.com/office/officeart/2005/8/layout/hierarchy3"/>
    <dgm:cxn modelId="{9B070899-490B-436F-874B-1482F10A2AB8}" type="presParOf" srcId="{C411F647-80BB-44B6-9DC8-01481E4D08AE}" destId="{D0ACFC50-6FFD-4FBC-93AE-B354A06F3C20}" srcOrd="4" destOrd="0" presId="urn:microsoft.com/office/officeart/2005/8/layout/hierarchy3"/>
    <dgm:cxn modelId="{50D4119E-F0B3-4875-8114-F6E4A9B816B2}" type="presParOf" srcId="{D0ACFC50-6FFD-4FBC-93AE-B354A06F3C20}" destId="{9F1FB45E-8A96-4E89-977B-015EBE8818B8}" srcOrd="0" destOrd="0" presId="urn:microsoft.com/office/officeart/2005/8/layout/hierarchy3"/>
    <dgm:cxn modelId="{AB4CED25-4132-4D70-96E0-9C331AAB31F7}" type="presParOf" srcId="{9F1FB45E-8A96-4E89-977B-015EBE8818B8}" destId="{D66D3E40-A23C-4D07-8A70-D0D02543369A}" srcOrd="0" destOrd="0" presId="urn:microsoft.com/office/officeart/2005/8/layout/hierarchy3"/>
    <dgm:cxn modelId="{85E1282C-7D89-4D78-BFF0-2159869D16C8}" type="presParOf" srcId="{9F1FB45E-8A96-4E89-977B-015EBE8818B8}" destId="{704A0AC8-4646-4060-A764-4DBF6AD016DD}" srcOrd="1" destOrd="0" presId="urn:microsoft.com/office/officeart/2005/8/layout/hierarchy3"/>
    <dgm:cxn modelId="{3B6605D7-2CCC-4D3F-8565-A976EFC5FAAC}" type="presParOf" srcId="{D0ACFC50-6FFD-4FBC-93AE-B354A06F3C20}" destId="{D314F849-31C1-4CD6-A93F-6E6C87798710}" srcOrd="1" destOrd="0" presId="urn:microsoft.com/office/officeart/2005/8/layout/hierarchy3"/>
    <dgm:cxn modelId="{D1C7A7C0-87BE-4CA8-A90C-B2133A5AF677}" type="presParOf" srcId="{D314F849-31C1-4CD6-A93F-6E6C87798710}" destId="{E29A470E-DB2C-4804-8914-28111800D3E7}" srcOrd="0" destOrd="0" presId="urn:microsoft.com/office/officeart/2005/8/layout/hierarchy3"/>
    <dgm:cxn modelId="{22CBA1C4-041B-4BEE-872F-1FFF25C0A08A}" type="presParOf" srcId="{D314F849-31C1-4CD6-A93F-6E6C87798710}" destId="{9F84423E-1A46-47EE-AAA2-FFBDA3686623}" srcOrd="1" destOrd="0" presId="urn:microsoft.com/office/officeart/2005/8/layout/hierarchy3"/>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Profesión</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r>
            <a:rPr lang="es-CO" noProof="0" dirty="0" smtClean="0"/>
            <a:t>La mayoría de las respuestas consideran que no hay lugar a un riesgo sistemático</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F8992F86-C88E-45B6-A4A2-C69B4334801F}">
      <dgm:prSet phldrT="[Texto]"/>
      <dgm:spPr/>
      <dgm:t>
        <a:bodyPr/>
        <a:lstStyle/>
        <a:p>
          <a:r>
            <a:rPr lang="es-CO" noProof="0" dirty="0" smtClean="0"/>
            <a:t>Las Cuatro Grandes Firmas</a:t>
          </a:r>
          <a:endParaRPr lang="es-CO" noProof="0" dirty="0"/>
        </a:p>
      </dgm:t>
    </dgm:pt>
    <dgm:pt modelId="{4B54526B-6193-42C2-B495-91E5B95D8B1B}" type="parTrans" cxnId="{A25CE478-7CC0-467D-88E9-B4E1583D7639}">
      <dgm:prSet/>
      <dgm:spPr/>
      <dgm:t>
        <a:bodyPr/>
        <a:lstStyle/>
        <a:p>
          <a:endParaRPr lang="en-US"/>
        </a:p>
      </dgm:t>
    </dgm:pt>
    <dgm:pt modelId="{629AFDF0-5293-441E-8A86-4A7E40173146}" type="sibTrans" cxnId="{A25CE478-7CC0-467D-88E9-B4E1583D7639}">
      <dgm:prSet/>
      <dgm:spPr/>
      <dgm:t>
        <a:bodyPr/>
        <a:lstStyle/>
        <a:p>
          <a:endParaRPr lang="en-US"/>
        </a:p>
      </dgm:t>
    </dgm:pt>
    <dgm:pt modelId="{C224A4E4-2F65-4F23-BE4E-7E4D231B6CAD}">
      <dgm:prSet phldrT="[Texto]"/>
      <dgm:spPr/>
      <dgm:t>
        <a:bodyPr/>
        <a:lstStyle/>
        <a:p>
          <a:r>
            <a:rPr lang="es-CO" noProof="0" dirty="0" smtClean="0"/>
            <a:t>Creen que la quiebra de una o más de las mas grandes firmas, podría generar un trastorno temporal en los mercados de capitales</a:t>
          </a:r>
          <a:endParaRPr lang="es-CO" noProof="0" dirty="0"/>
        </a:p>
      </dgm:t>
    </dgm:pt>
    <dgm:pt modelId="{00E2FBE6-89D1-4E2A-91B3-6665AD175833}" type="parTrans" cxnId="{EC93DC07-9AF6-4817-B939-03992F54FB1D}">
      <dgm:prSet/>
      <dgm:spPr/>
      <dgm:t>
        <a:bodyPr/>
        <a:lstStyle/>
        <a:p>
          <a:endParaRPr lang="en-US"/>
        </a:p>
      </dgm:t>
    </dgm:pt>
    <dgm:pt modelId="{ECBE3C6F-A6E7-40F8-9C4A-FA65F9DA9856}" type="sibTrans" cxnId="{EC93DC07-9AF6-4817-B939-03992F54FB1D}">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2">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2">
        <dgm:presLayoutVars>
          <dgm:bulletEnabled val="1"/>
        </dgm:presLayoutVars>
      </dgm:prSet>
      <dgm:spPr/>
      <dgm:t>
        <a:bodyPr/>
        <a:lstStyle/>
        <a:p>
          <a:endParaRPr lang="en-US"/>
        </a:p>
      </dgm:t>
    </dgm:pt>
    <dgm:pt modelId="{170B2BAF-2DFF-4183-9346-59F2B25F8BE4}" type="pres">
      <dgm:prSet presAssocID="{F8992F86-C88E-45B6-A4A2-C69B4334801F}" presName="parentText" presStyleLbl="node1" presStyleIdx="1" presStyleCnt="2">
        <dgm:presLayoutVars>
          <dgm:chMax val="0"/>
          <dgm:bulletEnabled val="1"/>
        </dgm:presLayoutVars>
      </dgm:prSet>
      <dgm:spPr/>
      <dgm:t>
        <a:bodyPr/>
        <a:lstStyle/>
        <a:p>
          <a:endParaRPr lang="en-US"/>
        </a:p>
      </dgm:t>
    </dgm:pt>
    <dgm:pt modelId="{7341CB69-28E0-40CD-83F2-C3C319708F56}" type="pres">
      <dgm:prSet presAssocID="{F8992F86-C88E-45B6-A4A2-C69B4334801F}" presName="childText" presStyleLbl="revTx" presStyleIdx="1" presStyleCnt="2">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7B7033D5-0CF5-4F6C-A8F3-934966C9C6EF}" type="presOf" srcId="{F8992F86-C88E-45B6-A4A2-C69B4334801F}" destId="{170B2BAF-2DFF-4183-9346-59F2B25F8BE4}" srcOrd="0" destOrd="0" presId="urn:microsoft.com/office/officeart/2005/8/layout/vList2"/>
    <dgm:cxn modelId="{A25CE478-7CC0-467D-88E9-B4E1583D7639}" srcId="{E1C5DF80-47BA-479C-B834-E138CC99DF9E}" destId="{F8992F86-C88E-45B6-A4A2-C69B4334801F}" srcOrd="1" destOrd="0" parTransId="{4B54526B-6193-42C2-B495-91E5B95D8B1B}" sibTransId="{629AFDF0-5293-441E-8A86-4A7E40173146}"/>
    <dgm:cxn modelId="{A62F9538-738B-4B88-82B6-18616DA2BE70}" type="presOf" srcId="{E1C5DF80-47BA-479C-B834-E138CC99DF9E}" destId="{DD4CCFBE-9207-45CA-B237-98734D3C8DAA}" srcOrd="0" destOrd="0" presId="urn:microsoft.com/office/officeart/2005/8/layout/vList2"/>
    <dgm:cxn modelId="{038D0AA6-E80C-4D68-9AAE-5B3DC6BB286D}" type="presOf" srcId="{C224A4E4-2F65-4F23-BE4E-7E4D231B6CAD}" destId="{7341CB69-28E0-40CD-83F2-C3C319708F56}" srcOrd="0" destOrd="0" presId="urn:microsoft.com/office/officeart/2005/8/layout/vList2"/>
    <dgm:cxn modelId="{021926EE-324E-4D09-A754-9F4BEC61A000}" type="presOf" srcId="{A24F4B8A-D7F2-44B1-BD74-59FFA99CEE75}" destId="{62E8CB74-77B3-4716-8F88-2C45B382A9FA}" srcOrd="0" destOrd="0" presId="urn:microsoft.com/office/officeart/2005/8/layout/vList2"/>
    <dgm:cxn modelId="{EF05943F-6A72-43D5-AA31-D8B92A0E0EF5}" type="presOf" srcId="{EE77E71F-AD6C-4C81-9A2F-4547571666A3}" destId="{8D453B3C-74C5-4B04-A61B-B7825FF8C0A0}" srcOrd="0" destOrd="0" presId="urn:microsoft.com/office/officeart/2005/8/layout/vList2"/>
    <dgm:cxn modelId="{EC93DC07-9AF6-4817-B939-03992F54FB1D}" srcId="{F8992F86-C88E-45B6-A4A2-C69B4334801F}" destId="{C224A4E4-2F65-4F23-BE4E-7E4D231B6CAD}" srcOrd="0" destOrd="0" parTransId="{00E2FBE6-89D1-4E2A-91B3-6665AD175833}" sibTransId="{ECBE3C6F-A6E7-40F8-9C4A-FA65F9DA9856}"/>
    <dgm:cxn modelId="{47C50AD3-3082-48DB-AECF-00BE91C2F8B1}" srcId="{A24F4B8A-D7F2-44B1-BD74-59FFA99CEE75}" destId="{EE77E71F-AD6C-4C81-9A2F-4547571666A3}" srcOrd="0" destOrd="0" parTransId="{E0312587-BAD5-416E-86F1-D1D357DD0FAE}" sibTransId="{260DA381-6AE2-42B2-B735-42B7C40D22D7}"/>
    <dgm:cxn modelId="{C7D7C0E0-AD60-400A-8C42-85325C9878E8}" type="presParOf" srcId="{DD4CCFBE-9207-45CA-B237-98734D3C8DAA}" destId="{62E8CB74-77B3-4716-8F88-2C45B382A9FA}" srcOrd="0" destOrd="0" presId="urn:microsoft.com/office/officeart/2005/8/layout/vList2"/>
    <dgm:cxn modelId="{07E8FB2F-0036-4267-9C72-ECD98702F491}" type="presParOf" srcId="{DD4CCFBE-9207-45CA-B237-98734D3C8DAA}" destId="{8D453B3C-74C5-4B04-A61B-B7825FF8C0A0}" srcOrd="1" destOrd="0" presId="urn:microsoft.com/office/officeart/2005/8/layout/vList2"/>
    <dgm:cxn modelId="{E72E88D9-6C85-42A4-9B9D-F94E1705D059}" type="presParOf" srcId="{DD4CCFBE-9207-45CA-B237-98734D3C8DAA}" destId="{170B2BAF-2DFF-4183-9346-59F2B25F8BE4}" srcOrd="2" destOrd="0" presId="urn:microsoft.com/office/officeart/2005/8/layout/vList2"/>
    <dgm:cxn modelId="{5D5AF6F8-03ED-4641-BC35-789899B2A591}" type="presParOf" srcId="{DD4CCFBE-9207-45CA-B237-98734D3C8DAA}" destId="{7341CB69-28E0-40CD-83F2-C3C319708F56}"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Firmas</a:t>
          </a:r>
          <a:r>
            <a:rPr lang="es-CO" baseline="0" noProof="0" dirty="0" smtClean="0"/>
            <a:t> de tamaño mediano y pequeño</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r>
            <a:rPr lang="es-CO" noProof="0" dirty="0" smtClean="0"/>
            <a:t>Consideran que la presente distribución del mercado de auditoría posee un riesgo sistemático para la estabilidad de los mercados</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F8992F86-C88E-45B6-A4A2-C69B4334801F}">
      <dgm:prSet phldrT="[Texto]"/>
      <dgm:spPr/>
      <dgm:t>
        <a:bodyPr/>
        <a:lstStyle/>
        <a:p>
          <a:r>
            <a:rPr lang="es-CO" noProof="0" dirty="0" smtClean="0"/>
            <a:t>Inversionistas</a:t>
          </a:r>
          <a:endParaRPr lang="es-CO" noProof="0" dirty="0"/>
        </a:p>
      </dgm:t>
    </dgm:pt>
    <dgm:pt modelId="{4B54526B-6193-42C2-B495-91E5B95D8B1B}" type="parTrans" cxnId="{A25CE478-7CC0-467D-88E9-B4E1583D7639}">
      <dgm:prSet/>
      <dgm:spPr/>
      <dgm:t>
        <a:bodyPr/>
        <a:lstStyle/>
        <a:p>
          <a:endParaRPr lang="en-US"/>
        </a:p>
      </dgm:t>
    </dgm:pt>
    <dgm:pt modelId="{629AFDF0-5293-441E-8A86-4A7E40173146}" type="sibTrans" cxnId="{A25CE478-7CC0-467D-88E9-B4E1583D7639}">
      <dgm:prSet/>
      <dgm:spPr/>
      <dgm:t>
        <a:bodyPr/>
        <a:lstStyle/>
        <a:p>
          <a:endParaRPr lang="en-US"/>
        </a:p>
      </dgm:t>
    </dgm:pt>
    <dgm:pt modelId="{C224A4E4-2F65-4F23-BE4E-7E4D231B6CAD}">
      <dgm:prSet phldrT="[Texto]"/>
      <dgm:spPr/>
      <dgm:t>
        <a:bodyPr/>
        <a:lstStyle/>
        <a:p>
          <a:r>
            <a:rPr lang="es-CO" noProof="0" dirty="0" smtClean="0"/>
            <a:t>El grado de concentración y de dominio en el mercado de auditoría no es bueno en términos de competencia y selección</a:t>
          </a:r>
          <a:endParaRPr lang="es-CO" noProof="0" dirty="0"/>
        </a:p>
      </dgm:t>
    </dgm:pt>
    <dgm:pt modelId="{00E2FBE6-89D1-4E2A-91B3-6665AD175833}" type="parTrans" cxnId="{EC93DC07-9AF6-4817-B939-03992F54FB1D}">
      <dgm:prSet/>
      <dgm:spPr/>
      <dgm:t>
        <a:bodyPr/>
        <a:lstStyle/>
        <a:p>
          <a:endParaRPr lang="en-US"/>
        </a:p>
      </dgm:t>
    </dgm:pt>
    <dgm:pt modelId="{ECBE3C6F-A6E7-40F8-9C4A-FA65F9DA9856}" type="sibTrans" cxnId="{EC93DC07-9AF6-4817-B939-03992F54FB1D}">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2">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2">
        <dgm:presLayoutVars>
          <dgm:bulletEnabled val="1"/>
        </dgm:presLayoutVars>
      </dgm:prSet>
      <dgm:spPr/>
      <dgm:t>
        <a:bodyPr/>
        <a:lstStyle/>
        <a:p>
          <a:endParaRPr lang="en-US"/>
        </a:p>
      </dgm:t>
    </dgm:pt>
    <dgm:pt modelId="{170B2BAF-2DFF-4183-9346-59F2B25F8BE4}" type="pres">
      <dgm:prSet presAssocID="{F8992F86-C88E-45B6-A4A2-C69B4334801F}" presName="parentText" presStyleLbl="node1" presStyleIdx="1" presStyleCnt="2">
        <dgm:presLayoutVars>
          <dgm:chMax val="0"/>
          <dgm:bulletEnabled val="1"/>
        </dgm:presLayoutVars>
      </dgm:prSet>
      <dgm:spPr/>
      <dgm:t>
        <a:bodyPr/>
        <a:lstStyle/>
        <a:p>
          <a:endParaRPr lang="en-US"/>
        </a:p>
      </dgm:t>
    </dgm:pt>
    <dgm:pt modelId="{7341CB69-28E0-40CD-83F2-C3C319708F56}" type="pres">
      <dgm:prSet presAssocID="{F8992F86-C88E-45B6-A4A2-C69B4334801F}" presName="childText" presStyleLbl="revTx" presStyleIdx="1" presStyleCnt="2">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6C00D95A-1391-41DA-AE3A-74AC9D8A598D}" type="presOf" srcId="{E1C5DF80-47BA-479C-B834-E138CC99DF9E}" destId="{DD4CCFBE-9207-45CA-B237-98734D3C8DAA}" srcOrd="0" destOrd="0" presId="urn:microsoft.com/office/officeart/2005/8/layout/vList2"/>
    <dgm:cxn modelId="{8CB21F18-E641-4AA8-9CB1-0ECD90D59601}" type="presOf" srcId="{C224A4E4-2F65-4F23-BE4E-7E4D231B6CAD}" destId="{7341CB69-28E0-40CD-83F2-C3C319708F56}" srcOrd="0" destOrd="0" presId="urn:microsoft.com/office/officeart/2005/8/layout/vList2"/>
    <dgm:cxn modelId="{A00C7A26-AC36-48EC-B625-31DB93379D9F}" type="presOf" srcId="{A24F4B8A-D7F2-44B1-BD74-59FFA99CEE75}" destId="{62E8CB74-77B3-4716-8F88-2C45B382A9FA}" srcOrd="0" destOrd="0" presId="urn:microsoft.com/office/officeart/2005/8/layout/vList2"/>
    <dgm:cxn modelId="{A25CE478-7CC0-467D-88E9-B4E1583D7639}" srcId="{E1C5DF80-47BA-479C-B834-E138CC99DF9E}" destId="{F8992F86-C88E-45B6-A4A2-C69B4334801F}" srcOrd="1" destOrd="0" parTransId="{4B54526B-6193-42C2-B495-91E5B95D8B1B}" sibTransId="{629AFDF0-5293-441E-8A86-4A7E40173146}"/>
    <dgm:cxn modelId="{D3C1570E-9ABB-46AA-B62A-567A9E589531}" type="presOf" srcId="{F8992F86-C88E-45B6-A4A2-C69B4334801F}" destId="{170B2BAF-2DFF-4183-9346-59F2B25F8BE4}" srcOrd="0" destOrd="0" presId="urn:microsoft.com/office/officeart/2005/8/layout/vList2"/>
    <dgm:cxn modelId="{EC93DC07-9AF6-4817-B939-03992F54FB1D}" srcId="{F8992F86-C88E-45B6-A4A2-C69B4334801F}" destId="{C224A4E4-2F65-4F23-BE4E-7E4D231B6CAD}" srcOrd="0" destOrd="0" parTransId="{00E2FBE6-89D1-4E2A-91B3-6665AD175833}" sibTransId="{ECBE3C6F-A6E7-40F8-9C4A-FA65F9DA9856}"/>
    <dgm:cxn modelId="{D8973054-3BCD-4D07-B2A3-4C12722B26A7}" type="presOf" srcId="{EE77E71F-AD6C-4C81-9A2F-4547571666A3}" destId="{8D453B3C-74C5-4B04-A61B-B7825FF8C0A0}" srcOrd="0" destOrd="0" presId="urn:microsoft.com/office/officeart/2005/8/layout/vList2"/>
    <dgm:cxn modelId="{47C50AD3-3082-48DB-AECF-00BE91C2F8B1}" srcId="{A24F4B8A-D7F2-44B1-BD74-59FFA99CEE75}" destId="{EE77E71F-AD6C-4C81-9A2F-4547571666A3}" srcOrd="0" destOrd="0" parTransId="{E0312587-BAD5-416E-86F1-D1D357DD0FAE}" sibTransId="{260DA381-6AE2-42B2-B735-42B7C40D22D7}"/>
    <dgm:cxn modelId="{C9A0FD15-1A77-4D64-BDF3-3EFAB0D35DFD}" type="presParOf" srcId="{DD4CCFBE-9207-45CA-B237-98734D3C8DAA}" destId="{62E8CB74-77B3-4716-8F88-2C45B382A9FA}" srcOrd="0" destOrd="0" presId="urn:microsoft.com/office/officeart/2005/8/layout/vList2"/>
    <dgm:cxn modelId="{4895802F-7908-4ED7-B2F0-B7EC6BD25BA5}" type="presParOf" srcId="{DD4CCFBE-9207-45CA-B237-98734D3C8DAA}" destId="{8D453B3C-74C5-4B04-A61B-B7825FF8C0A0}" srcOrd="1" destOrd="0" presId="urn:microsoft.com/office/officeart/2005/8/layout/vList2"/>
    <dgm:cxn modelId="{96B3649F-7151-4AC5-B244-361E2946482B}" type="presParOf" srcId="{DD4CCFBE-9207-45CA-B237-98734D3C8DAA}" destId="{170B2BAF-2DFF-4183-9346-59F2B25F8BE4}" srcOrd="2" destOrd="0" presId="urn:microsoft.com/office/officeart/2005/8/layout/vList2"/>
    <dgm:cxn modelId="{FBB46274-3FB2-4B66-83BF-6DA7346AAEC2}" type="presParOf" srcId="{DD4CCFBE-9207-45CA-B237-98734D3C8DAA}" destId="{7341CB69-28E0-40CD-83F2-C3C319708F56}"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Autoridades Publicas</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r>
            <a:rPr lang="es-CO" noProof="0" dirty="0" smtClean="0"/>
            <a:t>Están de acuerdo que la presente configuración del mercado no presenta un riesgo sistemático</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F8992F86-C88E-45B6-A4A2-C69B4334801F}">
      <dgm:prSet phldrT="[Texto]"/>
      <dgm:spPr/>
      <dgm:t>
        <a:bodyPr/>
        <a:lstStyle/>
        <a:p>
          <a:r>
            <a:rPr lang="es-CO" noProof="0" dirty="0" smtClean="0"/>
            <a:t>La Academia </a:t>
          </a:r>
          <a:endParaRPr lang="es-CO" noProof="0" dirty="0"/>
        </a:p>
      </dgm:t>
    </dgm:pt>
    <dgm:pt modelId="{4B54526B-6193-42C2-B495-91E5B95D8B1B}" type="parTrans" cxnId="{A25CE478-7CC0-467D-88E9-B4E1583D7639}">
      <dgm:prSet/>
      <dgm:spPr/>
      <dgm:t>
        <a:bodyPr/>
        <a:lstStyle/>
        <a:p>
          <a:endParaRPr lang="en-US"/>
        </a:p>
      </dgm:t>
    </dgm:pt>
    <dgm:pt modelId="{629AFDF0-5293-441E-8A86-4A7E40173146}" type="sibTrans" cxnId="{A25CE478-7CC0-467D-88E9-B4E1583D7639}">
      <dgm:prSet/>
      <dgm:spPr/>
      <dgm:t>
        <a:bodyPr/>
        <a:lstStyle/>
        <a:p>
          <a:endParaRPr lang="en-US"/>
        </a:p>
      </dgm:t>
    </dgm:pt>
    <dgm:pt modelId="{C224A4E4-2F65-4F23-BE4E-7E4D231B6CAD}">
      <dgm:prSet phldrT="[Texto]"/>
      <dgm:spPr/>
      <dgm:t>
        <a:bodyPr/>
        <a:lstStyle/>
        <a:p>
          <a:r>
            <a:rPr lang="es-CO" noProof="0" dirty="0" smtClean="0"/>
            <a:t>Argumentan que la concentración es un riesgo. Sin embargo, no hay un claro consenso sobre si la quiebra de una o más de las mas grandes firmas podría presentar un riesgo sistemático. </a:t>
          </a:r>
          <a:endParaRPr lang="es-CO" noProof="0" dirty="0"/>
        </a:p>
      </dgm:t>
    </dgm:pt>
    <dgm:pt modelId="{00E2FBE6-89D1-4E2A-91B3-6665AD175833}" type="parTrans" cxnId="{EC93DC07-9AF6-4817-B939-03992F54FB1D}">
      <dgm:prSet/>
      <dgm:spPr/>
      <dgm:t>
        <a:bodyPr/>
        <a:lstStyle/>
        <a:p>
          <a:endParaRPr lang="en-US"/>
        </a:p>
      </dgm:t>
    </dgm:pt>
    <dgm:pt modelId="{ECBE3C6F-A6E7-40F8-9C4A-FA65F9DA9856}" type="sibTrans" cxnId="{EC93DC07-9AF6-4817-B939-03992F54FB1D}">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2">
        <dgm:presLayoutVars>
          <dgm:chMax val="0"/>
          <dgm:bulletEnabled val="1"/>
        </dgm:presLayoutVars>
      </dgm:prSet>
      <dgm:spPr/>
      <dgm:t>
        <a:bodyPr/>
        <a:lstStyle/>
        <a:p>
          <a:endParaRPr lang="en-US"/>
        </a:p>
      </dgm:t>
    </dgm:pt>
    <dgm:pt modelId="{8D453B3C-74C5-4B04-A61B-B7825FF8C0A0}" type="pres">
      <dgm:prSet presAssocID="{A24F4B8A-D7F2-44B1-BD74-59FFA99CEE75}" presName="childText" presStyleLbl="revTx" presStyleIdx="0" presStyleCnt="2">
        <dgm:presLayoutVars>
          <dgm:bulletEnabled val="1"/>
        </dgm:presLayoutVars>
      </dgm:prSet>
      <dgm:spPr/>
      <dgm:t>
        <a:bodyPr/>
        <a:lstStyle/>
        <a:p>
          <a:endParaRPr lang="en-US"/>
        </a:p>
      </dgm:t>
    </dgm:pt>
    <dgm:pt modelId="{170B2BAF-2DFF-4183-9346-59F2B25F8BE4}" type="pres">
      <dgm:prSet presAssocID="{F8992F86-C88E-45B6-A4A2-C69B4334801F}" presName="parentText" presStyleLbl="node1" presStyleIdx="1" presStyleCnt="2">
        <dgm:presLayoutVars>
          <dgm:chMax val="0"/>
          <dgm:bulletEnabled val="1"/>
        </dgm:presLayoutVars>
      </dgm:prSet>
      <dgm:spPr/>
      <dgm:t>
        <a:bodyPr/>
        <a:lstStyle/>
        <a:p>
          <a:endParaRPr lang="en-US"/>
        </a:p>
      </dgm:t>
    </dgm:pt>
    <dgm:pt modelId="{7341CB69-28E0-40CD-83F2-C3C319708F56}" type="pres">
      <dgm:prSet presAssocID="{F8992F86-C88E-45B6-A4A2-C69B4334801F}" presName="childText" presStyleLbl="revTx" presStyleIdx="1" presStyleCnt="2">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D53D244E-0FF0-4684-8A5F-D8661B73D7FD}" type="presOf" srcId="{E1C5DF80-47BA-479C-B834-E138CC99DF9E}" destId="{DD4CCFBE-9207-45CA-B237-98734D3C8DAA}" srcOrd="0" destOrd="0" presId="urn:microsoft.com/office/officeart/2005/8/layout/vList2"/>
    <dgm:cxn modelId="{5EE9DEF3-F618-4DF0-84F2-938D3ED6BE21}" type="presOf" srcId="{EE77E71F-AD6C-4C81-9A2F-4547571666A3}" destId="{8D453B3C-74C5-4B04-A61B-B7825FF8C0A0}" srcOrd="0" destOrd="0" presId="urn:microsoft.com/office/officeart/2005/8/layout/vList2"/>
    <dgm:cxn modelId="{64B758DD-6ED1-4633-9A7A-A1A7F6170D3A}" type="presOf" srcId="{C224A4E4-2F65-4F23-BE4E-7E4D231B6CAD}" destId="{7341CB69-28E0-40CD-83F2-C3C319708F56}" srcOrd="0" destOrd="0" presId="urn:microsoft.com/office/officeart/2005/8/layout/vList2"/>
    <dgm:cxn modelId="{A25CE478-7CC0-467D-88E9-B4E1583D7639}" srcId="{E1C5DF80-47BA-479C-B834-E138CC99DF9E}" destId="{F8992F86-C88E-45B6-A4A2-C69B4334801F}" srcOrd="1" destOrd="0" parTransId="{4B54526B-6193-42C2-B495-91E5B95D8B1B}" sibTransId="{629AFDF0-5293-441E-8A86-4A7E40173146}"/>
    <dgm:cxn modelId="{07817845-E5BF-40AF-A801-E54089B729E9}" type="presOf" srcId="{A24F4B8A-D7F2-44B1-BD74-59FFA99CEE75}" destId="{62E8CB74-77B3-4716-8F88-2C45B382A9FA}" srcOrd="0" destOrd="0" presId="urn:microsoft.com/office/officeart/2005/8/layout/vList2"/>
    <dgm:cxn modelId="{5F45D51A-76A3-4056-9760-5F4BC6EA3EC7}" type="presOf" srcId="{F8992F86-C88E-45B6-A4A2-C69B4334801F}" destId="{170B2BAF-2DFF-4183-9346-59F2B25F8BE4}" srcOrd="0" destOrd="0" presId="urn:microsoft.com/office/officeart/2005/8/layout/vList2"/>
    <dgm:cxn modelId="{EC93DC07-9AF6-4817-B939-03992F54FB1D}" srcId="{F8992F86-C88E-45B6-A4A2-C69B4334801F}" destId="{C224A4E4-2F65-4F23-BE4E-7E4D231B6CAD}" srcOrd="0" destOrd="0" parTransId="{00E2FBE6-89D1-4E2A-91B3-6665AD175833}" sibTransId="{ECBE3C6F-A6E7-40F8-9C4A-FA65F9DA9856}"/>
    <dgm:cxn modelId="{47C50AD3-3082-48DB-AECF-00BE91C2F8B1}" srcId="{A24F4B8A-D7F2-44B1-BD74-59FFA99CEE75}" destId="{EE77E71F-AD6C-4C81-9A2F-4547571666A3}" srcOrd="0" destOrd="0" parTransId="{E0312587-BAD5-416E-86F1-D1D357DD0FAE}" sibTransId="{260DA381-6AE2-42B2-B735-42B7C40D22D7}"/>
    <dgm:cxn modelId="{97679135-AC90-4794-AD09-FBCFF53B7DFA}" type="presParOf" srcId="{DD4CCFBE-9207-45CA-B237-98734D3C8DAA}" destId="{62E8CB74-77B3-4716-8F88-2C45B382A9FA}" srcOrd="0" destOrd="0" presId="urn:microsoft.com/office/officeart/2005/8/layout/vList2"/>
    <dgm:cxn modelId="{6FFFF3DF-70EE-4D2C-9119-2CFDF25EB131}" type="presParOf" srcId="{DD4CCFBE-9207-45CA-B237-98734D3C8DAA}" destId="{8D453B3C-74C5-4B04-A61B-B7825FF8C0A0}" srcOrd="1" destOrd="0" presId="urn:microsoft.com/office/officeart/2005/8/layout/vList2"/>
    <dgm:cxn modelId="{DDFD2C4A-C401-4BD2-A912-A04A2765F23F}" type="presParOf" srcId="{DD4CCFBE-9207-45CA-B237-98734D3C8DAA}" destId="{170B2BAF-2DFF-4183-9346-59F2B25F8BE4}" srcOrd="2" destOrd="0" presId="urn:microsoft.com/office/officeart/2005/8/layout/vList2"/>
    <dgm:cxn modelId="{5A03683C-F12D-4784-8F8C-9BA42EDDBD55}" type="presParOf" srcId="{DD4CCFBE-9207-45CA-B237-98734D3C8DAA}" destId="{7341CB69-28E0-40CD-83F2-C3C319708F56}" srcOrd="3" destOrd="0" presId="urn:microsoft.com/office/officeart/2005/8/layout/vList2"/>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Pregunta:</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i="1" u="none" dirty="0" smtClean="0"/>
            <a:t>¿Considera usted que la obligación de crear un consorcio de sociedades de auditoría, con inclusión de una sociedad auditora no sistémica y de tamaño más reducido como mínimo, podría servir de catalizador para dinamizar el mercado de auditorías y permitiría a las sociedades auditoras de pequeño y mediano tamaño participar en mayor medida en el segmento de las auditorías de gran envergadura?</a:t>
          </a:r>
          <a:r>
            <a:rPr lang="es-ES" i="1" u="none" dirty="0" smtClean="0"/>
            <a:t> </a:t>
          </a:r>
          <a:endParaRPr lang="es-CO" i="1"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98B96728-DEBC-4C3E-B3D0-06C8D541823D}" srcId="{E1C5DF80-47BA-479C-B834-E138CC99DF9E}" destId="{A24F4B8A-D7F2-44B1-BD74-59FFA99CEE75}" srcOrd="0" destOrd="0" parTransId="{9ECC4582-ACAA-4399-9CA5-6A5E18779CEA}" sibTransId="{76BA46BB-42DC-4BC3-B62B-73D8FC47A05A}"/>
    <dgm:cxn modelId="{47C50AD3-3082-48DB-AECF-00BE91C2F8B1}" srcId="{A24F4B8A-D7F2-44B1-BD74-59FFA99CEE75}" destId="{EE77E71F-AD6C-4C81-9A2F-4547571666A3}" srcOrd="0" destOrd="0" parTransId="{E0312587-BAD5-416E-86F1-D1D357DD0FAE}" sibTransId="{260DA381-6AE2-42B2-B735-42B7C40D22D7}"/>
    <dgm:cxn modelId="{A611E0FD-6FFF-4639-BDD3-4FBDAC34DB8F}" type="presOf" srcId="{E1C5DF80-47BA-479C-B834-E138CC99DF9E}" destId="{DD4CCFBE-9207-45CA-B237-98734D3C8DAA}" srcOrd="0" destOrd="0" presId="urn:microsoft.com/office/officeart/2005/8/layout/vList2"/>
    <dgm:cxn modelId="{84550C84-0CA4-4671-AF99-920199593C21}" type="presOf" srcId="{EE77E71F-AD6C-4C81-9A2F-4547571666A3}" destId="{8D453B3C-74C5-4B04-A61B-B7825FF8C0A0}" srcOrd="0" destOrd="0" presId="urn:microsoft.com/office/officeart/2005/8/layout/vList2"/>
    <dgm:cxn modelId="{4544988A-4716-4441-B051-2C3E166F65C4}" type="presOf" srcId="{A24F4B8A-D7F2-44B1-BD74-59FFA99CEE75}" destId="{62E8CB74-77B3-4716-8F88-2C45B382A9FA}" srcOrd="0" destOrd="0" presId="urn:microsoft.com/office/officeart/2005/8/layout/vList2"/>
    <dgm:cxn modelId="{5351FE67-AFFD-488E-B542-CCFE2801E3BF}" type="presParOf" srcId="{DD4CCFBE-9207-45CA-B237-98734D3C8DAA}" destId="{62E8CB74-77B3-4716-8F88-2C45B382A9FA}" srcOrd="0" destOrd="0" presId="urn:microsoft.com/office/officeart/2005/8/layout/vList2"/>
    <dgm:cxn modelId="{D8257027-5146-4549-9627-6C7221F4776A}"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Organizaciones y asociaciones vinculadas a la profesión </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Consideran que esto ayudaría a dinamizar el mercado de la auditoría, pero debería verificarse estrictamente la calidad de la auditoría, los costos de las mismas y los asuntos relacionados con la responsabilidad, antes de que se convierta en una obligatoriedad.</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8DAAFC26-5641-44DC-9984-5155218881B4}">
      <dgm:prSet/>
      <dgm:spPr/>
      <dgm:t>
        <a:bodyPr/>
        <a:lstStyle/>
        <a:p>
          <a:r>
            <a:rPr lang="es-CO" u="none" dirty="0" smtClean="0"/>
            <a:t>Se deben investigar y considerar los resultados y experiencias en Francia.</a:t>
          </a:r>
        </a:p>
      </dgm:t>
    </dgm:pt>
    <dgm:pt modelId="{7F50DC3A-B665-413A-89EB-8858919BF037}" type="parTrans" cxnId="{04056A64-3A42-4611-A925-30B2DE61C888}">
      <dgm:prSet/>
      <dgm:spPr/>
      <dgm:t>
        <a:bodyPr/>
        <a:lstStyle/>
        <a:p>
          <a:endParaRPr lang="es-CO"/>
        </a:p>
      </dgm:t>
    </dgm:pt>
    <dgm:pt modelId="{D8D67710-678E-435C-9B5B-6CB7E87AE661}" type="sibTrans" cxnId="{04056A64-3A42-4611-A925-30B2DE61C888}">
      <dgm:prSet/>
      <dgm:spPr/>
      <dgm:t>
        <a:bodyPr/>
        <a:lstStyle/>
        <a:p>
          <a:endParaRPr lang="es-CO"/>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A822AFF0-2CE6-4FD8-AC68-220F470B0490}" type="presOf" srcId="{E1C5DF80-47BA-479C-B834-E138CC99DF9E}" destId="{DD4CCFBE-9207-45CA-B237-98734D3C8DAA}" srcOrd="0" destOrd="0" presId="urn:microsoft.com/office/officeart/2005/8/layout/vList2"/>
    <dgm:cxn modelId="{98B96728-DEBC-4C3E-B3D0-06C8D541823D}" srcId="{E1C5DF80-47BA-479C-B834-E138CC99DF9E}" destId="{A24F4B8A-D7F2-44B1-BD74-59FFA99CEE75}" srcOrd="0" destOrd="0" parTransId="{9ECC4582-ACAA-4399-9CA5-6A5E18779CEA}" sibTransId="{76BA46BB-42DC-4BC3-B62B-73D8FC47A05A}"/>
    <dgm:cxn modelId="{47C50AD3-3082-48DB-AECF-00BE91C2F8B1}" srcId="{A24F4B8A-D7F2-44B1-BD74-59FFA99CEE75}" destId="{EE77E71F-AD6C-4C81-9A2F-4547571666A3}" srcOrd="0" destOrd="0" parTransId="{E0312587-BAD5-416E-86F1-D1D357DD0FAE}" sibTransId="{260DA381-6AE2-42B2-B735-42B7C40D22D7}"/>
    <dgm:cxn modelId="{BCE00C4C-7344-4646-A024-2670EEE744A0}" type="presOf" srcId="{8DAAFC26-5641-44DC-9984-5155218881B4}" destId="{8D453B3C-74C5-4B04-A61B-B7825FF8C0A0}" srcOrd="0" destOrd="1" presId="urn:microsoft.com/office/officeart/2005/8/layout/vList2"/>
    <dgm:cxn modelId="{7060D520-5B97-44D2-9073-24EA7D0C4E83}" type="presOf" srcId="{A24F4B8A-D7F2-44B1-BD74-59FFA99CEE75}" destId="{62E8CB74-77B3-4716-8F88-2C45B382A9FA}" srcOrd="0" destOrd="0" presId="urn:microsoft.com/office/officeart/2005/8/layout/vList2"/>
    <dgm:cxn modelId="{37B61F16-AACC-4478-A123-236D06F993A2}" type="presOf" srcId="{EE77E71F-AD6C-4C81-9A2F-4547571666A3}" destId="{8D453B3C-74C5-4B04-A61B-B7825FF8C0A0}" srcOrd="0" destOrd="0" presId="urn:microsoft.com/office/officeart/2005/8/layout/vList2"/>
    <dgm:cxn modelId="{04056A64-3A42-4611-A925-30B2DE61C888}" srcId="{A24F4B8A-D7F2-44B1-BD74-59FFA99CEE75}" destId="{8DAAFC26-5641-44DC-9984-5155218881B4}" srcOrd="1" destOrd="0" parTransId="{7F50DC3A-B665-413A-89EB-8858919BF037}" sibTransId="{D8D67710-678E-435C-9B5B-6CB7E87AE661}"/>
    <dgm:cxn modelId="{E8D3C043-0EFE-48BF-9C46-E75114F41426}" type="presParOf" srcId="{DD4CCFBE-9207-45CA-B237-98734D3C8DAA}" destId="{62E8CB74-77B3-4716-8F88-2C45B382A9FA}" srcOrd="0" destOrd="0" presId="urn:microsoft.com/office/officeart/2005/8/layout/vList2"/>
    <dgm:cxn modelId="{70A7E084-D501-465E-AD13-D780A3BE4359}"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E1C5DF80-47BA-479C-B834-E138CC99DF9E}"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A24F4B8A-D7F2-44B1-BD74-59FFA99CEE75}">
      <dgm:prSet phldrT="[Texto]"/>
      <dgm:spPr/>
      <dgm:t>
        <a:bodyPr/>
        <a:lstStyle/>
        <a:p>
          <a:r>
            <a:rPr lang="es-CO" noProof="0" dirty="0" smtClean="0"/>
            <a:t>Las cuatro grandes firmas (Big 4)</a:t>
          </a:r>
          <a:endParaRPr lang="es-CO" noProof="0" dirty="0"/>
        </a:p>
      </dgm:t>
    </dgm:pt>
    <dgm:pt modelId="{9ECC4582-ACAA-4399-9CA5-6A5E18779CEA}" type="parTrans" cxnId="{98B96728-DEBC-4C3E-B3D0-06C8D541823D}">
      <dgm:prSet/>
      <dgm:spPr/>
      <dgm:t>
        <a:bodyPr/>
        <a:lstStyle/>
        <a:p>
          <a:endParaRPr lang="en-US"/>
        </a:p>
      </dgm:t>
    </dgm:pt>
    <dgm:pt modelId="{76BA46BB-42DC-4BC3-B62B-73D8FC47A05A}" type="sibTrans" cxnId="{98B96728-DEBC-4C3E-B3D0-06C8D541823D}">
      <dgm:prSet/>
      <dgm:spPr/>
      <dgm:t>
        <a:bodyPr/>
        <a:lstStyle/>
        <a:p>
          <a:endParaRPr lang="en-US"/>
        </a:p>
      </dgm:t>
    </dgm:pt>
    <dgm:pt modelId="{EE77E71F-AD6C-4C81-9A2F-4547571666A3}">
      <dgm:prSet phldrT="[Texto]"/>
      <dgm:spPr/>
      <dgm:t>
        <a:bodyPr/>
        <a:lstStyle/>
        <a:p>
          <a:pPr algn="just"/>
          <a:r>
            <a:rPr lang="es-CO" u="none" dirty="0" smtClean="0"/>
            <a:t>Están en desacuerdo ya que esta figura perjudica la calidad de las auditorías y puede causar problemas en la coordinación de la ejecución del trabajo. La participación de las pequeñas firmas en el mercado de grandes auditorías puede convertirse en un freno para el crecimiento del mercado de auditorías.</a:t>
          </a:r>
          <a:endParaRPr lang="es-CO" noProof="0" dirty="0"/>
        </a:p>
      </dgm:t>
    </dgm:pt>
    <dgm:pt modelId="{E0312587-BAD5-416E-86F1-D1D357DD0FAE}" type="parTrans" cxnId="{47C50AD3-3082-48DB-AECF-00BE91C2F8B1}">
      <dgm:prSet/>
      <dgm:spPr/>
      <dgm:t>
        <a:bodyPr/>
        <a:lstStyle/>
        <a:p>
          <a:endParaRPr lang="en-US"/>
        </a:p>
      </dgm:t>
    </dgm:pt>
    <dgm:pt modelId="{260DA381-6AE2-42B2-B735-42B7C40D22D7}" type="sibTrans" cxnId="{47C50AD3-3082-48DB-AECF-00BE91C2F8B1}">
      <dgm:prSet/>
      <dgm:spPr/>
      <dgm:t>
        <a:bodyPr/>
        <a:lstStyle/>
        <a:p>
          <a:endParaRPr lang="en-US"/>
        </a:p>
      </dgm:t>
    </dgm:pt>
    <dgm:pt modelId="{DD4CCFBE-9207-45CA-B237-98734D3C8DAA}" type="pres">
      <dgm:prSet presAssocID="{E1C5DF80-47BA-479C-B834-E138CC99DF9E}" presName="linear" presStyleCnt="0">
        <dgm:presLayoutVars>
          <dgm:animLvl val="lvl"/>
          <dgm:resizeHandles val="exact"/>
        </dgm:presLayoutVars>
      </dgm:prSet>
      <dgm:spPr/>
      <dgm:t>
        <a:bodyPr/>
        <a:lstStyle/>
        <a:p>
          <a:endParaRPr lang="es-ES"/>
        </a:p>
      </dgm:t>
    </dgm:pt>
    <dgm:pt modelId="{62E8CB74-77B3-4716-8F88-2C45B382A9FA}" type="pres">
      <dgm:prSet presAssocID="{A24F4B8A-D7F2-44B1-BD74-59FFA99CEE75}" presName="parentText" presStyleLbl="node1" presStyleIdx="0" presStyleCnt="1">
        <dgm:presLayoutVars>
          <dgm:chMax val="0"/>
          <dgm:bulletEnabled val="1"/>
        </dgm:presLayoutVars>
      </dgm:prSet>
      <dgm:spPr/>
      <dgm:t>
        <a:bodyPr/>
        <a:lstStyle/>
        <a:p>
          <a:endParaRPr lang="es-ES"/>
        </a:p>
      </dgm:t>
    </dgm:pt>
    <dgm:pt modelId="{8D453B3C-74C5-4B04-A61B-B7825FF8C0A0}" type="pres">
      <dgm:prSet presAssocID="{A24F4B8A-D7F2-44B1-BD74-59FFA99CEE75}" presName="childText" presStyleLbl="revTx" presStyleIdx="0" presStyleCnt="1">
        <dgm:presLayoutVars>
          <dgm:bulletEnabled val="1"/>
        </dgm:presLayoutVars>
      </dgm:prSet>
      <dgm:spPr/>
      <dgm:t>
        <a:bodyPr/>
        <a:lstStyle/>
        <a:p>
          <a:endParaRPr lang="en-US"/>
        </a:p>
      </dgm:t>
    </dgm:pt>
  </dgm:ptLst>
  <dgm:cxnLst>
    <dgm:cxn modelId="{5EEE9175-4290-4D98-89BF-893D5A8BE591}" type="presOf" srcId="{EE77E71F-AD6C-4C81-9A2F-4547571666A3}" destId="{8D453B3C-74C5-4B04-A61B-B7825FF8C0A0}" srcOrd="0" destOrd="0" presId="urn:microsoft.com/office/officeart/2005/8/layout/vList2"/>
    <dgm:cxn modelId="{98B96728-DEBC-4C3E-B3D0-06C8D541823D}" srcId="{E1C5DF80-47BA-479C-B834-E138CC99DF9E}" destId="{A24F4B8A-D7F2-44B1-BD74-59FFA99CEE75}" srcOrd="0" destOrd="0" parTransId="{9ECC4582-ACAA-4399-9CA5-6A5E18779CEA}" sibTransId="{76BA46BB-42DC-4BC3-B62B-73D8FC47A05A}"/>
    <dgm:cxn modelId="{47C50AD3-3082-48DB-AECF-00BE91C2F8B1}" srcId="{A24F4B8A-D7F2-44B1-BD74-59FFA99CEE75}" destId="{EE77E71F-AD6C-4C81-9A2F-4547571666A3}" srcOrd="0" destOrd="0" parTransId="{E0312587-BAD5-416E-86F1-D1D357DD0FAE}" sibTransId="{260DA381-6AE2-42B2-B735-42B7C40D22D7}"/>
    <dgm:cxn modelId="{688769C4-5077-43B4-A3C7-2306416C0DE9}" type="presOf" srcId="{A24F4B8A-D7F2-44B1-BD74-59FFA99CEE75}" destId="{62E8CB74-77B3-4716-8F88-2C45B382A9FA}" srcOrd="0" destOrd="0" presId="urn:microsoft.com/office/officeart/2005/8/layout/vList2"/>
    <dgm:cxn modelId="{236EF2EE-A146-4D59-AD81-3094E0080094}" type="presOf" srcId="{E1C5DF80-47BA-479C-B834-E138CC99DF9E}" destId="{DD4CCFBE-9207-45CA-B237-98734D3C8DAA}" srcOrd="0" destOrd="0" presId="urn:microsoft.com/office/officeart/2005/8/layout/vList2"/>
    <dgm:cxn modelId="{35215A2B-9573-47F2-BFB5-06FBFF5B4D89}" type="presParOf" srcId="{DD4CCFBE-9207-45CA-B237-98734D3C8DAA}" destId="{62E8CB74-77B3-4716-8F88-2C45B382A9FA}" srcOrd="0" destOrd="0" presId="urn:microsoft.com/office/officeart/2005/8/layout/vList2"/>
    <dgm:cxn modelId="{F4724A9B-FBA1-460F-B9BC-8EEAC40E7C86}" type="presParOf" srcId="{DD4CCFBE-9207-45CA-B237-98734D3C8DAA}" destId="{8D453B3C-74C5-4B04-A61B-B7825FF8C0A0}" srcOrd="1" destOrd="0" presId="urn:microsoft.com/office/officeart/2005/8/layout/vList2"/>
  </dgm:cxnLst>
  <dgm:bg/>
  <dgm:whole/>
  <dgm:extLst>
    <a:ext uri="http://schemas.microsoft.com/office/drawing/2008/diagram">
      <dsp:dataModelExt xmlns:dsp="http://schemas.microsoft.com/office/drawing/2008/diagram" xmlns="" relId="rId7"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43A7567-A428-4FAD-8FC0-B3A3716DD2C3}">
      <dsp:nvSpPr>
        <dsp:cNvPr id="0" name=""/>
        <dsp:cNvSpPr/>
      </dsp:nvSpPr>
      <dsp:spPr>
        <a:xfrm>
          <a:off x="0" y="1377"/>
          <a:ext cx="8229600" cy="719549"/>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14300" tIns="114300" rIns="114300" bIns="114300" numCol="1" spcCol="1270" anchor="ctr" anchorCtr="0">
          <a:noAutofit/>
        </a:bodyPr>
        <a:lstStyle/>
        <a:p>
          <a:pPr lvl="0" algn="l" defTabSz="1333500">
            <a:lnSpc>
              <a:spcPct val="90000"/>
            </a:lnSpc>
            <a:spcBef>
              <a:spcPct val="0"/>
            </a:spcBef>
            <a:spcAft>
              <a:spcPct val="35000"/>
            </a:spcAft>
          </a:pPr>
          <a:r>
            <a:rPr lang="es-CO" sz="3000" kern="1200" noProof="0" dirty="0" smtClean="0"/>
            <a:t>Pregunta No. 24</a:t>
          </a:r>
          <a:endParaRPr lang="es-CO" sz="3000" kern="1200" noProof="0" dirty="0"/>
        </a:p>
      </dsp:txBody>
      <dsp:txXfrm>
        <a:off x="0" y="1377"/>
        <a:ext cx="8229600" cy="719549"/>
      </dsp:txXfrm>
    </dsp:sp>
    <dsp:sp modelId="{B885E119-8BB6-4D48-B91E-512DFDF68728}">
      <dsp:nvSpPr>
        <dsp:cNvPr id="0" name=""/>
        <dsp:cNvSpPr/>
      </dsp:nvSpPr>
      <dsp:spPr>
        <a:xfrm>
          <a:off x="0" y="720927"/>
          <a:ext cx="8229600" cy="332107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5880" rIns="312928" bIns="55880" numCol="1" spcCol="1270" anchor="t" anchorCtr="0">
          <a:noAutofit/>
        </a:bodyPr>
        <a:lstStyle/>
        <a:p>
          <a:pPr marL="285750" lvl="1" indent="-285750" algn="just" defTabSz="1955800">
            <a:lnSpc>
              <a:spcPct val="90000"/>
            </a:lnSpc>
            <a:spcBef>
              <a:spcPct val="0"/>
            </a:spcBef>
            <a:spcAft>
              <a:spcPct val="20000"/>
            </a:spcAft>
            <a:buChar char="••"/>
          </a:pPr>
          <a:r>
            <a:rPr lang="es-ES" sz="4400" kern="1200" dirty="0" smtClean="0"/>
            <a:t>¿Apoya usted las sugerencias con respecto a los auditores de grupos? ¿Tiene alguna otra idea en esta materia?</a:t>
          </a:r>
          <a:endParaRPr lang="en-US" sz="4400" kern="1200" dirty="0"/>
        </a:p>
      </dsp:txBody>
      <dsp:txXfrm>
        <a:off x="0" y="720927"/>
        <a:ext cx="8229600" cy="3321073"/>
      </dsp:txXfrm>
    </dsp:sp>
  </dsp:spTree>
</dsp:drawing>
</file>

<file path=ppt/diagrams/drawing1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1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56C2C8D-7D84-4243-AB91-F307D7FEA4C2}">
      <dsp:nvSpPr>
        <dsp:cNvPr id="0" name=""/>
        <dsp:cNvSpPr/>
      </dsp:nvSpPr>
      <dsp:spPr>
        <a:xfrm>
          <a:off x="2790424" y="2377060"/>
          <a:ext cx="2659160" cy="2063588"/>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700" tIns="12700" rIns="12700" bIns="12700" numCol="1" spcCol="1270" anchor="ctr" anchorCtr="0">
          <a:noAutofit/>
        </a:bodyPr>
        <a:lstStyle/>
        <a:p>
          <a:pPr lvl="0" algn="ctr" defTabSz="889000">
            <a:lnSpc>
              <a:spcPct val="90000"/>
            </a:lnSpc>
            <a:spcBef>
              <a:spcPct val="0"/>
            </a:spcBef>
            <a:spcAft>
              <a:spcPct val="35000"/>
            </a:spcAft>
          </a:pPr>
          <a:r>
            <a:rPr lang="es-CO" sz="2000" kern="1200" noProof="0" dirty="0" smtClean="0"/>
            <a:t>Están de acuerdo con el acceso a documentos de grupos de auditores</a:t>
          </a:r>
          <a:endParaRPr lang="es-CO" sz="2000" kern="1200" noProof="0" dirty="0"/>
        </a:p>
      </dsp:txBody>
      <dsp:txXfrm>
        <a:off x="2790424" y="2377060"/>
        <a:ext cx="2659160" cy="2063588"/>
      </dsp:txXfrm>
    </dsp:sp>
    <dsp:sp modelId="{A02D7553-2B47-442C-9CC6-B9186E603750}">
      <dsp:nvSpPr>
        <dsp:cNvPr id="0" name=""/>
        <dsp:cNvSpPr/>
      </dsp:nvSpPr>
      <dsp:spPr>
        <a:xfrm rot="12900000">
          <a:off x="1772992" y="1968754"/>
          <a:ext cx="1420598"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0AF5071-80FB-47E7-AEBA-766CA2F9E24C}">
      <dsp:nvSpPr>
        <dsp:cNvPr id="0" name=""/>
        <dsp:cNvSpPr/>
      </dsp:nvSpPr>
      <dsp:spPr>
        <a:xfrm>
          <a:off x="969793" y="881881"/>
          <a:ext cx="1863309" cy="1947046"/>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CO" sz="2500" kern="1200" noProof="0" dirty="0" smtClean="0"/>
            <a:t>Grandes Firmas</a:t>
          </a:r>
          <a:endParaRPr lang="es-CO" sz="2500" kern="1200" noProof="0" dirty="0"/>
        </a:p>
      </dsp:txBody>
      <dsp:txXfrm>
        <a:off x="969793" y="881881"/>
        <a:ext cx="1863309" cy="1947046"/>
      </dsp:txXfrm>
    </dsp:sp>
    <dsp:sp modelId="{5CE975F6-8AFB-4392-B363-C06254131EFD}">
      <dsp:nvSpPr>
        <dsp:cNvPr id="0" name=""/>
        <dsp:cNvSpPr/>
      </dsp:nvSpPr>
      <dsp:spPr>
        <a:xfrm rot="16200000">
          <a:off x="3327828" y="1198612"/>
          <a:ext cx="1584352"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EDE23E45-799C-4A38-AC8C-16118BA0575A}">
      <dsp:nvSpPr>
        <dsp:cNvPr id="0" name=""/>
        <dsp:cNvSpPr/>
      </dsp:nvSpPr>
      <dsp:spPr>
        <a:xfrm>
          <a:off x="3139800" y="85313"/>
          <a:ext cx="1960408" cy="123036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s-CO" sz="2500" kern="1200" noProof="0" dirty="0" smtClean="0"/>
            <a:t>Inversionistas</a:t>
          </a:r>
          <a:endParaRPr lang="es-CO" sz="2500" kern="1200" noProof="0" dirty="0"/>
        </a:p>
      </dsp:txBody>
      <dsp:txXfrm>
        <a:off x="3139800" y="85313"/>
        <a:ext cx="1960408" cy="1230368"/>
      </dsp:txXfrm>
    </dsp:sp>
    <dsp:sp modelId="{C9E307AA-B786-4AA7-9C59-D184B521E0DF}">
      <dsp:nvSpPr>
        <dsp:cNvPr id="0" name=""/>
        <dsp:cNvSpPr/>
      </dsp:nvSpPr>
      <dsp:spPr>
        <a:xfrm rot="19500000">
          <a:off x="5046418" y="1968754"/>
          <a:ext cx="1420598" cy="588122"/>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1EF9D2-C13A-4CBF-9C60-BACA7FF770FB}">
      <dsp:nvSpPr>
        <dsp:cNvPr id="0" name=""/>
        <dsp:cNvSpPr/>
      </dsp:nvSpPr>
      <dsp:spPr>
        <a:xfrm>
          <a:off x="5417316" y="1071241"/>
          <a:ext cx="1842490" cy="15683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7625" tIns="47625" rIns="47625" bIns="47625" numCol="1" spcCol="1270" anchor="ctr" anchorCtr="0">
          <a:noAutofit/>
        </a:bodyPr>
        <a:lstStyle/>
        <a:p>
          <a:pPr lvl="0" algn="ctr" defTabSz="1111250">
            <a:lnSpc>
              <a:spcPct val="90000"/>
            </a:lnSpc>
            <a:spcBef>
              <a:spcPct val="0"/>
            </a:spcBef>
            <a:spcAft>
              <a:spcPct val="35000"/>
            </a:spcAft>
          </a:pPr>
          <a:r>
            <a:rPr lang="en-US" sz="2500" kern="1200" dirty="0" smtClean="0"/>
            <a:t>La Academia</a:t>
          </a:r>
          <a:endParaRPr lang="en-US" sz="2500" kern="1200" dirty="0"/>
        </a:p>
      </dsp:txBody>
      <dsp:txXfrm>
        <a:off x="5417316" y="1071241"/>
        <a:ext cx="1842490" cy="1568327"/>
      </dsp:txXfrm>
    </dsp:sp>
  </dsp:spTree>
</dsp:drawing>
</file>

<file path=ppt/diagrams/drawing2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2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E8CB74-77B3-4716-8F88-2C45B382A9FA}">
      <dsp:nvSpPr>
        <dsp:cNvPr id="0" name=""/>
        <dsp:cNvSpPr/>
      </dsp:nvSpPr>
      <dsp:spPr>
        <a:xfrm>
          <a:off x="0" y="60490"/>
          <a:ext cx="8258204" cy="153504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201930" tIns="201930" rIns="201930" bIns="201930" numCol="1" spcCol="1270" anchor="ctr" anchorCtr="0">
          <a:noAutofit/>
        </a:bodyPr>
        <a:lstStyle/>
        <a:p>
          <a:pPr lvl="0" algn="l" defTabSz="2355850">
            <a:lnSpc>
              <a:spcPct val="90000"/>
            </a:lnSpc>
            <a:spcBef>
              <a:spcPct val="0"/>
            </a:spcBef>
            <a:spcAft>
              <a:spcPct val="35000"/>
            </a:spcAft>
          </a:pPr>
          <a:r>
            <a:rPr lang="es-CO" sz="5300" kern="1200" noProof="0" dirty="0" smtClean="0"/>
            <a:t>Pregunta No. 27</a:t>
          </a:r>
          <a:endParaRPr lang="es-CO" sz="5300" kern="1200" noProof="0" dirty="0"/>
        </a:p>
      </dsp:txBody>
      <dsp:txXfrm>
        <a:off x="0" y="60490"/>
        <a:ext cx="8258204" cy="1535040"/>
      </dsp:txXfrm>
    </dsp:sp>
    <dsp:sp modelId="{8D453B3C-74C5-4B04-A61B-B7825FF8C0A0}">
      <dsp:nvSpPr>
        <dsp:cNvPr id="0" name=""/>
        <dsp:cNvSpPr/>
      </dsp:nvSpPr>
      <dsp:spPr>
        <a:xfrm>
          <a:off x="0" y="1595530"/>
          <a:ext cx="8258204" cy="277313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2198" tIns="67310" rIns="376936" bIns="67310" numCol="1" spcCol="1270" anchor="t" anchorCtr="0">
          <a:noAutofit/>
        </a:bodyPr>
        <a:lstStyle/>
        <a:p>
          <a:pPr marL="285750" lvl="1" indent="-285750" algn="just" defTabSz="1822450">
            <a:lnSpc>
              <a:spcPct val="90000"/>
            </a:lnSpc>
            <a:spcBef>
              <a:spcPct val="0"/>
            </a:spcBef>
            <a:spcAft>
              <a:spcPct val="20000"/>
            </a:spcAft>
            <a:buChar char="••"/>
          </a:pPr>
          <a:endParaRPr lang="es-CO" sz="4100" kern="1200" noProof="0" dirty="0"/>
        </a:p>
        <a:p>
          <a:pPr marL="285750" lvl="1" indent="-285750" algn="just" defTabSz="1822450">
            <a:lnSpc>
              <a:spcPct val="90000"/>
            </a:lnSpc>
            <a:spcBef>
              <a:spcPct val="0"/>
            </a:spcBef>
            <a:spcAft>
              <a:spcPct val="20000"/>
            </a:spcAft>
            <a:buChar char="••"/>
          </a:pPr>
          <a:r>
            <a:rPr lang="es-CO" sz="4100" kern="1200" noProof="0" dirty="0" smtClean="0"/>
            <a:t>¿Podría presentar la configuración actual del mercado de auditorías un riesgo sistémico?</a:t>
          </a:r>
          <a:endParaRPr lang="es-CO" sz="4100" kern="1200" noProof="0" dirty="0"/>
        </a:p>
      </dsp:txBody>
      <dsp:txXfrm>
        <a:off x="0" y="1595530"/>
        <a:ext cx="8258204" cy="2773136"/>
      </dsp:txXfrm>
    </dsp:sp>
  </dsp:spTree>
</dsp:drawing>
</file>

<file path=ppt/diagrams/drawing30.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3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E8CB74-77B3-4716-8F88-2C45B382A9FA}">
      <dsp:nvSpPr>
        <dsp:cNvPr id="0" name=""/>
        <dsp:cNvSpPr/>
      </dsp:nvSpPr>
      <dsp:spPr>
        <a:xfrm>
          <a:off x="0" y="110155"/>
          <a:ext cx="8229600" cy="9594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s-CO" sz="4000" kern="1200" noProof="0" dirty="0" smtClean="0"/>
            <a:t>Profesión</a:t>
          </a:r>
          <a:endParaRPr lang="es-CO" sz="4000" kern="1200" noProof="0" dirty="0"/>
        </a:p>
      </dsp:txBody>
      <dsp:txXfrm>
        <a:off x="0" y="110155"/>
        <a:ext cx="8229600" cy="959400"/>
      </dsp:txXfrm>
    </dsp:sp>
    <dsp:sp modelId="{8D453B3C-74C5-4B04-A61B-B7825FF8C0A0}">
      <dsp:nvSpPr>
        <dsp:cNvPr id="0" name=""/>
        <dsp:cNvSpPr/>
      </dsp:nvSpPr>
      <dsp:spPr>
        <a:xfrm>
          <a:off x="0" y="1069556"/>
          <a:ext cx="8229600" cy="9729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s-CO" sz="3100" kern="1200" noProof="0" dirty="0" smtClean="0"/>
            <a:t>La mayoría de las respuestas consideran que no hay lugar a un riesgo sistemático</a:t>
          </a:r>
          <a:endParaRPr lang="es-CO" sz="3100" kern="1200" noProof="0" dirty="0"/>
        </a:p>
      </dsp:txBody>
      <dsp:txXfrm>
        <a:off x="0" y="1069556"/>
        <a:ext cx="8229600" cy="972900"/>
      </dsp:txXfrm>
    </dsp:sp>
    <dsp:sp modelId="{170B2BAF-2DFF-4183-9346-59F2B25F8BE4}">
      <dsp:nvSpPr>
        <dsp:cNvPr id="0" name=""/>
        <dsp:cNvSpPr/>
      </dsp:nvSpPr>
      <dsp:spPr>
        <a:xfrm>
          <a:off x="0" y="2042456"/>
          <a:ext cx="8229600" cy="95940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52400" tIns="152400" rIns="152400" bIns="152400" numCol="1" spcCol="1270" anchor="ctr" anchorCtr="0">
          <a:noAutofit/>
        </a:bodyPr>
        <a:lstStyle/>
        <a:p>
          <a:pPr lvl="0" algn="l" defTabSz="1778000">
            <a:lnSpc>
              <a:spcPct val="90000"/>
            </a:lnSpc>
            <a:spcBef>
              <a:spcPct val="0"/>
            </a:spcBef>
            <a:spcAft>
              <a:spcPct val="35000"/>
            </a:spcAft>
          </a:pPr>
          <a:r>
            <a:rPr lang="es-CO" sz="4000" kern="1200" noProof="0" dirty="0" smtClean="0"/>
            <a:t>Las Cuatro Grandes Firmas</a:t>
          </a:r>
          <a:endParaRPr lang="es-CO" sz="4000" kern="1200" noProof="0" dirty="0"/>
        </a:p>
      </dsp:txBody>
      <dsp:txXfrm>
        <a:off x="0" y="2042456"/>
        <a:ext cx="8229600" cy="959400"/>
      </dsp:txXfrm>
    </dsp:sp>
    <dsp:sp modelId="{7341CB69-28E0-40CD-83F2-C3C319708F56}">
      <dsp:nvSpPr>
        <dsp:cNvPr id="0" name=""/>
        <dsp:cNvSpPr/>
      </dsp:nvSpPr>
      <dsp:spPr>
        <a:xfrm>
          <a:off x="0" y="3001856"/>
          <a:ext cx="8229600" cy="1407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50800" rIns="284480" bIns="50800" numCol="1" spcCol="1270" anchor="t" anchorCtr="0">
          <a:noAutofit/>
        </a:bodyPr>
        <a:lstStyle/>
        <a:p>
          <a:pPr marL="285750" lvl="1" indent="-285750" algn="l" defTabSz="1377950">
            <a:lnSpc>
              <a:spcPct val="90000"/>
            </a:lnSpc>
            <a:spcBef>
              <a:spcPct val="0"/>
            </a:spcBef>
            <a:spcAft>
              <a:spcPct val="20000"/>
            </a:spcAft>
            <a:buChar char="••"/>
          </a:pPr>
          <a:r>
            <a:rPr lang="es-CO" sz="3100" kern="1200" noProof="0" dirty="0" smtClean="0"/>
            <a:t>Creen que la quiebra de una o más de las mas grandes firmas, podría generar un trastorno temporal en los mercados de capitales</a:t>
          </a:r>
          <a:endParaRPr lang="es-CO" sz="3100" kern="1200" noProof="0" dirty="0"/>
        </a:p>
      </dsp:txBody>
      <dsp:txXfrm>
        <a:off x="0" y="3001856"/>
        <a:ext cx="8229600" cy="140760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E8CB74-77B3-4716-8F88-2C45B382A9FA}">
      <dsp:nvSpPr>
        <dsp:cNvPr id="0" name=""/>
        <dsp:cNvSpPr/>
      </dsp:nvSpPr>
      <dsp:spPr>
        <a:xfrm>
          <a:off x="0" y="35211"/>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s-CO" sz="3700" kern="1200" noProof="0" dirty="0" smtClean="0"/>
            <a:t>Firmas</a:t>
          </a:r>
          <a:r>
            <a:rPr lang="es-CO" sz="3700" kern="1200" baseline="0" noProof="0" dirty="0" smtClean="0"/>
            <a:t> de tamaño mediano y pequeño</a:t>
          </a:r>
          <a:endParaRPr lang="es-CO" sz="3700" kern="1200" noProof="0" dirty="0"/>
        </a:p>
      </dsp:txBody>
      <dsp:txXfrm>
        <a:off x="0" y="35211"/>
        <a:ext cx="8229600" cy="887445"/>
      </dsp:txXfrm>
    </dsp:sp>
    <dsp:sp modelId="{8D453B3C-74C5-4B04-A61B-B7825FF8C0A0}">
      <dsp:nvSpPr>
        <dsp:cNvPr id="0" name=""/>
        <dsp:cNvSpPr/>
      </dsp:nvSpPr>
      <dsp:spPr>
        <a:xfrm>
          <a:off x="0" y="922656"/>
          <a:ext cx="8229600" cy="1340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s-CO" sz="2900" kern="1200" noProof="0" dirty="0" smtClean="0"/>
            <a:t>Consideran que la presente distribución del mercado de auditoría posee un riesgo sistemático para la estabilidad de los mercados</a:t>
          </a:r>
          <a:endParaRPr lang="es-CO" sz="2900" kern="1200" noProof="0" dirty="0"/>
        </a:p>
      </dsp:txBody>
      <dsp:txXfrm>
        <a:off x="0" y="922656"/>
        <a:ext cx="8229600" cy="1340325"/>
      </dsp:txXfrm>
    </dsp:sp>
    <dsp:sp modelId="{170B2BAF-2DFF-4183-9346-59F2B25F8BE4}">
      <dsp:nvSpPr>
        <dsp:cNvPr id="0" name=""/>
        <dsp:cNvSpPr/>
      </dsp:nvSpPr>
      <dsp:spPr>
        <a:xfrm>
          <a:off x="0" y="2262981"/>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s-CO" sz="3700" kern="1200" noProof="0" dirty="0" smtClean="0"/>
            <a:t>Inversionistas</a:t>
          </a:r>
          <a:endParaRPr lang="es-CO" sz="3700" kern="1200" noProof="0" dirty="0"/>
        </a:p>
      </dsp:txBody>
      <dsp:txXfrm>
        <a:off x="0" y="2262981"/>
        <a:ext cx="8229600" cy="887445"/>
      </dsp:txXfrm>
    </dsp:sp>
    <dsp:sp modelId="{7341CB69-28E0-40CD-83F2-C3C319708F56}">
      <dsp:nvSpPr>
        <dsp:cNvPr id="0" name=""/>
        <dsp:cNvSpPr/>
      </dsp:nvSpPr>
      <dsp:spPr>
        <a:xfrm>
          <a:off x="0" y="3150426"/>
          <a:ext cx="8229600" cy="134032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s-CO" sz="2900" kern="1200" noProof="0" dirty="0" smtClean="0"/>
            <a:t>El grado de concentración y de dominio en el mercado de auditoría no es bueno en términos de competencia y selección</a:t>
          </a:r>
          <a:endParaRPr lang="es-CO" sz="2900" kern="1200" noProof="0" dirty="0"/>
        </a:p>
      </dsp:txBody>
      <dsp:txXfrm>
        <a:off x="0" y="3150426"/>
        <a:ext cx="8229600" cy="1340325"/>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E8CB74-77B3-4716-8F88-2C45B382A9FA}">
      <dsp:nvSpPr>
        <dsp:cNvPr id="0" name=""/>
        <dsp:cNvSpPr/>
      </dsp:nvSpPr>
      <dsp:spPr>
        <a:xfrm>
          <a:off x="0" y="54358"/>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s-CO" sz="3700" kern="1200" noProof="0" dirty="0" smtClean="0"/>
            <a:t>Autoridades Publicas</a:t>
          </a:r>
          <a:endParaRPr lang="es-CO" sz="3700" kern="1200" noProof="0" dirty="0"/>
        </a:p>
      </dsp:txBody>
      <dsp:txXfrm>
        <a:off x="0" y="54358"/>
        <a:ext cx="8229600" cy="887445"/>
      </dsp:txXfrm>
    </dsp:sp>
    <dsp:sp modelId="{8D453B3C-74C5-4B04-A61B-B7825FF8C0A0}">
      <dsp:nvSpPr>
        <dsp:cNvPr id="0" name=""/>
        <dsp:cNvSpPr/>
      </dsp:nvSpPr>
      <dsp:spPr>
        <a:xfrm>
          <a:off x="0" y="941804"/>
          <a:ext cx="8229600" cy="9190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s-CO" sz="2900" kern="1200" noProof="0" dirty="0" smtClean="0"/>
            <a:t>Están de acuerdo que la presente configuración del mercado no presenta un riesgo sistemático</a:t>
          </a:r>
          <a:endParaRPr lang="es-CO" sz="2900" kern="1200" noProof="0" dirty="0"/>
        </a:p>
      </dsp:txBody>
      <dsp:txXfrm>
        <a:off x="0" y="941804"/>
        <a:ext cx="8229600" cy="919080"/>
      </dsp:txXfrm>
    </dsp:sp>
    <dsp:sp modelId="{170B2BAF-2DFF-4183-9346-59F2B25F8BE4}">
      <dsp:nvSpPr>
        <dsp:cNvPr id="0" name=""/>
        <dsp:cNvSpPr/>
      </dsp:nvSpPr>
      <dsp:spPr>
        <a:xfrm>
          <a:off x="0" y="1860884"/>
          <a:ext cx="8229600" cy="887445"/>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40970" tIns="140970" rIns="140970" bIns="140970" numCol="1" spcCol="1270" anchor="ctr" anchorCtr="0">
          <a:noAutofit/>
        </a:bodyPr>
        <a:lstStyle/>
        <a:p>
          <a:pPr lvl="0" algn="l" defTabSz="1644650">
            <a:lnSpc>
              <a:spcPct val="90000"/>
            </a:lnSpc>
            <a:spcBef>
              <a:spcPct val="0"/>
            </a:spcBef>
            <a:spcAft>
              <a:spcPct val="35000"/>
            </a:spcAft>
          </a:pPr>
          <a:r>
            <a:rPr lang="es-CO" sz="3700" kern="1200" noProof="0" dirty="0" smtClean="0"/>
            <a:t>La Academia </a:t>
          </a:r>
          <a:endParaRPr lang="es-CO" sz="3700" kern="1200" noProof="0" dirty="0"/>
        </a:p>
      </dsp:txBody>
      <dsp:txXfrm>
        <a:off x="0" y="1860884"/>
        <a:ext cx="8229600" cy="887445"/>
      </dsp:txXfrm>
    </dsp:sp>
    <dsp:sp modelId="{7341CB69-28E0-40CD-83F2-C3C319708F56}">
      <dsp:nvSpPr>
        <dsp:cNvPr id="0" name=""/>
        <dsp:cNvSpPr/>
      </dsp:nvSpPr>
      <dsp:spPr>
        <a:xfrm>
          <a:off x="0" y="2748329"/>
          <a:ext cx="8229600" cy="1723275"/>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6990" rIns="263144" bIns="46990" numCol="1" spcCol="1270" anchor="t" anchorCtr="0">
          <a:noAutofit/>
        </a:bodyPr>
        <a:lstStyle/>
        <a:p>
          <a:pPr marL="285750" lvl="1" indent="-285750" algn="l" defTabSz="1289050">
            <a:lnSpc>
              <a:spcPct val="90000"/>
            </a:lnSpc>
            <a:spcBef>
              <a:spcPct val="0"/>
            </a:spcBef>
            <a:spcAft>
              <a:spcPct val="20000"/>
            </a:spcAft>
            <a:buChar char="••"/>
          </a:pPr>
          <a:r>
            <a:rPr lang="es-CO" sz="2900" kern="1200" noProof="0" dirty="0" smtClean="0"/>
            <a:t>Argumentan que la concentración es un riesgo. Sin embargo, no hay un claro consenso sobre si la quiebra de una o más de las mas grandes firmas podría presentar un riesgo sistemático. </a:t>
          </a:r>
          <a:endParaRPr lang="es-CO" sz="2900" kern="1200" noProof="0" dirty="0"/>
        </a:p>
      </dsp:txBody>
      <dsp:txXfrm>
        <a:off x="0" y="2748329"/>
        <a:ext cx="8229600" cy="1723275"/>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62E8CB74-77B3-4716-8F88-2C45B382A9FA}">
      <dsp:nvSpPr>
        <dsp:cNvPr id="0" name=""/>
        <dsp:cNvSpPr/>
      </dsp:nvSpPr>
      <dsp:spPr>
        <a:xfrm>
          <a:off x="0" y="5511"/>
          <a:ext cx="8229600" cy="863460"/>
        </a:xfrm>
        <a:prstGeom prst="roundRect">
          <a:avLst/>
        </a:prstGeom>
        <a:gradFill rotWithShape="0">
          <a:gsLst>
            <a:gs pos="0">
              <a:schemeClr val="accent1">
                <a:hueOff val="0"/>
                <a:satOff val="0"/>
                <a:lumOff val="0"/>
                <a:alphaOff val="0"/>
                <a:shade val="51000"/>
                <a:satMod val="130000"/>
              </a:schemeClr>
            </a:gs>
            <a:gs pos="80000">
              <a:schemeClr val="accent1">
                <a:hueOff val="0"/>
                <a:satOff val="0"/>
                <a:lumOff val="0"/>
                <a:alphaOff val="0"/>
                <a:shade val="93000"/>
                <a:satMod val="130000"/>
              </a:schemeClr>
            </a:gs>
            <a:gs pos="100000">
              <a:schemeClr val="accent1">
                <a:hueOff val="0"/>
                <a:satOff val="0"/>
                <a:lumOff val="0"/>
                <a:alphaOff val="0"/>
                <a:shade val="94000"/>
                <a:satMod val="135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137160" tIns="137160" rIns="137160" bIns="137160" numCol="1" spcCol="1270" anchor="ctr" anchorCtr="0">
          <a:noAutofit/>
        </a:bodyPr>
        <a:lstStyle/>
        <a:p>
          <a:pPr lvl="0" algn="l" defTabSz="1600200">
            <a:lnSpc>
              <a:spcPct val="90000"/>
            </a:lnSpc>
            <a:spcBef>
              <a:spcPct val="0"/>
            </a:spcBef>
            <a:spcAft>
              <a:spcPct val="35000"/>
            </a:spcAft>
          </a:pPr>
          <a:r>
            <a:rPr lang="es-CO" sz="3600" kern="1200" noProof="0" dirty="0" smtClean="0"/>
            <a:t>Pregunta:</a:t>
          </a:r>
          <a:endParaRPr lang="es-CO" sz="3600" kern="1200" noProof="0" dirty="0"/>
        </a:p>
      </dsp:txBody>
      <dsp:txXfrm>
        <a:off x="0" y="5511"/>
        <a:ext cx="8229600" cy="863460"/>
      </dsp:txXfrm>
    </dsp:sp>
    <dsp:sp modelId="{8D453B3C-74C5-4B04-A61B-B7825FF8C0A0}">
      <dsp:nvSpPr>
        <dsp:cNvPr id="0" name=""/>
        <dsp:cNvSpPr/>
      </dsp:nvSpPr>
      <dsp:spPr>
        <a:xfrm>
          <a:off x="0" y="868971"/>
          <a:ext cx="8229600" cy="365148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45720" rIns="256032" bIns="45720" numCol="1" spcCol="1270" anchor="t" anchorCtr="0">
          <a:noAutofit/>
        </a:bodyPr>
        <a:lstStyle/>
        <a:p>
          <a:pPr marL="285750" lvl="1" indent="-285750" algn="just" defTabSz="1244600">
            <a:lnSpc>
              <a:spcPct val="90000"/>
            </a:lnSpc>
            <a:spcBef>
              <a:spcPct val="0"/>
            </a:spcBef>
            <a:spcAft>
              <a:spcPct val="20000"/>
            </a:spcAft>
            <a:buChar char="••"/>
          </a:pPr>
          <a:r>
            <a:rPr lang="es-CO" sz="2800" i="1" u="none" kern="1200" dirty="0" smtClean="0"/>
            <a:t>¿Considera usted que la obligación de crear un consorcio de sociedades de auditoría, con inclusión de una sociedad auditora no sistémica y de tamaño más reducido como mínimo, podría servir de catalizador para dinamizar el mercado de auditorías y permitiría a las sociedades auditoras de pequeño y mediano tamaño participar en mayor medida en el segmento de las auditorías de gran envergadura?</a:t>
          </a:r>
          <a:r>
            <a:rPr lang="es-ES" sz="2800" i="1" u="none" kern="1200" dirty="0" smtClean="0"/>
            <a:t> </a:t>
          </a:r>
          <a:endParaRPr lang="es-CO" sz="2800" i="1" kern="1200" noProof="0" dirty="0"/>
        </a:p>
      </dsp:txBody>
      <dsp:txXfrm>
        <a:off x="0" y="868971"/>
        <a:ext cx="8229600" cy="3651480"/>
      </dsp:txXfrm>
    </dsp:sp>
  </dsp:spTree>
</dsp:drawing>
</file>

<file path=ppt/diagrams/drawing8.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drawing9.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3.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6.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7.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29.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0.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2.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equation1">
  <dgm:title val=""/>
  <dgm:desc val=""/>
  <dgm:catLst>
    <dgm:cat type="relationship" pri="17000"/>
    <dgm:cat type="process"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choose name="Name0">
      <dgm:if name="Name1" func="var" arg="dir" op="equ" val="norm">
        <dgm:alg type="lin">
          <dgm:param type="fallback" val="2D"/>
        </dgm:alg>
      </dgm:if>
      <dgm:else name="Name2">
        <dgm:alg type="lin">
          <dgm:param type="linDir" val="fromR"/>
          <dgm:param type="fallback" val="2D"/>
        </dgm:alg>
      </dgm:else>
    </dgm:choose>
    <dgm:shape xmlns:r="http://schemas.openxmlformats.org/officeDocument/2006/relationships" r:blip="">
      <dgm:adjLst/>
    </dgm:shape>
    <dgm:presOf/>
    <dgm:constrLst>
      <dgm:constr type="w" for="ch" ptType="node" refType="w"/>
      <dgm:constr type="w" for="ch" ptType="sibTrans" refType="w" refFor="ch" refPtType="node" fact="0.58"/>
      <dgm:constr type="primFontSz" for="ch" ptType="node" op="equ" val="65"/>
      <dgm:constr type="primFontSz" for="ch" ptType="sibTrans" op="equ" val="55"/>
      <dgm:constr type="primFontSz" for="ch" ptType="sibTrans" refType="primFontSz" refFor="ch" refPtType="node" op="lte" fact="0.8"/>
      <dgm:constr type="w" for="ch" forName="spacerL" refType="w" refFor="ch" refPtType="sibTrans" fact="0.14"/>
      <dgm:constr type="w" for="ch" forName="spacerR" refType="w" refFor="ch" refPtType="sibTrans" fact="0.14"/>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sibTransForEach" axis="followSib" ptType="sibTrans" cnt="1">
        <dgm:layoutNode name="spacerL">
          <dgm:alg type="sp"/>
          <dgm:shape xmlns:r="http://schemas.openxmlformats.org/officeDocument/2006/relationships" r:blip="">
            <dgm:adjLst/>
          </dgm:shape>
          <dgm:presOf/>
          <dgm:constrLst/>
          <dgm:ruleLst/>
        </dgm:layoutNode>
        <dgm:layoutNode name="sibTrans">
          <dgm:alg type="tx"/>
          <dgm:choose name="Name3">
            <dgm:if name="Name4" axis="followSib" ptType="sibTrans" func="cnt" op="equ" val="0">
              <dgm:shape xmlns:r="http://schemas.openxmlformats.org/officeDocument/2006/relationships" type="mathEqual" r:blip="">
                <dgm:adjLst/>
              </dgm:shape>
            </dgm:if>
            <dgm:else name="Name5">
              <dgm:shape xmlns:r="http://schemas.openxmlformats.org/officeDocument/2006/relationships" type="mathPlus" r:blip="">
                <dgm:adjLst/>
              </dgm:shape>
            </dgm:else>
          </dgm:choose>
          <dgm:presOf axis="self"/>
          <dgm:constrLst>
            <dgm:constr type="h" refType="w"/>
            <dgm:constr type="lMarg"/>
            <dgm:constr type="rMarg"/>
            <dgm:constr type="tMarg"/>
            <dgm:constr type="bMarg"/>
          </dgm:constrLst>
          <dgm:ruleLst>
            <dgm:rule type="primFontSz" val="5" fact="NaN" max="NaN"/>
          </dgm:ruleLst>
        </dgm:layoutNode>
        <dgm:layoutNode name="spacerR">
          <dgm:alg type="sp"/>
          <dgm:shape xmlns:r="http://schemas.openxmlformats.org/officeDocument/2006/relationships" r:blip="">
            <dgm:adjLst/>
          </dgm:shape>
          <dgm:presOf/>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3d2">
  <dgm:title val=""/>
  <dgm:desc val=""/>
  <dgm:catLst>
    <dgm:cat type="3D" pri="11200"/>
  </dgm:catLst>
  <dgm:scene3d>
    <a:camera prst="orthographicFront"/>
    <a:lightRig rig="threePt" dir="t"/>
  </dgm:scene3d>
  <dgm:styleLbl name="node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a:rot lat="0" lon="0" rev="7500000"/>
      </a:lightRig>
    </dgm:scene3d>
    <dgm:sp3d prstMaterial="plastic">
      <a:bevelT w="127000" h="25400" prst="relaxedInset"/>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tx1"/>
      </a:fontRef>
    </dgm:style>
  </dgm:styleLbl>
  <dgm:styleLbl name="aling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a:rot lat="0" lon="0" rev="7500000"/>
      </a:lightRig>
    </dgm:scene3d>
    <dgm:sp3d z="254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a:rot lat="0" lon="0" rev="7500000"/>
      </a:lightRig>
    </dgm:scene3d>
    <dgm:sp3d z="-152400" extrusionH="63500" contourW="1270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a:rot lat="0" lon="0" rev="7500000"/>
      </a:lightRig>
    </dgm:scene3d>
    <dgm:sp3d z="-700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f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bgSibTrans2D1">
    <dgm:scene3d>
      <a:camera prst="orthographicFront"/>
      <a:lightRig rig="threePt" dir="t">
        <a:rot lat="0" lon="0" rev="7500000"/>
      </a:lightRig>
    </dgm:scene3d>
    <dgm:sp3d z="-152400" extrusionH="63500" prstMaterial="matte">
      <a:bevelT w="25400" h="63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sibTrans1D1">
    <dgm:scene3d>
      <a:camera prst="orthographicFront"/>
      <a:lightRig rig="threePt" dir="t">
        <a:rot lat="0" lon="0" rev="7500000"/>
      </a:lightRig>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a:rot lat="0" lon="0" rev="7500000"/>
      </a:lightRig>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a:rot lat="0" lon="0" rev="7500000"/>
      </a:lightRig>
    </dgm:scene3d>
    <dgm:sp3d prstMaterial="plastic">
      <a:bevelT w="127000" h="25400" prst="relaxedInset"/>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parChTrans2D2">
    <dgm:scene3d>
      <a:camera prst="orthographicFront"/>
      <a:lightRig rig="threePt" dir="t">
        <a:rot lat="0" lon="0" rev="7500000"/>
      </a:lightRig>
    </dgm:scene3d>
    <dgm:sp3d extrusionH="63500" prstMaterial="matte">
      <a:bevelT w="50800" h="19050" prst="relaxedInset"/>
      <a:contourClr>
        <a:schemeClr val="bg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a:rot lat="0" lon="0" rev="7500000"/>
      </a:lightRig>
    </dgm:scene3d>
    <dgm:sp3d z="60000" prstMaterial="flat">
      <a:bevelT w="120900" h="88900"/>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a:rot lat="0" lon="0" rev="7500000"/>
      </a:lightRig>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a:rot lat="0" lon="0" rev="7500000"/>
      </a:lightRig>
    </dgm:scene3d>
    <dgm:sp3d z="152400" extrusionH="63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a:rot lat="0" lon="0" rev="7500000"/>
      </a:lightRig>
    </dgm:scene3d>
    <dgm:sp3d extrusionH="190500" prstMaterial="dkEdge">
      <a:bevelT w="135400" h="16350" prst="relaxedInset"/>
      <a:contourClr>
        <a:schemeClr val="bg1"/>
      </a:contourClr>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a:rot lat="0" lon="0" rev="7500000"/>
      </a:lightRig>
    </dgm:scene3d>
    <dgm:sp3d prstMaterial="plastic">
      <a:bevelT w="127000" h="35400"/>
    </dgm:sp3d>
    <dgm:txPr/>
    <dgm:style>
      <a:lnRef idx="1">
        <a:scrgbClr r="0" g="0" b="0"/>
      </a:lnRef>
      <a:fillRef idx="1">
        <a:scrgbClr r="0" g="0" b="0"/>
      </a:fillRef>
      <a:effectRef idx="2">
        <a:scrgbClr r="0" g="0" b="0"/>
      </a:effectRef>
      <a:fontRef idx="minor">
        <a:schemeClr val="lt1"/>
      </a:fontRef>
    </dgm:style>
  </dgm:styleLbl>
  <dgm:styleLbl name="bgAcc1">
    <dgm:scene3d>
      <a:camera prst="orthographicFront"/>
      <a:lightRig rig="threePt" dir="t">
        <a:rot lat="0" lon="0" rev="7500000"/>
      </a:lightRig>
    </dgm:scene3d>
    <dgm:sp3d z="-152400" extrusionH="63500" prstMaterial="dkEdge">
      <a:bevelT w="124450" h="16350" prst="relaxedInset"/>
      <a:contourClr>
        <a:schemeClr val="bg1"/>
      </a:contourClr>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a:rot lat="0" lon="0" rev="7500000"/>
      </a:lightRig>
    </dgm:scene3d>
    <dgm:sp3d z="152400" extrusionH="63500" prstMaterial="dkEdge">
      <a:bevelT w="120800" h="19050" prst="relaxedInset"/>
      <a:contourClr>
        <a:schemeClr val="bg1"/>
      </a:contourClr>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a:rot lat="0" lon="0" rev="7500000"/>
      </a:lightRig>
    </dgm:scene3d>
    <dgm:sp3d extrusionH="190500" prstMaterial="dkEdge">
      <a:bevelT w="120650" h="38100" prst="relaxedInset"/>
      <a:contourClr>
        <a:schemeClr val="bg1"/>
      </a:contourClr>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a:rot lat="0" lon="0" rev="7500000"/>
      </a:lightRig>
    </dgm:scene3d>
    <dgm:sp3d extrusionH="190500" prstMaterial="dkEdge">
      <a:bevelT w="120650" h="38100" prst="relaxedInset"/>
      <a:bevelB w="120650" h="57150" prst="relaxedInset"/>
      <a:contourClr>
        <a:schemeClr val="bg1"/>
      </a:contourClr>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a:rot lat="0" lon="0" rev="7500000"/>
      </a:lightRig>
    </dgm:scene3d>
    <dgm:sp3d z="-152400" extrusionH="63500" prstMaterial="dkEdge">
      <a:bevelT w="144450" h="36350" prst="relaxedInset"/>
      <a:contourClr>
        <a:schemeClr val="bg1"/>
      </a:contourClr>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a:rot lat="0" lon="0" rev="7500000"/>
      </a:lightRig>
    </dgm:scene3d>
    <dgm:sp3d z="152400" extrusionH="63500" prstMaterial="dkEdge">
      <a:bevelT w="125400" h="36350" prst="relaxedInset"/>
      <a:contourClr>
        <a:schemeClr val="bg1"/>
      </a:contourClr>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a:rot lat="0" lon="0" rev="7500000"/>
      </a:lightRig>
    </dgm:scene3d>
    <dgm:sp3d z="-152400" extrusionH="63500" prstMaterial="matte">
      <a:bevelT w="144450" h="6350" prst="relaxedInset"/>
      <a:contourClr>
        <a:schemeClr val="bg1"/>
      </a:contourClr>
    </dgm:sp3d>
    <dgm:txPr/>
    <dgm:style>
      <a:lnRef idx="0">
        <a:scrgbClr r="0" g="0" b="0"/>
      </a:lnRef>
      <a:fillRef idx="3">
        <a:scrgbClr r="0" g="0" b="0"/>
      </a:fillRef>
      <a:effectRef idx="0">
        <a:scrgbClr r="0" g="0" b="0"/>
      </a:effectRef>
      <a:fontRef idx="minor"/>
    </dgm:style>
  </dgm:styleLbl>
  <dgm:styleLbl name="dkBgShp">
    <dgm:scene3d>
      <a:camera prst="orthographicFront"/>
      <a:lightRig rig="threePt" dir="t">
        <a:rot lat="0" lon="0" rev="7500000"/>
      </a:lightRig>
    </dgm:scene3d>
    <dgm:sp3d prstMaterial="plastic">
      <a:bevelT w="127000" h="25400" prst="relaxedInset"/>
      <a:bevelB w="88900" h="121750" prst="angle"/>
    </dgm:sp3d>
    <dgm:txPr/>
    <dgm:style>
      <a:lnRef idx="0">
        <a:scrgbClr r="0" g="0" b="0"/>
      </a:lnRef>
      <a:fillRef idx="1">
        <a:scrgbClr r="0" g="0" b="0"/>
      </a:fillRef>
      <a:effectRef idx="2">
        <a:scrgbClr r="0" g="0" b="0"/>
      </a:effectRef>
      <a:fontRef idx="minor">
        <a:schemeClr val="lt1"/>
      </a:fontRef>
    </dgm:style>
  </dgm:styleLbl>
  <dgm:styleLbl name="trBgShp">
    <dgm:scene3d>
      <a:camera prst="orthographicFront"/>
      <a:lightRig rig="threePt" dir="t"/>
    </dgm:scene3d>
    <dgm:sp3d z="-1524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a:rot lat="0" lon="0" rev="7500000"/>
      </a:lightRig>
    </dgm:scene3d>
    <dgm:sp3d z="152400" extrusionH="63500" prstMaterial="matte">
      <a:bevelT w="50800" h="19050" prst="relaxedInset"/>
      <a:contourClr>
        <a:schemeClr val="bg1"/>
      </a:contourClr>
    </dgm:sp3d>
    <dgm:txPr/>
    <dgm:style>
      <a:lnRef idx="0">
        <a:scrgbClr r="0" g="0" b="0"/>
      </a:lnRef>
      <a:fillRef idx="1">
        <a:scrgbClr r="0" g="0" b="0"/>
      </a:fillRef>
      <a:effectRef idx="2">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EE4FE748-CDC5-431B-9F4A-0565B014E2C7}" type="datetimeFigureOut">
              <a:rPr lang="es-ES"/>
              <a:pPr>
                <a:defRPr/>
              </a:pPr>
              <a:t>19/07/2011</a:t>
            </a:fld>
            <a:endParaRPr lang="es-ES"/>
          </a:p>
        </p:txBody>
      </p:sp>
      <p:sp>
        <p:nvSpPr>
          <p:cNvPr id="4" name="3 Marcador de pie de página"/>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5" name="4 Marcador de número de diapositiva"/>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5C52182B-D24A-4CF6-8955-A1818955C8D2}" type="slidenum">
              <a:rPr lang="es-ES"/>
              <a:pPr>
                <a:defRPr/>
              </a:pPr>
              <a:t>‹Nº›</a:t>
            </a:fld>
            <a:endParaRPr lang="es-E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es-E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defRPr>
            </a:lvl1pPr>
          </a:lstStyle>
          <a:p>
            <a:pPr>
              <a:defRPr/>
            </a:pPr>
            <a:fld id="{7B6277D0-43E7-4C5E-B5DF-02AB32D30C62}" type="datetimeFigureOut">
              <a:rPr lang="es-ES"/>
              <a:pPr>
                <a:defRPr/>
              </a:pPr>
              <a:t>19/07/2011</a:t>
            </a:fld>
            <a:endParaRPr lang="es-E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s-ES" noProof="0"/>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noProof="0" smtClean="0"/>
              <a:t>Haga clic para modificar el estilo de texto del patrón</a:t>
            </a:r>
          </a:p>
          <a:p>
            <a:pPr lvl="1"/>
            <a:r>
              <a:rPr lang="es-ES" noProof="0" smtClean="0"/>
              <a:t>Segundo nivel</a:t>
            </a:r>
          </a:p>
          <a:p>
            <a:pPr lvl="2"/>
            <a:r>
              <a:rPr lang="es-ES" noProof="0" smtClean="0"/>
              <a:t>Tercer nivel</a:t>
            </a:r>
          </a:p>
          <a:p>
            <a:pPr lvl="3"/>
            <a:r>
              <a:rPr lang="es-ES" noProof="0" smtClean="0"/>
              <a:t>Cuarto nivel</a:t>
            </a:r>
          </a:p>
          <a:p>
            <a:pPr lvl="4"/>
            <a:r>
              <a:rPr lang="es-ES" noProof="0" smtClean="0"/>
              <a:t>Quinto nivel</a:t>
            </a:r>
            <a:endParaRPr lang="es-ES" noProof="0"/>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es-E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defRPr>
            </a:lvl1pPr>
          </a:lstStyle>
          <a:p>
            <a:pPr>
              <a:defRPr/>
            </a:pPr>
            <a:fld id="{45D3EAF1-61C4-4D34-9A2D-F4F9AA859698}" type="slidenum">
              <a:rPr lang="es-ES"/>
              <a:pPr>
                <a:defRPr/>
              </a:pPr>
              <a:t>‹Nº›</a:t>
            </a:fld>
            <a:endParaRPr lang="es-E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58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589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6589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2A25BE-CBBD-41D5-8F92-3E573A77C475}" type="slidenum">
              <a:rPr lang="es-ES" smtClean="0"/>
              <a:pPr fontAlgn="base">
                <a:spcBef>
                  <a:spcPct val="0"/>
                </a:spcBef>
                <a:spcAft>
                  <a:spcPct val="0"/>
                </a:spcAft>
                <a:defRPr/>
              </a:pPr>
              <a:t>1</a:t>
            </a:fld>
            <a:endParaRPr lang="es-E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510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510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510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590478C-84F7-4C7D-8E6D-4BD83D63B7E3}" type="slidenum">
              <a:rPr lang="es-ES" smtClean="0"/>
              <a:pPr fontAlgn="base">
                <a:spcBef>
                  <a:spcPct val="0"/>
                </a:spcBef>
                <a:spcAft>
                  <a:spcPct val="0"/>
                </a:spcAft>
                <a:defRPr/>
              </a:pPr>
              <a:t>89</a:t>
            </a:fld>
            <a:endParaRPr lang="es-E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613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613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613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E8F260E-8C64-4CA3-8267-61D70D19E1EF}" type="slidenum">
              <a:rPr lang="es-ES" smtClean="0"/>
              <a:pPr fontAlgn="base">
                <a:spcBef>
                  <a:spcPct val="0"/>
                </a:spcBef>
                <a:spcAft>
                  <a:spcPct val="0"/>
                </a:spcAft>
                <a:defRPr/>
              </a:pPr>
              <a:t>90</a:t>
            </a:fld>
            <a:endParaRPr lang="es-E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15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715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715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AE551EA-3741-40B8-BC82-E00EAC5C0340}" type="slidenum">
              <a:rPr lang="es-ES" smtClean="0"/>
              <a:pPr fontAlgn="base">
                <a:spcBef>
                  <a:spcPct val="0"/>
                </a:spcBef>
                <a:spcAft>
                  <a:spcPct val="0"/>
                </a:spcAft>
                <a:defRPr/>
              </a:pPr>
              <a:t>91</a:t>
            </a:fld>
            <a:endParaRPr lang="es-E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817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817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818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D8A02E-8A2F-4007-974C-B189629B5D78}" type="slidenum">
              <a:rPr lang="es-ES" smtClean="0"/>
              <a:pPr fontAlgn="base">
                <a:spcBef>
                  <a:spcPct val="0"/>
                </a:spcBef>
                <a:spcAft>
                  <a:spcPct val="0"/>
                </a:spcAft>
                <a:defRPr/>
              </a:pPr>
              <a:t>92</a:t>
            </a:fld>
            <a:endParaRPr lang="es-E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20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920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920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CB439F4-78B0-4226-B68A-CA3960180904}" type="slidenum">
              <a:rPr lang="es-ES" smtClean="0"/>
              <a:pPr fontAlgn="base">
                <a:spcBef>
                  <a:spcPct val="0"/>
                </a:spcBef>
                <a:spcAft>
                  <a:spcPct val="0"/>
                </a:spcAft>
                <a:defRPr/>
              </a:pPr>
              <a:t>93</a:t>
            </a:fld>
            <a:endParaRPr lang="es-E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022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022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022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44811D0-ED3C-472E-9A58-338E78EDA84F}" type="slidenum">
              <a:rPr lang="es-ES" smtClean="0"/>
              <a:pPr fontAlgn="base">
                <a:spcBef>
                  <a:spcPct val="0"/>
                </a:spcBef>
                <a:spcAft>
                  <a:spcPct val="0"/>
                </a:spcAft>
                <a:defRPr/>
              </a:pPr>
              <a:t>98</a:t>
            </a:fld>
            <a:endParaRPr lang="es-E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25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125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125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5709749-38B4-4331-A929-CAEC032A5B19}" type="slidenum">
              <a:rPr lang="es-ES" smtClean="0"/>
              <a:pPr fontAlgn="base">
                <a:spcBef>
                  <a:spcPct val="0"/>
                </a:spcBef>
                <a:spcAft>
                  <a:spcPct val="0"/>
                </a:spcAft>
                <a:defRPr/>
              </a:pPr>
              <a:t>99</a:t>
            </a:fld>
            <a:endParaRPr lang="es-E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227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227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227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F02A766-D19F-4578-9659-DB7EB2D79C77}" type="slidenum">
              <a:rPr lang="es-ES" smtClean="0"/>
              <a:pPr fontAlgn="base">
                <a:spcBef>
                  <a:spcPct val="0"/>
                </a:spcBef>
                <a:spcAft>
                  <a:spcPct val="0"/>
                </a:spcAft>
                <a:defRPr/>
              </a:pPr>
              <a:t>100</a:t>
            </a:fld>
            <a:endParaRPr lang="es-E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329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329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330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48A349C-9164-40D2-9AD9-F45C4F0BB93F}" type="slidenum">
              <a:rPr lang="es-ES" smtClean="0"/>
              <a:pPr fontAlgn="base">
                <a:spcBef>
                  <a:spcPct val="0"/>
                </a:spcBef>
                <a:spcAft>
                  <a:spcPct val="0"/>
                </a:spcAft>
                <a:defRPr/>
              </a:pPr>
              <a:t>101</a:t>
            </a:fld>
            <a:endParaRPr lang="es-E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2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432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432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0EF820E-7083-4620-BFD7-F2CBD29CA521}" type="slidenum">
              <a:rPr lang="es-ES" smtClean="0"/>
              <a:pPr fontAlgn="base">
                <a:spcBef>
                  <a:spcPct val="0"/>
                </a:spcBef>
                <a:spcAft>
                  <a:spcPct val="0"/>
                </a:spcAft>
                <a:defRPr/>
              </a:pPr>
              <a:t>102</a:t>
            </a:fld>
            <a:endParaRPr lang="es-E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69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691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6691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2BE4A3E-BEFC-4C12-8FDC-C4E473234C4D}" type="slidenum">
              <a:rPr lang="es-ES" smtClean="0"/>
              <a:pPr fontAlgn="base">
                <a:spcBef>
                  <a:spcPct val="0"/>
                </a:spcBef>
                <a:spcAft>
                  <a:spcPct val="0"/>
                </a:spcAft>
                <a:defRPr/>
              </a:pPr>
              <a:t>2</a:t>
            </a:fld>
            <a:endParaRPr lang="es-ES"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534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534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0148842-880B-401F-AE4B-06605BF43EB6}" type="slidenum">
              <a:rPr lang="es-ES" smtClean="0"/>
              <a:pPr fontAlgn="base">
                <a:spcBef>
                  <a:spcPct val="0"/>
                </a:spcBef>
                <a:spcAft>
                  <a:spcPct val="0"/>
                </a:spcAft>
                <a:defRPr/>
              </a:pPr>
              <a:t>103</a:t>
            </a:fld>
            <a:endParaRPr lang="es-E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637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637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637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3847853-E2E5-4213-8B7F-E75449F0919A}" type="slidenum">
              <a:rPr lang="es-ES" smtClean="0"/>
              <a:pPr fontAlgn="base">
                <a:spcBef>
                  <a:spcPct val="0"/>
                </a:spcBef>
                <a:spcAft>
                  <a:spcPct val="0"/>
                </a:spcAft>
                <a:defRPr/>
              </a:pPr>
              <a:t>104</a:t>
            </a:fld>
            <a:endParaRPr lang="es-E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739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739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739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A33A08E-33B5-448F-94A1-C7C57D5D5051}" type="slidenum">
              <a:rPr lang="es-ES" smtClean="0"/>
              <a:pPr fontAlgn="base">
                <a:spcBef>
                  <a:spcPct val="0"/>
                </a:spcBef>
                <a:spcAft>
                  <a:spcPct val="0"/>
                </a:spcAft>
                <a:defRPr/>
              </a:pPr>
              <a:t>105</a:t>
            </a:fld>
            <a:endParaRPr lang="es-E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841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841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842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F704420A-9CDB-4DF5-9E8A-59B8031555D7}" type="slidenum">
              <a:rPr lang="es-ES" smtClean="0"/>
              <a:pPr fontAlgn="base">
                <a:spcBef>
                  <a:spcPct val="0"/>
                </a:spcBef>
                <a:spcAft>
                  <a:spcPct val="0"/>
                </a:spcAft>
                <a:defRPr/>
              </a:pPr>
              <a:t>106</a:t>
            </a:fld>
            <a:endParaRPr lang="es-E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944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8944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8944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D7472A6B-65F0-4F5E-9EF0-119FE8FACA76}" type="slidenum">
              <a:rPr lang="es-ES" smtClean="0"/>
              <a:pPr fontAlgn="base">
                <a:spcBef>
                  <a:spcPct val="0"/>
                </a:spcBef>
                <a:spcAft>
                  <a:spcPct val="0"/>
                </a:spcAft>
                <a:defRPr/>
              </a:pPr>
              <a:t>107</a:t>
            </a:fld>
            <a:endParaRPr lang="es-E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046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9046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9046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09F950C6-5A74-4781-A08A-76698C9BE78F}" type="slidenum">
              <a:rPr lang="es-ES" smtClean="0"/>
              <a:pPr fontAlgn="base">
                <a:spcBef>
                  <a:spcPct val="0"/>
                </a:spcBef>
                <a:spcAft>
                  <a:spcPct val="0"/>
                </a:spcAft>
                <a:defRPr/>
              </a:pPr>
              <a:t>108</a:t>
            </a:fld>
            <a:endParaRPr lang="es-E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149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9149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9149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E5B460F-8003-40D7-8EBD-3677CB63A57D}" type="slidenum">
              <a:rPr lang="es-ES" smtClean="0"/>
              <a:pPr fontAlgn="base">
                <a:spcBef>
                  <a:spcPct val="0"/>
                </a:spcBef>
                <a:spcAft>
                  <a:spcPct val="0"/>
                </a:spcAft>
                <a:defRPr/>
              </a:pPr>
              <a:t>121</a:t>
            </a:fld>
            <a:endParaRPr lang="es-E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251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9251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CO" smtClean="0"/>
              <a:t>(comité de supervisión bancaria europea) </a:t>
            </a:r>
          </a:p>
          <a:p>
            <a:pPr eaLnBrk="1" hangingPunct="1">
              <a:spcBef>
                <a:spcPct val="0"/>
              </a:spcBef>
            </a:pPr>
            <a:r>
              <a:rPr lang="es-CO" smtClean="0"/>
              <a:t>(Comité Europeo de Supervisores de Seguros y Fondos de Pensiones y de Jubilación)</a:t>
            </a:r>
            <a:endParaRPr lang="es-ES" smtClean="0"/>
          </a:p>
          <a:p>
            <a:pPr eaLnBrk="1" hangingPunct="1">
              <a:spcBef>
                <a:spcPct val="0"/>
              </a:spcBef>
            </a:pPr>
            <a:endParaRPr lang="es-CO" smtClean="0"/>
          </a:p>
        </p:txBody>
      </p:sp>
      <p:sp>
        <p:nvSpPr>
          <p:cNvPr id="19251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0A72D3C-71E6-48B0-9BFD-5ECB8DB53298}" type="slidenum">
              <a:rPr lang="es-ES" smtClean="0"/>
              <a:pPr fontAlgn="base">
                <a:spcBef>
                  <a:spcPct val="0"/>
                </a:spcBef>
                <a:spcAft>
                  <a:spcPct val="0"/>
                </a:spcAft>
                <a:defRPr/>
              </a:pPr>
              <a:t>136</a:t>
            </a:fld>
            <a:endParaRPr lang="es-E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35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9353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9354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99A0F24-65EA-4299-8CEB-D9B710301BEF}" type="slidenum">
              <a:rPr lang="es-ES" smtClean="0"/>
              <a:pPr fontAlgn="base">
                <a:spcBef>
                  <a:spcPct val="0"/>
                </a:spcBef>
                <a:spcAft>
                  <a:spcPct val="0"/>
                </a:spcAft>
                <a:defRPr/>
              </a:pPr>
              <a:t>146</a:t>
            </a:fld>
            <a:endParaRPr lang="es-E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793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793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6794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F706A69-B27F-4106-AA4A-A0FD1F12B977}" type="slidenum">
              <a:rPr lang="es-ES" smtClean="0"/>
              <a:pPr fontAlgn="base">
                <a:spcBef>
                  <a:spcPct val="0"/>
                </a:spcBef>
                <a:spcAft>
                  <a:spcPct val="0"/>
                </a:spcAft>
                <a:defRPr/>
              </a:pPr>
              <a:t>6</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896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896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6896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5E66B48A-901B-43B2-BFCE-5F6BE60F2314}" type="slidenum">
              <a:rPr lang="es-ES" smtClean="0">
                <a:cs typeface="Arial" pitchFamily="34" charset="0"/>
              </a:rPr>
              <a:pPr fontAlgn="base">
                <a:spcBef>
                  <a:spcPct val="0"/>
                </a:spcBef>
                <a:spcAft>
                  <a:spcPct val="0"/>
                </a:spcAft>
                <a:defRPr/>
              </a:pPr>
              <a:t>39</a:t>
            </a:fld>
            <a:endParaRPr lang="es-ES" smtClean="0">
              <a:cs typeface="Arial"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9986"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69987"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r>
              <a:rPr lang="es-ES" smtClean="0"/>
              <a:t>El proceso Lamfalussy se utiliza en la Unión Europea para el desarrollo regulatorio de los servicios financieros (valores, banca y seguros). Debe su nombre al presidente del comité asesor que lo creó, en marzo del 2001, Alexandre Lamfalussy, y está constituido por cuatro niveles, cada uno de ellos centrado en un estadio específico de la implementación de la legislación financiera:</a:t>
            </a:r>
          </a:p>
          <a:p>
            <a:pPr eaLnBrk="1" hangingPunct="1">
              <a:spcBef>
                <a:spcPct val="0"/>
              </a:spcBef>
            </a:pPr>
            <a:endParaRPr lang="es-CO" smtClean="0"/>
          </a:p>
          <a:p>
            <a:pPr eaLnBrk="1" hangingPunct="1">
              <a:spcBef>
                <a:spcPct val="0"/>
              </a:spcBef>
            </a:pPr>
            <a:r>
              <a:rPr lang="es-ES" smtClean="0"/>
              <a:t>En el primer nivel, se encuentran las Directivas y Reglamentos del Parlamento Europeo y del Consejo; en el segundo nivel, se sitúan las Directivas y Reglamentos de la Comisión; en el tercer nivel, los Comités específicos de nivel 3 (CESR, CEBS y CEIOPS) asesoran acerca de los detalles técnicos (guías interpretativas, estándares y recomendaciones no obligatorias) que son acordados en el seno de los mismos por votación de los representantes de los Estados Miembros; y en el cuarto nivel, la propia Comisión Europea realiza el seguimiento y vigilancia de la aplicación de la normativa comunitaria por los Estados Miembros.</a:t>
            </a:r>
          </a:p>
          <a:p>
            <a:pPr eaLnBrk="1" hangingPunct="1">
              <a:spcBef>
                <a:spcPct val="0"/>
              </a:spcBef>
            </a:pPr>
            <a:endParaRPr lang="es-CO" smtClean="0"/>
          </a:p>
          <a:p>
            <a:pPr eaLnBrk="1" hangingPunct="1">
              <a:spcBef>
                <a:spcPct val="0"/>
              </a:spcBef>
            </a:pPr>
            <a:r>
              <a:rPr lang="es-ES" smtClean="0"/>
              <a:t>Este sistema pretende lograr interpretaciones más consistentes de la legislación comunitaria, mayor convergencia en las prácticas supervisoras nacionales, y calidad técnica en la legislación de servicios financieros.</a:t>
            </a:r>
            <a:endParaRPr lang="es-CO" smtClean="0"/>
          </a:p>
          <a:p>
            <a:pPr eaLnBrk="1" hangingPunct="1">
              <a:spcBef>
                <a:spcPct val="0"/>
              </a:spcBef>
            </a:pPr>
            <a:endParaRPr lang="es-CO" smtClean="0"/>
          </a:p>
        </p:txBody>
      </p:sp>
      <p:sp>
        <p:nvSpPr>
          <p:cNvPr id="16998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8311E1C6-8529-4645-8D14-5A22F0A8D933}" type="slidenum">
              <a:rPr lang="es-ES" smtClean="0"/>
              <a:pPr fontAlgn="base">
                <a:spcBef>
                  <a:spcPct val="0"/>
                </a:spcBef>
                <a:spcAft>
                  <a:spcPct val="0"/>
                </a:spcAft>
                <a:defRPr/>
              </a:pPr>
              <a:t>84</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1010"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1011"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1012"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ADEB1B0-CF74-471B-B829-E5D43D1F4665}" type="slidenum">
              <a:rPr lang="es-ES" smtClean="0"/>
              <a:pPr fontAlgn="base">
                <a:spcBef>
                  <a:spcPct val="0"/>
                </a:spcBef>
                <a:spcAft>
                  <a:spcPct val="0"/>
                </a:spcAft>
                <a:defRPr/>
              </a:pPr>
              <a:t>85</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2034"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2035"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2036"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1486C6D-79D8-4D67-9DF2-6B3636C78016}" type="slidenum">
              <a:rPr lang="es-ES" smtClean="0"/>
              <a:pPr fontAlgn="base">
                <a:spcBef>
                  <a:spcPct val="0"/>
                </a:spcBef>
                <a:spcAft>
                  <a:spcPct val="0"/>
                </a:spcAft>
                <a:defRPr/>
              </a:pPr>
              <a:t>86</a:t>
            </a:fld>
            <a:endParaRPr lang="es-E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058"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3059"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3060"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C1BE18AE-A1B5-4C53-9EE6-7E70B1142B5B}" type="slidenum">
              <a:rPr lang="es-ES" smtClean="0"/>
              <a:pPr fontAlgn="base">
                <a:spcBef>
                  <a:spcPct val="0"/>
                </a:spcBef>
                <a:spcAft>
                  <a:spcPct val="0"/>
                </a:spcAft>
                <a:defRPr/>
              </a:pPr>
              <a:t>87</a:t>
            </a:fld>
            <a:endParaRPr lang="es-E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82" name="1 Marcador de imagen de diapositiva"/>
          <p:cNvSpPr>
            <a:spLocks noGrp="1" noRot="1" noChangeAspect="1" noTextEdit="1"/>
          </p:cNvSpPr>
          <p:nvPr>
            <p:ph type="sldImg"/>
          </p:nvPr>
        </p:nvSpPr>
        <p:spPr bwMode="auto">
          <a:noFill/>
          <a:ln>
            <a:solidFill>
              <a:srgbClr val="000000"/>
            </a:solidFill>
            <a:miter lim="800000"/>
            <a:headEnd/>
            <a:tailEnd/>
          </a:ln>
        </p:spPr>
      </p:sp>
      <p:sp>
        <p:nvSpPr>
          <p:cNvPr id="174083" name="2 Marcador de notas"/>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es-CO" smtClean="0"/>
          </a:p>
        </p:txBody>
      </p:sp>
      <p:sp>
        <p:nvSpPr>
          <p:cNvPr id="17408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4B0DCD89-FD4A-4FF2-A2A6-94C6BE487A9D}" type="slidenum">
              <a:rPr lang="es-ES" smtClean="0"/>
              <a:pPr fontAlgn="base">
                <a:spcBef>
                  <a:spcPct val="0"/>
                </a:spcBef>
                <a:spcAft>
                  <a:spcPct val="0"/>
                </a:spcAft>
                <a:defRPr/>
              </a:pPr>
              <a:t>88</a:t>
            </a:fld>
            <a:endParaRPr lang="es-E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lvl1pPr>
              <a:defRPr/>
            </a:lvl1pPr>
          </a:lstStyle>
          <a:p>
            <a:pPr>
              <a:defRPr/>
            </a:pPr>
            <a:fld id="{06981AED-BEAC-4C81-A127-F322B930127C}" type="datetime1">
              <a:rPr lang="es-ES"/>
              <a:pPr>
                <a:defRPr/>
              </a:pPr>
              <a:t>19/07/2011</a:t>
            </a:fld>
            <a:endParaRPr lang="es-ES"/>
          </a:p>
        </p:txBody>
      </p:sp>
      <p:sp>
        <p:nvSpPr>
          <p:cNvPr id="5" name="4 Marcador de pie de página"/>
          <p:cNvSpPr>
            <a:spLocks noGrp="1"/>
          </p:cNvSpPr>
          <p:nvPr>
            <p:ph type="ftr" sz="quarter" idx="11"/>
          </p:nvPr>
        </p:nvSpPr>
        <p:spPr>
          <a:xfrm>
            <a:off x="6084888" y="6308725"/>
            <a:ext cx="2895600" cy="365125"/>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3132138" y="6381750"/>
            <a:ext cx="2133600" cy="365125"/>
          </a:xfrm>
        </p:spPr>
        <p:txBody>
          <a:bodyPr/>
          <a:lstStyle>
            <a:lvl1pPr algn="ctr">
              <a:defRPr/>
            </a:lvl1pPr>
          </a:lstStyle>
          <a:p>
            <a:pPr>
              <a:defRPr/>
            </a:pPr>
            <a:fld id="{157F1C16-3D5A-429E-850C-8D6405ADA9DE}" type="slidenum">
              <a:rPr lang="es-ES"/>
              <a:pPr>
                <a:defRPr/>
              </a:pPr>
              <a:t>‹Nº›</a:t>
            </a:fld>
            <a:endParaRPr lang="es-E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A768203D-D453-468F-9929-CAB3AB831BA1}" type="datetime1">
              <a:rPr lang="es-ES"/>
              <a:pPr>
                <a:defRPr/>
              </a:pPr>
              <a:t>19/07/2011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2987675" y="6381750"/>
            <a:ext cx="2133600" cy="365125"/>
          </a:xfrm>
        </p:spPr>
        <p:txBody>
          <a:bodyPr/>
          <a:lstStyle>
            <a:lvl1pPr>
              <a:defRPr/>
            </a:lvl1pPr>
          </a:lstStyle>
          <a:p>
            <a:pPr>
              <a:defRPr/>
            </a:pPr>
            <a:fld id="{C0736D22-9FD8-4B95-B8C5-1F802F0D5BFD}" type="slidenum">
              <a:rPr lang="es-ES"/>
              <a:pPr>
                <a:defRPr/>
              </a:pPr>
              <a:t>‹Nº›</a:t>
            </a:fld>
            <a:endParaRPr lang="es-E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lvl1pPr>
              <a:defRPr/>
            </a:lvl1pPr>
          </a:lstStyle>
          <a:p>
            <a:pPr>
              <a:defRPr/>
            </a:pPr>
            <a:fld id="{26A01AB4-58D6-477A-955D-F2737BCD9BAD}" type="datetime1">
              <a:rPr lang="es-ES"/>
              <a:pPr>
                <a:defRPr/>
              </a:pPr>
              <a:t>19/07/2011</a:t>
            </a:fld>
            <a:endParaRPr lang="es-ES"/>
          </a:p>
        </p:txBody>
      </p:sp>
      <p:sp>
        <p:nvSpPr>
          <p:cNvPr id="5" name="4 Marcador de pie de página"/>
          <p:cNvSpPr>
            <a:spLocks noGrp="1"/>
          </p:cNvSpPr>
          <p:nvPr>
            <p:ph type="ftr" sz="quarter" idx="11"/>
          </p:nvPr>
        </p:nvSpPr>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2987675" y="6308725"/>
            <a:ext cx="2133600" cy="365125"/>
          </a:xfrm>
        </p:spPr>
        <p:txBody>
          <a:bodyPr/>
          <a:lstStyle>
            <a:lvl1pPr>
              <a:defRPr/>
            </a:lvl1pPr>
          </a:lstStyle>
          <a:p>
            <a:pPr>
              <a:defRPr/>
            </a:pPr>
            <a:fld id="{3167F3E6-284F-4778-AAC9-D43937401EE6}" type="slidenum">
              <a:rPr lang="es-ES"/>
              <a:pPr>
                <a:defRPr/>
              </a:pPr>
              <a:t>‹Nº›</a:t>
            </a:fld>
            <a:endParaRPr lang="es-E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4" name="Picture 2" descr="C:\Users\Edgar\Desktop\MC 16-11-2010\PUJ.gif"/>
          <p:cNvPicPr>
            <a:picLocks noChangeAspect="1" noChangeArrowheads="1"/>
          </p:cNvPicPr>
          <p:nvPr userDrawn="1"/>
        </p:nvPicPr>
        <p:blipFill>
          <a:blip r:embed="rId2" cstate="print"/>
          <a:srcRect/>
          <a:stretch>
            <a:fillRect/>
          </a:stretch>
        </p:blipFill>
        <p:spPr bwMode="auto">
          <a:xfrm>
            <a:off x="8172450" y="5643563"/>
            <a:ext cx="971550" cy="1214437"/>
          </a:xfrm>
          <a:prstGeom prst="rect">
            <a:avLst/>
          </a:prstGeom>
          <a:noFill/>
          <a:ln w="9525">
            <a:noFill/>
            <a:miter lim="800000"/>
            <a:headEnd/>
            <a:tailEnd/>
          </a:ln>
        </p:spPr>
      </p:pic>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3 Marcador de fecha"/>
          <p:cNvSpPr>
            <a:spLocks noGrp="1"/>
          </p:cNvSpPr>
          <p:nvPr>
            <p:ph type="dt" sz="half" idx="10"/>
          </p:nvPr>
        </p:nvSpPr>
        <p:spPr/>
        <p:txBody>
          <a:bodyPr/>
          <a:lstStyle>
            <a:lvl1pPr>
              <a:defRPr/>
            </a:lvl1pPr>
          </a:lstStyle>
          <a:p>
            <a:pPr>
              <a:defRPr/>
            </a:pPr>
            <a:fld id="{CFC162CA-A8C3-4707-9485-A7F90578769F}" type="datetime1">
              <a:rPr lang="es-ES"/>
              <a:pPr>
                <a:defRPr/>
              </a:pPr>
              <a:t>19/07/2011</a:t>
            </a:fld>
            <a:endParaRPr lang="es-ES"/>
          </a:p>
        </p:txBody>
      </p:sp>
      <p:sp>
        <p:nvSpPr>
          <p:cNvPr id="6" name="4 Marcador de pie de página"/>
          <p:cNvSpPr>
            <a:spLocks noGrp="1"/>
          </p:cNvSpPr>
          <p:nvPr>
            <p:ph type="ftr" sz="quarter" idx="11"/>
          </p:nvPr>
        </p:nvSpPr>
        <p:spPr>
          <a:xfrm>
            <a:off x="5795963" y="6381750"/>
            <a:ext cx="2895600" cy="365125"/>
          </a:xfrm>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a:xfrm>
            <a:off x="2843213" y="6381750"/>
            <a:ext cx="2133600" cy="365125"/>
          </a:xfrm>
        </p:spPr>
        <p:txBody>
          <a:bodyPr/>
          <a:lstStyle>
            <a:lvl1pPr>
              <a:defRPr/>
            </a:lvl1pPr>
          </a:lstStyle>
          <a:p>
            <a:pPr>
              <a:defRPr/>
            </a:pPr>
            <a:fld id="{03CC3EDF-F06E-43CD-A466-ABA6FD801637}" type="slidenum">
              <a:rPr lang="es-ES"/>
              <a:pPr>
                <a:defRPr/>
              </a:pPr>
              <a:t>‹Nº›</a:t>
            </a:fld>
            <a:endParaRPr lang="es-E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lvl1pPr>
              <a:defRPr/>
            </a:lvl1pPr>
          </a:lstStyle>
          <a:p>
            <a:pPr>
              <a:defRPr/>
            </a:pPr>
            <a:fld id="{A759802B-63A4-4EB6-91B2-0360591384EC}" type="datetime1">
              <a:rPr lang="es-ES"/>
              <a:pPr>
                <a:defRPr/>
              </a:pPr>
              <a:t>19/07/2011</a:t>
            </a:fld>
            <a:endParaRPr lang="es-ES"/>
          </a:p>
        </p:txBody>
      </p:sp>
      <p:sp>
        <p:nvSpPr>
          <p:cNvPr id="5" name="4 Marcador de pie de página"/>
          <p:cNvSpPr>
            <a:spLocks noGrp="1"/>
          </p:cNvSpPr>
          <p:nvPr>
            <p:ph type="ftr" sz="quarter" idx="11"/>
          </p:nvPr>
        </p:nvSpPr>
        <p:spPr>
          <a:xfrm>
            <a:off x="6248400" y="6308725"/>
            <a:ext cx="2895600" cy="365125"/>
          </a:xfrm>
        </p:spPr>
        <p:txBody>
          <a:bodyPr/>
          <a:lstStyle>
            <a:lvl1pPr>
              <a:defRPr/>
            </a:lvl1pPr>
          </a:lstStyle>
          <a:p>
            <a:pPr>
              <a:defRPr/>
            </a:pPr>
            <a:endParaRPr lang="es-ES"/>
          </a:p>
        </p:txBody>
      </p:sp>
      <p:sp>
        <p:nvSpPr>
          <p:cNvPr id="6" name="5 Marcador de número de diapositiva"/>
          <p:cNvSpPr>
            <a:spLocks noGrp="1"/>
          </p:cNvSpPr>
          <p:nvPr>
            <p:ph type="sldNum" sz="quarter" idx="12"/>
          </p:nvPr>
        </p:nvSpPr>
        <p:spPr>
          <a:xfrm>
            <a:off x="3059113" y="6308725"/>
            <a:ext cx="2133600" cy="365125"/>
          </a:xfrm>
        </p:spPr>
        <p:txBody>
          <a:bodyPr/>
          <a:lstStyle>
            <a:lvl1pPr>
              <a:defRPr/>
            </a:lvl1pPr>
          </a:lstStyle>
          <a:p>
            <a:pPr>
              <a:defRPr/>
            </a:pPr>
            <a:fld id="{6D4B6682-39E0-4745-8F44-18549980B741}" type="slidenum">
              <a:rPr lang="es-ES"/>
              <a:pPr>
                <a:defRPr/>
              </a:pPr>
              <a:t>‹Nº›</a:t>
            </a:fld>
            <a:endParaRPr lang="es-E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lvl1pPr>
              <a:defRPr/>
            </a:lvl1pPr>
          </a:lstStyle>
          <a:p>
            <a:pPr>
              <a:defRPr/>
            </a:pPr>
            <a:fld id="{A5B6E557-4A1E-4249-9DD9-1463AAB4F6E0}" type="datetime1">
              <a:rPr lang="es-ES"/>
              <a:pPr>
                <a:defRPr/>
              </a:pPr>
              <a:t>19/07/2011</a:t>
            </a:fld>
            <a:endParaRPr lang="es-ES"/>
          </a:p>
        </p:txBody>
      </p:sp>
      <p:sp>
        <p:nvSpPr>
          <p:cNvPr id="6" name="5 Marcador de pie de página"/>
          <p:cNvSpPr>
            <a:spLocks noGrp="1"/>
          </p:cNvSpPr>
          <p:nvPr>
            <p:ph type="ftr" sz="quarter" idx="11"/>
          </p:nvPr>
        </p:nvSpPr>
        <p:spPr>
          <a:xfrm>
            <a:off x="6011863" y="6492875"/>
            <a:ext cx="2895600" cy="365125"/>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3059113" y="6381750"/>
            <a:ext cx="2133600" cy="365125"/>
          </a:xfrm>
        </p:spPr>
        <p:txBody>
          <a:bodyPr/>
          <a:lstStyle>
            <a:lvl1pPr>
              <a:defRPr/>
            </a:lvl1pPr>
          </a:lstStyle>
          <a:p>
            <a:pPr>
              <a:defRPr/>
            </a:pPr>
            <a:fld id="{C7AEF688-3D3A-4EE1-9F53-B8A06678BF36}" type="slidenum">
              <a:rPr lang="es-ES"/>
              <a:pPr>
                <a:defRPr/>
              </a:pPr>
              <a:t>‹Nº›</a:t>
            </a:fld>
            <a:endParaRPr lang="es-E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lvl1pPr>
              <a:defRPr/>
            </a:lvl1pPr>
          </a:lstStyle>
          <a:p>
            <a:pPr>
              <a:defRPr/>
            </a:pPr>
            <a:fld id="{A63F36DF-D4BF-49B0-A264-EBF5AB3C1C23}" type="datetime1">
              <a:rPr lang="es-ES"/>
              <a:pPr>
                <a:defRPr/>
              </a:pPr>
              <a:t>19/07/2011</a:t>
            </a:fld>
            <a:endParaRPr lang="es-ES"/>
          </a:p>
        </p:txBody>
      </p:sp>
      <p:sp>
        <p:nvSpPr>
          <p:cNvPr id="8" name="7 Marcador de pie de página"/>
          <p:cNvSpPr>
            <a:spLocks noGrp="1"/>
          </p:cNvSpPr>
          <p:nvPr>
            <p:ph type="ftr" sz="quarter" idx="11"/>
          </p:nvPr>
        </p:nvSpPr>
        <p:spPr/>
        <p:txBody>
          <a:bodyPr/>
          <a:lstStyle>
            <a:lvl1pPr>
              <a:defRPr/>
            </a:lvl1pPr>
          </a:lstStyle>
          <a:p>
            <a:pPr>
              <a:defRPr/>
            </a:pPr>
            <a:endParaRPr lang="es-ES"/>
          </a:p>
        </p:txBody>
      </p:sp>
      <p:sp>
        <p:nvSpPr>
          <p:cNvPr id="9" name="8 Marcador de número de diapositiva"/>
          <p:cNvSpPr>
            <a:spLocks noGrp="1"/>
          </p:cNvSpPr>
          <p:nvPr>
            <p:ph type="sldNum" sz="quarter" idx="12"/>
          </p:nvPr>
        </p:nvSpPr>
        <p:spPr>
          <a:xfrm>
            <a:off x="3276600" y="6381750"/>
            <a:ext cx="2133600" cy="365125"/>
          </a:xfrm>
        </p:spPr>
        <p:txBody>
          <a:bodyPr/>
          <a:lstStyle>
            <a:lvl1pPr>
              <a:defRPr/>
            </a:lvl1pPr>
          </a:lstStyle>
          <a:p>
            <a:pPr>
              <a:defRPr/>
            </a:pPr>
            <a:fld id="{D8804BD5-9A6F-46EA-B362-D13B5191D454}" type="slidenum">
              <a:rPr lang="es-ES"/>
              <a:pPr>
                <a:defRPr/>
              </a:pPr>
              <a:t>‹Nº›</a:t>
            </a:fld>
            <a:endParaRPr lang="es-E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lvl1pPr>
              <a:defRPr/>
            </a:lvl1pPr>
          </a:lstStyle>
          <a:p>
            <a:pPr>
              <a:defRPr/>
            </a:pPr>
            <a:fld id="{6AA36D83-BBE8-4D9A-8065-5E51CEA1632D}" type="datetime1">
              <a:rPr lang="es-ES"/>
              <a:pPr>
                <a:defRPr/>
              </a:pPr>
              <a:t>19/07/2011</a:t>
            </a:fld>
            <a:endParaRPr lang="es-ES"/>
          </a:p>
        </p:txBody>
      </p:sp>
      <p:sp>
        <p:nvSpPr>
          <p:cNvPr id="4" name="3 Marcador de pie de página"/>
          <p:cNvSpPr>
            <a:spLocks noGrp="1"/>
          </p:cNvSpPr>
          <p:nvPr>
            <p:ph type="ftr" sz="quarter" idx="11"/>
          </p:nvPr>
        </p:nvSpPr>
        <p:spPr/>
        <p:txBody>
          <a:bodyPr/>
          <a:lstStyle>
            <a:lvl1pPr>
              <a:defRPr/>
            </a:lvl1pPr>
          </a:lstStyle>
          <a:p>
            <a:pPr>
              <a:defRPr/>
            </a:pPr>
            <a:endParaRPr lang="es-ES"/>
          </a:p>
        </p:txBody>
      </p:sp>
      <p:sp>
        <p:nvSpPr>
          <p:cNvPr id="5" name="4 Marcador de número de diapositiva"/>
          <p:cNvSpPr>
            <a:spLocks noGrp="1"/>
          </p:cNvSpPr>
          <p:nvPr>
            <p:ph type="sldNum" sz="quarter" idx="12"/>
          </p:nvPr>
        </p:nvSpPr>
        <p:spPr>
          <a:xfrm>
            <a:off x="3276600" y="6308725"/>
            <a:ext cx="2133600" cy="365125"/>
          </a:xfrm>
        </p:spPr>
        <p:txBody>
          <a:bodyPr/>
          <a:lstStyle>
            <a:lvl1pPr algn="ctr">
              <a:defRPr/>
            </a:lvl1pPr>
          </a:lstStyle>
          <a:p>
            <a:pPr>
              <a:defRPr/>
            </a:pPr>
            <a:fld id="{56081975-9632-4EAF-A3F2-5EAF61DFD5E6}" type="slidenum">
              <a:rPr lang="es-ES"/>
              <a:pPr>
                <a:defRPr/>
              </a:pPr>
              <a:t>‹Nº›</a:t>
            </a:fld>
            <a:endParaRPr lang="es-E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lvl1pPr>
              <a:defRPr/>
            </a:lvl1pPr>
          </a:lstStyle>
          <a:p>
            <a:pPr>
              <a:defRPr/>
            </a:pPr>
            <a:fld id="{43FD5E6B-D504-43C1-A5FD-CBB77C7633AC}" type="datetime1">
              <a:rPr lang="es-ES"/>
              <a:pPr>
                <a:defRPr/>
              </a:pPr>
              <a:t>19/07/2011</a:t>
            </a:fld>
            <a:endParaRPr lang="es-ES"/>
          </a:p>
        </p:txBody>
      </p:sp>
      <p:sp>
        <p:nvSpPr>
          <p:cNvPr id="3" name="2 Marcador de pie de página"/>
          <p:cNvSpPr>
            <a:spLocks noGrp="1"/>
          </p:cNvSpPr>
          <p:nvPr>
            <p:ph type="ftr" sz="quarter" idx="11"/>
          </p:nvPr>
        </p:nvSpPr>
        <p:spPr/>
        <p:txBody>
          <a:bodyPr/>
          <a:lstStyle>
            <a:lvl1pPr>
              <a:defRPr/>
            </a:lvl1pPr>
          </a:lstStyle>
          <a:p>
            <a:pPr>
              <a:defRPr/>
            </a:pPr>
            <a:endParaRPr lang="es-ES"/>
          </a:p>
        </p:txBody>
      </p:sp>
      <p:sp>
        <p:nvSpPr>
          <p:cNvPr id="4" name="3 Marcador de número de diapositiva"/>
          <p:cNvSpPr>
            <a:spLocks noGrp="1"/>
          </p:cNvSpPr>
          <p:nvPr>
            <p:ph type="sldNum" sz="quarter" idx="12"/>
          </p:nvPr>
        </p:nvSpPr>
        <p:spPr>
          <a:xfrm>
            <a:off x="3059113" y="6308725"/>
            <a:ext cx="2133600" cy="365125"/>
          </a:xfrm>
        </p:spPr>
        <p:txBody>
          <a:bodyPr/>
          <a:lstStyle>
            <a:lvl1pPr>
              <a:defRPr/>
            </a:lvl1pPr>
          </a:lstStyle>
          <a:p>
            <a:pPr>
              <a:defRPr/>
            </a:pPr>
            <a:fld id="{DED3FE6B-3883-4D56-AD9A-53098B296B0C}" type="slidenum">
              <a:rPr lang="es-ES"/>
              <a:pPr>
                <a:defRPr/>
              </a:pPr>
              <a:t>‹Nº›</a:t>
            </a:fld>
            <a:endParaRPr lang="es-E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3 Marcador de fecha"/>
          <p:cNvSpPr>
            <a:spLocks noGrp="1"/>
          </p:cNvSpPr>
          <p:nvPr>
            <p:ph type="dt" sz="half" idx="10"/>
          </p:nvPr>
        </p:nvSpPr>
        <p:spPr/>
        <p:txBody>
          <a:bodyPr/>
          <a:lstStyle>
            <a:lvl1pPr>
              <a:defRPr/>
            </a:lvl1pPr>
          </a:lstStyle>
          <a:p>
            <a:pPr>
              <a:defRPr/>
            </a:pPr>
            <a:fld id="{033ED606-D4B2-451B-8E41-87949DE9FDC5}" type="datetime1">
              <a:rPr lang="es-ES"/>
              <a:pPr>
                <a:defRPr/>
              </a:pPr>
              <a:t>19/07/2011</a:t>
            </a:fld>
            <a:endParaRPr lang="es-ES"/>
          </a:p>
        </p:txBody>
      </p:sp>
      <p:sp>
        <p:nvSpPr>
          <p:cNvPr id="6" name="4 Marcador de pie de página"/>
          <p:cNvSpPr>
            <a:spLocks noGrp="1"/>
          </p:cNvSpPr>
          <p:nvPr>
            <p:ph type="ftr" sz="quarter" idx="11"/>
          </p:nvPr>
        </p:nvSpPr>
        <p:spPr/>
        <p:txBody>
          <a:bodyPr/>
          <a:lstStyle>
            <a:lvl1pPr>
              <a:defRPr/>
            </a:lvl1pPr>
          </a:lstStyle>
          <a:p>
            <a:pPr>
              <a:defRPr/>
            </a:pPr>
            <a:endParaRPr lang="es-ES"/>
          </a:p>
        </p:txBody>
      </p:sp>
      <p:sp>
        <p:nvSpPr>
          <p:cNvPr id="7" name="5 Marcador de número de diapositiva"/>
          <p:cNvSpPr>
            <a:spLocks noGrp="1"/>
          </p:cNvSpPr>
          <p:nvPr>
            <p:ph type="sldNum" sz="quarter" idx="12"/>
          </p:nvPr>
        </p:nvSpPr>
        <p:spPr/>
        <p:txBody>
          <a:bodyPr/>
          <a:lstStyle>
            <a:lvl1pPr>
              <a:defRPr/>
            </a:lvl1pPr>
          </a:lstStyle>
          <a:p>
            <a:pPr>
              <a:defRPr/>
            </a:pPr>
            <a:fld id="{868F5566-7857-4D64-B558-F7F4E3733422}" type="slidenum">
              <a:rPr lang="es-ES"/>
              <a:pPr>
                <a:defRPr/>
              </a:pPr>
              <a:t>‹Nº›</a:t>
            </a:fld>
            <a:endParaRPr lang="es-E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ES"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lvl1pPr>
              <a:defRPr/>
            </a:lvl1pPr>
          </a:lstStyle>
          <a:p>
            <a:pPr>
              <a:defRPr/>
            </a:pPr>
            <a:fld id="{0DF6B926-6F24-4B5D-98D4-A9D5BDC1306B}" type="datetime1">
              <a:rPr lang="es-ES"/>
              <a:pPr>
                <a:defRPr/>
              </a:pPr>
              <a:t>19/07/2011</a:t>
            </a:fld>
            <a:endParaRPr lang="es-ES"/>
          </a:p>
        </p:txBody>
      </p:sp>
      <p:sp>
        <p:nvSpPr>
          <p:cNvPr id="6" name="5 Marcador de pie de página"/>
          <p:cNvSpPr>
            <a:spLocks noGrp="1"/>
          </p:cNvSpPr>
          <p:nvPr>
            <p:ph type="ftr" sz="quarter" idx="11"/>
          </p:nvPr>
        </p:nvSpPr>
        <p:spPr>
          <a:xfrm>
            <a:off x="6084888" y="6381750"/>
            <a:ext cx="2895600" cy="365125"/>
          </a:xfrm>
        </p:spPr>
        <p:txBody>
          <a:bodyPr/>
          <a:lstStyle>
            <a:lvl1pPr>
              <a:defRPr/>
            </a:lvl1pPr>
          </a:lstStyle>
          <a:p>
            <a:pPr>
              <a:defRPr/>
            </a:pPr>
            <a:endParaRPr lang="es-ES"/>
          </a:p>
        </p:txBody>
      </p:sp>
      <p:sp>
        <p:nvSpPr>
          <p:cNvPr id="7" name="6 Marcador de número de diapositiva"/>
          <p:cNvSpPr>
            <a:spLocks noGrp="1"/>
          </p:cNvSpPr>
          <p:nvPr>
            <p:ph type="sldNum" sz="quarter" idx="12"/>
          </p:nvPr>
        </p:nvSpPr>
        <p:spPr>
          <a:xfrm>
            <a:off x="2771775" y="6381750"/>
            <a:ext cx="2133600" cy="365125"/>
          </a:xfrm>
        </p:spPr>
        <p:txBody>
          <a:bodyPr/>
          <a:lstStyle>
            <a:lvl1pPr>
              <a:defRPr/>
            </a:lvl1pPr>
          </a:lstStyle>
          <a:p>
            <a:pPr>
              <a:defRPr/>
            </a:pPr>
            <a:fld id="{CA09984E-1150-49C3-97B8-4054A14B6ED3}" type="slidenum">
              <a:rPr lang="es-ES"/>
              <a:pPr>
                <a:defRPr/>
              </a:pPr>
              <a:t>‹Nº›</a:t>
            </a:fld>
            <a:endParaRPr lang="es-E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1026" name="1 Marcador de título"/>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s-ES" smtClean="0"/>
              <a:t>Haga clic para modificar el estilo de título del patrón</a:t>
            </a:r>
          </a:p>
        </p:txBody>
      </p:sp>
      <p:sp>
        <p:nvSpPr>
          <p:cNvPr id="1027" name="2 Marcador de texto"/>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7BE41946-5D2D-41AA-8796-9251F72916CF}" type="datetime1">
              <a:rPr lang="es-ES"/>
              <a:pPr>
                <a:defRPr/>
              </a:pPr>
              <a:t>19/07/2011</a:t>
            </a:fld>
            <a:endParaRPr lang="es-ES"/>
          </a:p>
        </p:txBody>
      </p:sp>
      <p:sp>
        <p:nvSpPr>
          <p:cNvPr id="5" name="4 Marcador de pie de página"/>
          <p:cNvSpPr>
            <a:spLocks noGrp="1"/>
          </p:cNvSpPr>
          <p:nvPr>
            <p:ph type="ftr" sz="quarter" idx="3"/>
          </p:nvPr>
        </p:nvSpPr>
        <p:spPr>
          <a:xfrm>
            <a:off x="5940425" y="6308725"/>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es-ES"/>
          </a:p>
        </p:txBody>
      </p:sp>
      <p:sp>
        <p:nvSpPr>
          <p:cNvPr id="6" name="5 Marcador de número de diapositiva"/>
          <p:cNvSpPr>
            <a:spLocks noGrp="1"/>
          </p:cNvSpPr>
          <p:nvPr>
            <p:ph type="sldNum" sz="quarter" idx="4"/>
          </p:nvPr>
        </p:nvSpPr>
        <p:spPr>
          <a:xfrm>
            <a:off x="3132138" y="6308725"/>
            <a:ext cx="2133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fld id="{FBC71B89-9F1A-4034-B725-B4A51D116E59}" type="slidenum">
              <a:rPr lang="es-ES"/>
              <a:pPr>
                <a:defRPr/>
              </a:pPr>
              <a:t>‹Nº›</a:t>
            </a:fld>
            <a:endParaRPr lang="es-ES" dirty="0"/>
          </a:p>
        </p:txBody>
      </p:sp>
    </p:spTree>
  </p:cSld>
  <p:clrMap bg1="dk1" tx1="lt1" bg2="dk2" tx2="lt2" accent1="accent1" accent2="accent2" accent3="accent3" accent4="accent4" accent5="accent5" accent6="accent6" hlink="hlink" folHlink="folHlink"/>
  <p:sldLayoutIdLst>
    <p:sldLayoutId id="2147483998" r:id="rId1"/>
    <p:sldLayoutId id="2147483999" r:id="rId2"/>
    <p:sldLayoutId id="2147484000" r:id="rId3"/>
    <p:sldLayoutId id="2147484001" r:id="rId4"/>
    <p:sldLayoutId id="2147484002" r:id="rId5"/>
    <p:sldLayoutId id="2147484003" r:id="rId6"/>
    <p:sldLayoutId id="2147484004" r:id="rId7"/>
    <p:sldLayoutId id="2147483997" r:id="rId8"/>
    <p:sldLayoutId id="2147484005" r:id="rId9"/>
    <p:sldLayoutId id="2147484006" r:id="rId10"/>
    <p:sldLayoutId id="2147484007" r:id="rId11"/>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17.xml"/><Relationship Id="rId1" Type="http://schemas.openxmlformats.org/officeDocument/2006/relationships/slideLayout" Target="../slideLayouts/slideLayout2.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01.xml.rels><?xml version="1.0" encoding="UTF-8" standalone="yes"?>
<Relationships xmlns="http://schemas.openxmlformats.org/package/2006/relationships"><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8.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0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19.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03.xml.rels><?xml version="1.0" encoding="UTF-8" standalone="yes"?>
<Relationships xmlns="http://schemas.openxmlformats.org/package/2006/relationships"><Relationship Id="rId3" Type="http://schemas.openxmlformats.org/officeDocument/2006/relationships/diagramData" Target="../diagrams/data12.xml"/><Relationship Id="rId7" Type="http://schemas.microsoft.com/office/2007/relationships/diagramDrawing" Target="../diagrams/drawing12.xml"/><Relationship Id="rId2" Type="http://schemas.openxmlformats.org/officeDocument/2006/relationships/notesSlide" Target="../notesSlides/notesSlide20.xml"/><Relationship Id="rId1" Type="http://schemas.openxmlformats.org/officeDocument/2006/relationships/slideLayout" Target="../slideLayouts/slideLayout2.xml"/><Relationship Id="rId6" Type="http://schemas.openxmlformats.org/officeDocument/2006/relationships/diagramColors" Target="../diagrams/colors12.xml"/><Relationship Id="rId5" Type="http://schemas.openxmlformats.org/officeDocument/2006/relationships/diagramQuickStyle" Target="../diagrams/quickStyle12.xml"/><Relationship Id="rId4" Type="http://schemas.openxmlformats.org/officeDocument/2006/relationships/diagramLayout" Target="../diagrams/layout12.xml"/></Relationships>
</file>

<file path=ppt/slides/_rels/slide104.xml.rels><?xml version="1.0" encoding="UTF-8" standalone="yes"?>
<Relationships xmlns="http://schemas.openxmlformats.org/package/2006/relationships"><Relationship Id="rId3" Type="http://schemas.openxmlformats.org/officeDocument/2006/relationships/diagramData" Target="../diagrams/data13.xml"/><Relationship Id="rId7" Type="http://schemas.microsoft.com/office/2007/relationships/diagramDrawing" Target="../diagrams/drawing13.xml"/><Relationship Id="rId2" Type="http://schemas.openxmlformats.org/officeDocument/2006/relationships/notesSlide" Target="../notesSlides/notesSlide21.xml"/><Relationship Id="rId1" Type="http://schemas.openxmlformats.org/officeDocument/2006/relationships/slideLayout" Target="../slideLayouts/slideLayout2.xml"/><Relationship Id="rId6" Type="http://schemas.openxmlformats.org/officeDocument/2006/relationships/diagramColors" Target="../diagrams/colors13.xml"/><Relationship Id="rId5" Type="http://schemas.openxmlformats.org/officeDocument/2006/relationships/diagramQuickStyle" Target="../diagrams/quickStyle13.xml"/><Relationship Id="rId4" Type="http://schemas.openxmlformats.org/officeDocument/2006/relationships/diagramLayout" Target="../diagrams/layout13.xml"/></Relationships>
</file>

<file path=ppt/slides/_rels/slide105.xml.rels><?xml version="1.0" encoding="UTF-8" standalone="yes"?>
<Relationships xmlns="http://schemas.openxmlformats.org/package/2006/relationships"><Relationship Id="rId3" Type="http://schemas.openxmlformats.org/officeDocument/2006/relationships/diagramData" Target="../diagrams/data14.xml"/><Relationship Id="rId7" Type="http://schemas.microsoft.com/office/2007/relationships/diagramDrawing" Target="../diagrams/drawing14.xml"/><Relationship Id="rId2" Type="http://schemas.openxmlformats.org/officeDocument/2006/relationships/notesSlide" Target="../notesSlides/notesSlide22.xml"/><Relationship Id="rId1" Type="http://schemas.openxmlformats.org/officeDocument/2006/relationships/slideLayout" Target="../slideLayouts/slideLayout2.xml"/><Relationship Id="rId6" Type="http://schemas.openxmlformats.org/officeDocument/2006/relationships/diagramColors" Target="../diagrams/colors14.xml"/><Relationship Id="rId5" Type="http://schemas.openxmlformats.org/officeDocument/2006/relationships/diagramQuickStyle" Target="../diagrams/quickStyle14.xml"/><Relationship Id="rId4" Type="http://schemas.openxmlformats.org/officeDocument/2006/relationships/diagramLayout" Target="../diagrams/layout14.xml"/></Relationships>
</file>

<file path=ppt/slides/_rels/slide106.xml.rels><?xml version="1.0" encoding="UTF-8" standalone="yes"?>
<Relationships xmlns="http://schemas.openxmlformats.org/package/2006/relationships"><Relationship Id="rId3" Type="http://schemas.openxmlformats.org/officeDocument/2006/relationships/diagramData" Target="../diagrams/data15.xml"/><Relationship Id="rId7" Type="http://schemas.microsoft.com/office/2007/relationships/diagramDrawing" Target="../diagrams/drawing15.xml"/><Relationship Id="rId2" Type="http://schemas.openxmlformats.org/officeDocument/2006/relationships/notesSlide" Target="../notesSlides/notesSlide23.xml"/><Relationship Id="rId1" Type="http://schemas.openxmlformats.org/officeDocument/2006/relationships/slideLayout" Target="../slideLayouts/slideLayout2.xml"/><Relationship Id="rId6" Type="http://schemas.openxmlformats.org/officeDocument/2006/relationships/diagramColors" Target="../diagrams/colors15.xml"/><Relationship Id="rId5" Type="http://schemas.openxmlformats.org/officeDocument/2006/relationships/diagramQuickStyle" Target="../diagrams/quickStyle15.xml"/><Relationship Id="rId4" Type="http://schemas.openxmlformats.org/officeDocument/2006/relationships/diagramLayout" Target="../diagrams/layout15.xml"/></Relationships>
</file>

<file path=ppt/slides/_rels/slide107.xml.rels><?xml version="1.0" encoding="UTF-8" standalone="yes"?>
<Relationships xmlns="http://schemas.openxmlformats.org/package/2006/relationships"><Relationship Id="rId3" Type="http://schemas.openxmlformats.org/officeDocument/2006/relationships/diagramData" Target="../diagrams/data16.xml"/><Relationship Id="rId7" Type="http://schemas.microsoft.com/office/2007/relationships/diagramDrawing" Target="../diagrams/drawing16.xml"/><Relationship Id="rId2" Type="http://schemas.openxmlformats.org/officeDocument/2006/relationships/notesSlide" Target="../notesSlides/notesSlide24.xml"/><Relationship Id="rId1" Type="http://schemas.openxmlformats.org/officeDocument/2006/relationships/slideLayout" Target="../slideLayouts/slideLayout2.xml"/><Relationship Id="rId6" Type="http://schemas.openxmlformats.org/officeDocument/2006/relationships/diagramColors" Target="../diagrams/colors16.xml"/><Relationship Id="rId5" Type="http://schemas.openxmlformats.org/officeDocument/2006/relationships/diagramQuickStyle" Target="../diagrams/quickStyle16.xml"/><Relationship Id="rId4" Type="http://schemas.openxmlformats.org/officeDocument/2006/relationships/diagramLayout" Target="../diagrams/layout16.xml"/></Relationships>
</file>

<file path=ppt/slides/_rels/slide108.xml.rels><?xml version="1.0" encoding="UTF-8" standalone="yes"?>
<Relationships xmlns="http://schemas.openxmlformats.org/package/2006/relationships"><Relationship Id="rId3" Type="http://schemas.openxmlformats.org/officeDocument/2006/relationships/diagramData" Target="../diagrams/data17.xml"/><Relationship Id="rId7" Type="http://schemas.microsoft.com/office/2007/relationships/diagramDrawing" Target="../diagrams/drawing17.xml"/><Relationship Id="rId2" Type="http://schemas.openxmlformats.org/officeDocument/2006/relationships/notesSlide" Target="../notesSlides/notesSlide25.xml"/><Relationship Id="rId1" Type="http://schemas.openxmlformats.org/officeDocument/2006/relationships/slideLayout" Target="../slideLayouts/slideLayout2.xml"/><Relationship Id="rId6" Type="http://schemas.openxmlformats.org/officeDocument/2006/relationships/diagramColors" Target="../diagrams/colors17.xml"/><Relationship Id="rId5" Type="http://schemas.openxmlformats.org/officeDocument/2006/relationships/diagramQuickStyle" Target="../diagrams/quickStyle17.xml"/><Relationship Id="rId4" Type="http://schemas.openxmlformats.org/officeDocument/2006/relationships/diagramLayout" Target="../diagrams/layout17.xml"/></Relationships>
</file>

<file path=ppt/slides/_rels/slide10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111.xml.rels><?xml version="1.0" encoding="UTF-8" standalone="yes"?>
<Relationships xmlns="http://schemas.openxmlformats.org/package/2006/relationships"><Relationship Id="rId3" Type="http://schemas.openxmlformats.org/officeDocument/2006/relationships/diagramLayout" Target="../diagrams/layout20.xml"/><Relationship Id="rId7" Type="http://schemas.openxmlformats.org/officeDocument/2006/relationships/image" Target="../media/image1.png"/><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112.xml.rels><?xml version="1.0" encoding="UTF-8" standalone="yes"?>
<Relationships xmlns="http://schemas.openxmlformats.org/package/2006/relationships"><Relationship Id="rId3" Type="http://schemas.openxmlformats.org/officeDocument/2006/relationships/diagramLayout" Target="../diagrams/layout21.xml"/><Relationship Id="rId7" Type="http://schemas.openxmlformats.org/officeDocument/2006/relationships/image" Target="../media/image1.png"/><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113.xml.rels><?xml version="1.0" encoding="UTF-8" standalone="yes"?>
<Relationships xmlns="http://schemas.openxmlformats.org/package/2006/relationships"><Relationship Id="rId3" Type="http://schemas.openxmlformats.org/officeDocument/2006/relationships/diagramLayout" Target="../diagrams/layout22.xml"/><Relationship Id="rId7" Type="http://schemas.openxmlformats.org/officeDocument/2006/relationships/image" Target="../media/image1.png"/><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114.xml.rels><?xml version="1.0" encoding="UTF-8" standalone="yes"?>
<Relationships xmlns="http://schemas.openxmlformats.org/package/2006/relationships"><Relationship Id="rId3" Type="http://schemas.openxmlformats.org/officeDocument/2006/relationships/diagramLayout" Target="../diagrams/layout23.xml"/><Relationship Id="rId7" Type="http://schemas.openxmlformats.org/officeDocument/2006/relationships/image" Target="../media/image1.png"/><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11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11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11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118.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119.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5.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126.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127.xml.rels><?xml version="1.0" encoding="UTF-8" standalone="yes"?>
<Relationships xmlns="http://schemas.openxmlformats.org/package/2006/relationships"><Relationship Id="rId8" Type="http://schemas.openxmlformats.org/officeDocument/2006/relationships/diagramLayout" Target="../diagrams/layout33.xml"/><Relationship Id="rId13" Type="http://schemas.openxmlformats.org/officeDocument/2006/relationships/diagramLayout" Target="../diagrams/layout34.xml"/><Relationship Id="rId3" Type="http://schemas.openxmlformats.org/officeDocument/2006/relationships/diagramLayout" Target="../diagrams/layout32.xml"/><Relationship Id="rId7" Type="http://schemas.openxmlformats.org/officeDocument/2006/relationships/diagramData" Target="../diagrams/data33.xml"/><Relationship Id="rId12" Type="http://schemas.openxmlformats.org/officeDocument/2006/relationships/diagramData" Target="../diagrams/data34.xml"/><Relationship Id="rId2" Type="http://schemas.openxmlformats.org/officeDocument/2006/relationships/diagramData" Target="../diagrams/data32.xml"/><Relationship Id="rId16" Type="http://schemas.microsoft.com/office/2007/relationships/diagramDrawing" Target="../diagrams/drawing34.xml"/><Relationship Id="rId1" Type="http://schemas.openxmlformats.org/officeDocument/2006/relationships/slideLayout" Target="../slideLayouts/slideLayout2.xml"/><Relationship Id="rId6" Type="http://schemas.microsoft.com/office/2007/relationships/diagramDrawing" Target="../diagrams/drawing32.xml"/><Relationship Id="rId11" Type="http://schemas.microsoft.com/office/2007/relationships/diagramDrawing" Target="../diagrams/drawing33.xml"/><Relationship Id="rId5" Type="http://schemas.openxmlformats.org/officeDocument/2006/relationships/diagramColors" Target="../diagrams/colors32.xml"/><Relationship Id="rId15" Type="http://schemas.openxmlformats.org/officeDocument/2006/relationships/diagramColors" Target="../diagrams/colors34.xml"/><Relationship Id="rId10" Type="http://schemas.openxmlformats.org/officeDocument/2006/relationships/diagramColors" Target="../diagrams/colors33.xml"/><Relationship Id="rId4" Type="http://schemas.openxmlformats.org/officeDocument/2006/relationships/diagramQuickStyle" Target="../diagrams/quickStyle32.xml"/><Relationship Id="rId9" Type="http://schemas.openxmlformats.org/officeDocument/2006/relationships/diagramQuickStyle" Target="../diagrams/quickStyle33.xml"/><Relationship Id="rId14" Type="http://schemas.openxmlformats.org/officeDocument/2006/relationships/diagramQuickStyle" Target="../diagrams/quickStyle34.xml"/></Relationships>
</file>

<file path=ppt/slides/_rels/slide12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6.xml"/><Relationship Id="rId4" Type="http://schemas.openxmlformats.org/officeDocument/2006/relationships/image" Target="../media/image1.png"/></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1.png"/><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95.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1.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6.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1.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97.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1.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8.xml.rels><?xml version="1.0" encoding="UTF-8" standalone="yes"?>
<Relationships xmlns="http://schemas.openxmlformats.org/package/2006/relationships"><Relationship Id="rId3" Type="http://schemas.openxmlformats.org/officeDocument/2006/relationships/diagramData" Target="../diagrams/data7.xml"/><Relationship Id="rId7" Type="http://schemas.microsoft.com/office/2007/relationships/diagramDrawing" Target="../diagrams/drawing7.xml"/><Relationship Id="rId2" Type="http://schemas.openxmlformats.org/officeDocument/2006/relationships/notesSlide" Target="../notesSlides/notesSlide15.xml"/><Relationship Id="rId1" Type="http://schemas.openxmlformats.org/officeDocument/2006/relationships/slideLayout" Target="../slideLayouts/slideLayout2.xml"/><Relationship Id="rId6" Type="http://schemas.openxmlformats.org/officeDocument/2006/relationships/diagramColors" Target="../diagrams/colors7.xml"/><Relationship Id="rId5" Type="http://schemas.openxmlformats.org/officeDocument/2006/relationships/diagramQuickStyle" Target="../diagrams/quickStyle7.xml"/><Relationship Id="rId4" Type="http://schemas.openxmlformats.org/officeDocument/2006/relationships/diagramLayout" Target="../diagrams/layout7.xml"/></Relationships>
</file>

<file path=ppt/slides/_rels/slide99.xml.rels><?xml version="1.0" encoding="UTF-8" standalone="yes"?>
<Relationships xmlns="http://schemas.openxmlformats.org/package/2006/relationships"><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6.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1 Título"/>
          <p:cNvSpPr>
            <a:spLocks noGrp="1"/>
          </p:cNvSpPr>
          <p:nvPr>
            <p:ph type="ctrTitle"/>
          </p:nvPr>
        </p:nvSpPr>
        <p:spPr>
          <a:xfrm>
            <a:off x="539750" y="2781300"/>
            <a:ext cx="7772400" cy="3743325"/>
          </a:xfrm>
        </p:spPr>
        <p:txBody>
          <a:bodyPr/>
          <a:lstStyle/>
          <a:p>
            <a:pPr eaLnBrk="1" hangingPunct="1"/>
            <a:r>
              <a:rPr lang="es-CO" smtClean="0"/>
              <a:t>SUMMARY OF RESPONSES </a:t>
            </a:r>
            <a:br>
              <a:rPr lang="es-CO" smtClean="0"/>
            </a:br>
            <a:r>
              <a:rPr lang="es-CO" smtClean="0"/>
              <a:t>	GREEN PAPER </a:t>
            </a:r>
            <a:br>
              <a:rPr lang="es-CO" smtClean="0"/>
            </a:br>
            <a:r>
              <a:rPr lang="es-CO" smtClean="0"/>
              <a:t> </a:t>
            </a:r>
            <a:br>
              <a:rPr lang="es-CO" smtClean="0"/>
            </a:br>
            <a:r>
              <a:rPr lang="es-CO" smtClean="0"/>
              <a:t>AUDIT POLICY: LESSONS FROM THE CRISIS </a:t>
            </a:r>
          </a:p>
        </p:txBody>
      </p:sp>
      <p:pic>
        <p:nvPicPr>
          <p:cNvPr id="12291" name="Picture 2" descr="C:\Users\Edgar\Desktop\MC 16-11-2010\PUJ.gif"/>
          <p:cNvPicPr>
            <a:picLocks noChangeAspect="1" noChangeArrowheads="1"/>
          </p:cNvPicPr>
          <p:nvPr/>
        </p:nvPicPr>
        <p:blipFill>
          <a:blip r:embed="rId3" cstate="print"/>
          <a:srcRect/>
          <a:stretch>
            <a:fillRect/>
          </a:stretch>
        </p:blipFill>
        <p:spPr bwMode="auto">
          <a:xfrm>
            <a:off x="3924300" y="549275"/>
            <a:ext cx="1181100" cy="1476375"/>
          </a:xfrm>
          <a:prstGeom prst="rect">
            <a:avLst/>
          </a:prstGeom>
          <a:noFill/>
          <a:ln w="9525">
            <a:noFill/>
            <a:miter lim="800000"/>
            <a:headEnd/>
            <a:tailEnd/>
          </a:ln>
        </p:spPr>
      </p:pic>
      <p:sp>
        <p:nvSpPr>
          <p:cNvPr id="5" name="4 Marcador de número de diapositiva"/>
          <p:cNvSpPr>
            <a:spLocks noGrp="1"/>
          </p:cNvSpPr>
          <p:nvPr>
            <p:ph type="sldNum" sz="quarter" idx="12"/>
          </p:nvPr>
        </p:nvSpPr>
        <p:spPr/>
        <p:txBody>
          <a:bodyPr/>
          <a:lstStyle/>
          <a:p>
            <a:pPr>
              <a:defRPr/>
            </a:pPr>
            <a:fld id="{920F709C-5D70-41DA-99FB-59AF2D18DC96}" type="slidenum">
              <a:rPr lang="es-ES"/>
              <a:pPr>
                <a:defRPr/>
              </a:pPr>
              <a:t>1</a:t>
            </a:fld>
            <a:endParaRPr lang="es-ES"/>
          </a:p>
        </p:txBody>
      </p:sp>
    </p:spTree>
  </p:cSld>
  <p:clrMapOvr>
    <a:masterClrMapping/>
  </p:clrMapOvr>
  <p:transition>
    <p:pull dir="lu"/>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1 Título"/>
          <p:cNvSpPr>
            <a:spLocks noGrp="1"/>
          </p:cNvSpPr>
          <p:nvPr>
            <p:ph type="title"/>
          </p:nvPr>
        </p:nvSpPr>
        <p:spPr/>
        <p:txBody>
          <a:bodyPr/>
          <a:lstStyle/>
          <a:p>
            <a:pPr eaLnBrk="1" hangingPunct="1"/>
            <a:r>
              <a:rPr lang="es-CO" smtClean="0"/>
              <a:t>La Función del Auditor</a:t>
            </a:r>
          </a:p>
        </p:txBody>
      </p:sp>
      <p:sp>
        <p:nvSpPr>
          <p:cNvPr id="21507" name="2 Marcador de contenido"/>
          <p:cNvSpPr>
            <a:spLocks noGrp="1"/>
          </p:cNvSpPr>
          <p:nvPr>
            <p:ph idx="1"/>
          </p:nvPr>
        </p:nvSpPr>
        <p:spPr/>
        <p:txBody>
          <a:bodyPr/>
          <a:lstStyle/>
          <a:p>
            <a:pPr eaLnBrk="1" hangingPunct="1">
              <a:buFont typeface="Arial" pitchFamily="34" charset="0"/>
              <a:buNone/>
            </a:pPr>
            <a:r>
              <a:rPr lang="es-CO" i="1" smtClean="0"/>
              <a:t>Preparadores y organizaciones de negocios:</a:t>
            </a:r>
            <a:endParaRPr lang="es-CO" smtClean="0"/>
          </a:p>
          <a:p>
            <a:pPr eaLnBrk="1" hangingPunct="1">
              <a:lnSpc>
                <a:spcPct val="80000"/>
              </a:lnSpc>
            </a:pPr>
            <a:r>
              <a:rPr lang="es-CO" smtClean="0"/>
              <a:t>El papel del auditor debe ser dar seguridad sobre los E/F basados en datos históricos</a:t>
            </a:r>
          </a:p>
          <a:p>
            <a:pPr eaLnBrk="1" hangingPunct="1">
              <a:lnSpc>
                <a:spcPct val="80000"/>
              </a:lnSpc>
            </a:pPr>
            <a:r>
              <a:rPr lang="es-CO" smtClean="0"/>
              <a:t>En los últimos años hay un cambio en el enfoque de la auditoría. Típicamente los auditores quieren asegurar que los E/F sean completos, correctos y oportunos. Hay un cambio de este enfoque hacia examinar el cumplimiento con IFRS</a:t>
            </a:r>
          </a:p>
        </p:txBody>
      </p:sp>
      <p:sp>
        <p:nvSpPr>
          <p:cNvPr id="21508" name="4 CuadroTexto"/>
          <p:cNvSpPr txBox="1">
            <a:spLocks noChangeArrowheads="1"/>
          </p:cNvSpPr>
          <p:nvPr/>
        </p:nvSpPr>
        <p:spPr bwMode="auto">
          <a:xfrm>
            <a:off x="684213"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13784DAF-DC82-4C51-A7BE-B973E07F057F}" type="slidenum">
              <a:rPr lang="es-ES"/>
              <a:pPr algn="r">
                <a:defRPr/>
              </a:pPr>
              <a:t>10</a:t>
            </a:fld>
            <a:endParaRPr lang="es-ES"/>
          </a:p>
        </p:txBody>
      </p:sp>
    </p:spTree>
  </p:cSld>
  <p:clrMapOvr>
    <a:masterClrMapping/>
  </p:clrMapOvr>
  <p:transition spd="med">
    <p:wedge/>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3667"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A513576E-9FF4-46DB-9194-79488AE8BDB9}" type="slidenum">
              <a:rPr lang="es-ES"/>
              <a:pPr algn="r">
                <a:defRPr/>
              </a:pPr>
              <a:t>100</a:t>
            </a:fld>
            <a:endParaRPr lang="es-ES"/>
          </a:p>
        </p:txBody>
      </p:sp>
    </p:spTree>
  </p:cSld>
  <p:clrMapOvr>
    <a:masterClrMapping/>
  </p:clrMapOvr>
  <p:transition spd="slow">
    <p:checker/>
  </p:transition>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4691" name="7 CuadroTexto"/>
          <p:cNvSpPr txBox="1">
            <a:spLocks noChangeArrowheads="1"/>
          </p:cNvSpPr>
          <p:nvPr/>
        </p:nvSpPr>
        <p:spPr bwMode="auto">
          <a:xfrm>
            <a:off x="611188" y="6308725"/>
            <a:ext cx="3276600"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9F99A74F-8FC4-48D2-9F13-CE642EB52FDC}" type="slidenum">
              <a:rPr lang="es-ES"/>
              <a:pPr algn="r">
                <a:defRPr/>
              </a:pPr>
              <a:t>101</a:t>
            </a:fld>
            <a:endParaRPr lang="es-ES"/>
          </a:p>
        </p:txBody>
      </p:sp>
    </p:spTree>
  </p:cSld>
  <p:clrMapOvr>
    <a:masterClrMapping/>
  </p:clrMapOvr>
  <p:transition spd="slow">
    <p:checker/>
  </p:transition>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5715"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85AC7C71-1EC5-4294-B163-E1D258EFFD7B}" type="slidenum">
              <a:rPr lang="es-ES"/>
              <a:pPr algn="r">
                <a:defRPr/>
              </a:pPr>
              <a:t>102</a:t>
            </a:fld>
            <a:endParaRPr lang="es-ES"/>
          </a:p>
        </p:txBody>
      </p:sp>
    </p:spTree>
  </p:cSld>
  <p:clrMapOvr>
    <a:masterClrMapping/>
  </p:clrMapOvr>
  <p:transition spd="slow">
    <p:checker/>
  </p:transition>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6739" name="7 CuadroTexto"/>
          <p:cNvSpPr txBox="1">
            <a:spLocks noChangeArrowheads="1"/>
          </p:cNvSpPr>
          <p:nvPr/>
        </p:nvSpPr>
        <p:spPr bwMode="auto">
          <a:xfrm>
            <a:off x="468313" y="6308725"/>
            <a:ext cx="3275012"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C1FD6998-48F3-4C43-96E4-70CA1B27FB36}" type="slidenum">
              <a:rPr lang="es-ES"/>
              <a:pPr algn="r">
                <a:defRPr/>
              </a:pPr>
              <a:t>103</a:t>
            </a:fld>
            <a:endParaRPr lang="es-ES"/>
          </a:p>
        </p:txBody>
      </p:sp>
    </p:spTree>
  </p:cSld>
  <p:clrMapOvr>
    <a:masterClrMapping/>
  </p:clrMapOvr>
  <p:transition spd="slow">
    <p:checker/>
  </p:transition>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7763"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60676B9F-45C0-4193-B751-E283276232CA}" type="slidenum">
              <a:rPr lang="es-ES"/>
              <a:pPr algn="r">
                <a:defRPr/>
              </a:pPr>
              <a:t>104</a:t>
            </a:fld>
            <a:endParaRPr lang="es-ES"/>
          </a:p>
        </p:txBody>
      </p:sp>
    </p:spTree>
  </p:cSld>
  <p:clrMapOvr>
    <a:masterClrMapping/>
  </p:clrMapOvr>
  <p:transition spd="slow">
    <p:checker/>
  </p:transition>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dirty="0" smtClean="0"/>
              <a:t>CONCENTRACIÓN Y ESTRUCTURA DEL MERCADO	</a:t>
            </a:r>
            <a:br>
              <a:rPr lang="es-CO" sz="3600" dirty="0" smtClean="0"/>
            </a:br>
            <a:r>
              <a:rPr lang="es-CO" sz="3600" dirty="0" smtClean="0"/>
              <a:t>Consorcio de firmas de auditoría (Q.28)</a:t>
            </a:r>
            <a:endParaRPr lang="es-CO" sz="3600" dirty="0"/>
          </a:p>
        </p:txBody>
      </p:sp>
      <p:sp>
        <p:nvSpPr>
          <p:cNvPr id="118787" name="7 CuadroTexto"/>
          <p:cNvSpPr txBox="1">
            <a:spLocks noChangeArrowheads="1"/>
          </p:cNvSpPr>
          <p:nvPr/>
        </p:nvSpPr>
        <p:spPr bwMode="auto">
          <a:xfrm>
            <a:off x="611188" y="6308725"/>
            <a:ext cx="3276600"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665FB85F-42F8-4B50-AABE-E03D26F3DF7C}" type="slidenum">
              <a:rPr lang="es-ES"/>
              <a:pPr algn="r">
                <a:defRPr/>
              </a:pPr>
              <a:t>105</a:t>
            </a:fld>
            <a:endParaRPr lang="es-ES"/>
          </a:p>
        </p:txBody>
      </p:sp>
    </p:spTree>
  </p:cSld>
  <p:clrMapOvr>
    <a:masterClrMapping/>
  </p:clrMapOvr>
  <p:transition spd="slow">
    <p:checker/>
  </p:transition>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9811" name="7 CuadroTexto"/>
          <p:cNvSpPr txBox="1">
            <a:spLocks noChangeArrowheads="1"/>
          </p:cNvSpPr>
          <p:nvPr/>
        </p:nvSpPr>
        <p:spPr bwMode="auto">
          <a:xfrm>
            <a:off x="611188" y="6308725"/>
            <a:ext cx="3276600"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9F01D796-24A6-40C0-BA0D-2299BDD56CDD}" type="slidenum">
              <a:rPr lang="es-ES"/>
              <a:pPr algn="r">
                <a:defRPr/>
              </a:pPr>
              <a:t>106</a:t>
            </a:fld>
            <a:endParaRPr lang="es-ES"/>
          </a:p>
        </p:txBody>
      </p:sp>
    </p:spTree>
  </p:cSld>
  <p:clrMapOvr>
    <a:masterClrMapping/>
  </p:clrMapOvr>
  <p:transition spd="slow">
    <p:checker/>
  </p:transition>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20835"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F5ED5F7C-4E47-4297-8BA9-75390F4B3B6D}" type="slidenum">
              <a:rPr lang="es-ES"/>
              <a:pPr algn="r">
                <a:defRPr/>
              </a:pPr>
              <a:t>107</a:t>
            </a:fld>
            <a:endParaRPr lang="es-ES"/>
          </a:p>
        </p:txBody>
      </p:sp>
    </p:spTree>
  </p:cSld>
  <p:clrMapOvr>
    <a:masterClrMapping/>
  </p:clrMapOvr>
  <p:transition spd="slow">
    <p:checker/>
  </p:transition>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21859" name="7 CuadroTexto"/>
          <p:cNvSpPr txBox="1">
            <a:spLocks noChangeArrowheads="1"/>
          </p:cNvSpPr>
          <p:nvPr/>
        </p:nvSpPr>
        <p:spPr bwMode="auto">
          <a:xfrm>
            <a:off x="611188" y="6308725"/>
            <a:ext cx="3276600"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571612"/>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CB0D876B-254F-4E06-9FF3-46C8E14EF264}" type="slidenum">
              <a:rPr lang="es-ES"/>
              <a:pPr algn="r">
                <a:defRPr/>
              </a:pPr>
              <a:t>108</a:t>
            </a:fld>
            <a:endParaRPr lang="es-ES"/>
          </a:p>
        </p:txBody>
      </p:sp>
    </p:spTree>
  </p:cSld>
  <p:clrMapOvr>
    <a:masterClrMapping/>
  </p:clrMapOvr>
  <p:transition spd="slow">
    <p:checker/>
  </p:transition>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288" y="274638"/>
            <a:ext cx="8280400" cy="1143000"/>
          </a:xfrm>
        </p:spPr>
        <p:txBody>
          <a:bodyPr rtlCol="0">
            <a:normAutofit fontScale="90000"/>
          </a:bodyPr>
          <a:lstStyle/>
          <a:p>
            <a:pPr eaLnBrk="1" fontAlgn="auto" hangingPunct="1">
              <a:spcAft>
                <a:spcPts val="0"/>
              </a:spcAft>
              <a:defRPr/>
            </a:pPr>
            <a:r>
              <a:rPr lang="es-CO" sz="3600" dirty="0" smtClean="0"/>
              <a:t>Concentración y estructura </a:t>
            </a:r>
            <a:r>
              <a:rPr lang="es-CO" sz="3600" dirty="0"/>
              <a:t>del mercado - Rotación obligatoria de auditores y nueva </a:t>
            </a:r>
            <a:r>
              <a:rPr lang="es-CO" sz="3600" dirty="0" smtClean="0"/>
              <a:t>licitación (Q. 29)</a:t>
            </a:r>
            <a:endParaRPr lang="es-CO" dirty="0"/>
          </a:p>
        </p:txBody>
      </p:sp>
      <p:graphicFrame>
        <p:nvGraphicFramePr>
          <p:cNvPr id="6" name="5 Marcador de contenido"/>
          <p:cNvGraphicFramePr>
            <a:graphicFrameLocks noGrp="1"/>
          </p:cNvGraphicFramePr>
          <p:nvPr>
            <p:ph idx="1"/>
          </p:nvPr>
        </p:nvGraphicFramePr>
        <p:xfrm>
          <a:off x="395536"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2884" name="4 CuadroTexto"/>
          <p:cNvSpPr txBox="1">
            <a:spLocks noChangeArrowheads="1"/>
          </p:cNvSpPr>
          <p:nvPr/>
        </p:nvSpPr>
        <p:spPr bwMode="auto">
          <a:xfrm>
            <a:off x="468313" y="6483350"/>
            <a:ext cx="3167062" cy="369888"/>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C88C01B5-75AA-493A-83E0-26F8F55B346A}" type="slidenum">
              <a:rPr lang="es-ES"/>
              <a:pPr>
                <a:defRPr/>
              </a:pPr>
              <a:t>109</a:t>
            </a:fld>
            <a:endParaRPr lang="es-ES" dirty="0"/>
          </a:p>
        </p:txBody>
      </p:sp>
    </p:spTree>
  </p:cSld>
  <p:clrMapOvr>
    <a:masterClrMapping/>
  </p:clrMapOvr>
  <p:transition spd="slow">
    <p:dissolve/>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1 Título"/>
          <p:cNvSpPr>
            <a:spLocks noGrp="1"/>
          </p:cNvSpPr>
          <p:nvPr>
            <p:ph type="title"/>
          </p:nvPr>
        </p:nvSpPr>
        <p:spPr/>
        <p:txBody>
          <a:bodyPr/>
          <a:lstStyle/>
          <a:p>
            <a:pPr eaLnBrk="1" hangingPunct="1"/>
            <a:r>
              <a:rPr lang="es-CO" smtClean="0"/>
              <a:t>La Función del Auditor</a:t>
            </a:r>
          </a:p>
        </p:txBody>
      </p:sp>
      <p:sp>
        <p:nvSpPr>
          <p:cNvPr id="22531" name="2 Marcador de contenido"/>
          <p:cNvSpPr>
            <a:spLocks noGrp="1"/>
          </p:cNvSpPr>
          <p:nvPr>
            <p:ph idx="1"/>
          </p:nvPr>
        </p:nvSpPr>
        <p:spPr>
          <a:xfrm>
            <a:off x="468313" y="1557338"/>
            <a:ext cx="8229600" cy="4525962"/>
          </a:xfrm>
        </p:spPr>
        <p:txBody>
          <a:bodyPr/>
          <a:lstStyle/>
          <a:p>
            <a:pPr eaLnBrk="1" hangingPunct="1">
              <a:buFont typeface="Arial" pitchFamily="34" charset="0"/>
              <a:buNone/>
            </a:pPr>
            <a:r>
              <a:rPr lang="es-CO" b="1" smtClean="0"/>
              <a:t>Debe explicarse mejor la metodología de auditoría?</a:t>
            </a:r>
            <a:endParaRPr lang="es-CO" i="1" smtClean="0"/>
          </a:p>
          <a:p>
            <a:pPr eaLnBrk="1" hangingPunct="1">
              <a:lnSpc>
                <a:spcPct val="80000"/>
              </a:lnSpc>
              <a:buFont typeface="Arial" pitchFamily="34" charset="0"/>
              <a:buNone/>
            </a:pPr>
            <a:r>
              <a:rPr lang="es-CO" i="1" smtClean="0"/>
              <a:t>Entidades profesionales y asociaciones:</a:t>
            </a:r>
            <a:endParaRPr lang="es-CO" smtClean="0"/>
          </a:p>
          <a:p>
            <a:pPr eaLnBrk="1" hangingPunct="1">
              <a:lnSpc>
                <a:spcPct val="80000"/>
              </a:lnSpc>
            </a:pPr>
            <a:r>
              <a:rPr lang="es-CO" smtClean="0"/>
              <a:t>Algunos sugieren mas revelaciones sobre riesgos, juicios y estimados. Así mismo, preguntar a los usuarios la información que requieren</a:t>
            </a:r>
          </a:p>
          <a:p>
            <a:pPr eaLnBrk="1" hangingPunct="1">
              <a:lnSpc>
                <a:spcPct val="80000"/>
              </a:lnSpc>
            </a:pPr>
            <a:r>
              <a:rPr lang="es-CO" smtClean="0"/>
              <a:t>La mayoría piensa que debe establecerse mejor el papel, propósito, alcance y limitaciones de la auditoría</a:t>
            </a:r>
          </a:p>
        </p:txBody>
      </p:sp>
      <p:sp>
        <p:nvSpPr>
          <p:cNvPr id="22532" name="4 CuadroTexto"/>
          <p:cNvSpPr txBox="1">
            <a:spLocks noChangeArrowheads="1"/>
          </p:cNvSpPr>
          <p:nvPr/>
        </p:nvSpPr>
        <p:spPr bwMode="auto">
          <a:xfrm>
            <a:off x="684213"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7970756A-E1C4-431A-B698-8D9284647398}" type="slidenum">
              <a:rPr lang="es-ES"/>
              <a:pPr algn="r">
                <a:defRPr/>
              </a:pPr>
              <a:t>11</a:t>
            </a:fld>
            <a:endParaRPr lang="es-ES"/>
          </a:p>
        </p:txBody>
      </p:sp>
    </p:spTree>
  </p:cSld>
  <p:clrMapOvr>
    <a:masterClrMapping/>
  </p:clrMapOvr>
  <p:transition spd="med">
    <p:wedge/>
  </p:transition>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23850" y="274638"/>
            <a:ext cx="8280400" cy="1282700"/>
          </a:xfrm>
        </p:spPr>
        <p:txBody>
          <a:bodyPr rtlCol="0">
            <a:normAutofit fontScale="90000"/>
          </a:bodyPr>
          <a:lstStyle/>
          <a:p>
            <a:pPr eaLnBrk="1" fontAlgn="auto" hangingPunct="1">
              <a:spcAft>
                <a:spcPts val="0"/>
              </a:spcAft>
              <a:defRPr/>
            </a:pPr>
            <a:r>
              <a:rPr lang="es-CO" dirty="0"/>
              <a:t>Concentración y estructura del mercado - Rotación obligatoria de auditores y nueva licitación (Q. 29)</a:t>
            </a:r>
          </a:p>
        </p:txBody>
      </p:sp>
      <p:graphicFrame>
        <p:nvGraphicFramePr>
          <p:cNvPr id="6" name="5 Marcador de contenido"/>
          <p:cNvGraphicFramePr>
            <a:graphicFrameLocks noGrp="1"/>
          </p:cNvGraphicFramePr>
          <p:nvPr>
            <p:ph idx="1"/>
          </p:nvPr>
        </p:nvGraphicFramePr>
        <p:xfrm>
          <a:off x="539552" y="184482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23908" name="4 CuadroTexto"/>
          <p:cNvSpPr txBox="1">
            <a:spLocks noChangeArrowheads="1"/>
          </p:cNvSpPr>
          <p:nvPr/>
        </p:nvSpPr>
        <p:spPr bwMode="auto">
          <a:xfrm>
            <a:off x="179388" y="6488113"/>
            <a:ext cx="3168650" cy="369887"/>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481C2436-D373-48DE-AC06-38A29820C505}" type="slidenum">
              <a:rPr lang="es-ES"/>
              <a:pPr>
                <a:defRPr/>
              </a:pPr>
              <a:t>110</a:t>
            </a:fld>
            <a:endParaRPr lang="es-ES" dirty="0"/>
          </a:p>
        </p:txBody>
      </p:sp>
    </p:spTree>
  </p:cSld>
  <p:clrMapOvr>
    <a:masterClrMapping/>
  </p:clrMapOvr>
  <p:transition spd="slow">
    <p:dissolve/>
  </p:transition>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p:spPr>
        <p:txBody>
          <a:bodyPr rtlCol="0">
            <a:normAutofit fontScale="90000"/>
          </a:bodyPr>
          <a:lstStyle/>
          <a:p>
            <a:pPr eaLnBrk="1" fontAlgn="auto" hangingPunct="1">
              <a:spcAft>
                <a:spcPts val="0"/>
              </a:spcAft>
              <a:defRPr/>
            </a:pPr>
            <a:r>
              <a:rPr lang="es-CO" dirty="0"/>
              <a:t>Concentración y estructura del mercado - Rotación obligatoria de auditores y nueva licitación (Q. 29)</a:t>
            </a:r>
          </a:p>
        </p:txBody>
      </p:sp>
      <p:graphicFrame>
        <p:nvGraphicFramePr>
          <p:cNvPr id="6" name="5 Marcador de contenido"/>
          <p:cNvGraphicFramePr>
            <a:graphicFrameLocks noGrp="1"/>
          </p:cNvGraphicFramePr>
          <p:nvPr>
            <p:ph idx="1"/>
          </p:nvPr>
        </p:nvGraphicFramePr>
        <p:xfrm>
          <a:off x="467544" y="190802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4932" name="Picture 2" descr="C:\Users\Edgar\Desktop\MC 16-11-2010\PUJ.gif"/>
          <p:cNvPicPr>
            <a:picLocks noChangeAspect="1" noChangeArrowheads="1"/>
          </p:cNvPicPr>
          <p:nvPr/>
        </p:nvPicPr>
        <p:blipFill>
          <a:blip r:embed="rId7" cstate="print"/>
          <a:srcRect/>
          <a:stretch>
            <a:fillRect/>
          </a:stretch>
        </p:blipFill>
        <p:spPr bwMode="auto">
          <a:xfrm>
            <a:off x="7962900" y="5661025"/>
            <a:ext cx="1181100" cy="1476375"/>
          </a:xfrm>
          <a:prstGeom prst="rect">
            <a:avLst/>
          </a:prstGeom>
          <a:noFill/>
          <a:ln w="9525">
            <a:noFill/>
            <a:miter lim="800000"/>
            <a:headEnd/>
            <a:tailEnd/>
          </a:ln>
        </p:spPr>
      </p:pic>
      <p:sp>
        <p:nvSpPr>
          <p:cNvPr id="124933" name="4 CuadroTexto"/>
          <p:cNvSpPr txBox="1">
            <a:spLocks noChangeArrowheads="1"/>
          </p:cNvSpPr>
          <p:nvPr/>
        </p:nvSpPr>
        <p:spPr bwMode="auto">
          <a:xfrm>
            <a:off x="539750" y="6488113"/>
            <a:ext cx="3168650" cy="369887"/>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52B33C5E-D804-40A1-8490-D9951EF41C9D}" type="slidenum">
              <a:rPr lang="es-ES"/>
              <a:pPr>
                <a:defRPr/>
              </a:pPr>
              <a:t>111</a:t>
            </a:fld>
            <a:endParaRPr lang="es-ES" dirty="0"/>
          </a:p>
        </p:txBody>
      </p:sp>
    </p:spTree>
  </p:cSld>
  <p:clrMapOvr>
    <a:masterClrMapping/>
  </p:clrMapOvr>
  <p:transition spd="slow">
    <p:dissolve/>
  </p:transition>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p:spPr>
        <p:txBody>
          <a:bodyPr rtlCol="0">
            <a:normAutofit fontScale="90000"/>
          </a:bodyPr>
          <a:lstStyle/>
          <a:p>
            <a:pPr eaLnBrk="1" fontAlgn="auto" hangingPunct="1">
              <a:spcAft>
                <a:spcPts val="0"/>
              </a:spcAft>
              <a:defRPr/>
            </a:pPr>
            <a:r>
              <a:rPr lang="es-CO" dirty="0"/>
              <a:t>Concentración y estructura del mercado - Rotación obligatoria de auditores y nueva licitación (Q. 29)</a:t>
            </a:r>
          </a:p>
        </p:txBody>
      </p:sp>
      <p:graphicFrame>
        <p:nvGraphicFramePr>
          <p:cNvPr id="6" name="5 Marcador de contenido"/>
          <p:cNvGraphicFramePr>
            <a:graphicFrameLocks noGrp="1"/>
          </p:cNvGraphicFramePr>
          <p:nvPr>
            <p:ph idx="1"/>
          </p:nvPr>
        </p:nvGraphicFramePr>
        <p:xfrm>
          <a:off x="467544" y="177281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5956" name="Picture 2" descr="C:\Users\Edgar\Desktop\MC 16-11-2010\PUJ.gif"/>
          <p:cNvPicPr>
            <a:picLocks noChangeAspect="1" noChangeArrowheads="1"/>
          </p:cNvPicPr>
          <p:nvPr/>
        </p:nvPicPr>
        <p:blipFill>
          <a:blip r:embed="rId7" cstate="print"/>
          <a:srcRect/>
          <a:stretch>
            <a:fillRect/>
          </a:stretch>
        </p:blipFill>
        <p:spPr bwMode="auto">
          <a:xfrm>
            <a:off x="7962900" y="5381625"/>
            <a:ext cx="1181100" cy="1476375"/>
          </a:xfrm>
          <a:prstGeom prst="rect">
            <a:avLst/>
          </a:prstGeom>
          <a:noFill/>
          <a:ln w="9525">
            <a:noFill/>
            <a:miter lim="800000"/>
            <a:headEnd/>
            <a:tailEnd/>
          </a:ln>
        </p:spPr>
      </p:pic>
      <p:sp>
        <p:nvSpPr>
          <p:cNvPr id="125957" name="4 CuadroTexto"/>
          <p:cNvSpPr txBox="1">
            <a:spLocks noChangeArrowheads="1"/>
          </p:cNvSpPr>
          <p:nvPr/>
        </p:nvSpPr>
        <p:spPr bwMode="auto">
          <a:xfrm>
            <a:off x="468313" y="6483350"/>
            <a:ext cx="3167062" cy="369888"/>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80CBE7F6-9BE0-4B49-832B-01B9A48958AC}" type="slidenum">
              <a:rPr lang="es-ES"/>
              <a:pPr>
                <a:defRPr/>
              </a:pPr>
              <a:t>112</a:t>
            </a:fld>
            <a:endParaRPr lang="es-ES" dirty="0"/>
          </a:p>
        </p:txBody>
      </p:sp>
    </p:spTree>
  </p:cSld>
  <p:clrMapOvr>
    <a:masterClrMapping/>
  </p:clrMapOvr>
  <p:transition spd="slow">
    <p:dissolve/>
  </p:transition>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p:spPr>
        <p:txBody>
          <a:bodyPr rtlCol="0">
            <a:normAutofit fontScale="90000"/>
          </a:bodyPr>
          <a:lstStyle/>
          <a:p>
            <a:pPr eaLnBrk="1" fontAlgn="auto" hangingPunct="1">
              <a:spcAft>
                <a:spcPts val="0"/>
              </a:spcAft>
              <a:defRPr/>
            </a:pPr>
            <a:r>
              <a:rPr lang="es-CO" sz="3600" dirty="0"/>
              <a:t>Concentración y estructura del mercado - Rotación obligatoria de auditores y nueva licitación (Q. 29)</a:t>
            </a:r>
            <a:endParaRPr lang="es-CO" dirty="0"/>
          </a:p>
        </p:txBody>
      </p:sp>
      <p:graphicFrame>
        <p:nvGraphicFramePr>
          <p:cNvPr id="6" name="5 Marcador de contenido"/>
          <p:cNvGraphicFramePr>
            <a:graphicFrameLocks noGrp="1"/>
          </p:cNvGraphicFramePr>
          <p:nvPr>
            <p:ph idx="1"/>
          </p:nvPr>
        </p:nvGraphicFramePr>
        <p:xfrm>
          <a:off x="539552" y="187347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6980" name="Picture 2" descr="C:\Users\Edgar\Desktop\MC 16-11-2010\PUJ.gif"/>
          <p:cNvPicPr>
            <a:picLocks noChangeAspect="1" noChangeArrowheads="1"/>
          </p:cNvPicPr>
          <p:nvPr/>
        </p:nvPicPr>
        <p:blipFill>
          <a:blip r:embed="rId7" cstate="print"/>
          <a:srcRect/>
          <a:stretch>
            <a:fillRect/>
          </a:stretch>
        </p:blipFill>
        <p:spPr bwMode="auto">
          <a:xfrm>
            <a:off x="7962900" y="5661025"/>
            <a:ext cx="1181100" cy="1476375"/>
          </a:xfrm>
          <a:prstGeom prst="rect">
            <a:avLst/>
          </a:prstGeom>
          <a:noFill/>
          <a:ln w="9525">
            <a:noFill/>
            <a:miter lim="800000"/>
            <a:headEnd/>
            <a:tailEnd/>
          </a:ln>
        </p:spPr>
      </p:pic>
      <p:sp>
        <p:nvSpPr>
          <p:cNvPr id="126981" name="4 CuadroTexto"/>
          <p:cNvSpPr txBox="1">
            <a:spLocks noChangeArrowheads="1"/>
          </p:cNvSpPr>
          <p:nvPr/>
        </p:nvSpPr>
        <p:spPr bwMode="auto">
          <a:xfrm>
            <a:off x="539750" y="6488113"/>
            <a:ext cx="3168650" cy="369887"/>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33165EC9-F6A5-40CB-9CBD-4F0CCEDF0B31}" type="slidenum">
              <a:rPr lang="es-ES"/>
              <a:pPr>
                <a:defRPr/>
              </a:pPr>
              <a:t>113</a:t>
            </a:fld>
            <a:endParaRPr lang="es-ES" dirty="0"/>
          </a:p>
        </p:txBody>
      </p:sp>
    </p:spTree>
  </p:cSld>
  <p:clrMapOvr>
    <a:masterClrMapping/>
  </p:clrMapOvr>
  <p:transition spd="slow">
    <p:dissolve/>
  </p:transition>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0" y="274638"/>
            <a:ext cx="9144000" cy="1143000"/>
          </a:xfrm>
        </p:spPr>
        <p:txBody>
          <a:bodyPr rtlCol="0">
            <a:normAutofit fontScale="90000"/>
          </a:bodyPr>
          <a:lstStyle/>
          <a:p>
            <a:pPr eaLnBrk="1" fontAlgn="auto" hangingPunct="1">
              <a:spcAft>
                <a:spcPts val="0"/>
              </a:spcAft>
              <a:defRPr/>
            </a:pPr>
            <a:r>
              <a:rPr lang="es-CO" sz="3600" dirty="0"/>
              <a:t>Concentración y estructura del mercado - Rotación obligatoria de auditores y nueva licitación (Q. 29)</a:t>
            </a:r>
            <a:endParaRPr lang="es-CO" dirty="0"/>
          </a:p>
        </p:txBody>
      </p:sp>
      <p:graphicFrame>
        <p:nvGraphicFramePr>
          <p:cNvPr id="6" name="5 Marcador de contenido"/>
          <p:cNvGraphicFramePr>
            <a:graphicFrameLocks noGrp="1"/>
          </p:cNvGraphicFramePr>
          <p:nvPr>
            <p:ph idx="1"/>
          </p:nvPr>
        </p:nvGraphicFramePr>
        <p:xfrm>
          <a:off x="355628" y="170080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28004" name="Picture 2" descr="C:\Users\Edgar\Desktop\MC 16-11-2010\PUJ.gif"/>
          <p:cNvPicPr>
            <a:picLocks noChangeAspect="1" noChangeArrowheads="1"/>
          </p:cNvPicPr>
          <p:nvPr/>
        </p:nvPicPr>
        <p:blipFill>
          <a:blip r:embed="rId7" cstate="print"/>
          <a:srcRect/>
          <a:stretch>
            <a:fillRect/>
          </a:stretch>
        </p:blipFill>
        <p:spPr bwMode="auto">
          <a:xfrm>
            <a:off x="7962900" y="5381625"/>
            <a:ext cx="1181100" cy="1476375"/>
          </a:xfrm>
          <a:prstGeom prst="rect">
            <a:avLst/>
          </a:prstGeom>
          <a:noFill/>
          <a:ln w="9525">
            <a:noFill/>
            <a:miter lim="800000"/>
            <a:headEnd/>
            <a:tailEnd/>
          </a:ln>
        </p:spPr>
      </p:pic>
      <p:sp>
        <p:nvSpPr>
          <p:cNvPr id="128005" name="4 CuadroTexto"/>
          <p:cNvSpPr txBox="1">
            <a:spLocks noChangeArrowheads="1"/>
          </p:cNvSpPr>
          <p:nvPr/>
        </p:nvSpPr>
        <p:spPr bwMode="auto">
          <a:xfrm>
            <a:off x="468313" y="6488113"/>
            <a:ext cx="3167062" cy="369887"/>
          </a:xfrm>
          <a:prstGeom prst="rect">
            <a:avLst/>
          </a:prstGeom>
          <a:noFill/>
          <a:ln w="9525">
            <a:noFill/>
            <a:miter lim="800000"/>
            <a:headEnd/>
            <a:tailEnd/>
          </a:ln>
        </p:spPr>
        <p:txBody>
          <a:bodyPr>
            <a:spAutoFit/>
          </a:bodyPr>
          <a:lstStyle/>
          <a:p>
            <a:r>
              <a:rPr lang="es-ES"/>
              <a:t>ANDRES CUERVO GARZON</a:t>
            </a:r>
          </a:p>
        </p:txBody>
      </p:sp>
      <p:sp>
        <p:nvSpPr>
          <p:cNvPr id="7" name="6 Marcador de número de diapositiva"/>
          <p:cNvSpPr>
            <a:spLocks noGrp="1"/>
          </p:cNvSpPr>
          <p:nvPr>
            <p:ph type="sldNum" sz="quarter" idx="12"/>
          </p:nvPr>
        </p:nvSpPr>
        <p:spPr/>
        <p:txBody>
          <a:bodyPr/>
          <a:lstStyle/>
          <a:p>
            <a:pPr>
              <a:defRPr/>
            </a:pPr>
            <a:fld id="{C147C2BE-CF6D-49D4-A635-5032676F0D9E}" type="slidenum">
              <a:rPr lang="es-ES"/>
              <a:pPr>
                <a:defRPr/>
              </a:pPr>
              <a:t>114</a:t>
            </a:fld>
            <a:endParaRPr lang="es-ES" dirty="0"/>
          </a:p>
        </p:txBody>
      </p:sp>
    </p:spTree>
  </p:cSld>
  <p:clrMapOvr>
    <a:masterClrMapping/>
  </p:clrMapOvr>
  <p:transition spd="slow">
    <p:dissolve/>
  </p:transition>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mtClean="0"/>
              <a:t>"Big Four bias" (Q.30)</a:t>
            </a:r>
            <a:endParaRPr lang="es-CO"/>
          </a:p>
        </p:txBody>
      </p:sp>
      <p:sp>
        <p:nvSpPr>
          <p:cNvPr id="129027" name="2 Marcador de contenido"/>
          <p:cNvSpPr>
            <a:spLocks noGrp="1"/>
          </p:cNvSpPr>
          <p:nvPr>
            <p:ph idx="1"/>
          </p:nvPr>
        </p:nvSpPr>
        <p:spPr>
          <a:xfrm>
            <a:off x="457200" y="1600200"/>
            <a:ext cx="8229600" cy="4997450"/>
          </a:xfrm>
        </p:spPr>
        <p:txBody>
          <a:bodyPr/>
          <a:lstStyle/>
          <a:p>
            <a:pPr eaLnBrk="1" hangingPunct="1"/>
            <a:r>
              <a:rPr lang="es-CO" smtClean="0"/>
              <a:t>¿Cómo habría que abordar el sesgo en favor de las «cuatro grandes»?</a:t>
            </a:r>
          </a:p>
        </p:txBody>
      </p:sp>
      <p:sp>
        <p:nvSpPr>
          <p:cNvPr id="129028" name="4 CuadroTexto"/>
          <p:cNvSpPr txBox="1">
            <a:spLocks noChangeArrowheads="1"/>
          </p:cNvSpPr>
          <p:nvPr/>
        </p:nvSpPr>
        <p:spPr bwMode="auto">
          <a:xfrm>
            <a:off x="539750" y="6381750"/>
            <a:ext cx="3240088" cy="368300"/>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1475656" y="2708920"/>
          <a:ext cx="6696744" cy="3487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3C46A31F-382A-4DCA-A9F6-B8FD383FB0A3}" type="slidenum">
              <a:rPr lang="es-ES"/>
              <a:pPr algn="r">
                <a:defRPr/>
              </a:pPr>
              <a:t>115</a:t>
            </a:fld>
            <a:endParaRPr lang="es-ES"/>
          </a:p>
        </p:txBody>
      </p:sp>
    </p:spTree>
  </p:cSld>
  <p:clrMapOvr>
    <a:masterClrMapping/>
  </p:clrMapOvr>
  <p:transition spd="slow">
    <p:dissolve/>
  </p:transition>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200" smtClean="0"/>
              <a:t>"Big Four bias" (Q.30)</a:t>
            </a:r>
            <a:endParaRPr lang="es-CO"/>
          </a:p>
        </p:txBody>
      </p:sp>
      <p:sp>
        <p:nvSpPr>
          <p:cNvPr id="130051" name="2 Marcador de contenido"/>
          <p:cNvSpPr>
            <a:spLocks noGrp="1"/>
          </p:cNvSpPr>
          <p:nvPr>
            <p:ph idx="1"/>
          </p:nvPr>
        </p:nvSpPr>
        <p:spPr>
          <a:xfrm>
            <a:off x="457200" y="1600200"/>
            <a:ext cx="8229600" cy="4924425"/>
          </a:xfrm>
        </p:spPr>
        <p:txBody>
          <a:bodyPr/>
          <a:lstStyle/>
          <a:p>
            <a:pPr eaLnBrk="1" hangingPunct="1"/>
            <a:r>
              <a:rPr lang="es-CO" smtClean="0"/>
              <a:t>¿Cómo habría que abordar el sesgo en favor de las «cuatro grandes»?</a:t>
            </a:r>
          </a:p>
        </p:txBody>
      </p:sp>
      <p:sp>
        <p:nvSpPr>
          <p:cNvPr id="130052" name="4 CuadroTexto"/>
          <p:cNvSpPr txBox="1">
            <a:spLocks noChangeArrowheads="1"/>
          </p:cNvSpPr>
          <p:nvPr/>
        </p:nvSpPr>
        <p:spPr bwMode="auto">
          <a:xfrm>
            <a:off x="539750" y="6381750"/>
            <a:ext cx="3240088" cy="368300"/>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1475656" y="2852936"/>
          <a:ext cx="6696744" cy="348793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213068B4-1EF9-449B-AE24-93BED83B38B0}" type="slidenum">
              <a:rPr lang="es-ES"/>
              <a:pPr algn="r">
                <a:defRPr/>
              </a:pPr>
              <a:t>116</a:t>
            </a:fld>
            <a:endParaRPr lang="es-ES"/>
          </a:p>
        </p:txBody>
      </p:sp>
    </p:spTree>
  </p:cSld>
  <p:clrMapOvr>
    <a:masterClrMapping/>
  </p:clrMapOvr>
  <p:transition spd="slow">
    <p:dissolve/>
  </p:transition>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200" smtClean="0"/>
              <a:t>"Big Four bias" (Q.30)</a:t>
            </a:r>
            <a:endParaRPr lang="es-CO"/>
          </a:p>
        </p:txBody>
      </p:sp>
      <p:sp>
        <p:nvSpPr>
          <p:cNvPr id="131075" name="2 Marcador de contenido"/>
          <p:cNvSpPr>
            <a:spLocks noGrp="1"/>
          </p:cNvSpPr>
          <p:nvPr>
            <p:ph idx="1"/>
          </p:nvPr>
        </p:nvSpPr>
        <p:spPr/>
        <p:txBody>
          <a:bodyPr/>
          <a:lstStyle/>
          <a:p>
            <a:pPr eaLnBrk="1" hangingPunct="1"/>
            <a:r>
              <a:rPr lang="es-CO" smtClean="0"/>
              <a:t>¿Cómo habría que abordar el sesgo en favor de las «cuatro grandes»?</a:t>
            </a:r>
          </a:p>
        </p:txBody>
      </p:sp>
      <p:sp>
        <p:nvSpPr>
          <p:cNvPr id="131076" name="4 CuadroTexto"/>
          <p:cNvSpPr txBox="1">
            <a:spLocks noChangeArrowheads="1"/>
          </p:cNvSpPr>
          <p:nvPr/>
        </p:nvSpPr>
        <p:spPr bwMode="auto">
          <a:xfrm>
            <a:off x="250825" y="6308725"/>
            <a:ext cx="3241675" cy="369888"/>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683568" y="2636912"/>
          <a:ext cx="8136904" cy="374441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05623659-D842-4D99-9DC9-F4E943AF1566}" type="slidenum">
              <a:rPr lang="es-ES"/>
              <a:pPr algn="r">
                <a:defRPr/>
              </a:pPr>
              <a:t>117</a:t>
            </a:fld>
            <a:endParaRPr lang="es-ES"/>
          </a:p>
        </p:txBody>
      </p:sp>
    </p:spTree>
  </p:cSld>
  <p:clrMapOvr>
    <a:masterClrMapping/>
  </p:clrMapOvr>
  <p:transition spd="slow">
    <p:dissolve/>
  </p:transition>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200" smtClean="0"/>
              <a:t>"Big Four bias" (Q.30)</a:t>
            </a:r>
            <a:endParaRPr lang="es-CO"/>
          </a:p>
        </p:txBody>
      </p:sp>
      <p:sp>
        <p:nvSpPr>
          <p:cNvPr id="132099" name="2 Marcador de contenido"/>
          <p:cNvSpPr>
            <a:spLocks noGrp="1"/>
          </p:cNvSpPr>
          <p:nvPr>
            <p:ph idx="1"/>
          </p:nvPr>
        </p:nvSpPr>
        <p:spPr>
          <a:xfrm>
            <a:off x="457200" y="1412875"/>
            <a:ext cx="8229600" cy="4713288"/>
          </a:xfrm>
        </p:spPr>
        <p:txBody>
          <a:bodyPr/>
          <a:lstStyle/>
          <a:p>
            <a:pPr eaLnBrk="1" hangingPunct="1"/>
            <a:r>
              <a:rPr lang="es-CO" smtClean="0"/>
              <a:t>¿Cómo habría que abordar el sesgo en favor de las «cuatro grandes»?</a:t>
            </a:r>
          </a:p>
        </p:txBody>
      </p:sp>
      <p:sp>
        <p:nvSpPr>
          <p:cNvPr id="132100" name="4 CuadroTexto"/>
          <p:cNvSpPr txBox="1">
            <a:spLocks noChangeArrowheads="1"/>
          </p:cNvSpPr>
          <p:nvPr/>
        </p:nvSpPr>
        <p:spPr bwMode="auto">
          <a:xfrm>
            <a:off x="539750" y="6381750"/>
            <a:ext cx="3240088" cy="368300"/>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683568" y="2636912"/>
          <a:ext cx="8136904" cy="396044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4495B5F7-7FAE-4ABD-8F3B-592D99152731}" type="slidenum">
              <a:rPr lang="es-ES"/>
              <a:pPr algn="r">
                <a:defRPr/>
              </a:pPr>
              <a:t>118</a:t>
            </a:fld>
            <a:endParaRPr lang="es-ES"/>
          </a:p>
        </p:txBody>
      </p:sp>
    </p:spTree>
  </p:cSld>
  <p:clrMapOvr>
    <a:masterClrMapping/>
  </p:clrMapOvr>
  <p:transition spd="slow">
    <p:fade/>
  </p:transition>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200" smtClean="0"/>
              <a:t>"Big Four bias" (Q.30)</a:t>
            </a:r>
            <a:endParaRPr lang="es-CO"/>
          </a:p>
        </p:txBody>
      </p:sp>
      <p:sp>
        <p:nvSpPr>
          <p:cNvPr id="133123" name="2 Marcador de contenido"/>
          <p:cNvSpPr>
            <a:spLocks noGrp="1"/>
          </p:cNvSpPr>
          <p:nvPr>
            <p:ph idx="1"/>
          </p:nvPr>
        </p:nvSpPr>
        <p:spPr>
          <a:xfrm>
            <a:off x="457200" y="1412875"/>
            <a:ext cx="8229600" cy="4713288"/>
          </a:xfrm>
        </p:spPr>
        <p:txBody>
          <a:bodyPr/>
          <a:lstStyle/>
          <a:p>
            <a:pPr eaLnBrk="1" hangingPunct="1"/>
            <a:r>
              <a:rPr lang="es-CO" smtClean="0"/>
              <a:t>¿Cómo habría que abordar el sesgo en favor de las «cuatro grandes»?</a:t>
            </a:r>
          </a:p>
        </p:txBody>
      </p:sp>
      <p:sp>
        <p:nvSpPr>
          <p:cNvPr id="133124" name="4 CuadroTexto"/>
          <p:cNvSpPr txBox="1">
            <a:spLocks noChangeArrowheads="1"/>
          </p:cNvSpPr>
          <p:nvPr/>
        </p:nvSpPr>
        <p:spPr bwMode="auto">
          <a:xfrm>
            <a:off x="539750" y="6381750"/>
            <a:ext cx="3240088" cy="368300"/>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683568" y="2636912"/>
          <a:ext cx="8136904" cy="30963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660BC4D0-9F39-4E5D-AD53-5D3C67C29354}" type="slidenum">
              <a:rPr lang="es-ES"/>
              <a:pPr algn="r">
                <a:defRPr/>
              </a:pPr>
              <a:t>119</a:t>
            </a:fld>
            <a:endParaRPr lang="es-ES"/>
          </a:p>
        </p:txBody>
      </p:sp>
    </p:spTree>
  </p:cSld>
  <p:clrMapOvr>
    <a:masterClrMapping/>
  </p:clrMapOvr>
  <p:transition spd="slow">
    <p:fade/>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1 Título"/>
          <p:cNvSpPr>
            <a:spLocks noGrp="1"/>
          </p:cNvSpPr>
          <p:nvPr>
            <p:ph type="title"/>
          </p:nvPr>
        </p:nvSpPr>
        <p:spPr/>
        <p:txBody>
          <a:bodyPr/>
          <a:lstStyle/>
          <a:p>
            <a:pPr eaLnBrk="1" hangingPunct="1"/>
            <a:r>
              <a:rPr lang="es-CO" smtClean="0"/>
              <a:t>La Función del Auditor</a:t>
            </a:r>
          </a:p>
        </p:txBody>
      </p:sp>
      <p:sp>
        <p:nvSpPr>
          <p:cNvPr id="23555" name="2 Marcador de contenido"/>
          <p:cNvSpPr>
            <a:spLocks noGrp="1"/>
          </p:cNvSpPr>
          <p:nvPr>
            <p:ph idx="1"/>
          </p:nvPr>
        </p:nvSpPr>
        <p:spPr>
          <a:xfrm>
            <a:off x="468313" y="1557338"/>
            <a:ext cx="8229600" cy="4525962"/>
          </a:xfrm>
        </p:spPr>
        <p:txBody>
          <a:bodyPr/>
          <a:lstStyle/>
          <a:p>
            <a:pPr eaLnBrk="1" hangingPunct="1">
              <a:lnSpc>
                <a:spcPct val="80000"/>
              </a:lnSpc>
              <a:buFont typeface="Arial" pitchFamily="34" charset="0"/>
              <a:buNone/>
            </a:pPr>
            <a:r>
              <a:rPr lang="es-CO" i="1" smtClean="0"/>
              <a:t>Inversionistas:</a:t>
            </a:r>
            <a:endParaRPr lang="es-CO" smtClean="0"/>
          </a:p>
          <a:p>
            <a:pPr eaLnBrk="1" hangingPunct="1">
              <a:lnSpc>
                <a:spcPct val="80000"/>
              </a:lnSpc>
            </a:pPr>
            <a:r>
              <a:rPr lang="es-CO" smtClean="0"/>
              <a:t>Sugieren que los auditores deberían mejorar su reporte, explicando lo que han hecho durante la auditoría</a:t>
            </a:r>
            <a:endParaRPr lang="es-CO" i="1" smtClean="0"/>
          </a:p>
          <a:p>
            <a:pPr eaLnBrk="1" hangingPunct="1">
              <a:lnSpc>
                <a:spcPct val="80000"/>
              </a:lnSpc>
              <a:buFont typeface="Arial" pitchFamily="34" charset="0"/>
              <a:buNone/>
            </a:pPr>
            <a:r>
              <a:rPr lang="es-CO" i="1" smtClean="0"/>
              <a:t>Autoridades Públicas:</a:t>
            </a:r>
            <a:endParaRPr lang="es-CO" altLang="zh-CN" smtClean="0">
              <a:cs typeface="宋体"/>
            </a:endParaRPr>
          </a:p>
          <a:p>
            <a:pPr eaLnBrk="1" hangingPunct="1">
              <a:lnSpc>
                <a:spcPct val="80000"/>
              </a:lnSpc>
            </a:pPr>
            <a:r>
              <a:rPr lang="es-CO" altLang="zh-CN" smtClean="0">
                <a:cs typeface="宋体"/>
              </a:rPr>
              <a:t>El auditor debería explicar el propósito de realizar procedimientos de evaluación del riesgo, conocimiento de la entidad y control interno, así como el propósito de evaluar el diseño de estos controles </a:t>
            </a:r>
            <a:endParaRPr lang="es-CO" smtClean="0"/>
          </a:p>
        </p:txBody>
      </p:sp>
      <p:sp>
        <p:nvSpPr>
          <p:cNvPr id="23556" name="4 CuadroTexto"/>
          <p:cNvSpPr txBox="1">
            <a:spLocks noChangeArrowheads="1"/>
          </p:cNvSpPr>
          <p:nvPr/>
        </p:nvSpPr>
        <p:spPr bwMode="auto">
          <a:xfrm>
            <a:off x="611188" y="636270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D600C694-FDFE-42D8-ABAC-D2E992C1964A}" type="slidenum">
              <a:rPr lang="es-ES"/>
              <a:pPr algn="r">
                <a:defRPr/>
              </a:pPr>
              <a:t>12</a:t>
            </a:fld>
            <a:endParaRPr lang="es-ES"/>
          </a:p>
        </p:txBody>
      </p:sp>
    </p:spTree>
  </p:cSld>
  <p:clrMapOvr>
    <a:masterClrMapping/>
  </p:clrMapOvr>
  <p:transition spd="med">
    <p:wedge/>
  </p:transition>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z="3600" dirty="0" smtClean="0"/>
              <a:t>Concentración y estructura del mercado	</a:t>
            </a:r>
            <a:br>
              <a:rPr lang="es-CO" sz="3600" dirty="0" smtClean="0"/>
            </a:br>
            <a:r>
              <a:rPr lang="es-CO" sz="3200" dirty="0" smtClean="0"/>
              <a:t>"Big </a:t>
            </a:r>
            <a:r>
              <a:rPr lang="es-CO" sz="3200" dirty="0" err="1" smtClean="0"/>
              <a:t>Four</a:t>
            </a:r>
            <a:r>
              <a:rPr lang="es-CO" sz="3200" dirty="0" smtClean="0"/>
              <a:t> </a:t>
            </a:r>
            <a:r>
              <a:rPr lang="es-CO" sz="3200" dirty="0" err="1" smtClean="0"/>
              <a:t>bias</a:t>
            </a:r>
            <a:r>
              <a:rPr lang="es-CO" sz="3200" dirty="0" smtClean="0"/>
              <a:t>" (</a:t>
            </a:r>
            <a:r>
              <a:rPr lang="es-CO" sz="3200" dirty="0" err="1" smtClean="0"/>
              <a:t>Q.30</a:t>
            </a:r>
            <a:r>
              <a:rPr lang="es-CO" sz="3200" dirty="0" smtClean="0"/>
              <a:t>)</a:t>
            </a:r>
            <a:endParaRPr lang="es-CO" dirty="0"/>
          </a:p>
        </p:txBody>
      </p:sp>
      <p:sp>
        <p:nvSpPr>
          <p:cNvPr id="134147" name="2 Marcador de contenido"/>
          <p:cNvSpPr>
            <a:spLocks noGrp="1"/>
          </p:cNvSpPr>
          <p:nvPr>
            <p:ph idx="1"/>
          </p:nvPr>
        </p:nvSpPr>
        <p:spPr>
          <a:xfrm>
            <a:off x="457200" y="1412875"/>
            <a:ext cx="8229600" cy="4713288"/>
          </a:xfrm>
        </p:spPr>
        <p:txBody>
          <a:bodyPr/>
          <a:lstStyle/>
          <a:p>
            <a:pPr eaLnBrk="1" hangingPunct="1"/>
            <a:r>
              <a:rPr lang="es-CO" smtClean="0"/>
              <a:t>¿Cómo habría que abordar el sesgo en favor de las «cuatro grandes»?</a:t>
            </a:r>
          </a:p>
        </p:txBody>
      </p:sp>
      <p:sp>
        <p:nvSpPr>
          <p:cNvPr id="134148" name="4 CuadroTexto"/>
          <p:cNvSpPr txBox="1">
            <a:spLocks noChangeArrowheads="1"/>
          </p:cNvSpPr>
          <p:nvPr/>
        </p:nvSpPr>
        <p:spPr bwMode="auto">
          <a:xfrm>
            <a:off x="539750" y="6381750"/>
            <a:ext cx="3240088" cy="368300"/>
          </a:xfrm>
          <a:prstGeom prst="rect">
            <a:avLst/>
          </a:prstGeom>
          <a:noFill/>
          <a:ln w="9525">
            <a:noFill/>
            <a:miter lim="800000"/>
            <a:headEnd/>
            <a:tailEnd/>
          </a:ln>
        </p:spPr>
        <p:txBody>
          <a:bodyPr>
            <a:spAutoFit/>
          </a:bodyPr>
          <a:lstStyle/>
          <a:p>
            <a:r>
              <a:rPr lang="es-ES"/>
              <a:t>RONALD LOPEZ RUIZ</a:t>
            </a:r>
          </a:p>
        </p:txBody>
      </p:sp>
      <p:graphicFrame>
        <p:nvGraphicFramePr>
          <p:cNvPr id="6" name="5 Diagrama"/>
          <p:cNvGraphicFramePr/>
          <p:nvPr/>
        </p:nvGraphicFramePr>
        <p:xfrm>
          <a:off x="683568" y="2636912"/>
          <a:ext cx="8136904" cy="338437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lgn="r">
              <a:defRPr/>
            </a:pPr>
            <a:fld id="{DF41AFBD-2FB4-4C4D-957B-28B2A6D677C5}" type="slidenum">
              <a:rPr lang="es-ES"/>
              <a:pPr algn="r">
                <a:defRPr/>
              </a:pPr>
              <a:t>120</a:t>
            </a:fld>
            <a:endParaRPr lang="es-ES"/>
          </a:p>
        </p:txBody>
      </p:sp>
    </p:spTree>
  </p:cSld>
  <p:clrMapOvr>
    <a:masterClrMapping/>
  </p:clrMapOvr>
  <p:transition spd="slow">
    <p:fade/>
  </p:transition>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0" name="1 Título"/>
          <p:cNvSpPr>
            <a:spLocks noGrp="1"/>
          </p:cNvSpPr>
          <p:nvPr>
            <p:ph type="title"/>
          </p:nvPr>
        </p:nvSpPr>
        <p:spPr>
          <a:xfrm>
            <a:off x="468313" y="1125538"/>
            <a:ext cx="8229600" cy="1143000"/>
          </a:xfrm>
        </p:spPr>
        <p:txBody>
          <a:bodyPr/>
          <a:lstStyle/>
          <a:p>
            <a:pPr eaLnBrk="1" hangingPunct="1"/>
            <a:r>
              <a:rPr lang="es-CO" smtClean="0"/>
              <a:t>Planes de contingencia</a:t>
            </a:r>
          </a:p>
        </p:txBody>
      </p:sp>
      <p:sp>
        <p:nvSpPr>
          <p:cNvPr id="135171" name="2 Marcador de contenido"/>
          <p:cNvSpPr>
            <a:spLocks noGrp="1"/>
          </p:cNvSpPr>
          <p:nvPr>
            <p:ph idx="1"/>
          </p:nvPr>
        </p:nvSpPr>
        <p:spPr>
          <a:xfrm>
            <a:off x="407988" y="2924175"/>
            <a:ext cx="8229600" cy="2305050"/>
          </a:xfrm>
        </p:spPr>
        <p:txBody>
          <a:bodyPr/>
          <a:lstStyle/>
          <a:p>
            <a:pPr eaLnBrk="1" hangingPunct="1">
              <a:buFont typeface="Arial" pitchFamily="34" charset="0"/>
              <a:buNone/>
            </a:pPr>
            <a:r>
              <a:rPr lang="es-CO" sz="2900" smtClean="0"/>
              <a:t>	¿Está usted de acuerdo en que los planes de contingencia, incluidos los testamentos vitales, podrían ser fundamentales para abordar los riesgos sistémicos y los riesgos de quiebra de las empresas?</a:t>
            </a:r>
          </a:p>
          <a:p>
            <a:pPr eaLnBrk="1" hangingPunct="1">
              <a:buFont typeface="Arial" pitchFamily="34" charset="0"/>
              <a:buNone/>
            </a:pPr>
            <a:endParaRPr lang="es-CO" sz="2900" smtClean="0"/>
          </a:p>
          <a:p>
            <a:pPr eaLnBrk="1" hangingPunct="1">
              <a:buFont typeface="Arial" pitchFamily="34" charset="0"/>
              <a:buNone/>
            </a:pPr>
            <a:endParaRPr lang="es-CO" sz="2800" smtClean="0"/>
          </a:p>
        </p:txBody>
      </p:sp>
      <p:sp>
        <p:nvSpPr>
          <p:cNvPr id="4" name="1 Título"/>
          <p:cNvSpPr txBox="1">
            <a:spLocks/>
          </p:cNvSpPr>
          <p:nvPr/>
        </p:nvSpPr>
        <p:spPr>
          <a:xfrm>
            <a:off x="457200" y="274638"/>
            <a:ext cx="8229600" cy="1143000"/>
          </a:xfrm>
          <a:prstGeom prst="rect">
            <a:avLst/>
          </a:prstGeom>
        </p:spPr>
        <p:txBody>
          <a:bodyPr anchor="ctr">
            <a:normAutofit fontScale="97500"/>
          </a:bodyPr>
          <a:lstStyle/>
          <a:p>
            <a:pPr algn="ctr" fontAlgn="auto">
              <a:spcAft>
                <a:spcPts val="0"/>
              </a:spcAft>
              <a:defRPr/>
            </a:pPr>
            <a:r>
              <a:rPr lang="es-CO" sz="3600" dirty="0">
                <a:latin typeface="+mn-lt"/>
              </a:rPr>
              <a:t>Concentración y estructura del mercado</a:t>
            </a:r>
            <a:endParaRPr lang="es-ES" sz="4400" dirty="0">
              <a:latin typeface="+mj-lt"/>
              <a:ea typeface="+mj-ea"/>
              <a:cs typeface="+mj-cs"/>
            </a:endParaRPr>
          </a:p>
        </p:txBody>
      </p:sp>
      <p:sp>
        <p:nvSpPr>
          <p:cNvPr id="135173" name="4 CuadroTexto"/>
          <p:cNvSpPr txBox="1">
            <a:spLocks noChangeArrowheads="1"/>
          </p:cNvSpPr>
          <p:nvPr/>
        </p:nvSpPr>
        <p:spPr bwMode="auto">
          <a:xfrm>
            <a:off x="827088" y="6294438"/>
            <a:ext cx="3132137" cy="369887"/>
          </a:xfrm>
          <a:prstGeom prst="rect">
            <a:avLst/>
          </a:prstGeom>
          <a:noFill/>
          <a:ln w="9525">
            <a:noFill/>
            <a:miter lim="800000"/>
            <a:headEnd/>
            <a:tailEnd/>
          </a:ln>
        </p:spPr>
        <p:txBody>
          <a:bodyPr>
            <a:spAutoFit/>
          </a:bodyPr>
          <a:lstStyle/>
          <a:p>
            <a:r>
              <a:rPr lang="es-ES"/>
              <a:t>JUAN CARLOS BOHORQUEZ</a:t>
            </a:r>
          </a:p>
        </p:txBody>
      </p:sp>
      <p:sp>
        <p:nvSpPr>
          <p:cNvPr id="6" name="5 Marcador de número de diapositiva"/>
          <p:cNvSpPr>
            <a:spLocks noGrp="1"/>
          </p:cNvSpPr>
          <p:nvPr>
            <p:ph type="sldNum" sz="quarter" idx="12"/>
          </p:nvPr>
        </p:nvSpPr>
        <p:spPr/>
        <p:txBody>
          <a:bodyPr/>
          <a:lstStyle/>
          <a:p>
            <a:pPr algn="r">
              <a:defRPr/>
            </a:pPr>
            <a:fld id="{E730E2D1-F972-41BC-A27B-1EB997EA233A}" type="slidenum">
              <a:rPr lang="es-ES"/>
              <a:pPr algn="r">
                <a:defRPr/>
              </a:pPr>
              <a:t>121</a:t>
            </a:fld>
            <a:endParaRPr lang="es-ES"/>
          </a:p>
        </p:txBody>
      </p:sp>
    </p:spTree>
  </p:cSld>
  <p:clrMapOvr>
    <a:masterClrMapping/>
  </p:clrMapOvr>
  <p:transition spd="slow">
    <p:fade/>
  </p:transition>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6194" name="1 Título"/>
          <p:cNvSpPr>
            <a:spLocks noGrp="1"/>
          </p:cNvSpPr>
          <p:nvPr>
            <p:ph type="title"/>
          </p:nvPr>
        </p:nvSpPr>
        <p:spPr>
          <a:xfrm>
            <a:off x="323850" y="1700213"/>
            <a:ext cx="8229600" cy="855662"/>
          </a:xfrm>
        </p:spPr>
        <p:txBody>
          <a:bodyPr/>
          <a:lstStyle/>
          <a:p>
            <a:pPr eaLnBrk="1" hangingPunct="1"/>
            <a:r>
              <a:rPr lang="es-CO" smtClean="0"/>
              <a:t>Profesión</a:t>
            </a:r>
          </a:p>
        </p:txBody>
      </p:sp>
      <p:graphicFrame>
        <p:nvGraphicFramePr>
          <p:cNvPr id="4" name="3 Marcador de contenido"/>
          <p:cNvGraphicFramePr>
            <a:graphicFrameLocks noGrp="1"/>
          </p:cNvGraphicFramePr>
          <p:nvPr>
            <p:ph idx="1"/>
          </p:nvPr>
        </p:nvGraphicFramePr>
        <p:xfrm>
          <a:off x="522288" y="2708275"/>
          <a:ext cx="8229600" cy="2895600"/>
        </p:xfrm>
        <a:graphic>
          <a:graphicData uri="http://schemas.openxmlformats.org/drawingml/2006/table">
            <a:tbl>
              <a:tblPr firstRow="1" bandRow="1">
                <a:tableStyleId>{5C22544A-7EE6-4342-B048-85BDC9FD1C3A}</a:tableStyleId>
              </a:tblPr>
              <a:tblGrid>
                <a:gridCol w="4114800"/>
                <a:gridCol w="4114800"/>
              </a:tblGrid>
              <a:tr h="370840">
                <a:tc>
                  <a:txBody>
                    <a:bodyPr/>
                    <a:lstStyle/>
                    <a:p>
                      <a:pPr algn="ctr"/>
                      <a:r>
                        <a:rPr lang="es-ES_tradnl" sz="2000" dirty="0" smtClean="0"/>
                        <a:t>Miembros profesionales y relacionados</a:t>
                      </a:r>
                      <a:endParaRPr lang="es-CO" sz="2000" dirty="0"/>
                    </a:p>
                  </a:txBody>
                  <a:tcPr/>
                </a:tc>
                <a:tc>
                  <a:txBody>
                    <a:bodyPr/>
                    <a:lstStyle/>
                    <a:p>
                      <a:pPr algn="ctr"/>
                      <a:r>
                        <a:rPr lang="es-ES_tradnl" sz="2000" dirty="0" smtClean="0"/>
                        <a:t>Big </a:t>
                      </a:r>
                      <a:r>
                        <a:rPr lang="es-ES_tradnl" sz="2000" dirty="0" err="1" smtClean="0"/>
                        <a:t>four</a:t>
                      </a:r>
                      <a:endParaRPr lang="es-CO" sz="2000" dirty="0"/>
                    </a:p>
                  </a:txBody>
                  <a:tcPr/>
                </a:tc>
              </a:tr>
              <a:tr h="370840">
                <a:tc>
                  <a:txBody>
                    <a:bodyPr/>
                    <a:lstStyle/>
                    <a:p>
                      <a:endParaRPr lang="es-ES_tradnl" dirty="0" smtClean="0"/>
                    </a:p>
                    <a:p>
                      <a:r>
                        <a:rPr lang="es-ES_tradnl" sz="2000" dirty="0" smtClean="0"/>
                        <a:t>Beneplácito con la preparación</a:t>
                      </a:r>
                      <a:r>
                        <a:rPr lang="es-ES_tradnl" sz="2000" baseline="0" dirty="0" smtClean="0"/>
                        <a:t> de planes de contingencia por parte de las autoridades reguladoras. </a:t>
                      </a:r>
                    </a:p>
                    <a:p>
                      <a:endParaRPr lang="es-ES_tradnl" sz="2000" baseline="0" dirty="0" smtClean="0"/>
                    </a:p>
                    <a:p>
                      <a:r>
                        <a:rPr lang="es-ES_tradnl" sz="2000" baseline="0" dirty="0" smtClean="0"/>
                        <a:t>No existe apoyo para los “testamentos vitales”</a:t>
                      </a:r>
                      <a:endParaRPr lang="es-CO" sz="2000" dirty="0"/>
                    </a:p>
                  </a:txBody>
                  <a:tcPr/>
                </a:tc>
                <a:tc>
                  <a:txBody>
                    <a:bodyPr/>
                    <a:lstStyle/>
                    <a:p>
                      <a:endParaRPr lang="es-ES_tradnl" baseline="0" dirty="0" smtClean="0"/>
                    </a:p>
                    <a:p>
                      <a:endParaRPr lang="es-ES_tradnl" baseline="0" dirty="0" smtClean="0"/>
                    </a:p>
                    <a:p>
                      <a:r>
                        <a:rPr lang="es-ES_tradnl" sz="2000" baseline="0" dirty="0" smtClean="0"/>
                        <a:t>Existe un apoyo parcial por “testamentos vitales”, puesto que debería trabajarse en conjunto con los reguladores.</a:t>
                      </a:r>
                      <a:endParaRPr lang="es-CO" sz="2000" dirty="0"/>
                    </a:p>
                  </a:txBody>
                  <a:tcPr/>
                </a:tc>
              </a:tr>
            </a:tbl>
          </a:graphicData>
        </a:graphic>
      </p:graphicFrame>
      <p:sp>
        <p:nvSpPr>
          <p:cNvPr id="136206" name="4 CuadroTexto"/>
          <p:cNvSpPr txBox="1">
            <a:spLocks noChangeArrowheads="1"/>
          </p:cNvSpPr>
          <p:nvPr/>
        </p:nvSpPr>
        <p:spPr bwMode="auto">
          <a:xfrm>
            <a:off x="565150" y="6269038"/>
            <a:ext cx="3132138" cy="368300"/>
          </a:xfrm>
          <a:prstGeom prst="rect">
            <a:avLst/>
          </a:prstGeom>
          <a:noFill/>
          <a:ln w="9525">
            <a:noFill/>
            <a:miter lim="800000"/>
            <a:headEnd/>
            <a:tailEnd/>
          </a:ln>
        </p:spPr>
        <p:txBody>
          <a:bodyPr>
            <a:spAutoFit/>
          </a:bodyPr>
          <a:lstStyle/>
          <a:p>
            <a:r>
              <a:rPr lang="es-ES"/>
              <a:t>JUAN CARLOS BOHORQUEZ</a:t>
            </a:r>
          </a:p>
        </p:txBody>
      </p:sp>
      <p:sp>
        <p:nvSpPr>
          <p:cNvPr id="6" name="1 Título"/>
          <p:cNvSpPr txBox="1">
            <a:spLocks/>
          </p:cNvSpPr>
          <p:nvPr/>
        </p:nvSpPr>
        <p:spPr>
          <a:xfrm>
            <a:off x="539750" y="260350"/>
            <a:ext cx="8229600" cy="1143000"/>
          </a:xfrm>
          <a:prstGeom prst="rect">
            <a:avLst/>
          </a:prstGeom>
        </p:spPr>
        <p:txBody>
          <a:bodyPr anchor="ctr"/>
          <a:lstStyle/>
          <a:p>
            <a:pPr algn="ctr" fontAlgn="auto">
              <a:spcAft>
                <a:spcPts val="0"/>
              </a:spcAft>
              <a:defRPr/>
            </a:pPr>
            <a:r>
              <a:rPr lang="es-CO" sz="3600" dirty="0">
                <a:latin typeface="+mn-lt"/>
              </a:rPr>
              <a:t>Concentración y estructura del mercado </a:t>
            </a:r>
            <a:r>
              <a:rPr lang="es-CO" sz="3600" dirty="0">
                <a:latin typeface="+mj-lt"/>
                <a:ea typeface="+mj-ea"/>
                <a:cs typeface="+mj-cs"/>
              </a:rPr>
              <a:t>Planes de contingencia (</a:t>
            </a:r>
            <a:r>
              <a:rPr lang="es-CO" sz="3600" dirty="0" err="1">
                <a:latin typeface="+mj-lt"/>
                <a:ea typeface="+mj-ea"/>
                <a:cs typeface="+mj-cs"/>
              </a:rPr>
              <a:t>Q.31</a:t>
            </a:r>
            <a:r>
              <a:rPr lang="es-CO" sz="3600" dirty="0">
                <a:latin typeface="+mj-lt"/>
                <a:ea typeface="+mj-ea"/>
                <a:cs typeface="+mj-cs"/>
              </a:rPr>
              <a:t>)</a:t>
            </a:r>
          </a:p>
        </p:txBody>
      </p:sp>
      <p:sp>
        <p:nvSpPr>
          <p:cNvPr id="7" name="6 Marcador de número de diapositiva"/>
          <p:cNvSpPr>
            <a:spLocks noGrp="1"/>
          </p:cNvSpPr>
          <p:nvPr>
            <p:ph type="sldNum" sz="quarter" idx="12"/>
          </p:nvPr>
        </p:nvSpPr>
        <p:spPr/>
        <p:txBody>
          <a:bodyPr/>
          <a:lstStyle/>
          <a:p>
            <a:pPr algn="r">
              <a:defRPr/>
            </a:pPr>
            <a:fld id="{09CA453F-E099-418D-9143-1EEE78143C6B}" type="slidenum">
              <a:rPr lang="es-ES"/>
              <a:pPr algn="r">
                <a:defRPr/>
              </a:pPr>
              <a:t>122</a:t>
            </a:fld>
            <a:endParaRPr lang="es-ES"/>
          </a:p>
        </p:txBody>
      </p:sp>
    </p:spTree>
  </p:cSld>
  <p:clrMapOvr>
    <a:masterClrMapping/>
  </p:clrMapOvr>
  <p:transition spd="slow">
    <p:fade/>
  </p:transition>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7218" name="1 Título"/>
          <p:cNvSpPr>
            <a:spLocks noGrp="1"/>
          </p:cNvSpPr>
          <p:nvPr>
            <p:ph type="title"/>
          </p:nvPr>
        </p:nvSpPr>
        <p:spPr>
          <a:xfrm>
            <a:off x="395288" y="1484313"/>
            <a:ext cx="8229600" cy="1143000"/>
          </a:xfrm>
        </p:spPr>
        <p:txBody>
          <a:bodyPr/>
          <a:lstStyle/>
          <a:p>
            <a:pPr eaLnBrk="1" hangingPunct="1"/>
            <a:r>
              <a:rPr lang="es-CO" smtClean="0"/>
              <a:t>Inversionistas</a:t>
            </a:r>
          </a:p>
        </p:txBody>
      </p:sp>
      <p:sp>
        <p:nvSpPr>
          <p:cNvPr id="6147" name="2 Marcador de contenido"/>
          <p:cNvSpPr>
            <a:spLocks noGrp="1"/>
          </p:cNvSpPr>
          <p:nvPr>
            <p:ph idx="1"/>
          </p:nvPr>
        </p:nvSpPr>
        <p:spPr>
          <a:xfrm>
            <a:off x="457200" y="2636838"/>
            <a:ext cx="8229600" cy="3489325"/>
          </a:xfrm>
        </p:spPr>
        <p:txBody>
          <a:bodyPr rtlCol="0">
            <a:normAutofit fontScale="77500" lnSpcReduction="20000"/>
          </a:bodyPr>
          <a:lstStyle/>
          <a:p>
            <a:pPr eaLnBrk="1" fontAlgn="auto" hangingPunct="1">
              <a:spcAft>
                <a:spcPts val="0"/>
              </a:spcAft>
              <a:defRPr/>
            </a:pPr>
            <a:r>
              <a:rPr lang="es-CO" sz="4000" dirty="0" smtClean="0"/>
              <a:t>Es una medida sensata el desarrollo de los planes de contingencia para enfrentar los efectos de una falla de un agente en el mercado</a:t>
            </a:r>
          </a:p>
          <a:p>
            <a:pPr eaLnBrk="1" fontAlgn="auto" hangingPunct="1">
              <a:spcAft>
                <a:spcPts val="0"/>
              </a:spcAft>
              <a:defRPr/>
            </a:pPr>
            <a:r>
              <a:rPr lang="es-CO" sz="4000" dirty="0" smtClean="0"/>
              <a:t>Los planes deberían ser públicos para facilitar el análisis de terceros</a:t>
            </a:r>
          </a:p>
          <a:p>
            <a:pPr eaLnBrk="1" fontAlgn="auto" hangingPunct="1">
              <a:spcAft>
                <a:spcPts val="0"/>
              </a:spcAft>
              <a:defRPr/>
            </a:pPr>
            <a:r>
              <a:rPr lang="es-CO" sz="4000" dirty="0" smtClean="0"/>
              <a:t> Tales planes deberían incluirse en los reportes anuales de las firmas</a:t>
            </a:r>
          </a:p>
        </p:txBody>
      </p:sp>
      <p:sp>
        <p:nvSpPr>
          <p:cNvPr id="137220" name="3 CuadroTexto"/>
          <p:cNvSpPr txBox="1">
            <a:spLocks noChangeArrowheads="1"/>
          </p:cNvSpPr>
          <p:nvPr/>
        </p:nvSpPr>
        <p:spPr bwMode="auto">
          <a:xfrm>
            <a:off x="684213" y="6269038"/>
            <a:ext cx="3130550" cy="368300"/>
          </a:xfrm>
          <a:prstGeom prst="rect">
            <a:avLst/>
          </a:prstGeom>
          <a:noFill/>
          <a:ln w="9525">
            <a:noFill/>
            <a:miter lim="800000"/>
            <a:headEnd/>
            <a:tailEnd/>
          </a:ln>
        </p:spPr>
        <p:txBody>
          <a:bodyPr>
            <a:spAutoFit/>
          </a:bodyPr>
          <a:lstStyle/>
          <a:p>
            <a:r>
              <a:rPr lang="es-ES"/>
              <a:t>JUAN CARLOS BOHORQUEZ</a:t>
            </a:r>
          </a:p>
        </p:txBody>
      </p:sp>
      <p:sp>
        <p:nvSpPr>
          <p:cNvPr id="5" name="4 Marcador de número de diapositiva"/>
          <p:cNvSpPr>
            <a:spLocks noGrp="1"/>
          </p:cNvSpPr>
          <p:nvPr>
            <p:ph type="sldNum" sz="quarter" idx="12"/>
          </p:nvPr>
        </p:nvSpPr>
        <p:spPr/>
        <p:txBody>
          <a:bodyPr/>
          <a:lstStyle/>
          <a:p>
            <a:pPr algn="r">
              <a:defRPr/>
            </a:pPr>
            <a:fld id="{C13F8427-9C57-4E6B-BA97-6C65B4093A81}" type="slidenum">
              <a:rPr lang="es-ES"/>
              <a:pPr algn="r">
                <a:defRPr/>
              </a:pPr>
              <a:t>123</a:t>
            </a:fld>
            <a:endParaRPr lang="es-ES"/>
          </a:p>
        </p:txBody>
      </p:sp>
      <p:sp>
        <p:nvSpPr>
          <p:cNvPr id="6" name="1 Título"/>
          <p:cNvSpPr txBox="1">
            <a:spLocks/>
          </p:cNvSpPr>
          <p:nvPr/>
        </p:nvSpPr>
        <p:spPr>
          <a:xfrm>
            <a:off x="468313" y="404813"/>
            <a:ext cx="8229600" cy="1143000"/>
          </a:xfrm>
          <a:prstGeom prst="rect">
            <a:avLst/>
          </a:prstGeom>
        </p:spPr>
        <p:txBody>
          <a:bodyPr anchor="ctr">
            <a:normAutofit fontScale="97500" lnSpcReduction="10000"/>
          </a:bodyPr>
          <a:lstStyle/>
          <a:p>
            <a:pPr algn="ctr" fontAlgn="auto">
              <a:spcAft>
                <a:spcPts val="0"/>
              </a:spcAft>
              <a:defRPr/>
            </a:pPr>
            <a:r>
              <a:rPr lang="es-CO" sz="3600" dirty="0">
                <a:latin typeface="+mn-lt"/>
              </a:rPr>
              <a:t>Concentración y estructura del mercado Planes de contingencia (</a:t>
            </a:r>
            <a:r>
              <a:rPr lang="es-CO" sz="3600" dirty="0" err="1">
                <a:latin typeface="+mn-lt"/>
              </a:rPr>
              <a:t>Q.31</a:t>
            </a:r>
            <a:r>
              <a:rPr lang="es-CO" sz="3600" dirty="0">
                <a:latin typeface="+mn-lt"/>
              </a:rPr>
              <a:t>)</a:t>
            </a:r>
          </a:p>
        </p:txBody>
      </p:sp>
    </p:spTree>
  </p:cSld>
  <p:clrMapOvr>
    <a:masterClrMapping/>
  </p:clrMapOvr>
  <p:transition spd="slow">
    <p:fade/>
  </p:transition>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1 Título"/>
          <p:cNvSpPr>
            <a:spLocks noGrp="1"/>
          </p:cNvSpPr>
          <p:nvPr>
            <p:ph type="title"/>
          </p:nvPr>
        </p:nvSpPr>
        <p:spPr>
          <a:xfrm>
            <a:off x="395288" y="1628775"/>
            <a:ext cx="8229600" cy="1143000"/>
          </a:xfrm>
        </p:spPr>
        <p:txBody>
          <a:bodyPr/>
          <a:lstStyle/>
          <a:p>
            <a:pPr eaLnBrk="1" hangingPunct="1"/>
            <a:r>
              <a:rPr lang="es-CO" smtClean="0"/>
              <a:t>Autoridades públicas</a:t>
            </a:r>
          </a:p>
        </p:txBody>
      </p:sp>
      <p:sp>
        <p:nvSpPr>
          <p:cNvPr id="138243" name="2 Marcador de contenido"/>
          <p:cNvSpPr>
            <a:spLocks noGrp="1"/>
          </p:cNvSpPr>
          <p:nvPr>
            <p:ph idx="1"/>
          </p:nvPr>
        </p:nvSpPr>
        <p:spPr>
          <a:xfrm>
            <a:off x="457200" y="2924175"/>
            <a:ext cx="8229600" cy="3201988"/>
          </a:xfrm>
        </p:spPr>
        <p:txBody>
          <a:bodyPr/>
          <a:lstStyle/>
          <a:p>
            <a:pPr eaLnBrk="1" hangingPunct="1"/>
            <a:r>
              <a:rPr lang="es-CO" smtClean="0"/>
              <a:t>Los planes de contingencia son claves.</a:t>
            </a:r>
          </a:p>
          <a:p>
            <a:pPr eaLnBrk="1" hangingPunct="1"/>
            <a:endParaRPr lang="es-CO" smtClean="0"/>
          </a:p>
          <a:p>
            <a:pPr eaLnBrk="1" hangingPunct="1"/>
            <a:r>
              <a:rPr lang="es-CO" smtClean="0"/>
              <a:t>Deben organizarse en torno a una serie de objetivos mínimos</a:t>
            </a:r>
          </a:p>
        </p:txBody>
      </p:sp>
      <p:sp>
        <p:nvSpPr>
          <p:cNvPr id="138244" name="3 CuadroTexto"/>
          <p:cNvSpPr txBox="1">
            <a:spLocks noChangeArrowheads="1"/>
          </p:cNvSpPr>
          <p:nvPr/>
        </p:nvSpPr>
        <p:spPr bwMode="auto">
          <a:xfrm>
            <a:off x="447675" y="6294438"/>
            <a:ext cx="3132138" cy="369887"/>
          </a:xfrm>
          <a:prstGeom prst="rect">
            <a:avLst/>
          </a:prstGeom>
          <a:noFill/>
          <a:ln w="9525">
            <a:noFill/>
            <a:miter lim="800000"/>
            <a:headEnd/>
            <a:tailEnd/>
          </a:ln>
        </p:spPr>
        <p:txBody>
          <a:bodyPr>
            <a:spAutoFit/>
          </a:bodyPr>
          <a:lstStyle/>
          <a:p>
            <a:r>
              <a:rPr lang="es-ES"/>
              <a:t>JUAN CARLOS BOHORQUEZ</a:t>
            </a:r>
          </a:p>
        </p:txBody>
      </p:sp>
      <p:sp>
        <p:nvSpPr>
          <p:cNvPr id="5" name="4 Marcador de número de diapositiva"/>
          <p:cNvSpPr>
            <a:spLocks noGrp="1"/>
          </p:cNvSpPr>
          <p:nvPr>
            <p:ph type="sldNum" sz="quarter" idx="12"/>
          </p:nvPr>
        </p:nvSpPr>
        <p:spPr/>
        <p:txBody>
          <a:bodyPr/>
          <a:lstStyle/>
          <a:p>
            <a:pPr algn="r">
              <a:defRPr/>
            </a:pPr>
            <a:fld id="{9C6D282A-E7B1-47FA-BDF6-49F8E40C567C}" type="slidenum">
              <a:rPr lang="es-ES"/>
              <a:pPr algn="r">
                <a:defRPr/>
              </a:pPr>
              <a:t>124</a:t>
            </a:fld>
            <a:endParaRPr lang="es-ES"/>
          </a:p>
        </p:txBody>
      </p:sp>
      <p:sp>
        <p:nvSpPr>
          <p:cNvPr id="6" name="1 Título"/>
          <p:cNvSpPr txBox="1">
            <a:spLocks/>
          </p:cNvSpPr>
          <p:nvPr/>
        </p:nvSpPr>
        <p:spPr>
          <a:xfrm>
            <a:off x="468313" y="404813"/>
            <a:ext cx="8229600" cy="1143000"/>
          </a:xfrm>
          <a:prstGeom prst="rect">
            <a:avLst/>
          </a:prstGeom>
        </p:spPr>
        <p:txBody>
          <a:bodyPr anchor="ctr">
            <a:normAutofit fontScale="97500" lnSpcReduction="10000"/>
          </a:bodyPr>
          <a:lstStyle/>
          <a:p>
            <a:pPr algn="ctr" fontAlgn="auto">
              <a:spcAft>
                <a:spcPts val="0"/>
              </a:spcAft>
              <a:defRPr/>
            </a:pPr>
            <a:r>
              <a:rPr lang="es-CO" sz="3600" dirty="0">
                <a:latin typeface="+mn-lt"/>
              </a:rPr>
              <a:t>Concentración y estructura del mercado Planes de contingencia (</a:t>
            </a:r>
            <a:r>
              <a:rPr lang="es-CO" sz="3600" dirty="0" err="1">
                <a:latin typeface="+mn-lt"/>
              </a:rPr>
              <a:t>Q.31</a:t>
            </a:r>
            <a:r>
              <a:rPr lang="es-CO" sz="3600" dirty="0">
                <a:latin typeface="+mn-lt"/>
              </a:rPr>
              <a:t>)</a:t>
            </a:r>
          </a:p>
        </p:txBody>
      </p:sp>
    </p:spTree>
  </p:cSld>
  <p:clrMapOvr>
    <a:masterClrMapping/>
  </p:clrMapOvr>
  <p:transition spd="slow">
    <p:fade/>
  </p:transition>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Marcador de contenido"/>
          <p:cNvGraphicFramePr>
            <a:graphicFrameLocks noGrp="1"/>
          </p:cNvGraphicFramePr>
          <p:nvPr>
            <p:ph idx="1"/>
          </p:nvPr>
        </p:nvGraphicFramePr>
        <p:xfrm>
          <a:off x="928662" y="1412776"/>
          <a:ext cx="7459762" cy="451655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39267" name="2 CuadroTexto"/>
          <p:cNvSpPr txBox="1">
            <a:spLocks noChangeArrowheads="1"/>
          </p:cNvSpPr>
          <p:nvPr/>
        </p:nvSpPr>
        <p:spPr bwMode="auto">
          <a:xfrm>
            <a:off x="539750" y="6308725"/>
            <a:ext cx="3132138" cy="368300"/>
          </a:xfrm>
          <a:prstGeom prst="rect">
            <a:avLst/>
          </a:prstGeom>
          <a:noFill/>
          <a:ln w="9525">
            <a:noFill/>
            <a:miter lim="800000"/>
            <a:headEnd/>
            <a:tailEnd/>
          </a:ln>
        </p:spPr>
        <p:txBody>
          <a:bodyPr>
            <a:spAutoFit/>
          </a:bodyPr>
          <a:lstStyle/>
          <a:p>
            <a:r>
              <a:rPr lang="es-ES"/>
              <a:t>JUAN CARLOS BOHORQUEZ</a:t>
            </a:r>
          </a:p>
        </p:txBody>
      </p:sp>
      <p:sp>
        <p:nvSpPr>
          <p:cNvPr id="5" name="4 Marcador de número de diapositiva"/>
          <p:cNvSpPr>
            <a:spLocks noGrp="1"/>
          </p:cNvSpPr>
          <p:nvPr>
            <p:ph type="sldNum" sz="quarter" idx="12"/>
          </p:nvPr>
        </p:nvSpPr>
        <p:spPr/>
        <p:txBody>
          <a:bodyPr/>
          <a:lstStyle/>
          <a:p>
            <a:pPr algn="r">
              <a:defRPr/>
            </a:pPr>
            <a:fld id="{BD7240B1-2405-4FA5-85B4-E5513BF9870B}" type="slidenum">
              <a:rPr lang="es-ES"/>
              <a:pPr algn="r">
                <a:defRPr/>
              </a:pPr>
              <a:t>125</a:t>
            </a:fld>
            <a:endParaRPr lang="es-ES"/>
          </a:p>
        </p:txBody>
      </p:sp>
      <p:sp>
        <p:nvSpPr>
          <p:cNvPr id="6" name="1 Título"/>
          <p:cNvSpPr txBox="1">
            <a:spLocks/>
          </p:cNvSpPr>
          <p:nvPr/>
        </p:nvSpPr>
        <p:spPr>
          <a:xfrm>
            <a:off x="539750" y="260350"/>
            <a:ext cx="8229600" cy="1143000"/>
          </a:xfrm>
          <a:prstGeom prst="rect">
            <a:avLst/>
          </a:prstGeom>
        </p:spPr>
        <p:txBody>
          <a:bodyPr anchor="ctr">
            <a:normAutofit fontScale="97500" lnSpcReduction="10000"/>
          </a:bodyPr>
          <a:lstStyle/>
          <a:p>
            <a:pPr algn="ctr" fontAlgn="auto">
              <a:spcAft>
                <a:spcPts val="0"/>
              </a:spcAft>
              <a:defRPr/>
            </a:pPr>
            <a:r>
              <a:rPr lang="es-CO" sz="3600" dirty="0">
                <a:latin typeface="+mn-lt"/>
              </a:rPr>
              <a:t>Concentración y estructura del mercado Planes de contingencia (</a:t>
            </a:r>
            <a:r>
              <a:rPr lang="es-CO" sz="3600" dirty="0" err="1">
                <a:latin typeface="+mn-lt"/>
              </a:rPr>
              <a:t>Q.31</a:t>
            </a:r>
            <a:r>
              <a:rPr lang="es-CO" sz="3600" dirty="0">
                <a:latin typeface="+mn-lt"/>
              </a:rPr>
              <a:t>)</a:t>
            </a:r>
          </a:p>
        </p:txBody>
      </p:sp>
    </p:spTree>
  </p:cSld>
  <p:clrMapOvr>
    <a:masterClrMapping/>
  </p:clrMapOvr>
  <p:transition spd="slow">
    <p:fade/>
  </p:transition>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0290" name="1 Título"/>
          <p:cNvSpPr>
            <a:spLocks noGrp="1"/>
          </p:cNvSpPr>
          <p:nvPr>
            <p:ph type="title"/>
          </p:nvPr>
        </p:nvSpPr>
        <p:spPr/>
        <p:txBody>
          <a:bodyPr/>
          <a:lstStyle/>
          <a:p>
            <a:pPr eaLnBrk="1" hangingPunct="1"/>
            <a:r>
              <a:rPr lang="es-CO" sz="2400" smtClean="0"/>
              <a:t>Concentración y estructura del mercado</a:t>
            </a:r>
            <a:br>
              <a:rPr lang="es-CO" sz="2400" smtClean="0"/>
            </a:br>
            <a:r>
              <a:rPr lang="es-CO" sz="2400" i="1" smtClean="0"/>
              <a:t>Reconsideración de los motivos de consolidaciones previas </a:t>
            </a:r>
            <a:r>
              <a:rPr lang="es-CO" sz="2400" smtClean="0"/>
              <a:t>(Q.32)</a:t>
            </a:r>
          </a:p>
        </p:txBody>
      </p:sp>
      <p:graphicFrame>
        <p:nvGraphicFramePr>
          <p:cNvPr id="6" name="5 Marcador de contenido"/>
          <p:cNvGraphicFramePr>
            <a:graphicFrameLocks noGrp="1"/>
          </p:cNvGraphicFramePr>
          <p:nvPr>
            <p:ph idx="1"/>
          </p:nvPr>
        </p:nvGraphicFramePr>
        <p:xfrm>
          <a:off x="457200" y="1600200"/>
          <a:ext cx="8229600" cy="475775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40292" name="4 CuadroTexto"/>
          <p:cNvSpPr txBox="1">
            <a:spLocks noChangeArrowheads="1"/>
          </p:cNvSpPr>
          <p:nvPr/>
        </p:nvSpPr>
        <p:spPr bwMode="auto">
          <a:xfrm>
            <a:off x="323850" y="6381750"/>
            <a:ext cx="3033713" cy="368300"/>
          </a:xfrm>
          <a:prstGeom prst="rect">
            <a:avLst/>
          </a:prstGeom>
          <a:noFill/>
          <a:ln w="9525">
            <a:noFill/>
            <a:miter lim="800000"/>
            <a:headEnd/>
            <a:tailEnd/>
          </a:ln>
        </p:spPr>
        <p:txBody>
          <a:bodyPr>
            <a:spAutoFit/>
          </a:bodyPr>
          <a:lstStyle/>
          <a:p>
            <a:r>
              <a:rPr lang="en-US"/>
              <a:t>ROSA ELVIRA VÁSQUEZ RUIZ </a:t>
            </a:r>
            <a:endParaRPr lang="es-ES"/>
          </a:p>
        </p:txBody>
      </p:sp>
      <p:sp>
        <p:nvSpPr>
          <p:cNvPr id="7" name="6 Marcador de número de diapositiva"/>
          <p:cNvSpPr>
            <a:spLocks noGrp="1"/>
          </p:cNvSpPr>
          <p:nvPr>
            <p:ph type="sldNum" sz="quarter" idx="12"/>
          </p:nvPr>
        </p:nvSpPr>
        <p:spPr/>
        <p:txBody>
          <a:bodyPr/>
          <a:lstStyle/>
          <a:p>
            <a:pPr>
              <a:defRPr/>
            </a:pPr>
            <a:fld id="{915A64BE-03BD-44B0-B29B-606974241A4F}" type="slidenum">
              <a:rPr lang="es-ES"/>
              <a:pPr>
                <a:defRPr/>
              </a:pPr>
              <a:t>126</a:t>
            </a:fld>
            <a:endParaRPr lang="es-ES" dirty="0"/>
          </a:p>
        </p:txBody>
      </p:sp>
    </p:spTree>
  </p:cSld>
  <p:clrMapOvr>
    <a:masterClrMapping/>
  </p:clrMapOvr>
  <p:transition spd="slow">
    <p:fade/>
  </p:transition>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1314" name="1 Título"/>
          <p:cNvSpPr>
            <a:spLocks noGrp="1"/>
          </p:cNvSpPr>
          <p:nvPr>
            <p:ph type="title"/>
          </p:nvPr>
        </p:nvSpPr>
        <p:spPr/>
        <p:txBody>
          <a:bodyPr/>
          <a:lstStyle/>
          <a:p>
            <a:pPr eaLnBrk="1" hangingPunct="1"/>
            <a:r>
              <a:rPr lang="es-CO" sz="2400" smtClean="0"/>
              <a:t>Concentración y estructura del mercado - </a:t>
            </a:r>
            <a:r>
              <a:rPr lang="es-CO" sz="2400" i="1" smtClean="0"/>
              <a:t>Reconsideración de los motivos de consolidaciones previas </a:t>
            </a:r>
            <a:r>
              <a:rPr lang="es-CO" sz="2400" smtClean="0"/>
              <a:t>(Q.32)</a:t>
            </a:r>
          </a:p>
        </p:txBody>
      </p:sp>
      <p:sp>
        <p:nvSpPr>
          <p:cNvPr id="141315" name="4 CuadroTexto"/>
          <p:cNvSpPr txBox="1">
            <a:spLocks noChangeArrowheads="1"/>
          </p:cNvSpPr>
          <p:nvPr/>
        </p:nvSpPr>
        <p:spPr bwMode="auto">
          <a:xfrm>
            <a:off x="684213" y="6381750"/>
            <a:ext cx="2962275" cy="368300"/>
          </a:xfrm>
          <a:prstGeom prst="rect">
            <a:avLst/>
          </a:prstGeom>
          <a:noFill/>
          <a:ln w="9525">
            <a:noFill/>
            <a:miter lim="800000"/>
            <a:headEnd/>
            <a:tailEnd/>
          </a:ln>
        </p:spPr>
        <p:txBody>
          <a:bodyPr>
            <a:spAutoFit/>
          </a:bodyPr>
          <a:lstStyle/>
          <a:p>
            <a:r>
              <a:rPr lang="en-US"/>
              <a:t>ROSA ELVIRA VASQUEZ RUIZ </a:t>
            </a:r>
            <a:endParaRPr lang="es-ES"/>
          </a:p>
        </p:txBody>
      </p:sp>
      <p:graphicFrame>
        <p:nvGraphicFramePr>
          <p:cNvPr id="8" name="7 Marcador de contenido"/>
          <p:cNvGraphicFramePr>
            <a:graphicFrameLocks noGrp="1"/>
          </p:cNvGraphicFramePr>
          <p:nvPr>
            <p:ph idx="1"/>
          </p:nvPr>
        </p:nvGraphicFramePr>
        <p:xfrm>
          <a:off x="285720" y="1357298"/>
          <a:ext cx="8286808" cy="150019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9" name="7 Marcador de contenido"/>
          <p:cNvGraphicFramePr>
            <a:graphicFrameLocks/>
          </p:cNvGraphicFramePr>
          <p:nvPr/>
        </p:nvGraphicFramePr>
        <p:xfrm>
          <a:off x="415870" y="2996952"/>
          <a:ext cx="8358246" cy="142876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graphicFrame>
        <p:nvGraphicFramePr>
          <p:cNvPr id="10" name="7 Marcador de contenido"/>
          <p:cNvGraphicFramePr>
            <a:graphicFrameLocks/>
          </p:cNvGraphicFramePr>
          <p:nvPr/>
        </p:nvGraphicFramePr>
        <p:xfrm>
          <a:off x="285720" y="4572008"/>
          <a:ext cx="8429684" cy="1500198"/>
        </p:xfrm>
        <a:graphic>
          <a:graphicData uri="http://schemas.openxmlformats.org/drawingml/2006/diagram">
            <dgm:relIds xmlns:dgm="http://schemas.openxmlformats.org/drawingml/2006/diagram" xmlns:r="http://schemas.openxmlformats.org/officeDocument/2006/relationships" r:dm="rId12" r:lo="rId13" r:qs="rId14" r:cs="rId15"/>
          </a:graphicData>
        </a:graphic>
      </p:graphicFrame>
      <p:sp>
        <p:nvSpPr>
          <p:cNvPr id="7" name="6 Marcador de número de diapositiva"/>
          <p:cNvSpPr>
            <a:spLocks noGrp="1"/>
          </p:cNvSpPr>
          <p:nvPr>
            <p:ph type="sldNum" sz="quarter" idx="12"/>
          </p:nvPr>
        </p:nvSpPr>
        <p:spPr/>
        <p:txBody>
          <a:bodyPr/>
          <a:lstStyle/>
          <a:p>
            <a:pPr>
              <a:defRPr/>
            </a:pPr>
            <a:fld id="{73E3A018-D77D-4BF6-9779-F2F56A2A6614}" type="slidenum">
              <a:rPr lang="es-ES"/>
              <a:pPr>
                <a:defRPr/>
              </a:pPr>
              <a:t>127</a:t>
            </a:fld>
            <a:endParaRPr lang="es-ES" dirty="0"/>
          </a:p>
        </p:txBody>
      </p:sp>
    </p:spTree>
  </p:cSld>
  <p:clrMapOvr>
    <a:masterClrMapping/>
  </p:clrMapOvr>
  <p:transition spd="slow">
    <p:cover/>
  </p:transition>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338" name="1 Título"/>
          <p:cNvSpPr>
            <a:spLocks noGrp="1"/>
          </p:cNvSpPr>
          <p:nvPr>
            <p:ph type="title"/>
          </p:nvPr>
        </p:nvSpPr>
        <p:spPr/>
        <p:txBody>
          <a:bodyPr/>
          <a:lstStyle/>
          <a:p>
            <a:pPr eaLnBrk="1" hangingPunct="1"/>
            <a:r>
              <a:rPr lang="es-CO" sz="2800" smtClean="0"/>
              <a:t>Concentración y estructura del mercado - </a:t>
            </a:r>
            <a:r>
              <a:rPr lang="es-CO" sz="2800" i="1" smtClean="0"/>
              <a:t>Reconsideración de los motivos de consolidaciones previas </a:t>
            </a:r>
            <a:r>
              <a:rPr lang="es-CO" sz="2800" smtClean="0"/>
              <a:t>(Q.32)</a:t>
            </a:r>
          </a:p>
        </p:txBody>
      </p:sp>
      <p:sp>
        <p:nvSpPr>
          <p:cNvPr id="142339" name="4 CuadroTexto"/>
          <p:cNvSpPr txBox="1">
            <a:spLocks noChangeArrowheads="1"/>
          </p:cNvSpPr>
          <p:nvPr/>
        </p:nvSpPr>
        <p:spPr bwMode="auto">
          <a:xfrm>
            <a:off x="611188" y="6381750"/>
            <a:ext cx="2819400" cy="368300"/>
          </a:xfrm>
          <a:prstGeom prst="rect">
            <a:avLst/>
          </a:prstGeom>
          <a:noFill/>
          <a:ln w="9525">
            <a:noFill/>
            <a:miter lim="800000"/>
            <a:headEnd/>
            <a:tailEnd/>
          </a:ln>
        </p:spPr>
        <p:txBody>
          <a:bodyPr>
            <a:spAutoFit/>
          </a:bodyPr>
          <a:lstStyle/>
          <a:p>
            <a:r>
              <a:rPr lang="en-US"/>
              <a:t>ROSA ELVIRA VÁSQUEZ RUIZ </a:t>
            </a:r>
            <a:endParaRPr lang="es-ES"/>
          </a:p>
        </p:txBody>
      </p:sp>
      <p:graphicFrame>
        <p:nvGraphicFramePr>
          <p:cNvPr id="6" name="5 Diagrama"/>
          <p:cNvGraphicFramePr/>
          <p:nvPr/>
        </p:nvGraphicFramePr>
        <p:xfrm>
          <a:off x="0" y="1772816"/>
          <a:ext cx="8964488" cy="444226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6 Marcador de número de diapositiva"/>
          <p:cNvSpPr>
            <a:spLocks noGrp="1"/>
          </p:cNvSpPr>
          <p:nvPr>
            <p:ph type="sldNum" sz="quarter" idx="12"/>
          </p:nvPr>
        </p:nvSpPr>
        <p:spPr/>
        <p:txBody>
          <a:bodyPr/>
          <a:lstStyle/>
          <a:p>
            <a:pPr>
              <a:defRPr/>
            </a:pPr>
            <a:fld id="{CBC6A4C8-4FC6-4FAE-B8E8-FE899B4661C7}" type="slidenum">
              <a:rPr lang="es-ES"/>
              <a:pPr>
                <a:defRPr/>
              </a:pPr>
              <a:t>128</a:t>
            </a:fld>
            <a:endParaRPr lang="es-ES" dirty="0"/>
          </a:p>
        </p:txBody>
      </p:sp>
    </p:spTree>
  </p:cSld>
  <p:clrMapOvr>
    <a:masterClrMapping/>
  </p:clrMapOvr>
  <p:transition spd="slow">
    <p:cover/>
  </p:transition>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62" name="1 Título"/>
          <p:cNvSpPr>
            <a:spLocks noGrp="1"/>
          </p:cNvSpPr>
          <p:nvPr>
            <p:ph type="title"/>
          </p:nvPr>
        </p:nvSpPr>
        <p:spPr/>
        <p:txBody>
          <a:bodyPr/>
          <a:lstStyle/>
          <a:p>
            <a:pPr eaLnBrk="1" hangingPunct="1"/>
            <a:r>
              <a:rPr lang="es-CO" sz="2800" smtClean="0"/>
              <a:t>Concentración y estructura del mercado - </a:t>
            </a:r>
            <a:r>
              <a:rPr lang="es-CO" sz="2800" i="1" smtClean="0"/>
              <a:t>Reconsideración de los motivos de consolidaciones previas </a:t>
            </a:r>
            <a:r>
              <a:rPr lang="es-CO" sz="2800" smtClean="0"/>
              <a:t>(Q.32)</a:t>
            </a:r>
          </a:p>
        </p:txBody>
      </p:sp>
      <p:sp>
        <p:nvSpPr>
          <p:cNvPr id="143363" name="4 CuadroTexto"/>
          <p:cNvSpPr txBox="1">
            <a:spLocks noChangeArrowheads="1"/>
          </p:cNvSpPr>
          <p:nvPr/>
        </p:nvSpPr>
        <p:spPr bwMode="auto">
          <a:xfrm>
            <a:off x="468313" y="6381750"/>
            <a:ext cx="2819400" cy="368300"/>
          </a:xfrm>
          <a:prstGeom prst="rect">
            <a:avLst/>
          </a:prstGeom>
          <a:noFill/>
          <a:ln w="9525">
            <a:noFill/>
            <a:miter lim="800000"/>
            <a:headEnd/>
            <a:tailEnd/>
          </a:ln>
        </p:spPr>
        <p:txBody>
          <a:bodyPr>
            <a:spAutoFit/>
          </a:bodyPr>
          <a:lstStyle/>
          <a:p>
            <a:r>
              <a:rPr lang="en-US"/>
              <a:t>ROSA ELVIRA VÁSQUEZ RUIZ </a:t>
            </a:r>
            <a:endParaRPr lang="es-ES"/>
          </a:p>
        </p:txBody>
      </p:sp>
      <p:sp>
        <p:nvSpPr>
          <p:cNvPr id="7" name="6 Marcador de contenido"/>
          <p:cNvSpPr>
            <a:spLocks noGrp="1"/>
          </p:cNvSpPr>
          <p:nvPr>
            <p:ph idx="1"/>
          </p:nvPr>
        </p:nvSpPr>
        <p:spPr>
          <a:xfrm>
            <a:off x="428625" y="1714500"/>
            <a:ext cx="8215313" cy="4714875"/>
          </a:xfrm>
        </p:spPr>
        <p:txBody>
          <a:bodyPr rtlCol="0">
            <a:normAutofit fontScale="92500" lnSpcReduction="20000"/>
          </a:bodyPr>
          <a:lstStyle/>
          <a:p>
            <a:pPr algn="ctr" eaLnBrk="1" fontAlgn="auto" hangingPunct="1">
              <a:spcAft>
                <a:spcPts val="0"/>
              </a:spcAft>
              <a:buFont typeface="Arial" pitchFamily="34" charset="0"/>
              <a:buNone/>
              <a:defRPr/>
            </a:pPr>
            <a:r>
              <a:rPr lang="es-CO" sz="2400" b="1" dirty="0" smtClean="0"/>
              <a:t>Propuesta de Resolución del Parlamento ( 30/05/2011)</a:t>
            </a:r>
          </a:p>
          <a:p>
            <a:pPr eaLnBrk="1" fontAlgn="auto" hangingPunct="1">
              <a:spcAft>
                <a:spcPts val="0"/>
              </a:spcAft>
              <a:defRPr/>
            </a:pPr>
            <a:r>
              <a:rPr lang="es-CO" sz="2800" dirty="0" smtClean="0"/>
              <a:t>Establecer condiciones de igualdad para la competencia en el mercado de auditoría y simplificación de la regulación.</a:t>
            </a:r>
          </a:p>
          <a:p>
            <a:pPr eaLnBrk="1" fontAlgn="auto" hangingPunct="1">
              <a:spcAft>
                <a:spcPts val="0"/>
              </a:spcAft>
              <a:defRPr/>
            </a:pPr>
            <a:r>
              <a:rPr lang="es-CO" sz="2800" dirty="0" smtClean="0"/>
              <a:t>Reconoce la aplicación de auditorías conjuntas.</a:t>
            </a:r>
          </a:p>
          <a:p>
            <a:pPr eaLnBrk="1" fontAlgn="auto" hangingPunct="1">
              <a:spcAft>
                <a:spcPts val="0"/>
              </a:spcAft>
              <a:defRPr/>
            </a:pPr>
            <a:r>
              <a:rPr lang="es-CO" sz="2800" dirty="0" smtClean="0"/>
              <a:t>Analizar las absorciones por las Cuatro grandes a la luz del impacto sobre el crecimiento de otras Firmas o Redes.</a:t>
            </a:r>
          </a:p>
          <a:p>
            <a:pPr eaLnBrk="1" fontAlgn="auto" hangingPunct="1">
              <a:spcAft>
                <a:spcPts val="0"/>
              </a:spcAft>
              <a:defRPr/>
            </a:pPr>
            <a:r>
              <a:rPr lang="es-CO" sz="2800" dirty="0" smtClean="0"/>
              <a:t>Fomento de fusiones medianas y pequeñas.</a:t>
            </a:r>
          </a:p>
          <a:p>
            <a:pPr eaLnBrk="1" fontAlgn="auto" hangingPunct="1">
              <a:spcAft>
                <a:spcPts val="0"/>
              </a:spcAft>
              <a:defRPr/>
            </a:pPr>
            <a:r>
              <a:rPr lang="es-CO" sz="2800" dirty="0" smtClean="0"/>
              <a:t>Creación de un certificado y un registro de calidad para las sociedades </a:t>
            </a:r>
            <a:r>
              <a:rPr lang="es-CO" sz="2800" dirty="0"/>
              <a:t>a</a:t>
            </a:r>
            <a:r>
              <a:rPr lang="es-CO" sz="2800" dirty="0" err="1" smtClean="0"/>
              <a:t>uditoras</a:t>
            </a:r>
            <a:r>
              <a:rPr lang="es-CO" sz="2800" dirty="0" smtClean="0"/>
              <a:t>.</a:t>
            </a:r>
          </a:p>
          <a:p>
            <a:pPr eaLnBrk="1" fontAlgn="auto" hangingPunct="1">
              <a:spcAft>
                <a:spcPts val="0"/>
              </a:spcAft>
              <a:defRPr/>
            </a:pPr>
            <a:r>
              <a:rPr lang="es-CO" sz="2800" dirty="0" smtClean="0"/>
              <a:t>Investigación pormenorizada del mercado de auditorías</a:t>
            </a:r>
            <a:r>
              <a:rPr lang="es-CO" sz="2400" dirty="0" smtClean="0"/>
              <a:t>.</a:t>
            </a:r>
          </a:p>
        </p:txBody>
      </p:sp>
      <p:sp>
        <p:nvSpPr>
          <p:cNvPr id="6" name="5 Marcador de número de diapositiva"/>
          <p:cNvSpPr>
            <a:spLocks noGrp="1"/>
          </p:cNvSpPr>
          <p:nvPr>
            <p:ph type="sldNum" sz="quarter" idx="12"/>
          </p:nvPr>
        </p:nvSpPr>
        <p:spPr/>
        <p:txBody>
          <a:bodyPr/>
          <a:lstStyle/>
          <a:p>
            <a:pPr>
              <a:defRPr/>
            </a:pPr>
            <a:fld id="{6A0853DF-E613-4C57-A697-FC7CA6E5C55C}" type="slidenum">
              <a:rPr lang="es-ES"/>
              <a:pPr>
                <a:defRPr/>
              </a:pPr>
              <a:t>129</a:t>
            </a:fld>
            <a:endParaRPr lang="es-ES" dirty="0"/>
          </a:p>
        </p:txBody>
      </p:sp>
    </p:spTree>
  </p:cSld>
  <p:clrMapOvr>
    <a:masterClrMapping/>
  </p:clrMapOvr>
  <p:transition spd="slow">
    <p:cove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1 Título"/>
          <p:cNvSpPr>
            <a:spLocks noGrp="1"/>
          </p:cNvSpPr>
          <p:nvPr>
            <p:ph type="title"/>
          </p:nvPr>
        </p:nvSpPr>
        <p:spPr/>
        <p:txBody>
          <a:bodyPr/>
          <a:lstStyle/>
          <a:p>
            <a:pPr eaLnBrk="1" hangingPunct="1"/>
            <a:r>
              <a:rPr lang="es-CO" smtClean="0"/>
              <a:t>La Función del Auditor</a:t>
            </a:r>
          </a:p>
        </p:txBody>
      </p:sp>
      <p:sp>
        <p:nvSpPr>
          <p:cNvPr id="24579" name="2 Marcador de contenido"/>
          <p:cNvSpPr>
            <a:spLocks noGrp="1"/>
          </p:cNvSpPr>
          <p:nvPr>
            <p:ph idx="1"/>
          </p:nvPr>
        </p:nvSpPr>
        <p:spPr>
          <a:xfrm>
            <a:off x="468313" y="2492375"/>
            <a:ext cx="8229600" cy="2736850"/>
          </a:xfrm>
        </p:spPr>
        <p:txBody>
          <a:bodyPr/>
          <a:lstStyle/>
          <a:p>
            <a:pPr eaLnBrk="1" hangingPunct="1">
              <a:buFont typeface="Arial" pitchFamily="34" charset="0"/>
              <a:buNone/>
            </a:pPr>
            <a:r>
              <a:rPr lang="es-CO" i="1" smtClean="0"/>
              <a:t>Preparadores y organizaciones de negocios:</a:t>
            </a:r>
            <a:endParaRPr lang="es-CO" altLang="zh-CN" smtClean="0">
              <a:cs typeface="宋体"/>
            </a:endParaRPr>
          </a:p>
          <a:p>
            <a:pPr eaLnBrk="1" hangingPunct="1">
              <a:lnSpc>
                <a:spcPct val="80000"/>
              </a:lnSpc>
            </a:pPr>
            <a:r>
              <a:rPr lang="es-CO" altLang="zh-CN" smtClean="0">
                <a:cs typeface="宋体"/>
              </a:rPr>
              <a:t>Con respecto a la metodología de auditoría admiten que la metodología de auditoría debe ser mejor explicada al publico y a los usuarios, pero esta explicación no debe incluirse en la opinión del auditor </a:t>
            </a:r>
            <a:endParaRPr lang="es-CO" smtClean="0"/>
          </a:p>
        </p:txBody>
      </p:sp>
      <p:sp>
        <p:nvSpPr>
          <p:cNvPr id="24580" name="4 CuadroTexto"/>
          <p:cNvSpPr txBox="1">
            <a:spLocks noChangeArrowheads="1"/>
          </p:cNvSpPr>
          <p:nvPr/>
        </p:nvSpPr>
        <p:spPr bwMode="auto">
          <a:xfrm>
            <a:off x="684213"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5F18635A-8754-4E63-8152-FF514592B790}" type="slidenum">
              <a:rPr lang="es-ES"/>
              <a:pPr algn="r">
                <a:defRPr/>
              </a:pPr>
              <a:t>13</a:t>
            </a:fld>
            <a:endParaRPr lang="es-ES"/>
          </a:p>
        </p:txBody>
      </p:sp>
    </p:spTree>
  </p:cSld>
  <p:clrMapOvr>
    <a:masterClrMapping/>
  </p:clrMapOvr>
  <p:transition spd="med">
    <p:wedge/>
  </p:transition>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4386" name="1 Título"/>
          <p:cNvSpPr>
            <a:spLocks noGrp="1"/>
          </p:cNvSpPr>
          <p:nvPr>
            <p:ph type="title"/>
          </p:nvPr>
        </p:nvSpPr>
        <p:spPr/>
        <p:txBody>
          <a:bodyPr/>
          <a:lstStyle/>
          <a:p>
            <a:pPr eaLnBrk="1" hangingPunct="1"/>
            <a:r>
              <a:rPr lang="es-CO" smtClean="0"/>
              <a:t>Creación de un mercado europeo</a:t>
            </a:r>
          </a:p>
        </p:txBody>
      </p:sp>
      <p:sp>
        <p:nvSpPr>
          <p:cNvPr id="3" name="2 Marcador de contenido"/>
          <p:cNvSpPr>
            <a:spLocks noGrp="1"/>
          </p:cNvSpPr>
          <p:nvPr>
            <p:ph idx="1"/>
          </p:nvPr>
        </p:nvSpPr>
        <p:spPr>
          <a:xfrm>
            <a:off x="395288" y="1700213"/>
            <a:ext cx="8229600" cy="4519612"/>
          </a:xfrm>
        </p:spPr>
        <p:txBody>
          <a:bodyPr rtlCol="0">
            <a:normAutofit fontScale="77500" lnSpcReduction="20000"/>
          </a:bodyPr>
          <a:lstStyle/>
          <a:p>
            <a:pPr eaLnBrk="1" fontAlgn="auto" hangingPunct="1">
              <a:spcAft>
                <a:spcPts val="0"/>
              </a:spcAft>
              <a:defRPr/>
            </a:pPr>
            <a:r>
              <a:rPr lang="es-CO" dirty="0" smtClean="0"/>
              <a:t>Existen numerosas barreras a la participación transfronteriza en sociedades de auditoría y a la integración del mercado europeo de auditorías, así como a la movilidad transfronteriza de los profesionales. Una de ellas se refiere a la existencia de normas a escala nacional, europea e internacional. </a:t>
            </a:r>
          </a:p>
          <a:p>
            <a:pPr algn="just" eaLnBrk="1" fontAlgn="auto" hangingPunct="1">
              <a:spcAft>
                <a:spcPts val="0"/>
              </a:spcAft>
              <a:defRPr/>
            </a:pPr>
            <a:r>
              <a:rPr lang="es-CO" dirty="0" smtClean="0"/>
              <a:t>Disposiciones de la Directiva también podrían considerarse una posible causa de la fragmentación del mercado:</a:t>
            </a:r>
          </a:p>
          <a:p>
            <a:pPr lvl="1" algn="just" eaLnBrk="1" fontAlgn="auto" hangingPunct="1">
              <a:spcAft>
                <a:spcPts val="0"/>
              </a:spcAft>
              <a:defRPr/>
            </a:pPr>
            <a:r>
              <a:rPr lang="es-CO" dirty="0" smtClean="0"/>
              <a:t>El artículo 3 de la Directiva exige la autorización y el registro en cada Estado miembro en el que se vayan a prestar los servicios;</a:t>
            </a:r>
          </a:p>
          <a:p>
            <a:pPr lvl="1" algn="just" eaLnBrk="1" fontAlgn="auto" hangingPunct="1">
              <a:spcAft>
                <a:spcPts val="0"/>
              </a:spcAft>
              <a:defRPr/>
            </a:pPr>
            <a:r>
              <a:rPr lang="es-CO" dirty="0" smtClean="0"/>
              <a:t>El artículo 14 de la Directiva prevé una prueba de aptitud en cada Estado miembro para que un auditor pueda prestar servicios </a:t>
            </a:r>
          </a:p>
          <a:p>
            <a:pPr marL="0" indent="0" algn="just" eaLnBrk="1" fontAlgn="auto" hangingPunct="1">
              <a:spcAft>
                <a:spcPts val="0"/>
              </a:spcAft>
              <a:buFont typeface="Arial" pitchFamily="34" charset="0"/>
              <a:buNone/>
              <a:defRPr/>
            </a:pPr>
            <a:endParaRPr lang="es-CO" dirty="0"/>
          </a:p>
        </p:txBody>
      </p:sp>
      <p:sp>
        <p:nvSpPr>
          <p:cNvPr id="144388" name="4 CuadroTexto"/>
          <p:cNvSpPr txBox="1">
            <a:spLocks noChangeArrowheads="1"/>
          </p:cNvSpPr>
          <p:nvPr/>
        </p:nvSpPr>
        <p:spPr bwMode="auto">
          <a:xfrm>
            <a:off x="539750" y="6275388"/>
            <a:ext cx="2952750" cy="369887"/>
          </a:xfrm>
          <a:prstGeom prst="rect">
            <a:avLst/>
          </a:prstGeom>
          <a:noFill/>
          <a:ln w="9525">
            <a:noFill/>
            <a:miter lim="800000"/>
            <a:headEnd/>
            <a:tailEnd/>
          </a:ln>
        </p:spPr>
        <p:txBody>
          <a:bodyPr>
            <a:spAutoFit/>
          </a:bodyPr>
          <a:lstStyle/>
          <a:p>
            <a:r>
              <a:rPr lang="es-ES"/>
              <a:t>MARIA VICTORIA NEIRA</a:t>
            </a:r>
          </a:p>
        </p:txBody>
      </p:sp>
      <p:sp>
        <p:nvSpPr>
          <p:cNvPr id="6" name="5 Marcador de número de diapositiva"/>
          <p:cNvSpPr>
            <a:spLocks noGrp="1"/>
          </p:cNvSpPr>
          <p:nvPr>
            <p:ph type="sldNum" sz="quarter" idx="12"/>
          </p:nvPr>
        </p:nvSpPr>
        <p:spPr/>
        <p:txBody>
          <a:bodyPr/>
          <a:lstStyle/>
          <a:p>
            <a:pPr algn="r">
              <a:defRPr/>
            </a:pPr>
            <a:fld id="{F206E0D4-F711-4FC4-BE17-02DB9C51E39B}" type="slidenum">
              <a:rPr lang="es-ES"/>
              <a:pPr algn="r">
                <a:defRPr/>
              </a:pPr>
              <a:t>130</a:t>
            </a:fld>
            <a:endParaRPr lang="es-ES"/>
          </a:p>
        </p:txBody>
      </p:sp>
    </p:spTree>
  </p:cSld>
  <p:clrMapOvr>
    <a:masterClrMapping/>
  </p:clrMapOvr>
  <p:transition spd="slow">
    <p:cover/>
  </p:transition>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5410" name="1 Título"/>
          <p:cNvSpPr>
            <a:spLocks noGrp="1"/>
          </p:cNvSpPr>
          <p:nvPr>
            <p:ph type="title"/>
          </p:nvPr>
        </p:nvSpPr>
        <p:spPr/>
        <p:txBody>
          <a:bodyPr/>
          <a:lstStyle/>
          <a:p>
            <a:pPr eaLnBrk="1" hangingPunct="1"/>
            <a:r>
              <a:rPr lang="es-CO" smtClean="0"/>
              <a:t>Creación de un mercado europeo</a:t>
            </a:r>
          </a:p>
        </p:txBody>
      </p:sp>
      <p:sp>
        <p:nvSpPr>
          <p:cNvPr id="3" name="2 Marcador de contenido"/>
          <p:cNvSpPr>
            <a:spLocks noGrp="1"/>
          </p:cNvSpPr>
          <p:nvPr>
            <p:ph idx="1"/>
          </p:nvPr>
        </p:nvSpPr>
        <p:spPr/>
        <p:txBody>
          <a:bodyPr rtlCol="0">
            <a:normAutofit lnSpcReduction="10000"/>
          </a:bodyPr>
          <a:lstStyle/>
          <a:p>
            <a:pPr marL="0" indent="0" algn="just" eaLnBrk="1" fontAlgn="auto" hangingPunct="1">
              <a:spcAft>
                <a:spcPts val="0"/>
              </a:spcAft>
              <a:buFont typeface="Arial" pitchFamily="34" charset="0"/>
              <a:buNone/>
              <a:defRPr/>
            </a:pPr>
            <a:r>
              <a:rPr lang="es-CO" b="1" dirty="0"/>
              <a:t>Preguntas</a:t>
            </a:r>
          </a:p>
          <a:p>
            <a:pPr algn="just" eaLnBrk="1" fontAlgn="auto" hangingPunct="1">
              <a:spcAft>
                <a:spcPts val="0"/>
              </a:spcAft>
              <a:defRPr/>
            </a:pPr>
            <a:r>
              <a:rPr lang="es-CO" dirty="0"/>
              <a:t>¿Cuál es a su juicio la mejor manera de favorecer la movilidad transfronteriza de los profesionales del sector de la auditoría?</a:t>
            </a:r>
          </a:p>
          <a:p>
            <a:pPr algn="just" eaLnBrk="1" fontAlgn="auto" hangingPunct="1">
              <a:spcAft>
                <a:spcPts val="0"/>
              </a:spcAft>
              <a:defRPr/>
            </a:pPr>
            <a:r>
              <a:rPr lang="es-CO" dirty="0"/>
              <a:t>¿Está usted de acuerdo con la «armonización máxima» combinada con un pasaporte único para auditores y sociedades de auditoría? ¿Cree que esto debería aplicarse también a las empresas más pequeñas</a:t>
            </a:r>
            <a:r>
              <a:rPr lang="es-CO" dirty="0" smtClean="0"/>
              <a:t>?</a:t>
            </a:r>
            <a:endParaRPr lang="es-CO" dirty="0"/>
          </a:p>
        </p:txBody>
      </p:sp>
      <p:sp>
        <p:nvSpPr>
          <p:cNvPr id="4" name="3 Marcador de número de diapositiva"/>
          <p:cNvSpPr>
            <a:spLocks noGrp="1"/>
          </p:cNvSpPr>
          <p:nvPr>
            <p:ph type="sldNum" sz="quarter" idx="12"/>
          </p:nvPr>
        </p:nvSpPr>
        <p:spPr/>
        <p:txBody>
          <a:bodyPr/>
          <a:lstStyle/>
          <a:p>
            <a:pPr>
              <a:defRPr/>
            </a:pPr>
            <a:fld id="{41A4F549-007A-4307-83C2-802F5025332D}" type="slidenum">
              <a:rPr lang="es-ES"/>
              <a:pPr>
                <a:defRPr/>
              </a:pPr>
              <a:t>131</a:t>
            </a:fld>
            <a:endParaRPr lang="es-ES" dirty="0"/>
          </a:p>
        </p:txBody>
      </p:sp>
      <p:sp>
        <p:nvSpPr>
          <p:cNvPr id="145413" name="4 CuadroTexto"/>
          <p:cNvSpPr txBox="1">
            <a:spLocks noChangeArrowheads="1"/>
          </p:cNvSpPr>
          <p:nvPr/>
        </p:nvSpPr>
        <p:spPr bwMode="auto">
          <a:xfrm>
            <a:off x="468313" y="6246813"/>
            <a:ext cx="2951162" cy="368300"/>
          </a:xfrm>
          <a:prstGeom prst="rect">
            <a:avLst/>
          </a:prstGeom>
          <a:noFill/>
          <a:ln w="9525">
            <a:noFill/>
            <a:miter lim="800000"/>
            <a:headEnd/>
            <a:tailEnd/>
          </a:ln>
        </p:spPr>
        <p:txBody>
          <a:bodyPr>
            <a:spAutoFit/>
          </a:bodyPr>
          <a:lstStyle/>
          <a:p>
            <a:r>
              <a:rPr lang="es-ES"/>
              <a:t>MARIA VICTORIA NEIRA</a:t>
            </a:r>
          </a:p>
        </p:txBody>
      </p:sp>
    </p:spTree>
  </p:cSld>
  <p:clrMapOvr>
    <a:masterClrMapping/>
  </p:clrMapOvr>
  <p:transition spd="slow">
    <p:cover/>
  </p:transition>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6434" name="1 Título"/>
          <p:cNvSpPr>
            <a:spLocks noGrp="1"/>
          </p:cNvSpPr>
          <p:nvPr>
            <p:ph type="title"/>
          </p:nvPr>
        </p:nvSpPr>
        <p:spPr/>
        <p:txBody>
          <a:bodyPr/>
          <a:lstStyle/>
          <a:p>
            <a:pPr eaLnBrk="1" hangingPunct="1"/>
            <a:r>
              <a:rPr lang="es-CO" smtClean="0"/>
              <a:t>Creación de un mercado europeo</a:t>
            </a:r>
          </a:p>
        </p:txBody>
      </p:sp>
      <p:sp>
        <p:nvSpPr>
          <p:cNvPr id="3" name="2 Marcador de contenido"/>
          <p:cNvSpPr>
            <a:spLocks noGrp="1"/>
          </p:cNvSpPr>
          <p:nvPr>
            <p:ph idx="1"/>
          </p:nvPr>
        </p:nvSpPr>
        <p:spPr>
          <a:xfrm>
            <a:off x="323850" y="1125538"/>
            <a:ext cx="8229600" cy="4895850"/>
          </a:xfrm>
        </p:spPr>
        <p:txBody>
          <a:bodyPr rtlCol="0">
            <a:normAutofit fontScale="92500"/>
          </a:bodyPr>
          <a:lstStyle/>
          <a:p>
            <a:pPr algn="just" eaLnBrk="1" fontAlgn="auto" hangingPunct="1">
              <a:spcAft>
                <a:spcPts val="0"/>
              </a:spcAft>
              <a:defRPr/>
            </a:pPr>
            <a:r>
              <a:rPr lang="es-CO" sz="3300" dirty="0" smtClean="0"/>
              <a:t>Profesión:</a:t>
            </a:r>
          </a:p>
          <a:p>
            <a:pPr lvl="1" algn="just" eaLnBrk="1" fontAlgn="auto" hangingPunct="1">
              <a:spcAft>
                <a:spcPts val="0"/>
              </a:spcAft>
              <a:defRPr/>
            </a:pPr>
            <a:r>
              <a:rPr lang="es-CO" sz="3300" dirty="0" smtClean="0"/>
              <a:t>Los auditores deben conocer los impuestos, los requisitos legales y el lenguaje local.</a:t>
            </a:r>
          </a:p>
          <a:p>
            <a:pPr lvl="1" algn="just" eaLnBrk="1" fontAlgn="auto" hangingPunct="1">
              <a:spcAft>
                <a:spcPts val="0"/>
              </a:spcAft>
              <a:defRPr/>
            </a:pPr>
            <a:r>
              <a:rPr lang="es-CO" sz="3300" dirty="0" smtClean="0"/>
              <a:t>Sobre la máxima armonización las respuestas son positivas.</a:t>
            </a:r>
          </a:p>
          <a:p>
            <a:pPr lvl="1" algn="just" eaLnBrk="1" fontAlgn="auto" hangingPunct="1">
              <a:spcAft>
                <a:spcPts val="0"/>
              </a:spcAft>
              <a:defRPr/>
            </a:pPr>
            <a:r>
              <a:rPr lang="es-CO" sz="3300" dirty="0" smtClean="0"/>
              <a:t>Se requiere tiempo para la educación, la cualificación y la formación.</a:t>
            </a:r>
          </a:p>
          <a:p>
            <a:pPr lvl="1" algn="just" eaLnBrk="1" fontAlgn="auto" hangingPunct="1">
              <a:spcAft>
                <a:spcPts val="0"/>
              </a:spcAft>
              <a:defRPr/>
            </a:pPr>
            <a:r>
              <a:rPr lang="es-CO" sz="3300" dirty="0" smtClean="0"/>
              <a:t>Hay apoyo para una mayor armonización de los exámenes y requisitos de entrenamiento. </a:t>
            </a:r>
          </a:p>
        </p:txBody>
      </p:sp>
      <p:sp>
        <p:nvSpPr>
          <p:cNvPr id="146436" name="4 CuadroTexto"/>
          <p:cNvSpPr txBox="1">
            <a:spLocks noChangeArrowheads="1"/>
          </p:cNvSpPr>
          <p:nvPr/>
        </p:nvSpPr>
        <p:spPr bwMode="auto">
          <a:xfrm>
            <a:off x="611188" y="6237288"/>
            <a:ext cx="2952750" cy="369887"/>
          </a:xfrm>
          <a:prstGeom prst="rect">
            <a:avLst/>
          </a:prstGeom>
          <a:noFill/>
          <a:ln w="9525">
            <a:noFill/>
            <a:miter lim="800000"/>
            <a:headEnd/>
            <a:tailEnd/>
          </a:ln>
        </p:spPr>
        <p:txBody>
          <a:bodyPr>
            <a:spAutoFit/>
          </a:bodyPr>
          <a:lstStyle/>
          <a:p>
            <a:r>
              <a:rPr lang="es-ES"/>
              <a:t>MARIA VICTORIA NEIRA</a:t>
            </a:r>
          </a:p>
        </p:txBody>
      </p:sp>
      <p:sp>
        <p:nvSpPr>
          <p:cNvPr id="6" name="5 Marcador de número de diapositiva"/>
          <p:cNvSpPr>
            <a:spLocks noGrp="1"/>
          </p:cNvSpPr>
          <p:nvPr>
            <p:ph type="sldNum" sz="quarter" idx="12"/>
          </p:nvPr>
        </p:nvSpPr>
        <p:spPr/>
        <p:txBody>
          <a:bodyPr/>
          <a:lstStyle/>
          <a:p>
            <a:pPr algn="r">
              <a:defRPr/>
            </a:pPr>
            <a:fld id="{77A5ABB1-EF47-4719-AF8B-73E24E2F4497}" type="slidenum">
              <a:rPr lang="es-ES"/>
              <a:pPr algn="r">
                <a:defRPr/>
              </a:pPr>
              <a:t>132</a:t>
            </a:fld>
            <a:endParaRPr lang="es-ES"/>
          </a:p>
        </p:txBody>
      </p:sp>
    </p:spTree>
  </p:cSld>
  <p:clrMapOvr>
    <a:masterClrMapping/>
  </p:clrMapOvr>
  <p:transition spd="slow">
    <p:cover/>
  </p:transition>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7458" name="1 Título"/>
          <p:cNvSpPr>
            <a:spLocks noGrp="1"/>
          </p:cNvSpPr>
          <p:nvPr>
            <p:ph type="title"/>
          </p:nvPr>
        </p:nvSpPr>
        <p:spPr/>
        <p:txBody>
          <a:bodyPr/>
          <a:lstStyle/>
          <a:p>
            <a:pPr eaLnBrk="1" hangingPunct="1"/>
            <a:r>
              <a:rPr lang="es-CO" smtClean="0"/>
              <a:t>Creación de un mercado europeo</a:t>
            </a:r>
          </a:p>
        </p:txBody>
      </p:sp>
      <p:sp>
        <p:nvSpPr>
          <p:cNvPr id="3" name="2 Marcador de contenido"/>
          <p:cNvSpPr>
            <a:spLocks noGrp="1"/>
          </p:cNvSpPr>
          <p:nvPr>
            <p:ph idx="1"/>
          </p:nvPr>
        </p:nvSpPr>
        <p:spPr/>
        <p:txBody>
          <a:bodyPr rtlCol="0">
            <a:normAutofit fontScale="92500" lnSpcReduction="20000"/>
          </a:bodyPr>
          <a:lstStyle/>
          <a:p>
            <a:pPr algn="just" eaLnBrk="1" fontAlgn="auto" hangingPunct="1">
              <a:spcAft>
                <a:spcPts val="0"/>
              </a:spcAft>
              <a:defRPr/>
            </a:pPr>
            <a:r>
              <a:rPr lang="es-CO" sz="3300" dirty="0"/>
              <a:t>Los inversores: </a:t>
            </a:r>
          </a:p>
          <a:p>
            <a:pPr lvl="1" algn="just" eaLnBrk="1" fontAlgn="auto" hangingPunct="1">
              <a:spcAft>
                <a:spcPts val="0"/>
              </a:spcAft>
              <a:defRPr/>
            </a:pPr>
            <a:r>
              <a:rPr lang="es-CO" sz="3300" dirty="0"/>
              <a:t>Algunos lo apoyan y otros creen que es perjudicial para la calidad de la auditoría y pueden surgir responsabilidades.</a:t>
            </a:r>
          </a:p>
          <a:p>
            <a:pPr lvl="1" algn="just" eaLnBrk="1" fontAlgn="auto" hangingPunct="1">
              <a:spcAft>
                <a:spcPts val="0"/>
              </a:spcAft>
              <a:defRPr/>
            </a:pPr>
            <a:r>
              <a:rPr lang="es-CO" sz="3300" dirty="0"/>
              <a:t>Consideran que este no debe ser un problema para la cuatro grandes pero si para las demás firmas. </a:t>
            </a:r>
          </a:p>
          <a:p>
            <a:pPr lvl="1" algn="just" eaLnBrk="1" fontAlgn="auto" hangingPunct="1">
              <a:spcAft>
                <a:spcPts val="0"/>
              </a:spcAft>
              <a:defRPr/>
            </a:pPr>
            <a:r>
              <a:rPr lang="es-CO" sz="3300" dirty="0"/>
              <a:t>La mayoría de los inversores favorecen la armonización de los requisitos de calificación y formación. </a:t>
            </a:r>
            <a:endParaRPr lang="es-CO" dirty="0"/>
          </a:p>
        </p:txBody>
      </p:sp>
      <p:sp>
        <p:nvSpPr>
          <p:cNvPr id="4" name="3 Marcador de número de diapositiva"/>
          <p:cNvSpPr>
            <a:spLocks noGrp="1"/>
          </p:cNvSpPr>
          <p:nvPr>
            <p:ph type="sldNum" sz="quarter" idx="12"/>
          </p:nvPr>
        </p:nvSpPr>
        <p:spPr/>
        <p:txBody>
          <a:bodyPr/>
          <a:lstStyle/>
          <a:p>
            <a:pPr>
              <a:defRPr/>
            </a:pPr>
            <a:fld id="{DEBDD81C-93CF-41A6-A3B6-63DF65AA21EE}" type="slidenum">
              <a:rPr lang="es-ES"/>
              <a:pPr>
                <a:defRPr/>
              </a:pPr>
              <a:t>133</a:t>
            </a:fld>
            <a:endParaRPr lang="es-ES" dirty="0"/>
          </a:p>
        </p:txBody>
      </p:sp>
      <p:sp>
        <p:nvSpPr>
          <p:cNvPr id="147461" name="4 CuadroTexto"/>
          <p:cNvSpPr txBox="1">
            <a:spLocks noChangeArrowheads="1"/>
          </p:cNvSpPr>
          <p:nvPr/>
        </p:nvSpPr>
        <p:spPr bwMode="auto">
          <a:xfrm>
            <a:off x="611188" y="6259513"/>
            <a:ext cx="2952750" cy="369887"/>
          </a:xfrm>
          <a:prstGeom prst="rect">
            <a:avLst/>
          </a:prstGeom>
          <a:noFill/>
          <a:ln w="9525">
            <a:noFill/>
            <a:miter lim="800000"/>
            <a:headEnd/>
            <a:tailEnd/>
          </a:ln>
        </p:spPr>
        <p:txBody>
          <a:bodyPr>
            <a:spAutoFit/>
          </a:bodyPr>
          <a:lstStyle/>
          <a:p>
            <a:r>
              <a:rPr lang="es-ES"/>
              <a:t>MARIA VICTORIA NEIRA</a:t>
            </a:r>
          </a:p>
        </p:txBody>
      </p:sp>
    </p:spTree>
  </p:cSld>
  <p:clrMapOvr>
    <a:masterClrMapping/>
  </p:clrMapOvr>
  <p:transition spd="slow">
    <p:cover/>
  </p:transition>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1 Título"/>
          <p:cNvSpPr>
            <a:spLocks noGrp="1"/>
          </p:cNvSpPr>
          <p:nvPr>
            <p:ph type="title"/>
          </p:nvPr>
        </p:nvSpPr>
        <p:spPr/>
        <p:txBody>
          <a:bodyPr/>
          <a:lstStyle/>
          <a:p>
            <a:pPr eaLnBrk="1" hangingPunct="1"/>
            <a:r>
              <a:rPr lang="es-CO" smtClean="0"/>
              <a:t>Creación de un mercado europeo</a:t>
            </a:r>
          </a:p>
        </p:txBody>
      </p:sp>
      <p:sp>
        <p:nvSpPr>
          <p:cNvPr id="148483" name="2 Marcador de contenido"/>
          <p:cNvSpPr>
            <a:spLocks noGrp="1"/>
          </p:cNvSpPr>
          <p:nvPr>
            <p:ph idx="1"/>
          </p:nvPr>
        </p:nvSpPr>
        <p:spPr/>
        <p:txBody>
          <a:bodyPr/>
          <a:lstStyle/>
          <a:p>
            <a:pPr algn="just" eaLnBrk="1" hangingPunct="1"/>
            <a:r>
              <a:rPr lang="es-CO" sz="3300" smtClean="0"/>
              <a:t>Las administraciones públicas: </a:t>
            </a:r>
          </a:p>
          <a:p>
            <a:pPr lvl="1" algn="just" eaLnBrk="1" hangingPunct="1"/>
            <a:r>
              <a:rPr lang="es-CO" sz="3300" smtClean="0"/>
              <a:t>Se muestran reacias a aceptar la propuesta porque puede afectar la calidad y creen que es difícil de implementar.</a:t>
            </a:r>
          </a:p>
          <a:p>
            <a:pPr lvl="1" algn="just" eaLnBrk="1" hangingPunct="1"/>
            <a:r>
              <a:rPr lang="es-CO" sz="3300" smtClean="0"/>
              <a:t>Apoyan la máxima armonización siempre que se mantenga la calidad de las auditorías.</a:t>
            </a:r>
            <a:endParaRPr lang="es-CO" smtClean="0"/>
          </a:p>
          <a:p>
            <a:pPr eaLnBrk="1" hangingPunct="1"/>
            <a:endParaRPr lang="es-CO" smtClean="0"/>
          </a:p>
        </p:txBody>
      </p:sp>
      <p:sp>
        <p:nvSpPr>
          <p:cNvPr id="4" name="3 Marcador de número de diapositiva"/>
          <p:cNvSpPr>
            <a:spLocks noGrp="1"/>
          </p:cNvSpPr>
          <p:nvPr>
            <p:ph type="sldNum" sz="quarter" idx="12"/>
          </p:nvPr>
        </p:nvSpPr>
        <p:spPr/>
        <p:txBody>
          <a:bodyPr/>
          <a:lstStyle/>
          <a:p>
            <a:pPr>
              <a:defRPr/>
            </a:pPr>
            <a:fld id="{751FF9D3-70FA-4C29-AF68-0F5C49484CD2}" type="slidenum">
              <a:rPr lang="es-ES"/>
              <a:pPr>
                <a:defRPr/>
              </a:pPr>
              <a:t>134</a:t>
            </a:fld>
            <a:endParaRPr lang="es-ES" dirty="0"/>
          </a:p>
        </p:txBody>
      </p:sp>
      <p:sp>
        <p:nvSpPr>
          <p:cNvPr id="148485" name="4 CuadroTexto"/>
          <p:cNvSpPr txBox="1">
            <a:spLocks noChangeArrowheads="1"/>
          </p:cNvSpPr>
          <p:nvPr/>
        </p:nvSpPr>
        <p:spPr bwMode="auto">
          <a:xfrm>
            <a:off x="539750" y="6237288"/>
            <a:ext cx="2952750" cy="369887"/>
          </a:xfrm>
          <a:prstGeom prst="rect">
            <a:avLst/>
          </a:prstGeom>
          <a:noFill/>
          <a:ln w="9525">
            <a:noFill/>
            <a:miter lim="800000"/>
            <a:headEnd/>
            <a:tailEnd/>
          </a:ln>
        </p:spPr>
        <p:txBody>
          <a:bodyPr>
            <a:spAutoFit/>
          </a:bodyPr>
          <a:lstStyle/>
          <a:p>
            <a:r>
              <a:rPr lang="es-ES"/>
              <a:t>MARIA VICTORIA NEIRA</a:t>
            </a:r>
          </a:p>
        </p:txBody>
      </p:sp>
    </p:spTree>
  </p:cSld>
  <p:clrMapOvr>
    <a:masterClrMapping/>
  </p:clrMapOvr>
  <p:transition spd="slow">
    <p:cover/>
  </p:transition>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506" name="1 Título"/>
          <p:cNvSpPr>
            <a:spLocks noGrp="1"/>
          </p:cNvSpPr>
          <p:nvPr>
            <p:ph type="title"/>
          </p:nvPr>
        </p:nvSpPr>
        <p:spPr/>
        <p:txBody>
          <a:bodyPr/>
          <a:lstStyle/>
          <a:p>
            <a:pPr eaLnBrk="1" hangingPunct="1"/>
            <a:r>
              <a:rPr lang="es-CO" smtClean="0"/>
              <a:t>Creación de un mercado europeo</a:t>
            </a:r>
          </a:p>
        </p:txBody>
      </p:sp>
      <p:sp>
        <p:nvSpPr>
          <p:cNvPr id="149507" name="2 Marcador de contenido"/>
          <p:cNvSpPr>
            <a:spLocks noGrp="1"/>
          </p:cNvSpPr>
          <p:nvPr>
            <p:ph idx="1"/>
          </p:nvPr>
        </p:nvSpPr>
        <p:spPr>
          <a:xfrm>
            <a:off x="468313" y="2133600"/>
            <a:ext cx="8229600" cy="3411538"/>
          </a:xfrm>
        </p:spPr>
        <p:txBody>
          <a:bodyPr/>
          <a:lstStyle/>
          <a:p>
            <a:pPr lvl="1" algn="just" eaLnBrk="1" hangingPunct="1"/>
            <a:r>
              <a:rPr lang="es-CO" smtClean="0"/>
              <a:t>CEBS: El mercado europeo de auditoría requiere normas de independencia en toda la UE, incluyendo un código de ética. Creen que los beneficios solo serían para la grandes empresas. </a:t>
            </a:r>
          </a:p>
          <a:p>
            <a:pPr lvl="1" eaLnBrk="1" hangingPunct="1"/>
            <a:r>
              <a:rPr lang="es-CO" smtClean="0"/>
              <a:t>CESSPJ: El certificado de calidad europeo puede ser de su interés, pero se deben diseñar requisitos para evitar la creación de barreras de entrada.</a:t>
            </a:r>
          </a:p>
        </p:txBody>
      </p:sp>
      <p:sp>
        <p:nvSpPr>
          <p:cNvPr id="4" name="3 Marcador de número de diapositiva"/>
          <p:cNvSpPr>
            <a:spLocks noGrp="1"/>
          </p:cNvSpPr>
          <p:nvPr>
            <p:ph type="sldNum" sz="quarter" idx="12"/>
          </p:nvPr>
        </p:nvSpPr>
        <p:spPr/>
        <p:txBody>
          <a:bodyPr/>
          <a:lstStyle/>
          <a:p>
            <a:pPr>
              <a:defRPr/>
            </a:pPr>
            <a:fld id="{137A8093-D29F-4F5F-B82E-6C40A4D0A285}" type="slidenum">
              <a:rPr lang="es-ES"/>
              <a:pPr>
                <a:defRPr/>
              </a:pPr>
              <a:t>135</a:t>
            </a:fld>
            <a:endParaRPr lang="es-ES" dirty="0"/>
          </a:p>
        </p:txBody>
      </p:sp>
      <p:sp>
        <p:nvSpPr>
          <p:cNvPr id="149509" name="4 CuadroTexto"/>
          <p:cNvSpPr txBox="1">
            <a:spLocks noChangeArrowheads="1"/>
          </p:cNvSpPr>
          <p:nvPr/>
        </p:nvSpPr>
        <p:spPr bwMode="auto">
          <a:xfrm>
            <a:off x="539750" y="6237288"/>
            <a:ext cx="2952750" cy="369887"/>
          </a:xfrm>
          <a:prstGeom prst="rect">
            <a:avLst/>
          </a:prstGeom>
          <a:noFill/>
          <a:ln w="9525">
            <a:noFill/>
            <a:miter lim="800000"/>
            <a:headEnd/>
            <a:tailEnd/>
          </a:ln>
        </p:spPr>
        <p:txBody>
          <a:bodyPr>
            <a:spAutoFit/>
          </a:bodyPr>
          <a:lstStyle/>
          <a:p>
            <a:r>
              <a:rPr lang="es-ES"/>
              <a:t>MARIA VICTORIA NEIRA</a:t>
            </a:r>
          </a:p>
        </p:txBody>
      </p:sp>
    </p:spTree>
  </p:cSld>
  <p:clrMapOvr>
    <a:masterClrMapping/>
  </p:clrMapOvr>
  <p:transition spd="slow">
    <p:cover/>
  </p:transition>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0530" name="1 Título"/>
          <p:cNvSpPr>
            <a:spLocks noGrp="1"/>
          </p:cNvSpPr>
          <p:nvPr>
            <p:ph type="title"/>
          </p:nvPr>
        </p:nvSpPr>
        <p:spPr/>
        <p:txBody>
          <a:bodyPr/>
          <a:lstStyle/>
          <a:p>
            <a:pPr eaLnBrk="1" hangingPunct="1"/>
            <a:r>
              <a:rPr lang="es-CO" smtClean="0"/>
              <a:t>Creación de un mercado europeo</a:t>
            </a:r>
          </a:p>
        </p:txBody>
      </p:sp>
      <p:sp>
        <p:nvSpPr>
          <p:cNvPr id="3" name="2 Marcador de contenido"/>
          <p:cNvSpPr>
            <a:spLocks noGrp="1"/>
          </p:cNvSpPr>
          <p:nvPr>
            <p:ph idx="1"/>
          </p:nvPr>
        </p:nvSpPr>
        <p:spPr>
          <a:xfrm>
            <a:off x="395288" y="1412875"/>
            <a:ext cx="8229600" cy="4679950"/>
          </a:xfrm>
        </p:spPr>
        <p:txBody>
          <a:bodyPr rtlCol="0">
            <a:normAutofit fontScale="92500" lnSpcReduction="20000"/>
          </a:bodyPr>
          <a:lstStyle/>
          <a:p>
            <a:pPr eaLnBrk="1" fontAlgn="auto" hangingPunct="1">
              <a:spcAft>
                <a:spcPts val="0"/>
              </a:spcAft>
              <a:defRPr/>
            </a:pPr>
            <a:r>
              <a:rPr lang="es-CO" dirty="0" smtClean="0"/>
              <a:t>Académicos: </a:t>
            </a:r>
          </a:p>
          <a:p>
            <a:pPr lvl="1" eaLnBrk="1" fontAlgn="auto" hangingPunct="1">
              <a:spcAft>
                <a:spcPts val="0"/>
              </a:spcAft>
              <a:defRPr/>
            </a:pPr>
            <a:r>
              <a:rPr lang="es-CO" dirty="0" smtClean="0"/>
              <a:t>La armonización tiene un papel importante, sin pasar por alto las diferencias de los estados miembros. </a:t>
            </a:r>
          </a:p>
          <a:p>
            <a:pPr eaLnBrk="1" fontAlgn="auto" hangingPunct="1">
              <a:spcAft>
                <a:spcPts val="0"/>
              </a:spcAft>
              <a:defRPr/>
            </a:pPr>
            <a:r>
              <a:rPr lang="es-CO" dirty="0" smtClean="0"/>
              <a:t>Preparadores, las empresas y organizaciones de las empresas:</a:t>
            </a:r>
          </a:p>
          <a:p>
            <a:pPr lvl="1" eaLnBrk="1" fontAlgn="auto" hangingPunct="1">
              <a:spcAft>
                <a:spcPts val="0"/>
              </a:spcAft>
              <a:defRPr/>
            </a:pPr>
            <a:r>
              <a:rPr lang="es-CO" dirty="0" smtClean="0"/>
              <a:t>Apoyan la idea, sin embargo no creen que un pasaporte único pueda ser puesto en marcha porque la prueba de aptitud se centra en la legislación nacional.</a:t>
            </a:r>
          </a:p>
          <a:p>
            <a:pPr lvl="1" eaLnBrk="1" fontAlgn="auto" hangingPunct="1">
              <a:spcAft>
                <a:spcPts val="0"/>
              </a:spcAft>
              <a:defRPr/>
            </a:pPr>
            <a:r>
              <a:rPr lang="es-CO" dirty="0" smtClean="0"/>
              <a:t>Cuando los auditores emiten una opinión deben asegurarse que están familiarizados con las leyes nacionales. </a:t>
            </a:r>
            <a:endParaRPr lang="es-CO" dirty="0"/>
          </a:p>
        </p:txBody>
      </p:sp>
      <p:sp>
        <p:nvSpPr>
          <p:cNvPr id="150532" name="4 CuadroTexto"/>
          <p:cNvSpPr txBox="1">
            <a:spLocks noChangeArrowheads="1"/>
          </p:cNvSpPr>
          <p:nvPr/>
        </p:nvSpPr>
        <p:spPr bwMode="auto">
          <a:xfrm>
            <a:off x="539750" y="6237288"/>
            <a:ext cx="2952750" cy="369887"/>
          </a:xfrm>
          <a:prstGeom prst="rect">
            <a:avLst/>
          </a:prstGeom>
          <a:noFill/>
          <a:ln w="9525">
            <a:noFill/>
            <a:miter lim="800000"/>
            <a:headEnd/>
            <a:tailEnd/>
          </a:ln>
        </p:spPr>
        <p:txBody>
          <a:bodyPr>
            <a:spAutoFit/>
          </a:bodyPr>
          <a:lstStyle/>
          <a:p>
            <a:r>
              <a:rPr lang="es-ES"/>
              <a:t>MARIA VICTORIA NEIRA</a:t>
            </a:r>
          </a:p>
        </p:txBody>
      </p:sp>
      <p:sp>
        <p:nvSpPr>
          <p:cNvPr id="6" name="5 Marcador de número de diapositiva"/>
          <p:cNvSpPr>
            <a:spLocks noGrp="1"/>
          </p:cNvSpPr>
          <p:nvPr>
            <p:ph type="sldNum" sz="quarter" idx="12"/>
          </p:nvPr>
        </p:nvSpPr>
        <p:spPr/>
        <p:txBody>
          <a:bodyPr/>
          <a:lstStyle/>
          <a:p>
            <a:pPr algn="r">
              <a:defRPr/>
            </a:pPr>
            <a:fld id="{2829B7CB-CDA3-4B16-B5D9-97B018DF8501}" type="slidenum">
              <a:rPr lang="es-ES"/>
              <a:pPr algn="r">
                <a:defRPr/>
              </a:pPr>
              <a:t>136</a:t>
            </a:fld>
            <a:endParaRPr lang="es-ES"/>
          </a:p>
        </p:txBody>
      </p:sp>
    </p:spTree>
  </p:cSld>
  <p:clrMapOvr>
    <a:masterClrMapping/>
  </p:clrMapOvr>
  <p:transition spd="slow">
    <p:pull/>
  </p:transition>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1554" name="1 Título"/>
          <p:cNvSpPr>
            <a:spLocks noGrp="1"/>
          </p:cNvSpPr>
          <p:nvPr>
            <p:ph type="title"/>
          </p:nvPr>
        </p:nvSpPr>
        <p:spPr>
          <a:xfrm>
            <a:off x="457200" y="561975"/>
            <a:ext cx="8229600" cy="1714500"/>
          </a:xfrm>
        </p:spPr>
        <p:txBody>
          <a:bodyPr/>
          <a:lstStyle/>
          <a:p>
            <a:pPr eaLnBrk="1" hangingPunct="1"/>
            <a:r>
              <a:rPr lang="es-CO" sz="3600" smtClean="0"/>
              <a:t>SIMPLIFICACIÓN: PYMES Y PEQUEÑAS Y MEDIANAS SOCIEDADES DE AUDITORÍA (Q.35, 36, 37)</a:t>
            </a:r>
          </a:p>
        </p:txBody>
      </p:sp>
      <p:sp>
        <p:nvSpPr>
          <p:cNvPr id="3" name="2 Marcador de contenido"/>
          <p:cNvSpPr>
            <a:spLocks noGrp="1"/>
          </p:cNvSpPr>
          <p:nvPr>
            <p:ph idx="1"/>
          </p:nvPr>
        </p:nvSpPr>
        <p:spPr>
          <a:xfrm>
            <a:off x="457200" y="2349500"/>
            <a:ext cx="8229600" cy="3776663"/>
          </a:xfrm>
        </p:spPr>
        <p:txBody>
          <a:bodyPr rtlCol="0">
            <a:normAutofit lnSpcReduction="10000"/>
          </a:bodyPr>
          <a:lstStyle/>
          <a:p>
            <a:pPr algn="just" eaLnBrk="1" fontAlgn="auto" hangingPunct="1">
              <a:spcAft>
                <a:spcPts val="0"/>
              </a:spcAft>
              <a:buFont typeface="Arial" pitchFamily="34" charset="0"/>
              <a:buNone/>
              <a:defRPr/>
            </a:pPr>
            <a:r>
              <a:rPr lang="es-CO" dirty="0" smtClean="0"/>
              <a:t>(35) ¿Estaría usted a favor de reducir el nivel de servicio de una auditoría, una llamada «auditoría limitada» o «revisión legal» para los estados financieros de las PYME en lugar de una auditoría legal? ¿Debería depender este servicio de si un contable debidamente cualificado (interno o externo) ha elaborado las cuentas?</a:t>
            </a:r>
          </a:p>
        </p:txBody>
      </p:sp>
      <p:sp>
        <p:nvSpPr>
          <p:cNvPr id="151556" name="4 CuadroTexto"/>
          <p:cNvSpPr txBox="1">
            <a:spLocks noChangeArrowheads="1"/>
          </p:cNvSpPr>
          <p:nvPr/>
        </p:nvSpPr>
        <p:spPr bwMode="auto">
          <a:xfrm>
            <a:off x="468313" y="6308725"/>
            <a:ext cx="3959225" cy="369888"/>
          </a:xfrm>
          <a:prstGeom prst="rect">
            <a:avLst/>
          </a:prstGeom>
          <a:noFill/>
          <a:ln w="9525">
            <a:noFill/>
            <a:miter lim="800000"/>
            <a:headEnd/>
            <a:tailEnd/>
          </a:ln>
        </p:spPr>
        <p:txBody>
          <a:bodyPr>
            <a:spAutoFit/>
          </a:bodyPr>
          <a:lstStyle/>
          <a:p>
            <a:r>
              <a:rPr lang="es-ES"/>
              <a:t>ERIKA PATRICIA RODRIGUEZ LAVERDE</a:t>
            </a:r>
          </a:p>
        </p:txBody>
      </p:sp>
      <p:sp>
        <p:nvSpPr>
          <p:cNvPr id="6" name="5 Marcador de número de diapositiva"/>
          <p:cNvSpPr>
            <a:spLocks noGrp="1"/>
          </p:cNvSpPr>
          <p:nvPr>
            <p:ph type="sldNum" sz="quarter" idx="12"/>
          </p:nvPr>
        </p:nvSpPr>
        <p:spPr/>
        <p:txBody>
          <a:bodyPr/>
          <a:lstStyle/>
          <a:p>
            <a:pPr algn="r">
              <a:defRPr/>
            </a:pPr>
            <a:fld id="{86B90968-C39A-4BA5-8488-3B297A510DE9}" type="slidenum">
              <a:rPr lang="es-ES"/>
              <a:pPr algn="r">
                <a:defRPr/>
              </a:pPr>
              <a:t>137</a:t>
            </a:fld>
            <a:endParaRPr lang="es-ES"/>
          </a:p>
        </p:txBody>
      </p:sp>
    </p:spTree>
  </p:cSld>
  <p:clrMapOvr>
    <a:masterClrMapping/>
  </p:clrMapOvr>
  <p:transition spd="slow">
    <p:pull/>
  </p:transition>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578" name="2 Marcador de contenido"/>
          <p:cNvSpPr>
            <a:spLocks noGrp="1"/>
          </p:cNvSpPr>
          <p:nvPr>
            <p:ph idx="1"/>
          </p:nvPr>
        </p:nvSpPr>
        <p:spPr>
          <a:xfrm>
            <a:off x="457200" y="2924175"/>
            <a:ext cx="8229600" cy="2265363"/>
          </a:xfrm>
        </p:spPr>
        <p:txBody>
          <a:bodyPr/>
          <a:lstStyle/>
          <a:p>
            <a:pPr algn="just" eaLnBrk="1" hangingPunct="1">
              <a:buFont typeface="Arial" pitchFamily="34" charset="0"/>
              <a:buNone/>
            </a:pPr>
            <a:r>
              <a:rPr lang="es-CO" smtClean="0"/>
              <a:t>(36) ¿Debería existir una salvaguardia con respecto a cualquier posible prohibición en el futuro de los servicios distintos de la auditoría cuando se presten servicios a PYME?</a:t>
            </a:r>
          </a:p>
        </p:txBody>
      </p:sp>
      <p:sp>
        <p:nvSpPr>
          <p:cNvPr id="152579" name="4 CuadroTexto"/>
          <p:cNvSpPr txBox="1">
            <a:spLocks noChangeArrowheads="1"/>
          </p:cNvSpPr>
          <p:nvPr/>
        </p:nvSpPr>
        <p:spPr bwMode="auto">
          <a:xfrm>
            <a:off x="474663" y="6308725"/>
            <a:ext cx="4032250" cy="369888"/>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635000"/>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64702BE7-9EE0-4F52-8472-EE461046B35F}" type="slidenum">
              <a:rPr lang="es-ES"/>
              <a:pPr algn="r">
                <a:defRPr/>
              </a:pPr>
              <a:t>138</a:t>
            </a:fld>
            <a:endParaRPr lang="es-ES"/>
          </a:p>
        </p:txBody>
      </p:sp>
    </p:spTree>
  </p:cSld>
  <p:clrMapOvr>
    <a:masterClrMapping/>
  </p:clrMapOvr>
  <p:transition spd="slow">
    <p:pull/>
  </p:transition>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02" name="2 Marcador de contenido"/>
          <p:cNvSpPr>
            <a:spLocks noGrp="1"/>
          </p:cNvSpPr>
          <p:nvPr>
            <p:ph idx="1"/>
          </p:nvPr>
        </p:nvSpPr>
        <p:spPr>
          <a:xfrm>
            <a:off x="457200" y="2636838"/>
            <a:ext cx="8229600" cy="3489325"/>
          </a:xfrm>
        </p:spPr>
        <p:txBody>
          <a:bodyPr/>
          <a:lstStyle/>
          <a:p>
            <a:pPr algn="just" eaLnBrk="1" hangingPunct="1">
              <a:buFont typeface="Arial" pitchFamily="34" charset="0"/>
              <a:buNone/>
            </a:pPr>
            <a:r>
              <a:rPr lang="es-CO" smtClean="0"/>
              <a:t>(37) ¿Debería ir acompañada una «auditoría limitada» o «revisión legal» de normas de control de la calidad y de una supervisión que conlleven menos cargas administrativas? ¿Podría usted sugerir ejemplos de cómo se podría hacer esto en la práctica?</a:t>
            </a:r>
          </a:p>
        </p:txBody>
      </p:sp>
      <p:sp>
        <p:nvSpPr>
          <p:cNvPr id="153603" name="4 CuadroTexto"/>
          <p:cNvSpPr txBox="1">
            <a:spLocks noChangeArrowheads="1"/>
          </p:cNvSpPr>
          <p:nvPr/>
        </p:nvSpPr>
        <p:spPr bwMode="auto">
          <a:xfrm>
            <a:off x="539750" y="6308725"/>
            <a:ext cx="3816350" cy="369888"/>
          </a:xfrm>
          <a:prstGeom prst="rect">
            <a:avLst/>
          </a:prstGeom>
          <a:noFill/>
          <a:ln w="9525">
            <a:noFill/>
            <a:miter lim="800000"/>
            <a:headEnd/>
            <a:tailEnd/>
          </a:ln>
        </p:spPr>
        <p:txBody>
          <a:bodyPr>
            <a:spAutoFit/>
          </a:bodyPr>
          <a:lstStyle/>
          <a:p>
            <a:r>
              <a:rPr lang="es-ES"/>
              <a:t>ERIKA PATRICIA RODRIGUEZ LAVERDE</a:t>
            </a:r>
          </a:p>
        </p:txBody>
      </p:sp>
      <p:sp>
        <p:nvSpPr>
          <p:cNvPr id="153604" name="1 Título"/>
          <p:cNvSpPr>
            <a:spLocks noGrp="1"/>
          </p:cNvSpPr>
          <p:nvPr>
            <p:ph type="title"/>
          </p:nvPr>
        </p:nvSpPr>
        <p:spPr>
          <a:xfrm>
            <a:off x="457200" y="561975"/>
            <a:ext cx="8229600" cy="1714500"/>
          </a:xfrm>
        </p:spPr>
        <p:txBody>
          <a:bodyPr/>
          <a:lstStyle/>
          <a:p>
            <a:pPr eaLnBrk="1" hangingPunct="1"/>
            <a:r>
              <a:rPr lang="es-CO" sz="3600" smtClean="0"/>
              <a:t>SIMPLIFICACIÓN: PYMES Y PEQUEÑAS Y MEDIANAS SOCIEDADES DE AUDITORÍA (Q.35, 36, 37)</a:t>
            </a:r>
          </a:p>
        </p:txBody>
      </p:sp>
      <p:sp>
        <p:nvSpPr>
          <p:cNvPr id="6" name="5 Marcador de número de diapositiva"/>
          <p:cNvSpPr>
            <a:spLocks noGrp="1"/>
          </p:cNvSpPr>
          <p:nvPr>
            <p:ph type="sldNum" sz="quarter" idx="12"/>
          </p:nvPr>
        </p:nvSpPr>
        <p:spPr/>
        <p:txBody>
          <a:bodyPr/>
          <a:lstStyle/>
          <a:p>
            <a:pPr algn="r">
              <a:defRPr/>
            </a:pPr>
            <a:fld id="{EBA899FC-1558-409E-8684-A4B75DB55DF8}" type="slidenum">
              <a:rPr lang="es-ES"/>
              <a:pPr algn="r">
                <a:defRPr/>
              </a:pPr>
              <a:t>139</a:t>
            </a:fld>
            <a:endParaRPr lang="es-ES"/>
          </a:p>
        </p:txBody>
      </p:sp>
    </p:spTree>
  </p:cSld>
  <p:clrMapOvr>
    <a:masterClrMapping/>
  </p:clrMapOvr>
  <p:transition spd="slow">
    <p:pull/>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1 Título"/>
          <p:cNvSpPr>
            <a:spLocks noGrp="1"/>
          </p:cNvSpPr>
          <p:nvPr>
            <p:ph type="title"/>
          </p:nvPr>
        </p:nvSpPr>
        <p:spPr/>
        <p:txBody>
          <a:bodyPr/>
          <a:lstStyle/>
          <a:p>
            <a:pPr eaLnBrk="1" hangingPunct="1"/>
            <a:r>
              <a:rPr lang="es-CO" smtClean="0"/>
              <a:t>La Función del Auditor</a:t>
            </a:r>
          </a:p>
        </p:txBody>
      </p:sp>
      <p:sp>
        <p:nvSpPr>
          <p:cNvPr id="25603" name="2 Marcador de contenido"/>
          <p:cNvSpPr>
            <a:spLocks noGrp="1"/>
          </p:cNvSpPr>
          <p:nvPr>
            <p:ph idx="1"/>
          </p:nvPr>
        </p:nvSpPr>
        <p:spPr>
          <a:xfrm>
            <a:off x="468313" y="1484313"/>
            <a:ext cx="8229600" cy="4711700"/>
          </a:xfrm>
        </p:spPr>
        <p:txBody>
          <a:bodyPr/>
          <a:lstStyle/>
          <a:p>
            <a:pPr eaLnBrk="1" hangingPunct="1">
              <a:lnSpc>
                <a:spcPct val="80000"/>
              </a:lnSpc>
              <a:buFont typeface="Arial" pitchFamily="34" charset="0"/>
              <a:buNone/>
            </a:pPr>
            <a:r>
              <a:rPr lang="es-CO" b="1" smtClean="0"/>
              <a:t>Convendría reforzar el escepticismo profesional?</a:t>
            </a:r>
            <a:endParaRPr lang="es-CO" i="1" smtClean="0"/>
          </a:p>
          <a:p>
            <a:pPr eaLnBrk="1" hangingPunct="1">
              <a:lnSpc>
                <a:spcPct val="80000"/>
              </a:lnSpc>
              <a:buFont typeface="Arial" pitchFamily="34" charset="0"/>
              <a:buNone/>
            </a:pPr>
            <a:r>
              <a:rPr lang="es-CO" i="1" smtClean="0"/>
              <a:t>Inversionistas:</a:t>
            </a:r>
            <a:endParaRPr lang="es-CO" smtClean="0"/>
          </a:p>
          <a:p>
            <a:pPr eaLnBrk="1" hangingPunct="1">
              <a:lnSpc>
                <a:spcPct val="80000"/>
              </a:lnSpc>
            </a:pPr>
            <a:r>
              <a:rPr lang="es-CO" smtClean="0"/>
              <a:t>El escepticismo profesional debería reforzarse</a:t>
            </a:r>
          </a:p>
          <a:p>
            <a:pPr eaLnBrk="1" hangingPunct="1">
              <a:lnSpc>
                <a:spcPct val="80000"/>
              </a:lnSpc>
            </a:pPr>
            <a:r>
              <a:rPr lang="es-CO" smtClean="0"/>
              <a:t>El comité de auditoría debería estar en posición de evaluar el escepticismo profesional aplicado por los auditores</a:t>
            </a:r>
            <a:endParaRPr lang="es-CO" altLang="zh-CN" smtClean="0">
              <a:cs typeface="宋体"/>
            </a:endParaRPr>
          </a:p>
          <a:p>
            <a:pPr eaLnBrk="1" hangingPunct="1">
              <a:lnSpc>
                <a:spcPct val="80000"/>
              </a:lnSpc>
            </a:pPr>
            <a:r>
              <a:rPr lang="es-CO" altLang="zh-CN" smtClean="0">
                <a:cs typeface="宋体"/>
              </a:rPr>
              <a:t>El valor justo es una área especifica donde los inversionistas creen que el uso del escepticismo profesional puede mejorar </a:t>
            </a:r>
            <a:endParaRPr lang="es-CO" smtClean="0"/>
          </a:p>
        </p:txBody>
      </p:sp>
      <p:sp>
        <p:nvSpPr>
          <p:cNvPr id="25604" name="4 CuadroTexto"/>
          <p:cNvSpPr txBox="1">
            <a:spLocks noChangeArrowheads="1"/>
          </p:cNvSpPr>
          <p:nvPr/>
        </p:nvSpPr>
        <p:spPr bwMode="auto">
          <a:xfrm>
            <a:off x="684213" y="637540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A64BCE89-3F1D-4696-A94B-67CE073458F5}" type="slidenum">
              <a:rPr lang="es-ES"/>
              <a:pPr algn="r">
                <a:defRPr/>
              </a:pPr>
              <a:t>14</a:t>
            </a:fld>
            <a:endParaRPr lang="es-ES"/>
          </a:p>
        </p:txBody>
      </p:sp>
    </p:spTree>
  </p:cSld>
  <p:clrMapOvr>
    <a:masterClrMapping/>
  </p:clrMapOvr>
  <p:transition spd="med">
    <p:wedge/>
  </p:transition>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565400"/>
            <a:ext cx="8229600" cy="3560763"/>
          </a:xfrm>
        </p:spPr>
        <p:txBody>
          <a:bodyPr rtlCol="0">
            <a:normAutofit fontScale="92500" lnSpcReduction="10000"/>
          </a:bodyPr>
          <a:lstStyle/>
          <a:p>
            <a:pPr algn="just" eaLnBrk="1" fontAlgn="auto" hangingPunct="1">
              <a:spcAft>
                <a:spcPts val="0"/>
              </a:spcAft>
              <a:buFont typeface="Arial" pitchFamily="34" charset="0"/>
              <a:buNone/>
              <a:defRPr/>
            </a:pPr>
            <a:r>
              <a:rPr lang="es-CO" u="sng" dirty="0" smtClean="0"/>
              <a:t>PROFESIONALES</a:t>
            </a:r>
          </a:p>
          <a:p>
            <a:pPr algn="just" eaLnBrk="1" fontAlgn="auto" hangingPunct="1">
              <a:spcAft>
                <a:spcPts val="0"/>
              </a:spcAft>
              <a:defRPr/>
            </a:pPr>
            <a:r>
              <a:rPr lang="es-CO" dirty="0" smtClean="0"/>
              <a:t>De acuerdo con las auditorías limitadas.</a:t>
            </a:r>
          </a:p>
          <a:p>
            <a:pPr algn="just" eaLnBrk="1" fontAlgn="auto" hangingPunct="1">
              <a:spcAft>
                <a:spcPts val="0"/>
              </a:spcAft>
              <a:defRPr/>
            </a:pPr>
            <a:r>
              <a:rPr lang="es-CO" dirty="0" smtClean="0"/>
              <a:t>Revisiones legales voluntarias.</a:t>
            </a:r>
          </a:p>
          <a:p>
            <a:pPr algn="just" eaLnBrk="1" fontAlgn="auto" hangingPunct="1">
              <a:spcAft>
                <a:spcPts val="0"/>
              </a:spcAft>
              <a:buFont typeface="Arial" pitchFamily="34" charset="0"/>
              <a:buNone/>
              <a:defRPr/>
            </a:pPr>
            <a:r>
              <a:rPr lang="es-CO" u="sng" dirty="0" smtClean="0"/>
              <a:t>CUATRO GRANDES FIRMAS</a:t>
            </a:r>
          </a:p>
          <a:p>
            <a:pPr algn="just" eaLnBrk="1" fontAlgn="auto" hangingPunct="1">
              <a:spcAft>
                <a:spcPts val="0"/>
              </a:spcAft>
              <a:defRPr/>
            </a:pPr>
            <a:r>
              <a:rPr lang="es-CO" dirty="0" smtClean="0"/>
              <a:t>No están de acuerdo con auditorías menos estrictas.</a:t>
            </a:r>
          </a:p>
          <a:p>
            <a:pPr algn="just" eaLnBrk="1" fontAlgn="auto" hangingPunct="1">
              <a:spcAft>
                <a:spcPts val="0"/>
              </a:spcAft>
              <a:defRPr/>
            </a:pPr>
            <a:r>
              <a:rPr lang="es-CO" dirty="0" smtClean="0"/>
              <a:t>Podrían ejecutarse por profesionales locales.</a:t>
            </a:r>
            <a:endParaRPr lang="es-CO" dirty="0"/>
          </a:p>
        </p:txBody>
      </p:sp>
      <p:sp>
        <p:nvSpPr>
          <p:cNvPr id="154627" name="4 CuadroTexto"/>
          <p:cNvSpPr txBox="1">
            <a:spLocks noChangeArrowheads="1"/>
          </p:cNvSpPr>
          <p:nvPr/>
        </p:nvSpPr>
        <p:spPr bwMode="auto">
          <a:xfrm>
            <a:off x="539750" y="6308725"/>
            <a:ext cx="4032250" cy="369888"/>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561975"/>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a:t>
            </a:r>
            <a:r>
              <a:rPr lang="en-US" sz="3600" dirty="0" err="1">
                <a:latin typeface="+mj-lt"/>
                <a:ea typeface="+mj-ea"/>
                <a:cs typeface="+mj-cs"/>
              </a:rPr>
              <a:t>Q.35</a:t>
            </a:r>
            <a:r>
              <a:rPr lang="en-US" sz="3600" dirty="0">
                <a:latin typeface="+mj-lt"/>
                <a:ea typeface="+mj-ea"/>
                <a:cs typeface="+mj-cs"/>
              </a:rPr>
              <a:t>,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64F71411-E4F9-41F8-93B4-B1DF36124DDF}" type="slidenum">
              <a:rPr lang="es-ES"/>
              <a:pPr algn="r">
                <a:defRPr/>
              </a:pPr>
              <a:t>140</a:t>
            </a:fld>
            <a:endParaRPr lang="es-ES"/>
          </a:p>
        </p:txBody>
      </p:sp>
    </p:spTree>
  </p:cSld>
  <p:clrMapOvr>
    <a:masterClrMapping/>
  </p:clrMapOvr>
  <p:transition spd="slow">
    <p:pull/>
  </p:transition>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68313" y="2708275"/>
            <a:ext cx="8229600" cy="3373438"/>
          </a:xfrm>
        </p:spPr>
        <p:txBody>
          <a:bodyPr rtlCol="0">
            <a:normAutofit fontScale="92500"/>
          </a:bodyPr>
          <a:lstStyle/>
          <a:p>
            <a:pPr algn="just" eaLnBrk="1" fontAlgn="auto" hangingPunct="1">
              <a:spcAft>
                <a:spcPts val="0"/>
              </a:spcAft>
              <a:buFont typeface="Arial" pitchFamily="34" charset="0"/>
              <a:buNone/>
              <a:defRPr/>
            </a:pPr>
            <a:r>
              <a:rPr lang="es-CO" u="sng" dirty="0" smtClean="0"/>
              <a:t>FIRMAS MEDIANAS Y PYMES</a:t>
            </a:r>
          </a:p>
          <a:p>
            <a:pPr algn="just" eaLnBrk="1" fontAlgn="auto" hangingPunct="1">
              <a:spcAft>
                <a:spcPts val="0"/>
              </a:spcAft>
              <a:defRPr/>
            </a:pPr>
            <a:r>
              <a:rPr lang="es-CO" dirty="0" smtClean="0"/>
              <a:t>Regulación no acorde con practicas ó necesidades de PYMES.</a:t>
            </a:r>
          </a:p>
          <a:p>
            <a:pPr algn="just" eaLnBrk="1" fontAlgn="auto" hangingPunct="1">
              <a:spcAft>
                <a:spcPts val="0"/>
              </a:spcAft>
              <a:defRPr/>
            </a:pPr>
            <a:r>
              <a:rPr lang="es-CO" dirty="0" smtClean="0"/>
              <a:t>De acuerdo con auditoría limitadas pero con control de calidad y supervisión de reguladores.</a:t>
            </a:r>
          </a:p>
          <a:p>
            <a:pPr algn="just" eaLnBrk="1" fontAlgn="auto" hangingPunct="1">
              <a:spcAft>
                <a:spcPts val="0"/>
              </a:spcAft>
              <a:defRPr/>
            </a:pPr>
            <a:r>
              <a:rPr lang="es-CO" dirty="0" smtClean="0"/>
              <a:t>Independencia como pilar principal.</a:t>
            </a:r>
          </a:p>
        </p:txBody>
      </p:sp>
      <p:sp>
        <p:nvSpPr>
          <p:cNvPr id="155651" name="4 CuadroTexto"/>
          <p:cNvSpPr txBox="1">
            <a:spLocks noChangeArrowheads="1"/>
          </p:cNvSpPr>
          <p:nvPr/>
        </p:nvSpPr>
        <p:spPr bwMode="auto">
          <a:xfrm>
            <a:off x="457200" y="6308725"/>
            <a:ext cx="4392613" cy="369888"/>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561975"/>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4631022A-4440-42B1-83D9-0C54773E634E}" type="slidenum">
              <a:rPr lang="es-ES"/>
              <a:pPr algn="r">
                <a:defRPr/>
              </a:pPr>
              <a:t>141</a:t>
            </a:fld>
            <a:endParaRPr lang="es-ES"/>
          </a:p>
        </p:txBody>
      </p:sp>
    </p:spTree>
  </p:cSld>
  <p:clrMapOvr>
    <a:masterClrMapping/>
  </p:clrMapOvr>
  <p:transition spd="slow">
    <p:pull/>
  </p:transition>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674" name="2 Marcador de contenido"/>
          <p:cNvSpPr>
            <a:spLocks noGrp="1"/>
          </p:cNvSpPr>
          <p:nvPr>
            <p:ph idx="1"/>
          </p:nvPr>
        </p:nvSpPr>
        <p:spPr>
          <a:xfrm>
            <a:off x="468313" y="2781300"/>
            <a:ext cx="8229600" cy="3300413"/>
          </a:xfrm>
        </p:spPr>
        <p:txBody>
          <a:bodyPr/>
          <a:lstStyle/>
          <a:p>
            <a:pPr algn="just" eaLnBrk="1" hangingPunct="1">
              <a:buFont typeface="Arial" pitchFamily="34" charset="0"/>
              <a:buNone/>
            </a:pPr>
            <a:r>
              <a:rPr lang="es-CO" u="sng" smtClean="0"/>
              <a:t>INVERSORES</a:t>
            </a:r>
          </a:p>
          <a:p>
            <a:pPr algn="just" eaLnBrk="1" hangingPunct="1"/>
            <a:r>
              <a:rPr lang="es-CO" smtClean="0"/>
              <a:t>No están de acuerdo con auditorías menos estrictas.</a:t>
            </a:r>
          </a:p>
          <a:p>
            <a:pPr algn="just" eaLnBrk="1" hangingPunct="1"/>
            <a:r>
              <a:rPr lang="es-CO" smtClean="0"/>
              <a:t>Dudas sobre si las auditorías limitadas suministran la seguridad necesaria en la consolidación de cuentas.</a:t>
            </a:r>
          </a:p>
        </p:txBody>
      </p:sp>
      <p:sp>
        <p:nvSpPr>
          <p:cNvPr id="156675" name="4 CuadroTexto"/>
          <p:cNvSpPr txBox="1">
            <a:spLocks noChangeArrowheads="1"/>
          </p:cNvSpPr>
          <p:nvPr/>
        </p:nvSpPr>
        <p:spPr bwMode="auto">
          <a:xfrm>
            <a:off x="611188" y="6308725"/>
            <a:ext cx="4392612" cy="369888"/>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561975"/>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D6BD277F-0842-423A-B2AD-F8173F7D0228}" type="slidenum">
              <a:rPr lang="es-ES"/>
              <a:pPr algn="r">
                <a:defRPr/>
              </a:pPr>
              <a:t>142</a:t>
            </a:fld>
            <a:endParaRPr lang="es-ES"/>
          </a:p>
        </p:txBody>
      </p:sp>
    </p:spTree>
  </p:cSld>
  <p:clrMapOvr>
    <a:masterClrMapping/>
  </p:clrMapOvr>
  <p:transition spd="slow">
    <p:pull/>
  </p:transition>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565400"/>
            <a:ext cx="8229600" cy="3816350"/>
          </a:xfrm>
        </p:spPr>
        <p:txBody>
          <a:bodyPr rtlCol="0">
            <a:normAutofit fontScale="92500" lnSpcReduction="20000"/>
          </a:bodyPr>
          <a:lstStyle/>
          <a:p>
            <a:pPr algn="just" eaLnBrk="1" fontAlgn="auto" hangingPunct="1">
              <a:spcAft>
                <a:spcPts val="0"/>
              </a:spcAft>
              <a:buFont typeface="Arial" pitchFamily="34" charset="0"/>
              <a:buNone/>
              <a:defRPr/>
            </a:pPr>
            <a:r>
              <a:rPr lang="es-CO" u="sng" dirty="0" smtClean="0"/>
              <a:t>ASOCIACIONES DE PROFESIONALES</a:t>
            </a:r>
          </a:p>
          <a:p>
            <a:pPr algn="just" eaLnBrk="1" fontAlgn="auto" hangingPunct="1">
              <a:spcAft>
                <a:spcPts val="0"/>
              </a:spcAft>
              <a:defRPr/>
            </a:pPr>
            <a:r>
              <a:rPr lang="es-CO" dirty="0" smtClean="0"/>
              <a:t>La mayoría no apoyó una auditoría limitada. </a:t>
            </a:r>
          </a:p>
          <a:p>
            <a:pPr algn="just" eaLnBrk="1" fontAlgn="auto" hangingPunct="1">
              <a:spcAft>
                <a:spcPts val="0"/>
              </a:spcAft>
              <a:defRPr/>
            </a:pPr>
            <a:r>
              <a:rPr lang="es-CO" dirty="0" smtClean="0"/>
              <a:t>Revisiones legales voluntarias.</a:t>
            </a:r>
          </a:p>
          <a:p>
            <a:pPr algn="just" eaLnBrk="1" fontAlgn="auto" hangingPunct="1">
              <a:spcAft>
                <a:spcPts val="0"/>
              </a:spcAft>
              <a:buFont typeface="Arial" pitchFamily="34" charset="0"/>
              <a:buNone/>
              <a:defRPr/>
            </a:pPr>
            <a:r>
              <a:rPr lang="es-CO" u="sng" dirty="0" smtClean="0"/>
              <a:t>AUTORIDADES PÚBLICAS</a:t>
            </a:r>
          </a:p>
          <a:p>
            <a:pPr algn="just" eaLnBrk="1" fontAlgn="auto" hangingPunct="1">
              <a:spcAft>
                <a:spcPts val="0"/>
              </a:spcAft>
              <a:defRPr/>
            </a:pPr>
            <a:r>
              <a:rPr lang="es-CO" dirty="0" smtClean="0"/>
              <a:t>Opiniones divididas sobre auditorías limitadas, podrían tener efecto en créditos bancarios.</a:t>
            </a:r>
          </a:p>
          <a:p>
            <a:pPr algn="just" eaLnBrk="1" fontAlgn="auto" hangingPunct="1">
              <a:spcAft>
                <a:spcPts val="0"/>
              </a:spcAft>
              <a:defRPr/>
            </a:pPr>
            <a:r>
              <a:rPr lang="es-CO" dirty="0" smtClean="0"/>
              <a:t>Las firmas de auditoría pueden prestar más servicios pero guardando objetividad.</a:t>
            </a:r>
            <a:endParaRPr lang="es-CO" dirty="0"/>
          </a:p>
        </p:txBody>
      </p:sp>
      <p:sp>
        <p:nvSpPr>
          <p:cNvPr id="157699" name="4 CuadroTexto"/>
          <p:cNvSpPr txBox="1">
            <a:spLocks noChangeArrowheads="1"/>
          </p:cNvSpPr>
          <p:nvPr/>
        </p:nvSpPr>
        <p:spPr bwMode="auto">
          <a:xfrm>
            <a:off x="461963" y="6324600"/>
            <a:ext cx="4608512" cy="368300"/>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46088" y="419100"/>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E8A1CEC2-88D6-407B-914C-42704AC57F49}" type="slidenum">
              <a:rPr lang="es-ES"/>
              <a:pPr algn="r">
                <a:defRPr/>
              </a:pPr>
              <a:t>143</a:t>
            </a:fld>
            <a:endParaRPr lang="es-ES"/>
          </a:p>
        </p:txBody>
      </p:sp>
    </p:spTree>
  </p:cSld>
  <p:clrMapOvr>
    <a:masterClrMapping/>
  </p:clrMapOvr>
  <p:transition spd="slow">
    <p:pull/>
  </p:transition>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8722" name="2 Marcador de contenido"/>
          <p:cNvSpPr>
            <a:spLocks noGrp="1"/>
          </p:cNvSpPr>
          <p:nvPr>
            <p:ph idx="1"/>
          </p:nvPr>
        </p:nvSpPr>
        <p:spPr>
          <a:xfrm>
            <a:off x="457200" y="2924175"/>
            <a:ext cx="8229600" cy="2181225"/>
          </a:xfrm>
        </p:spPr>
        <p:txBody>
          <a:bodyPr/>
          <a:lstStyle/>
          <a:p>
            <a:pPr algn="just" eaLnBrk="1" hangingPunct="1">
              <a:buFont typeface="Arial" pitchFamily="34" charset="0"/>
              <a:buNone/>
            </a:pPr>
            <a:r>
              <a:rPr lang="es-CO" u="sng" smtClean="0"/>
              <a:t>ACADÉMICOS</a:t>
            </a:r>
          </a:p>
          <a:p>
            <a:pPr algn="just" eaLnBrk="1" hangingPunct="1"/>
            <a:r>
              <a:rPr lang="es-CO" smtClean="0"/>
              <a:t>No hay necesidad de exigir auditoría legales a PYMES.</a:t>
            </a:r>
          </a:p>
          <a:p>
            <a:pPr algn="just" eaLnBrk="1" hangingPunct="1">
              <a:buFont typeface="Arial" pitchFamily="34" charset="0"/>
              <a:buNone/>
            </a:pPr>
            <a:endParaRPr lang="es-CO" sz="3600" smtClean="0"/>
          </a:p>
        </p:txBody>
      </p:sp>
      <p:sp>
        <p:nvSpPr>
          <p:cNvPr id="158723" name="4 CuadroTexto"/>
          <p:cNvSpPr txBox="1">
            <a:spLocks noChangeArrowheads="1"/>
          </p:cNvSpPr>
          <p:nvPr/>
        </p:nvSpPr>
        <p:spPr bwMode="auto">
          <a:xfrm>
            <a:off x="611188" y="6308725"/>
            <a:ext cx="3816350" cy="369888"/>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561975"/>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16918742-4A23-44F5-A9ED-2336C1F02690}" type="slidenum">
              <a:rPr lang="es-ES"/>
              <a:pPr algn="r">
                <a:defRPr/>
              </a:pPr>
              <a:t>144</a:t>
            </a:fld>
            <a:endParaRPr lang="es-ES"/>
          </a:p>
        </p:txBody>
      </p:sp>
    </p:spTree>
  </p:cSld>
  <p:clrMapOvr>
    <a:masterClrMapping/>
  </p:clrMapOvr>
  <p:transition spd="slow">
    <p:pull/>
  </p:transition>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457200" y="2636838"/>
            <a:ext cx="8229600" cy="3529012"/>
          </a:xfrm>
        </p:spPr>
        <p:txBody>
          <a:bodyPr rtlCol="0">
            <a:normAutofit fontScale="25000" lnSpcReduction="20000"/>
          </a:bodyPr>
          <a:lstStyle/>
          <a:p>
            <a:pPr eaLnBrk="1" fontAlgn="auto" hangingPunct="1">
              <a:spcAft>
                <a:spcPts val="0"/>
              </a:spcAft>
              <a:buFont typeface="Arial" pitchFamily="34" charset="0"/>
              <a:buNone/>
              <a:defRPr/>
            </a:pPr>
            <a:r>
              <a:rPr lang="es-CO" sz="12800" u="sng" dirty="0" smtClean="0"/>
              <a:t>PREPARADORES, EMPRESARIOS Y ORGANIZACIONES DE EMPRESAS </a:t>
            </a:r>
          </a:p>
          <a:p>
            <a:pPr eaLnBrk="1" fontAlgn="auto" hangingPunct="1">
              <a:spcAft>
                <a:spcPts val="0"/>
              </a:spcAft>
              <a:defRPr/>
            </a:pPr>
            <a:r>
              <a:rPr lang="es-CO" sz="12800" dirty="0" smtClean="0"/>
              <a:t>Regulación no acorde con practicas ó necesidades de PYMES.</a:t>
            </a:r>
          </a:p>
          <a:p>
            <a:pPr eaLnBrk="1" fontAlgn="auto" hangingPunct="1">
              <a:spcAft>
                <a:spcPts val="0"/>
              </a:spcAft>
              <a:defRPr/>
            </a:pPr>
            <a:r>
              <a:rPr lang="es-CO" sz="12800" dirty="0" smtClean="0"/>
              <a:t>Garantizar auditorías limitadas con supervisión de reguladores.</a:t>
            </a:r>
          </a:p>
          <a:p>
            <a:pPr eaLnBrk="1" fontAlgn="auto" hangingPunct="1">
              <a:spcAft>
                <a:spcPts val="0"/>
              </a:spcAft>
              <a:defRPr/>
            </a:pPr>
            <a:r>
              <a:rPr lang="es-CO" sz="12800" dirty="0" smtClean="0"/>
              <a:t>Algunos piensan que puede disminuir credibilidad en los bancos.</a:t>
            </a:r>
          </a:p>
          <a:p>
            <a:pPr algn="just" eaLnBrk="1" fontAlgn="auto" hangingPunct="1">
              <a:spcAft>
                <a:spcPts val="0"/>
              </a:spcAft>
              <a:defRPr/>
            </a:pPr>
            <a:endParaRPr lang="es-CO" dirty="0"/>
          </a:p>
        </p:txBody>
      </p:sp>
      <p:sp>
        <p:nvSpPr>
          <p:cNvPr id="159747" name="4 CuadroTexto"/>
          <p:cNvSpPr txBox="1">
            <a:spLocks noChangeArrowheads="1"/>
          </p:cNvSpPr>
          <p:nvPr/>
        </p:nvSpPr>
        <p:spPr bwMode="auto">
          <a:xfrm>
            <a:off x="611188" y="6297613"/>
            <a:ext cx="3816350" cy="368300"/>
          </a:xfrm>
          <a:prstGeom prst="rect">
            <a:avLst/>
          </a:prstGeom>
          <a:noFill/>
          <a:ln w="9525">
            <a:noFill/>
            <a:miter lim="800000"/>
            <a:headEnd/>
            <a:tailEnd/>
          </a:ln>
        </p:spPr>
        <p:txBody>
          <a:bodyPr>
            <a:spAutoFit/>
          </a:bodyPr>
          <a:lstStyle/>
          <a:p>
            <a:r>
              <a:rPr lang="es-ES"/>
              <a:t>ERIKA PATRICIA RODRIGUEZ LAVERDE</a:t>
            </a:r>
          </a:p>
        </p:txBody>
      </p:sp>
      <p:sp>
        <p:nvSpPr>
          <p:cNvPr id="7" name="1 Título"/>
          <p:cNvSpPr txBox="1">
            <a:spLocks/>
          </p:cNvSpPr>
          <p:nvPr/>
        </p:nvSpPr>
        <p:spPr>
          <a:xfrm>
            <a:off x="457200" y="561975"/>
            <a:ext cx="8229600" cy="1714500"/>
          </a:xfrm>
          <a:prstGeom prst="rect">
            <a:avLst/>
          </a:prstGeom>
        </p:spPr>
        <p:txBody>
          <a:bodyPr anchor="ctr"/>
          <a:lstStyle/>
          <a:p>
            <a:pPr algn="ctr" fontAlgn="auto">
              <a:spcAft>
                <a:spcPts val="0"/>
              </a:spcAft>
              <a:defRPr/>
            </a:pPr>
            <a:r>
              <a:rPr lang="es-CO" sz="3600" dirty="0">
                <a:latin typeface="+mj-lt"/>
                <a:ea typeface="+mj-ea"/>
                <a:cs typeface="+mj-cs"/>
              </a:rPr>
              <a:t>SIMPLIFICACIÓN: PYMES Y PEQUEÑAS Y MEDIANAS SOCIEDADES DE AUDITORÍA</a:t>
            </a:r>
            <a:r>
              <a:rPr lang="en-US" sz="3600" dirty="0">
                <a:latin typeface="+mj-lt"/>
                <a:ea typeface="+mj-ea"/>
                <a:cs typeface="+mj-cs"/>
              </a:rPr>
              <a:t> (Q.35, 36, 37)</a:t>
            </a:r>
            <a:endParaRPr lang="es-ES" sz="3600" dirty="0">
              <a:latin typeface="+mj-lt"/>
              <a:ea typeface="+mj-ea"/>
              <a:cs typeface="+mj-cs"/>
            </a:endParaRPr>
          </a:p>
        </p:txBody>
      </p:sp>
      <p:sp>
        <p:nvSpPr>
          <p:cNvPr id="6" name="5 Marcador de número de diapositiva"/>
          <p:cNvSpPr>
            <a:spLocks noGrp="1"/>
          </p:cNvSpPr>
          <p:nvPr>
            <p:ph type="sldNum" sz="quarter" idx="12"/>
          </p:nvPr>
        </p:nvSpPr>
        <p:spPr/>
        <p:txBody>
          <a:bodyPr/>
          <a:lstStyle/>
          <a:p>
            <a:pPr algn="r">
              <a:defRPr/>
            </a:pPr>
            <a:fld id="{87FB7DDC-4851-4109-8D8E-37FC19F307E0}" type="slidenum">
              <a:rPr lang="es-ES"/>
              <a:pPr algn="r">
                <a:defRPr/>
              </a:pPr>
              <a:t>145</a:t>
            </a:fld>
            <a:endParaRPr lang="es-ES"/>
          </a:p>
        </p:txBody>
      </p:sp>
    </p:spTree>
  </p:cSld>
  <p:clrMapOvr>
    <a:masterClrMapping/>
  </p:clrMapOvr>
  <p:transition spd="slow">
    <p:circle/>
  </p:transition>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395288" y="333375"/>
            <a:ext cx="8229600" cy="652463"/>
          </a:xfrm>
        </p:spPr>
        <p:txBody>
          <a:bodyPr rtlCol="0">
            <a:normAutofit fontScale="90000"/>
          </a:bodyPr>
          <a:lstStyle/>
          <a:p>
            <a:pPr eaLnBrk="1" fontAlgn="auto" hangingPunct="1">
              <a:spcAft>
                <a:spcPts val="0"/>
              </a:spcAft>
              <a:defRPr/>
            </a:pPr>
            <a:r>
              <a:rPr lang="es-CO" dirty="0" smtClean="0"/>
              <a:t>Cooperación internacional</a:t>
            </a:r>
            <a:endParaRPr lang="es-CO" dirty="0"/>
          </a:p>
        </p:txBody>
      </p:sp>
      <p:sp>
        <p:nvSpPr>
          <p:cNvPr id="3" name="2 Marcador de contenido"/>
          <p:cNvSpPr>
            <a:spLocks noGrp="1"/>
          </p:cNvSpPr>
          <p:nvPr>
            <p:ph idx="1"/>
          </p:nvPr>
        </p:nvSpPr>
        <p:spPr>
          <a:xfrm>
            <a:off x="395288" y="1125538"/>
            <a:ext cx="8507412" cy="5111750"/>
          </a:xfrm>
        </p:spPr>
        <p:txBody>
          <a:bodyPr rtlCol="0">
            <a:normAutofit fontScale="92500" lnSpcReduction="20000"/>
          </a:bodyPr>
          <a:lstStyle/>
          <a:p>
            <a:pPr eaLnBrk="1" fontAlgn="auto" hangingPunct="1">
              <a:spcAft>
                <a:spcPts val="0"/>
              </a:spcAft>
              <a:defRPr/>
            </a:pPr>
            <a:r>
              <a:rPr lang="es-CO" sz="6000" dirty="0" smtClean="0"/>
              <a:t>En su opinión ¿Qué medidas mejorarían la calidad de la supervisión de las sociedades de auditoría de ámbito mundial mediante la cooperación internacional?</a:t>
            </a:r>
            <a:endParaRPr lang="es-CO" sz="6000" dirty="0"/>
          </a:p>
        </p:txBody>
      </p:sp>
      <p:sp>
        <p:nvSpPr>
          <p:cNvPr id="160772" name="4 CuadroTexto"/>
          <p:cNvSpPr txBox="1">
            <a:spLocks noChangeArrowheads="1"/>
          </p:cNvSpPr>
          <p:nvPr/>
        </p:nvSpPr>
        <p:spPr bwMode="auto">
          <a:xfrm>
            <a:off x="468313" y="6237288"/>
            <a:ext cx="2698750" cy="369887"/>
          </a:xfrm>
          <a:prstGeom prst="rect">
            <a:avLst/>
          </a:prstGeom>
          <a:noFill/>
          <a:ln w="9525">
            <a:noFill/>
            <a:miter lim="800000"/>
            <a:headEnd/>
            <a:tailEnd/>
          </a:ln>
        </p:spPr>
        <p:txBody>
          <a:bodyPr>
            <a:spAutoFit/>
          </a:bodyPr>
          <a:lstStyle/>
          <a:p>
            <a:r>
              <a:rPr lang="es-ES"/>
              <a:t>JENNY MARLENE SOSA </a:t>
            </a:r>
          </a:p>
        </p:txBody>
      </p:sp>
      <p:sp>
        <p:nvSpPr>
          <p:cNvPr id="7" name="6 Marcador de número de diapositiva"/>
          <p:cNvSpPr>
            <a:spLocks noGrp="1"/>
          </p:cNvSpPr>
          <p:nvPr>
            <p:ph type="sldNum" sz="quarter" idx="12"/>
          </p:nvPr>
        </p:nvSpPr>
        <p:spPr/>
        <p:txBody>
          <a:bodyPr/>
          <a:lstStyle/>
          <a:p>
            <a:pPr algn="r">
              <a:defRPr/>
            </a:pPr>
            <a:fld id="{91B0C06A-BF0B-4A8D-9314-0B1D8D03EA53}" type="slidenum">
              <a:rPr lang="es-ES"/>
              <a:pPr algn="r">
                <a:defRPr/>
              </a:pPr>
              <a:t>146</a:t>
            </a:fld>
            <a:endParaRPr lang="es-ES"/>
          </a:p>
        </p:txBody>
      </p:sp>
    </p:spTree>
  </p:cSld>
  <p:clrMapOvr>
    <a:masterClrMapping/>
  </p:clrMapOvr>
  <p:transition spd="slow">
    <p:circle/>
  </p:transition>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794" name="1 Título"/>
          <p:cNvSpPr>
            <a:spLocks noGrp="1"/>
          </p:cNvSpPr>
          <p:nvPr>
            <p:ph type="title"/>
          </p:nvPr>
        </p:nvSpPr>
        <p:spPr/>
        <p:txBody>
          <a:bodyPr/>
          <a:lstStyle/>
          <a:p>
            <a:pPr eaLnBrk="1" hangingPunct="1"/>
            <a:r>
              <a:rPr lang="es-CO" smtClean="0"/>
              <a:t>Cooperación internacional</a:t>
            </a:r>
          </a:p>
        </p:txBody>
      </p:sp>
      <p:sp>
        <p:nvSpPr>
          <p:cNvPr id="4" name="3 Marcador de número de diapositiva"/>
          <p:cNvSpPr>
            <a:spLocks noGrp="1"/>
          </p:cNvSpPr>
          <p:nvPr>
            <p:ph type="sldNum" sz="quarter" idx="12"/>
          </p:nvPr>
        </p:nvSpPr>
        <p:spPr/>
        <p:txBody>
          <a:bodyPr/>
          <a:lstStyle/>
          <a:p>
            <a:pPr>
              <a:defRPr/>
            </a:pPr>
            <a:fld id="{684491BE-2B91-4905-B5ED-BA9FBBC4CBAD}" type="slidenum">
              <a:rPr lang="es-ES"/>
              <a:pPr>
                <a:defRPr/>
              </a:pPr>
              <a:t>147</a:t>
            </a:fld>
            <a:endParaRPr lang="es-ES" dirty="0"/>
          </a:p>
        </p:txBody>
      </p:sp>
      <p:graphicFrame>
        <p:nvGraphicFramePr>
          <p:cNvPr id="5" name="4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161797" name="5 CuadroTexto"/>
          <p:cNvSpPr txBox="1">
            <a:spLocks noChangeArrowheads="1"/>
          </p:cNvSpPr>
          <p:nvPr/>
        </p:nvSpPr>
        <p:spPr bwMode="auto">
          <a:xfrm>
            <a:off x="684213" y="6237288"/>
            <a:ext cx="2698750" cy="369887"/>
          </a:xfrm>
          <a:prstGeom prst="rect">
            <a:avLst/>
          </a:prstGeom>
          <a:noFill/>
          <a:ln w="9525">
            <a:noFill/>
            <a:miter lim="800000"/>
            <a:headEnd/>
            <a:tailEnd/>
          </a:ln>
        </p:spPr>
        <p:txBody>
          <a:bodyPr>
            <a:spAutoFit/>
          </a:bodyPr>
          <a:lstStyle/>
          <a:p>
            <a:r>
              <a:rPr lang="es-ES"/>
              <a:t>JENNY MARLENE SOSA </a:t>
            </a:r>
          </a:p>
        </p:txBody>
      </p:sp>
    </p:spTree>
  </p:cSld>
  <p:clrMapOvr>
    <a:masterClrMapping/>
  </p:clrMapOvr>
  <p:transition spd="slow">
    <p:circle/>
  </p:transition>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2818" name="1 Título"/>
          <p:cNvSpPr>
            <a:spLocks noGrp="1"/>
          </p:cNvSpPr>
          <p:nvPr>
            <p:ph type="title"/>
          </p:nvPr>
        </p:nvSpPr>
        <p:spPr/>
        <p:txBody>
          <a:bodyPr/>
          <a:lstStyle/>
          <a:p>
            <a:pPr eaLnBrk="1" hangingPunct="1"/>
            <a:r>
              <a:rPr lang="es-CO" smtClean="0"/>
              <a:t>CONCLUSIONES 	</a:t>
            </a:r>
            <a:br>
              <a:rPr lang="es-CO" smtClean="0"/>
            </a:br>
            <a:endParaRPr lang="es-CO" smtClean="0"/>
          </a:p>
        </p:txBody>
      </p:sp>
      <p:sp>
        <p:nvSpPr>
          <p:cNvPr id="3" name="2 Marcador de contenido"/>
          <p:cNvSpPr>
            <a:spLocks noGrp="1"/>
          </p:cNvSpPr>
          <p:nvPr>
            <p:ph idx="1"/>
          </p:nvPr>
        </p:nvSpPr>
        <p:spPr/>
        <p:txBody>
          <a:bodyPr rtlCol="0">
            <a:normAutofit fontScale="92500" lnSpcReduction="10000"/>
          </a:bodyPr>
          <a:lstStyle/>
          <a:p>
            <a:pPr eaLnBrk="1" fontAlgn="auto" hangingPunct="1">
              <a:spcAft>
                <a:spcPts val="0"/>
              </a:spcAft>
              <a:defRPr/>
            </a:pPr>
            <a:r>
              <a:rPr lang="es-CO" smtClean="0"/>
              <a:t>EU Audit Policy Info-letter - Spring 2011:</a:t>
            </a:r>
          </a:p>
          <a:p>
            <a:pPr lvl="1" eaLnBrk="1" fontAlgn="auto" hangingPunct="1">
              <a:spcAft>
                <a:spcPts val="0"/>
              </a:spcAft>
              <a:defRPr/>
            </a:pPr>
            <a:r>
              <a:rPr lang="es-CO" smtClean="0"/>
              <a:t>Stakeholders debated the future EU Audit policy on 10 February</a:t>
            </a:r>
          </a:p>
          <a:p>
            <a:pPr lvl="1" eaLnBrk="1" fontAlgn="auto" hangingPunct="1">
              <a:spcAft>
                <a:spcPts val="0"/>
              </a:spcAft>
              <a:defRPr/>
            </a:pPr>
            <a:r>
              <a:rPr lang="es-CO" smtClean="0"/>
              <a:t>Member States share regulatory practices in the follow-up to the Green Paper</a:t>
            </a:r>
          </a:p>
          <a:p>
            <a:pPr lvl="1" eaLnBrk="1" fontAlgn="auto" hangingPunct="1">
              <a:spcAft>
                <a:spcPts val="0"/>
              </a:spcAft>
              <a:defRPr/>
            </a:pPr>
            <a:r>
              <a:rPr lang="es-CO" smtClean="0"/>
              <a:t>Contractor has been selected to examine the impact of EU audit rules and the structure of the audit market</a:t>
            </a:r>
          </a:p>
          <a:p>
            <a:pPr lvl="1" eaLnBrk="1" fontAlgn="auto" hangingPunct="1">
              <a:spcAft>
                <a:spcPts val="0"/>
              </a:spcAft>
              <a:defRPr/>
            </a:pPr>
            <a:r>
              <a:rPr lang="es-CO" smtClean="0"/>
              <a:t>UK Parliament: "Complacency' of auditors contributed to financial crisis“</a:t>
            </a:r>
          </a:p>
          <a:p>
            <a:pPr lvl="1" eaLnBrk="1" fontAlgn="auto" hangingPunct="1">
              <a:spcAft>
                <a:spcPts val="0"/>
              </a:spcAft>
              <a:defRPr/>
            </a:pPr>
            <a:r>
              <a:rPr lang="es-CO" smtClean="0"/>
              <a:t>US Senate Committee: Hearings on the role of the accounting profession</a:t>
            </a:r>
          </a:p>
          <a:p>
            <a:pPr eaLnBrk="1" fontAlgn="auto" hangingPunct="1">
              <a:spcAft>
                <a:spcPts val="0"/>
              </a:spcAft>
              <a:defRPr/>
            </a:pPr>
            <a:endParaRPr lang="es-CO"/>
          </a:p>
        </p:txBody>
      </p:sp>
      <p:sp>
        <p:nvSpPr>
          <p:cNvPr id="162820" name="5 CuadroTexto"/>
          <p:cNvSpPr txBox="1">
            <a:spLocks noChangeArrowheads="1"/>
          </p:cNvSpPr>
          <p:nvPr/>
        </p:nvSpPr>
        <p:spPr bwMode="auto">
          <a:xfrm>
            <a:off x="0" y="6308725"/>
            <a:ext cx="3276600" cy="369888"/>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p:txBody>
          <a:bodyPr/>
          <a:lstStyle/>
          <a:p>
            <a:pPr algn="r">
              <a:defRPr/>
            </a:pPr>
            <a:fld id="{360F54AC-E5CD-4C3F-89B0-5ADD33C16E5F}" type="slidenum">
              <a:rPr lang="es-ES"/>
              <a:pPr algn="r">
                <a:defRPr/>
              </a:pPr>
              <a:t>148</a:t>
            </a:fld>
            <a:endParaRPr lang="es-ES" dirty="0"/>
          </a:p>
        </p:txBody>
      </p:sp>
    </p:spTree>
  </p:cSld>
  <p:clrMapOvr>
    <a:masterClrMapping/>
  </p:clrMapOvr>
  <p:transition spd="slow">
    <p:circle/>
  </p:transition>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42" name="3 Título"/>
          <p:cNvSpPr>
            <a:spLocks noGrp="1"/>
          </p:cNvSpPr>
          <p:nvPr>
            <p:ph type="title"/>
          </p:nvPr>
        </p:nvSpPr>
        <p:spPr>
          <a:xfrm>
            <a:off x="457200" y="274638"/>
            <a:ext cx="8229600" cy="5962650"/>
          </a:xfrm>
        </p:spPr>
        <p:txBody>
          <a:bodyPr/>
          <a:lstStyle/>
          <a:p>
            <a:pPr eaLnBrk="1" hangingPunct="1"/>
            <a:r>
              <a:rPr lang="es-CO" sz="9600" smtClean="0"/>
              <a:t>Por su amable atención, muchas gracias</a:t>
            </a:r>
          </a:p>
        </p:txBody>
      </p:sp>
      <p:sp>
        <p:nvSpPr>
          <p:cNvPr id="3" name="2 Marcador de número de diapositiva"/>
          <p:cNvSpPr>
            <a:spLocks noGrp="1"/>
          </p:cNvSpPr>
          <p:nvPr>
            <p:ph type="sldNum" sz="quarter" idx="12"/>
          </p:nvPr>
        </p:nvSpPr>
        <p:spPr/>
        <p:txBody>
          <a:bodyPr/>
          <a:lstStyle/>
          <a:p>
            <a:pPr>
              <a:defRPr/>
            </a:pPr>
            <a:fld id="{A1C648F5-FDCB-48A9-B566-8DC267C9E7B8}" type="slidenum">
              <a:rPr lang="es-ES"/>
              <a:pPr>
                <a:defRPr/>
              </a:pPr>
              <a:t>149</a:t>
            </a:fld>
            <a:endParaRPr lang="es-ES" dirty="0"/>
          </a:p>
        </p:txBody>
      </p:sp>
      <p:pic>
        <p:nvPicPr>
          <p:cNvPr id="163844" name="Picture 2" descr="C:\Users\Edgar\Desktop\MC 16-11-2010\PUJ.gif"/>
          <p:cNvPicPr>
            <a:picLocks noChangeAspect="1" noChangeArrowheads="1"/>
          </p:cNvPicPr>
          <p:nvPr/>
        </p:nvPicPr>
        <p:blipFill>
          <a:blip r:embed="rId2" cstate="print"/>
          <a:srcRect/>
          <a:stretch>
            <a:fillRect/>
          </a:stretch>
        </p:blipFill>
        <p:spPr bwMode="auto">
          <a:xfrm>
            <a:off x="8172450" y="5643563"/>
            <a:ext cx="971550" cy="1214437"/>
          </a:xfrm>
          <a:prstGeom prst="rect">
            <a:avLst/>
          </a:prstGeom>
          <a:noFill/>
          <a:ln w="9525">
            <a:noFill/>
            <a:miter lim="800000"/>
            <a:headEnd/>
            <a:tailEnd/>
          </a:ln>
        </p:spPr>
      </p:pic>
    </p:spTree>
  </p:cSld>
  <p:clrMapOvr>
    <a:masterClrMapping/>
  </p:clrMapOvr>
  <p:transition spd="slow">
    <p:circl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1 Título"/>
          <p:cNvSpPr>
            <a:spLocks noGrp="1"/>
          </p:cNvSpPr>
          <p:nvPr>
            <p:ph type="title" idx="4294967295"/>
          </p:nvPr>
        </p:nvSpPr>
        <p:spPr/>
        <p:txBody>
          <a:bodyPr/>
          <a:lstStyle/>
          <a:p>
            <a:pPr eaLnBrk="1" hangingPunct="1"/>
            <a:r>
              <a:rPr lang="es-CO" smtClean="0"/>
              <a:t>La Función del Auditor</a:t>
            </a:r>
          </a:p>
        </p:txBody>
      </p:sp>
      <p:sp>
        <p:nvSpPr>
          <p:cNvPr id="26627" name="2 Marcador de contenido"/>
          <p:cNvSpPr>
            <a:spLocks noGrp="1"/>
          </p:cNvSpPr>
          <p:nvPr>
            <p:ph idx="4294967295"/>
          </p:nvPr>
        </p:nvSpPr>
        <p:spPr>
          <a:xfrm>
            <a:off x="468313" y="1700213"/>
            <a:ext cx="8229600" cy="4495800"/>
          </a:xfrm>
        </p:spPr>
        <p:txBody>
          <a:bodyPr/>
          <a:lstStyle/>
          <a:p>
            <a:pPr eaLnBrk="1" hangingPunct="1">
              <a:lnSpc>
                <a:spcPct val="80000"/>
              </a:lnSpc>
              <a:buFont typeface="Arial" pitchFamily="34" charset="0"/>
              <a:buNone/>
            </a:pPr>
            <a:r>
              <a:rPr lang="es-CO" i="1" smtClean="0"/>
              <a:t>Autoridades Públicas:</a:t>
            </a:r>
            <a:endParaRPr lang="es-CO" smtClean="0"/>
          </a:p>
          <a:p>
            <a:pPr eaLnBrk="1" hangingPunct="1">
              <a:lnSpc>
                <a:spcPct val="80000"/>
              </a:lnSpc>
            </a:pPr>
            <a:r>
              <a:rPr lang="es-CO" smtClean="0"/>
              <a:t>Consideran que el escepticismo profesional debe reforzarse</a:t>
            </a:r>
            <a:endParaRPr lang="es-CO" i="1" smtClean="0"/>
          </a:p>
          <a:p>
            <a:pPr eaLnBrk="1" hangingPunct="1">
              <a:lnSpc>
                <a:spcPct val="80000"/>
              </a:lnSpc>
              <a:buFont typeface="Arial" pitchFamily="34" charset="0"/>
              <a:buNone/>
            </a:pPr>
            <a:r>
              <a:rPr lang="es-CO" i="1" smtClean="0"/>
              <a:t>Academia</a:t>
            </a:r>
            <a:r>
              <a:rPr lang="es-CO" smtClean="0"/>
              <a:t>:</a:t>
            </a:r>
            <a:endParaRPr lang="es-CO" altLang="zh-CN" smtClean="0">
              <a:cs typeface="宋体"/>
            </a:endParaRPr>
          </a:p>
          <a:p>
            <a:pPr eaLnBrk="1" hangingPunct="1">
              <a:lnSpc>
                <a:spcPct val="80000"/>
              </a:lnSpc>
            </a:pPr>
            <a:r>
              <a:rPr lang="es-CO" altLang="zh-CN" smtClean="0">
                <a:cs typeface="宋体"/>
              </a:rPr>
              <a:t>El escepticismo profesional puede alcanzarse vía rotación después de un periodo fijo de 8 años, en la medida en que el auditor esté seguro que otra firma será contratada y que el nuevo auditor revisará el trabajo del anterior auditor </a:t>
            </a:r>
            <a:endParaRPr lang="es-CO" smtClean="0"/>
          </a:p>
        </p:txBody>
      </p:sp>
      <p:sp>
        <p:nvSpPr>
          <p:cNvPr id="26628" name="4 CuadroTexto"/>
          <p:cNvSpPr txBox="1">
            <a:spLocks noChangeArrowheads="1"/>
          </p:cNvSpPr>
          <p:nvPr/>
        </p:nvSpPr>
        <p:spPr bwMode="auto">
          <a:xfrm>
            <a:off x="539750" y="6375400"/>
            <a:ext cx="3744913"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3CCD6ECE-588D-4E6C-AF1C-0D5E2F69210B}" type="slidenum">
              <a:rPr lang="es-ES"/>
              <a:pPr algn="r">
                <a:defRPr/>
              </a:pPr>
              <a:t>15</a:t>
            </a:fld>
            <a:endParaRPr lang="es-ES"/>
          </a:p>
        </p:txBody>
      </p:sp>
    </p:spTree>
  </p:cSld>
  <p:clrMapOvr>
    <a:masterClrMapping/>
  </p:clrMapOvr>
  <p:transition spd="med">
    <p:wedg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1 Título"/>
          <p:cNvSpPr>
            <a:spLocks noGrp="1"/>
          </p:cNvSpPr>
          <p:nvPr>
            <p:ph type="title" idx="4294967295"/>
          </p:nvPr>
        </p:nvSpPr>
        <p:spPr/>
        <p:txBody>
          <a:bodyPr/>
          <a:lstStyle/>
          <a:p>
            <a:pPr eaLnBrk="1" hangingPunct="1"/>
            <a:r>
              <a:rPr lang="es-CO" smtClean="0"/>
              <a:t>La Función del Auditor</a:t>
            </a:r>
          </a:p>
        </p:txBody>
      </p:sp>
      <p:sp>
        <p:nvSpPr>
          <p:cNvPr id="27651" name="2 Marcador de contenido"/>
          <p:cNvSpPr>
            <a:spLocks noGrp="1"/>
          </p:cNvSpPr>
          <p:nvPr>
            <p:ph idx="4294967295"/>
          </p:nvPr>
        </p:nvSpPr>
        <p:spPr>
          <a:xfrm>
            <a:off x="468313" y="1700213"/>
            <a:ext cx="8229600" cy="4568825"/>
          </a:xfrm>
        </p:spPr>
        <p:txBody>
          <a:bodyPr/>
          <a:lstStyle/>
          <a:p>
            <a:pPr eaLnBrk="1" hangingPunct="1">
              <a:lnSpc>
                <a:spcPct val="80000"/>
              </a:lnSpc>
              <a:buFont typeface="Arial" pitchFamily="34" charset="0"/>
              <a:buNone/>
            </a:pPr>
            <a:r>
              <a:rPr lang="es-CO" b="1" smtClean="0"/>
              <a:t>Deben replantearse las salvedades en los informes de auditoría?</a:t>
            </a:r>
            <a:endParaRPr lang="es-CO" i="1" smtClean="0"/>
          </a:p>
          <a:p>
            <a:pPr eaLnBrk="1" hangingPunct="1">
              <a:lnSpc>
                <a:spcPct val="80000"/>
              </a:lnSpc>
              <a:buFont typeface="Arial" pitchFamily="34" charset="0"/>
              <a:buNone/>
            </a:pPr>
            <a:r>
              <a:rPr lang="es-CO" i="1" smtClean="0"/>
              <a:t>Entidades profesionales y asociaciones:</a:t>
            </a:r>
            <a:endParaRPr lang="es-CO" smtClean="0"/>
          </a:p>
          <a:p>
            <a:pPr eaLnBrk="1" hangingPunct="1">
              <a:lnSpc>
                <a:spcPct val="80000"/>
              </a:lnSpc>
            </a:pPr>
            <a:r>
              <a:rPr lang="es-CO" smtClean="0"/>
              <a:t>Algunos consideran que las opiniones calificadas podrían ser mejor explicadas en el reporte de auditoría</a:t>
            </a:r>
            <a:endParaRPr lang="es-CO" i="1" smtClean="0"/>
          </a:p>
          <a:p>
            <a:pPr eaLnBrk="1" hangingPunct="1">
              <a:lnSpc>
                <a:spcPct val="80000"/>
              </a:lnSpc>
              <a:buFont typeface="Arial" pitchFamily="34" charset="0"/>
              <a:buNone/>
            </a:pPr>
            <a:r>
              <a:rPr lang="es-CO" i="1" smtClean="0"/>
              <a:t>Academia:</a:t>
            </a:r>
            <a:endParaRPr lang="es-CO" altLang="zh-CN" smtClean="0">
              <a:cs typeface="宋体"/>
            </a:endParaRPr>
          </a:p>
          <a:p>
            <a:pPr eaLnBrk="1" hangingPunct="1">
              <a:lnSpc>
                <a:spcPct val="80000"/>
              </a:lnSpc>
            </a:pPr>
            <a:r>
              <a:rPr lang="es-CO" altLang="zh-CN" smtClean="0">
                <a:cs typeface="宋体"/>
              </a:rPr>
              <a:t>Un reporte de auditoría calificado debe enviar un mensaje claro e importante al mercado. Esto no esta sucediendo </a:t>
            </a:r>
            <a:endParaRPr lang="es-CO" smtClean="0"/>
          </a:p>
        </p:txBody>
      </p:sp>
      <p:sp>
        <p:nvSpPr>
          <p:cNvPr id="27652" name="4 CuadroTexto"/>
          <p:cNvSpPr txBox="1">
            <a:spLocks noChangeArrowheads="1"/>
          </p:cNvSpPr>
          <p:nvPr/>
        </p:nvSpPr>
        <p:spPr bwMode="auto">
          <a:xfrm>
            <a:off x="611188" y="637540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A39C7FC6-8F8F-4D00-A4D4-1AD3C8066669}" type="slidenum">
              <a:rPr lang="es-ES"/>
              <a:pPr algn="r">
                <a:defRPr/>
              </a:pPr>
              <a:t>16</a:t>
            </a:fld>
            <a:endParaRPr lang="es-ES"/>
          </a:p>
        </p:txBody>
      </p:sp>
    </p:spTree>
  </p:cSld>
  <p:clrMapOvr>
    <a:masterClrMapping/>
  </p:clrMapOvr>
  <p:transition spd="med">
    <p:wedge/>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1 Título"/>
          <p:cNvSpPr>
            <a:spLocks noGrp="1"/>
          </p:cNvSpPr>
          <p:nvPr>
            <p:ph type="title" idx="4294967295"/>
          </p:nvPr>
        </p:nvSpPr>
        <p:spPr/>
        <p:txBody>
          <a:bodyPr/>
          <a:lstStyle/>
          <a:p>
            <a:pPr eaLnBrk="1" hangingPunct="1"/>
            <a:r>
              <a:rPr lang="es-CO" smtClean="0"/>
              <a:t>La Función del Auditor</a:t>
            </a:r>
          </a:p>
        </p:txBody>
      </p:sp>
      <p:sp>
        <p:nvSpPr>
          <p:cNvPr id="28675" name="2 Marcador de contenido"/>
          <p:cNvSpPr>
            <a:spLocks noGrp="1"/>
          </p:cNvSpPr>
          <p:nvPr>
            <p:ph idx="4294967295"/>
          </p:nvPr>
        </p:nvSpPr>
        <p:spPr>
          <a:xfrm>
            <a:off x="468313" y="2781300"/>
            <a:ext cx="8229600" cy="1841500"/>
          </a:xfrm>
        </p:spPr>
        <p:txBody>
          <a:bodyPr/>
          <a:lstStyle/>
          <a:p>
            <a:pPr eaLnBrk="1" hangingPunct="1">
              <a:lnSpc>
                <a:spcPct val="80000"/>
              </a:lnSpc>
              <a:buFont typeface="Arial" pitchFamily="34" charset="0"/>
              <a:buNone/>
            </a:pPr>
            <a:r>
              <a:rPr lang="es-CO" i="1" smtClean="0"/>
              <a:t>Preparadores y organizaciones de negocios:</a:t>
            </a:r>
            <a:endParaRPr lang="es-CO" altLang="zh-CN" smtClean="0">
              <a:cs typeface="宋体"/>
            </a:endParaRPr>
          </a:p>
          <a:p>
            <a:pPr eaLnBrk="1" hangingPunct="1">
              <a:lnSpc>
                <a:spcPct val="80000"/>
              </a:lnSpc>
            </a:pPr>
            <a:r>
              <a:rPr lang="es-CO" altLang="zh-CN" smtClean="0">
                <a:cs typeface="宋体"/>
              </a:rPr>
              <a:t>Con respecto al reporte de auditoría calificado, consideran que se deben dar explicaciones adicionales sobre la razón de la calificación </a:t>
            </a:r>
            <a:endParaRPr lang="es-CO" smtClean="0"/>
          </a:p>
        </p:txBody>
      </p:sp>
      <p:sp>
        <p:nvSpPr>
          <p:cNvPr id="28676"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C7CFBE95-5F31-4007-9FEC-9A8935AF49BF}" type="slidenum">
              <a:rPr lang="es-ES"/>
              <a:pPr algn="r">
                <a:defRPr/>
              </a:pPr>
              <a:t>17</a:t>
            </a:fld>
            <a:endParaRPr lang="es-ES"/>
          </a:p>
        </p:txBody>
      </p:sp>
    </p:spTree>
  </p:cSld>
  <p:clrMapOvr>
    <a:masterClrMapping/>
  </p:clrMapOvr>
  <p:transition spd="med">
    <p:wedge/>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1 Título"/>
          <p:cNvSpPr>
            <a:spLocks noGrp="1"/>
          </p:cNvSpPr>
          <p:nvPr>
            <p:ph type="title" idx="4294967295"/>
          </p:nvPr>
        </p:nvSpPr>
        <p:spPr/>
        <p:txBody>
          <a:bodyPr/>
          <a:lstStyle/>
          <a:p>
            <a:pPr eaLnBrk="1" hangingPunct="1"/>
            <a:r>
              <a:rPr lang="es-CO" smtClean="0"/>
              <a:t>La Función del Auditor</a:t>
            </a:r>
          </a:p>
        </p:txBody>
      </p:sp>
      <p:sp>
        <p:nvSpPr>
          <p:cNvPr id="29699" name="2 Marcador de contenido"/>
          <p:cNvSpPr>
            <a:spLocks noGrp="1"/>
          </p:cNvSpPr>
          <p:nvPr>
            <p:ph idx="4294967295"/>
          </p:nvPr>
        </p:nvSpPr>
        <p:spPr>
          <a:xfrm>
            <a:off x="468313" y="1700213"/>
            <a:ext cx="8229600" cy="4383087"/>
          </a:xfrm>
        </p:spPr>
        <p:txBody>
          <a:bodyPr/>
          <a:lstStyle/>
          <a:p>
            <a:pPr eaLnBrk="1" hangingPunct="1">
              <a:lnSpc>
                <a:spcPct val="80000"/>
              </a:lnSpc>
              <a:buFont typeface="Arial" pitchFamily="34" charset="0"/>
              <a:buNone/>
            </a:pPr>
            <a:r>
              <a:rPr lang="es-CO" b="1" smtClean="0"/>
              <a:t>Que información adicional convendría facilitar a terceros?</a:t>
            </a:r>
            <a:endParaRPr lang="es-CO" i="1" smtClean="0"/>
          </a:p>
          <a:p>
            <a:pPr eaLnBrk="1" hangingPunct="1">
              <a:lnSpc>
                <a:spcPct val="80000"/>
              </a:lnSpc>
              <a:buFont typeface="Arial" pitchFamily="34" charset="0"/>
              <a:buNone/>
            </a:pPr>
            <a:r>
              <a:rPr lang="es-CO" i="1" smtClean="0"/>
              <a:t>Entidades profesionales y asociaciones:</a:t>
            </a:r>
            <a:endParaRPr lang="es-CO" smtClean="0"/>
          </a:p>
          <a:p>
            <a:pPr eaLnBrk="1" hangingPunct="1">
              <a:lnSpc>
                <a:spcPct val="80000"/>
              </a:lnSpc>
            </a:pPr>
            <a:r>
              <a:rPr lang="es-CO" smtClean="0"/>
              <a:t>Algunos sugieren más revelaciones sobre riesgos, juicios y estimados. Así mismo, preguntar a los usuarios la información que requieren</a:t>
            </a:r>
            <a:endParaRPr lang="es-CO" i="1" smtClean="0"/>
          </a:p>
          <a:p>
            <a:pPr eaLnBrk="1" hangingPunct="1">
              <a:lnSpc>
                <a:spcPct val="80000"/>
              </a:lnSpc>
              <a:buFont typeface="Arial" pitchFamily="34" charset="0"/>
              <a:buNone/>
            </a:pPr>
            <a:r>
              <a:rPr lang="es-CO" i="1" smtClean="0"/>
              <a:t>Inversionistas:</a:t>
            </a:r>
            <a:endParaRPr lang="es-CO" smtClean="0"/>
          </a:p>
          <a:p>
            <a:pPr eaLnBrk="1" hangingPunct="1">
              <a:lnSpc>
                <a:spcPct val="80000"/>
              </a:lnSpc>
            </a:pPr>
            <a:r>
              <a:rPr lang="es-CO" smtClean="0"/>
              <a:t>Proponen más opiniones informativas del auditor</a:t>
            </a:r>
          </a:p>
        </p:txBody>
      </p:sp>
      <p:sp>
        <p:nvSpPr>
          <p:cNvPr id="29700" name="4 CuadroTexto"/>
          <p:cNvSpPr txBox="1">
            <a:spLocks noChangeArrowheads="1"/>
          </p:cNvSpPr>
          <p:nvPr/>
        </p:nvSpPr>
        <p:spPr bwMode="auto">
          <a:xfrm>
            <a:off x="611188" y="637540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8A0E5B42-3D51-4521-ADCC-3618F0DD59FF}" type="slidenum">
              <a:rPr lang="es-ES"/>
              <a:pPr algn="r">
                <a:defRPr/>
              </a:pPr>
              <a:t>18</a:t>
            </a:fld>
            <a:endParaRPr lang="es-ES"/>
          </a:p>
        </p:txBody>
      </p:sp>
    </p:spTree>
  </p:cSld>
  <p:clrMapOvr>
    <a:masterClrMapping/>
  </p:clrMapOvr>
  <p:transition spd="med">
    <p:wedge/>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1 Título"/>
          <p:cNvSpPr>
            <a:spLocks noGrp="1"/>
          </p:cNvSpPr>
          <p:nvPr>
            <p:ph type="title" idx="4294967295"/>
          </p:nvPr>
        </p:nvSpPr>
        <p:spPr>
          <a:xfrm>
            <a:off x="457200" y="274638"/>
            <a:ext cx="8229600" cy="8683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557338"/>
            <a:ext cx="8229600" cy="4729162"/>
          </a:xfrm>
        </p:spPr>
        <p:txBody>
          <a:bodyPr rtlCol="0">
            <a:normAutofit/>
          </a:bodyPr>
          <a:lstStyle/>
          <a:p>
            <a:pPr marL="0" indent="0" eaLnBrk="1" fontAlgn="auto" hangingPunct="1">
              <a:lnSpc>
                <a:spcPct val="80000"/>
              </a:lnSpc>
              <a:spcAft>
                <a:spcPts val="0"/>
              </a:spcAft>
              <a:buFont typeface="Arial" pitchFamily="34" charset="0"/>
              <a:buNone/>
              <a:defRPr/>
            </a:pPr>
            <a:r>
              <a:rPr lang="es-CO" i="1" smtClean="0"/>
              <a:t>Autoridades públicas</a:t>
            </a:r>
            <a:endParaRPr lang="es-CO" smtClean="0"/>
          </a:p>
          <a:p>
            <a:pPr eaLnBrk="1" fontAlgn="auto" hangingPunct="1">
              <a:lnSpc>
                <a:spcPct val="80000"/>
              </a:lnSpc>
              <a:spcAft>
                <a:spcPts val="0"/>
              </a:spcAft>
              <a:defRPr/>
            </a:pPr>
            <a:r>
              <a:rPr lang="es-CO" smtClean="0"/>
              <a:t>Los auditores no deben reemplazar a las agencias de calificación, a los analistas ni a aquellos responsables del gobierno corporativo</a:t>
            </a:r>
          </a:p>
          <a:p>
            <a:pPr eaLnBrk="1" fontAlgn="auto" hangingPunct="1">
              <a:lnSpc>
                <a:spcPct val="80000"/>
              </a:lnSpc>
              <a:spcAft>
                <a:spcPts val="0"/>
              </a:spcAft>
              <a:buFont typeface="Arial" charset="0"/>
              <a:buNone/>
              <a:defRPr/>
            </a:pPr>
            <a:r>
              <a:rPr lang="es-CO" i="1" smtClean="0"/>
              <a:t>Preparadores y organizaciones de negocios:</a:t>
            </a:r>
            <a:endParaRPr lang="es-CO" altLang="zh-CN" i="1" smtClean="0"/>
          </a:p>
          <a:p>
            <a:pPr eaLnBrk="1" fontAlgn="auto" hangingPunct="1">
              <a:lnSpc>
                <a:spcPct val="80000"/>
              </a:lnSpc>
              <a:spcAft>
                <a:spcPts val="0"/>
              </a:spcAft>
              <a:defRPr/>
            </a:pPr>
            <a:r>
              <a:rPr lang="es-CO" altLang="zh-CN" smtClean="0"/>
              <a:t>Si los usuarios requieren mas información, pueden formarse una opinión sobre la salud de la compañía, basados en los E/F, guiados posiblemente por las agencias evaluadoras u otros profesionales en evaluación </a:t>
            </a:r>
            <a:endParaRPr lang="es-CO" smtClean="0"/>
          </a:p>
        </p:txBody>
      </p:sp>
      <p:sp>
        <p:nvSpPr>
          <p:cNvPr id="30724" name="4 CuadroTexto"/>
          <p:cNvSpPr txBox="1">
            <a:spLocks noChangeArrowheads="1"/>
          </p:cNvSpPr>
          <p:nvPr/>
        </p:nvSpPr>
        <p:spPr bwMode="auto">
          <a:xfrm>
            <a:off x="684213"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891E4D2B-B61B-42AF-AD34-57A6F7C2C500}" type="slidenum">
              <a:rPr lang="es-ES"/>
              <a:pPr algn="r">
                <a:defRPr/>
              </a:pPr>
              <a:t>19</a:t>
            </a:fld>
            <a:endParaRPr lang="es-ES"/>
          </a:p>
        </p:txBody>
      </p:sp>
    </p:spTree>
  </p:cSld>
  <p:clrMapOvr>
    <a:masterClrMapping/>
  </p:clrMapOvr>
  <p:transition spd="slow">
    <p:push dir="u"/>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1 Título"/>
          <p:cNvSpPr>
            <a:spLocks noGrp="1"/>
          </p:cNvSpPr>
          <p:nvPr>
            <p:ph type="title"/>
          </p:nvPr>
        </p:nvSpPr>
        <p:spPr/>
        <p:txBody>
          <a:bodyPr/>
          <a:lstStyle/>
          <a:p>
            <a:pPr eaLnBrk="1" hangingPunct="1"/>
            <a:r>
              <a:rPr lang="es-CO" smtClean="0"/>
              <a:t>Introducción</a:t>
            </a:r>
          </a:p>
        </p:txBody>
      </p:sp>
      <p:sp>
        <p:nvSpPr>
          <p:cNvPr id="13315" name="2 Marcador de contenido"/>
          <p:cNvSpPr>
            <a:spLocks noGrp="1"/>
          </p:cNvSpPr>
          <p:nvPr>
            <p:ph idx="1"/>
          </p:nvPr>
        </p:nvSpPr>
        <p:spPr>
          <a:xfrm>
            <a:off x="468313" y="2708275"/>
            <a:ext cx="8229600" cy="2765425"/>
          </a:xfrm>
        </p:spPr>
        <p:txBody>
          <a:bodyPr/>
          <a:lstStyle/>
          <a:p>
            <a:pPr eaLnBrk="1" hangingPunct="1"/>
            <a:r>
              <a:rPr lang="es-CO" smtClean="0"/>
              <a:t>El 13 de octubre de 2010, la Comisión Europea sometió a comentarios el libro verde titulado </a:t>
            </a:r>
            <a:r>
              <a:rPr lang="es-CO" b="1" smtClean="0"/>
              <a:t>Política de auditoría: lecciones de la crisis</a:t>
            </a:r>
          </a:p>
          <a:p>
            <a:pPr eaLnBrk="1" hangingPunct="1"/>
            <a:r>
              <a:rPr lang="es-CO" smtClean="0"/>
              <a:t>Este fue el párrafo inicial de ese documento de consulta:</a:t>
            </a:r>
          </a:p>
        </p:txBody>
      </p:sp>
      <p:sp>
        <p:nvSpPr>
          <p:cNvPr id="13316" name="7 CuadroTexto"/>
          <p:cNvSpPr txBox="1">
            <a:spLocks noChangeArrowheads="1"/>
          </p:cNvSpPr>
          <p:nvPr/>
        </p:nvSpPr>
        <p:spPr bwMode="auto">
          <a:xfrm>
            <a:off x="971550" y="6308725"/>
            <a:ext cx="3276600" cy="369888"/>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p:txBody>
          <a:bodyPr/>
          <a:lstStyle/>
          <a:p>
            <a:pPr algn="r">
              <a:defRPr/>
            </a:pPr>
            <a:fld id="{B3E5049F-699D-4175-B575-7649A4E7C150}" type="slidenum">
              <a:rPr lang="es-ES"/>
              <a:pPr algn="r">
                <a:defRPr/>
              </a:pPr>
              <a:t>2</a:t>
            </a:fld>
            <a:endParaRPr lang="es-ES" dirty="0"/>
          </a:p>
        </p:txBody>
      </p:sp>
    </p:spTree>
  </p:cSld>
  <p:clrMapOvr>
    <a:masterClrMapping/>
  </p:clrMapOvr>
  <p:transition>
    <p:pull dir="lu"/>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1 Título"/>
          <p:cNvSpPr>
            <a:spLocks noGrp="1"/>
          </p:cNvSpPr>
          <p:nvPr>
            <p:ph type="title" idx="4294967295"/>
          </p:nvPr>
        </p:nvSpPr>
        <p:spPr>
          <a:xfrm>
            <a:off x="457200" y="274638"/>
            <a:ext cx="8229600" cy="868362"/>
          </a:xfrm>
        </p:spPr>
        <p:txBody>
          <a:bodyPr/>
          <a:lstStyle/>
          <a:p>
            <a:pPr eaLnBrk="1" hangingPunct="1"/>
            <a:r>
              <a:rPr lang="es-CO" smtClean="0"/>
              <a:t>La Función del Auditor</a:t>
            </a:r>
          </a:p>
        </p:txBody>
      </p:sp>
      <p:sp>
        <p:nvSpPr>
          <p:cNvPr id="31747" name="2 Marcador de contenido"/>
          <p:cNvSpPr>
            <a:spLocks noGrp="1"/>
          </p:cNvSpPr>
          <p:nvPr>
            <p:ph idx="4294967295"/>
          </p:nvPr>
        </p:nvSpPr>
        <p:spPr>
          <a:xfrm>
            <a:off x="468313" y="2420938"/>
            <a:ext cx="8229600" cy="2786062"/>
          </a:xfrm>
        </p:spPr>
        <p:txBody>
          <a:bodyPr/>
          <a:lstStyle/>
          <a:p>
            <a:pPr eaLnBrk="1" hangingPunct="1">
              <a:lnSpc>
                <a:spcPct val="80000"/>
              </a:lnSpc>
            </a:pPr>
            <a:r>
              <a:rPr lang="es-CO" smtClean="0"/>
              <a:t>La opinión debe establecer claramente la responsabilidad del auditor y el trabajo realizado</a:t>
            </a:r>
            <a:endParaRPr lang="es-CO" altLang="zh-CN" smtClean="0">
              <a:cs typeface="宋体"/>
            </a:endParaRPr>
          </a:p>
          <a:p>
            <a:pPr eaLnBrk="1" hangingPunct="1">
              <a:lnSpc>
                <a:spcPct val="80000"/>
              </a:lnSpc>
            </a:pPr>
            <a:r>
              <a:rPr lang="es-CO" altLang="zh-CN" smtClean="0">
                <a:cs typeface="宋体"/>
              </a:rPr>
              <a:t>Los auditores deben proveer información más detallada así como más información sobre juicios claves </a:t>
            </a:r>
            <a:endParaRPr lang="es-CO" smtClean="0"/>
          </a:p>
        </p:txBody>
      </p:sp>
      <p:sp>
        <p:nvSpPr>
          <p:cNvPr id="31748" name="4 CuadroTexto"/>
          <p:cNvSpPr txBox="1">
            <a:spLocks noChangeArrowheads="1"/>
          </p:cNvSpPr>
          <p:nvPr/>
        </p:nvSpPr>
        <p:spPr bwMode="auto">
          <a:xfrm>
            <a:off x="684213"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5AE4839C-158E-4176-9FCC-ADF3049A8621}" type="slidenum">
              <a:rPr lang="es-ES"/>
              <a:pPr algn="r">
                <a:defRPr/>
              </a:pPr>
              <a:t>20</a:t>
            </a:fld>
            <a:endParaRPr lang="es-ES"/>
          </a:p>
        </p:txBody>
      </p:sp>
    </p:spTree>
  </p:cSld>
  <p:clrMapOvr>
    <a:masterClrMapping/>
  </p:clrMapOvr>
  <p:transition spd="slow">
    <p:push dir="u"/>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1 Título"/>
          <p:cNvSpPr>
            <a:spLocks noGrp="1"/>
          </p:cNvSpPr>
          <p:nvPr>
            <p:ph type="title" idx="4294967295"/>
          </p:nvPr>
        </p:nvSpPr>
        <p:spPr>
          <a:xfrm>
            <a:off x="457200" y="274638"/>
            <a:ext cx="8229600" cy="868362"/>
          </a:xfrm>
        </p:spPr>
        <p:txBody>
          <a:bodyPr/>
          <a:lstStyle/>
          <a:p>
            <a:pPr eaLnBrk="1" hangingPunct="1"/>
            <a:r>
              <a:rPr lang="es-CO" smtClean="0"/>
              <a:t>La Función del Auditor</a:t>
            </a:r>
          </a:p>
        </p:txBody>
      </p:sp>
      <p:sp>
        <p:nvSpPr>
          <p:cNvPr id="32771" name="2 Marcador de contenido"/>
          <p:cNvSpPr>
            <a:spLocks noGrp="1"/>
          </p:cNvSpPr>
          <p:nvPr>
            <p:ph idx="4294967295"/>
          </p:nvPr>
        </p:nvSpPr>
        <p:spPr>
          <a:xfrm>
            <a:off x="395288" y="1844675"/>
            <a:ext cx="8229600" cy="4432300"/>
          </a:xfrm>
        </p:spPr>
        <p:txBody>
          <a:bodyPr/>
          <a:lstStyle/>
          <a:p>
            <a:pPr eaLnBrk="1" hangingPunct="1">
              <a:lnSpc>
                <a:spcPct val="80000"/>
              </a:lnSpc>
              <a:buFont typeface="Arial" pitchFamily="34" charset="0"/>
              <a:buNone/>
            </a:pPr>
            <a:r>
              <a:rPr lang="es-CO" b="1" smtClean="0"/>
              <a:t>Como mejorar la comunicación entre los auditores y el comité de auditoría</a:t>
            </a:r>
            <a:r>
              <a:rPr lang="es-CO" smtClean="0"/>
              <a:t>?</a:t>
            </a:r>
            <a:endParaRPr lang="es-CO" i="1" smtClean="0"/>
          </a:p>
          <a:p>
            <a:pPr eaLnBrk="1" hangingPunct="1">
              <a:lnSpc>
                <a:spcPct val="80000"/>
              </a:lnSpc>
              <a:buFont typeface="Arial" pitchFamily="34" charset="0"/>
              <a:buNone/>
            </a:pPr>
            <a:endParaRPr lang="es-CO" i="1" smtClean="0"/>
          </a:p>
          <a:p>
            <a:pPr eaLnBrk="1" hangingPunct="1">
              <a:lnSpc>
                <a:spcPct val="80000"/>
              </a:lnSpc>
              <a:buFont typeface="Arial" pitchFamily="34" charset="0"/>
              <a:buNone/>
            </a:pPr>
            <a:r>
              <a:rPr lang="es-CO" i="1" smtClean="0"/>
              <a:t>Entidades profesionales y asociaciones:</a:t>
            </a:r>
          </a:p>
          <a:p>
            <a:pPr eaLnBrk="1" hangingPunct="1">
              <a:lnSpc>
                <a:spcPct val="80000"/>
              </a:lnSpc>
            </a:pPr>
            <a:r>
              <a:rPr lang="es-CO" smtClean="0"/>
              <a:t>Algunos sugieren fortalecimiento de la independencia del comité de auditoría y el auditor interno</a:t>
            </a:r>
          </a:p>
          <a:p>
            <a:pPr eaLnBrk="1" hangingPunct="1">
              <a:lnSpc>
                <a:spcPct val="80000"/>
              </a:lnSpc>
              <a:buFont typeface="Arial" pitchFamily="34" charset="0"/>
              <a:buNone/>
            </a:pPr>
            <a:endParaRPr lang="es-CO" smtClean="0"/>
          </a:p>
        </p:txBody>
      </p:sp>
      <p:sp>
        <p:nvSpPr>
          <p:cNvPr id="32772"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3885BE2B-FA12-4267-95D7-ABB470453A27}" type="slidenum">
              <a:rPr lang="es-ES"/>
              <a:pPr algn="r">
                <a:defRPr/>
              </a:pPr>
              <a:t>21</a:t>
            </a:fld>
            <a:endParaRPr lang="es-ES"/>
          </a:p>
        </p:txBody>
      </p:sp>
    </p:spTree>
  </p:cSld>
  <p:clrMapOvr>
    <a:masterClrMapping/>
  </p:clrMapOvr>
  <p:transition spd="slow">
    <p:push dir="u"/>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1 Título"/>
          <p:cNvSpPr>
            <a:spLocks noGrp="1"/>
          </p:cNvSpPr>
          <p:nvPr>
            <p:ph type="title" idx="4294967295"/>
          </p:nvPr>
        </p:nvSpPr>
        <p:spPr>
          <a:xfrm>
            <a:off x="457200" y="274638"/>
            <a:ext cx="8229600" cy="868362"/>
          </a:xfrm>
        </p:spPr>
        <p:txBody>
          <a:bodyPr/>
          <a:lstStyle/>
          <a:p>
            <a:pPr eaLnBrk="1" hangingPunct="1"/>
            <a:r>
              <a:rPr lang="es-CO" smtClean="0"/>
              <a:t>La Función del Auditor</a:t>
            </a:r>
          </a:p>
        </p:txBody>
      </p:sp>
      <p:sp>
        <p:nvSpPr>
          <p:cNvPr id="33795" name="2 Marcador de contenido"/>
          <p:cNvSpPr>
            <a:spLocks noGrp="1"/>
          </p:cNvSpPr>
          <p:nvPr>
            <p:ph idx="4294967295"/>
          </p:nvPr>
        </p:nvSpPr>
        <p:spPr>
          <a:xfrm>
            <a:off x="468313" y="1773238"/>
            <a:ext cx="8229600" cy="3505200"/>
          </a:xfrm>
        </p:spPr>
        <p:txBody>
          <a:bodyPr/>
          <a:lstStyle/>
          <a:p>
            <a:pPr eaLnBrk="1" hangingPunct="1">
              <a:lnSpc>
                <a:spcPct val="80000"/>
              </a:lnSpc>
              <a:buFont typeface="Arial" pitchFamily="34" charset="0"/>
              <a:buNone/>
            </a:pPr>
            <a:r>
              <a:rPr lang="es-CO" i="1" smtClean="0"/>
              <a:t>Autoridades públicas:</a:t>
            </a:r>
            <a:endParaRPr lang="es-CO" smtClean="0"/>
          </a:p>
          <a:p>
            <a:pPr eaLnBrk="1" hangingPunct="1">
              <a:lnSpc>
                <a:spcPct val="80000"/>
              </a:lnSpc>
            </a:pPr>
            <a:r>
              <a:rPr lang="es-CO" smtClean="0"/>
              <a:t>Algunos proponen mayor transparencia de los comités de auditoría con respecto a los resultados de la auditoría, así como mayor compromiso con los inversionistas</a:t>
            </a:r>
          </a:p>
          <a:p>
            <a:pPr eaLnBrk="1" hangingPunct="1">
              <a:lnSpc>
                <a:spcPct val="80000"/>
              </a:lnSpc>
            </a:pPr>
            <a:r>
              <a:rPr lang="es-CO" smtClean="0"/>
              <a:t>Es necesario que haya una mejor comunicación entre auditores, comités de auditoría y </a:t>
            </a:r>
            <a:r>
              <a:rPr lang="es-CO" i="1" smtClean="0"/>
              <a:t>stakeholders</a:t>
            </a:r>
            <a:r>
              <a:rPr lang="es-CO" smtClean="0"/>
              <a:t> externos</a:t>
            </a:r>
          </a:p>
        </p:txBody>
      </p:sp>
      <p:sp>
        <p:nvSpPr>
          <p:cNvPr id="33796" name="4 CuadroTexto"/>
          <p:cNvSpPr txBox="1">
            <a:spLocks noChangeArrowheads="1"/>
          </p:cNvSpPr>
          <p:nvPr/>
        </p:nvSpPr>
        <p:spPr bwMode="auto">
          <a:xfrm>
            <a:off x="755650" y="6381750"/>
            <a:ext cx="3744913"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2C41B9F1-C5C1-4B04-A48E-AAEBBA034874}" type="slidenum">
              <a:rPr lang="es-ES"/>
              <a:pPr algn="r">
                <a:defRPr/>
              </a:pPr>
              <a:t>22</a:t>
            </a:fld>
            <a:endParaRPr lang="es-ES"/>
          </a:p>
        </p:txBody>
      </p:sp>
    </p:spTree>
  </p:cSld>
  <p:clrMapOvr>
    <a:masterClrMapping/>
  </p:clrMapOvr>
  <p:transition spd="slow">
    <p:push dir="u"/>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412875"/>
            <a:ext cx="8370887" cy="4814888"/>
          </a:xfrm>
        </p:spPr>
        <p:txBody>
          <a:bodyPr rtlCol="0">
            <a:normAutofit lnSpcReduction="10000"/>
          </a:bodyPr>
          <a:lstStyle/>
          <a:p>
            <a:pPr eaLnBrk="1" fontAlgn="auto" hangingPunct="1">
              <a:lnSpc>
                <a:spcPct val="80000"/>
              </a:lnSpc>
              <a:spcAft>
                <a:spcPts val="0"/>
              </a:spcAft>
              <a:buFont typeface="Arial" charset="0"/>
              <a:buNone/>
              <a:defRPr/>
            </a:pPr>
            <a:r>
              <a:rPr lang="es-CO" b="1" smtClean="0"/>
              <a:t>Debe reducirse el tiempo entre el cierre del ejercicio y la fecha del informe de auditoría</a:t>
            </a:r>
            <a:r>
              <a:rPr lang="es-CO" smtClean="0"/>
              <a:t>?</a:t>
            </a:r>
            <a:endParaRPr lang="es-CO" i="1" smtClean="0"/>
          </a:p>
          <a:p>
            <a:pPr eaLnBrk="1" fontAlgn="auto" hangingPunct="1">
              <a:lnSpc>
                <a:spcPct val="80000"/>
              </a:lnSpc>
              <a:spcAft>
                <a:spcPts val="0"/>
              </a:spcAft>
              <a:buFont typeface="Arial" charset="0"/>
              <a:buNone/>
              <a:defRPr/>
            </a:pPr>
            <a:r>
              <a:rPr lang="es-CO" i="1" smtClean="0"/>
              <a:t>Entidades profesionales y asociaciones:</a:t>
            </a:r>
            <a:endParaRPr lang="es-CO" smtClean="0"/>
          </a:p>
          <a:p>
            <a:pPr eaLnBrk="1" fontAlgn="auto" hangingPunct="1">
              <a:lnSpc>
                <a:spcPct val="80000"/>
              </a:lnSpc>
              <a:spcAft>
                <a:spcPts val="0"/>
              </a:spcAft>
              <a:defRPr/>
            </a:pPr>
            <a:r>
              <a:rPr lang="es-CO" smtClean="0"/>
              <a:t>Consideran que el espacio entre el final de año y la fecha del reporte de auditoría no puede acortarse sin afectar la calidad de la auditoría</a:t>
            </a:r>
            <a:endParaRPr lang="es-CO" i="1" smtClean="0"/>
          </a:p>
          <a:p>
            <a:pPr eaLnBrk="1" fontAlgn="auto" hangingPunct="1">
              <a:lnSpc>
                <a:spcPct val="80000"/>
              </a:lnSpc>
              <a:spcAft>
                <a:spcPts val="0"/>
              </a:spcAft>
              <a:buFont typeface="Arial" charset="0"/>
              <a:buNone/>
              <a:defRPr/>
            </a:pPr>
            <a:r>
              <a:rPr lang="es-CO" i="1" smtClean="0"/>
              <a:t>Autoridades Públicas:</a:t>
            </a:r>
            <a:endParaRPr lang="es-CO" smtClean="0"/>
          </a:p>
          <a:p>
            <a:pPr eaLnBrk="1" fontAlgn="auto" hangingPunct="1">
              <a:lnSpc>
                <a:spcPct val="80000"/>
              </a:lnSpc>
              <a:spcAft>
                <a:spcPts val="0"/>
              </a:spcAft>
              <a:defRPr/>
            </a:pPr>
            <a:r>
              <a:rPr lang="es-CO" smtClean="0"/>
              <a:t>el espacio de tiempo entre el fin del año y la emisión de la opinión no debe reducirse</a:t>
            </a:r>
          </a:p>
          <a:p>
            <a:pPr eaLnBrk="1" fontAlgn="auto" hangingPunct="1">
              <a:lnSpc>
                <a:spcPct val="80000"/>
              </a:lnSpc>
              <a:spcAft>
                <a:spcPts val="0"/>
              </a:spcAft>
              <a:defRPr/>
            </a:pPr>
            <a:r>
              <a:rPr lang="es-CO" altLang="zh-CN" smtClean="0"/>
              <a:t>Reducir el tiempo del auditor para reunir y analizar evidencia de auditoría es un riesgo a la calidad de la auditoría </a:t>
            </a:r>
            <a:endParaRPr lang="es-CO" smtClean="0"/>
          </a:p>
        </p:txBody>
      </p:sp>
      <p:sp>
        <p:nvSpPr>
          <p:cNvPr id="34820"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BB2FDE16-EBA1-4D55-88FC-2CEA4ECEBD5B}" type="slidenum">
              <a:rPr lang="es-ES"/>
              <a:pPr algn="r">
                <a:defRPr/>
              </a:pPr>
              <a:t>23</a:t>
            </a:fld>
            <a:endParaRPr lang="es-ES"/>
          </a:p>
        </p:txBody>
      </p:sp>
    </p:spTree>
  </p:cSld>
  <p:clrMapOvr>
    <a:masterClrMapping/>
  </p:clrMapOvr>
  <p:transition spd="slow">
    <p:push dir="u"/>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628775"/>
            <a:ext cx="8370887" cy="4594225"/>
          </a:xfrm>
        </p:spPr>
        <p:txBody>
          <a:bodyPr rtlCol="0">
            <a:normAutofit fontScale="92500" lnSpcReduction="10000"/>
          </a:bodyPr>
          <a:lstStyle/>
          <a:p>
            <a:pPr eaLnBrk="1" fontAlgn="auto" hangingPunct="1">
              <a:lnSpc>
                <a:spcPct val="80000"/>
              </a:lnSpc>
              <a:spcAft>
                <a:spcPts val="0"/>
              </a:spcAft>
              <a:buFont typeface="Arial" charset="0"/>
              <a:buNone/>
              <a:defRPr/>
            </a:pPr>
            <a:r>
              <a:rPr lang="es-CO" b="1" smtClean="0"/>
              <a:t>Debe haber más comunicación del auditor con las partes interesadas</a:t>
            </a:r>
            <a:r>
              <a:rPr lang="es-CO" smtClean="0"/>
              <a:t>?</a:t>
            </a:r>
            <a:endParaRPr lang="es-CO" i="1" smtClean="0"/>
          </a:p>
          <a:p>
            <a:pPr eaLnBrk="1" fontAlgn="auto" hangingPunct="1">
              <a:lnSpc>
                <a:spcPct val="80000"/>
              </a:lnSpc>
              <a:spcAft>
                <a:spcPts val="0"/>
              </a:spcAft>
              <a:buFont typeface="Arial" charset="0"/>
              <a:buNone/>
              <a:defRPr/>
            </a:pPr>
            <a:r>
              <a:rPr lang="es-CO" i="1" smtClean="0"/>
              <a:t>Entidades profesionales y asociaciones:</a:t>
            </a:r>
            <a:endParaRPr lang="es-CO" smtClean="0"/>
          </a:p>
          <a:p>
            <a:pPr eaLnBrk="1" fontAlgn="auto" hangingPunct="1">
              <a:lnSpc>
                <a:spcPct val="80000"/>
              </a:lnSpc>
              <a:spcAft>
                <a:spcPts val="0"/>
              </a:spcAft>
              <a:defRPr/>
            </a:pPr>
            <a:r>
              <a:rPr lang="es-CO" smtClean="0"/>
              <a:t>Sugieren mejorar la comunicación entre auditores, entidades reguladoras y la compañía</a:t>
            </a:r>
            <a:endParaRPr lang="es-CO" i="1" smtClean="0"/>
          </a:p>
          <a:p>
            <a:pPr eaLnBrk="1" fontAlgn="auto" hangingPunct="1">
              <a:lnSpc>
                <a:spcPct val="80000"/>
              </a:lnSpc>
              <a:spcAft>
                <a:spcPts val="0"/>
              </a:spcAft>
              <a:buFont typeface="Arial" charset="0"/>
              <a:buNone/>
              <a:defRPr/>
            </a:pPr>
            <a:r>
              <a:rPr lang="es-CO" i="1" smtClean="0"/>
              <a:t>Autoridades Públicas:</a:t>
            </a:r>
            <a:endParaRPr lang="es-CO" smtClean="0"/>
          </a:p>
          <a:p>
            <a:pPr eaLnBrk="1" fontAlgn="auto" hangingPunct="1">
              <a:lnSpc>
                <a:spcPct val="80000"/>
              </a:lnSpc>
              <a:spcAft>
                <a:spcPts val="0"/>
              </a:spcAft>
              <a:defRPr/>
            </a:pPr>
            <a:r>
              <a:rPr lang="es-CO" smtClean="0"/>
              <a:t>Consideran que debe haber mas comunicación regular del auditor con los </a:t>
            </a:r>
            <a:r>
              <a:rPr lang="es-CO" i="1" smtClean="0"/>
              <a:t>stakeholders</a:t>
            </a:r>
          </a:p>
          <a:p>
            <a:pPr eaLnBrk="1" fontAlgn="auto" hangingPunct="1">
              <a:lnSpc>
                <a:spcPct val="80000"/>
              </a:lnSpc>
              <a:spcAft>
                <a:spcPts val="0"/>
              </a:spcAft>
              <a:buFont typeface="Arial" charset="0"/>
              <a:buNone/>
              <a:defRPr/>
            </a:pPr>
            <a:r>
              <a:rPr lang="es-CO" i="1" smtClean="0"/>
              <a:t>Academia:</a:t>
            </a:r>
            <a:endParaRPr lang="es-CO" smtClean="0"/>
          </a:p>
          <a:p>
            <a:pPr eaLnBrk="1" fontAlgn="auto" hangingPunct="1">
              <a:lnSpc>
                <a:spcPct val="80000"/>
              </a:lnSpc>
              <a:spcAft>
                <a:spcPts val="0"/>
              </a:spcAft>
              <a:defRPr/>
            </a:pPr>
            <a:r>
              <a:rPr lang="es-CO" smtClean="0"/>
              <a:t>Es necesario alinear mas el papel del auditor con las expectativas del público, mejorando el reporte de auditoría y las revelaciones</a:t>
            </a:r>
          </a:p>
        </p:txBody>
      </p:sp>
      <p:sp>
        <p:nvSpPr>
          <p:cNvPr id="35844"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FFBEE9E5-9CF2-49A7-94E8-2650A1783C24}" type="slidenum">
              <a:rPr lang="es-ES"/>
              <a:pPr algn="r">
                <a:defRPr/>
              </a:pPr>
              <a:t>24</a:t>
            </a:fld>
            <a:endParaRPr lang="es-ES"/>
          </a:p>
        </p:txBody>
      </p:sp>
    </p:spTree>
  </p:cSld>
  <p:clrMapOvr>
    <a:masterClrMapping/>
  </p:clrMapOvr>
  <p:transition spd="slow">
    <p:push dir="u"/>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628775"/>
            <a:ext cx="8370887" cy="4454525"/>
          </a:xfrm>
        </p:spPr>
        <p:txBody>
          <a:bodyPr rtlCol="0">
            <a:normAutofit fontScale="92500" lnSpcReduction="10000"/>
          </a:bodyPr>
          <a:lstStyle/>
          <a:p>
            <a:pPr eaLnBrk="1" fontAlgn="auto" hangingPunct="1">
              <a:lnSpc>
                <a:spcPct val="80000"/>
              </a:lnSpc>
              <a:spcAft>
                <a:spcPts val="0"/>
              </a:spcAft>
              <a:buFont typeface="Arial" charset="0"/>
              <a:buNone/>
              <a:defRPr/>
            </a:pPr>
            <a:r>
              <a:rPr lang="es-CO" b="1" smtClean="0"/>
              <a:t>¿Otras medidas para mejorar el valor de las auditorías?</a:t>
            </a:r>
            <a:endParaRPr lang="es-CO" i="1" smtClean="0"/>
          </a:p>
          <a:p>
            <a:pPr eaLnBrk="1" fontAlgn="auto" hangingPunct="1">
              <a:lnSpc>
                <a:spcPct val="80000"/>
              </a:lnSpc>
              <a:spcAft>
                <a:spcPts val="0"/>
              </a:spcAft>
              <a:buFont typeface="Arial" charset="0"/>
              <a:buNone/>
              <a:defRPr/>
            </a:pPr>
            <a:r>
              <a:rPr lang="es-CO" i="1" smtClean="0"/>
              <a:t>Entidades profesionales y asociaciones:</a:t>
            </a:r>
            <a:endParaRPr lang="es-CO" smtClean="0"/>
          </a:p>
          <a:p>
            <a:pPr eaLnBrk="1" fontAlgn="auto" hangingPunct="1">
              <a:lnSpc>
                <a:spcPct val="80000"/>
              </a:lnSpc>
              <a:spcAft>
                <a:spcPts val="0"/>
              </a:spcAft>
              <a:defRPr/>
            </a:pPr>
            <a:r>
              <a:rPr lang="es-CO" smtClean="0"/>
              <a:t>No creen que mas testeo sustantivo resultará automáticamente en mayor seguridad</a:t>
            </a:r>
            <a:endParaRPr lang="es-CO" i="1" smtClean="0"/>
          </a:p>
          <a:p>
            <a:pPr eaLnBrk="1" fontAlgn="auto" hangingPunct="1">
              <a:lnSpc>
                <a:spcPct val="80000"/>
              </a:lnSpc>
              <a:spcAft>
                <a:spcPts val="0"/>
              </a:spcAft>
              <a:buFont typeface="Arial" charset="0"/>
              <a:buNone/>
              <a:defRPr/>
            </a:pPr>
            <a:r>
              <a:rPr lang="es-CO" i="1" smtClean="0"/>
              <a:t>Inversionistas:</a:t>
            </a:r>
            <a:endParaRPr lang="es-CO" altLang="zh-CN" smtClean="0"/>
          </a:p>
          <a:p>
            <a:pPr eaLnBrk="1" fontAlgn="auto" hangingPunct="1">
              <a:lnSpc>
                <a:spcPct val="80000"/>
              </a:lnSpc>
              <a:spcAft>
                <a:spcPts val="0"/>
              </a:spcAft>
              <a:defRPr/>
            </a:pPr>
            <a:r>
              <a:rPr lang="es-CO" altLang="zh-CN" smtClean="0"/>
              <a:t>El reporte debería indicar qué tanto esta “empujando” la compañía los límites de los estándares contables; esto siniestraría información más útil a los inversionistas y podría disuadir a las compañías de tomar instancias mas agresivas </a:t>
            </a:r>
            <a:endParaRPr lang="es-CO" smtClean="0"/>
          </a:p>
        </p:txBody>
      </p:sp>
      <p:sp>
        <p:nvSpPr>
          <p:cNvPr id="36868"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67B97CC4-15F9-41CB-82CF-D6EA004E097D}" type="slidenum">
              <a:rPr lang="es-ES"/>
              <a:pPr algn="r">
                <a:defRPr/>
              </a:pPr>
              <a:t>25</a:t>
            </a:fld>
            <a:endParaRPr lang="es-ES"/>
          </a:p>
        </p:txBody>
      </p:sp>
    </p:spTree>
  </p:cSld>
  <p:clrMapOvr>
    <a:masterClrMapping/>
  </p:clrMapOvr>
  <p:transition spd="slow">
    <p:push dir="u"/>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628775"/>
            <a:ext cx="8370887" cy="4454525"/>
          </a:xfrm>
        </p:spPr>
        <p:txBody>
          <a:bodyPr rtlCol="0">
            <a:normAutofit lnSpcReduction="10000"/>
          </a:bodyPr>
          <a:lstStyle/>
          <a:p>
            <a:pPr eaLnBrk="1" fontAlgn="auto" hangingPunct="1">
              <a:lnSpc>
                <a:spcPct val="80000"/>
              </a:lnSpc>
              <a:spcAft>
                <a:spcPts val="0"/>
              </a:spcAft>
              <a:defRPr/>
            </a:pPr>
            <a:r>
              <a:rPr lang="es-CO" smtClean="0"/>
              <a:t>Les gustaría que las firmas de auditoría aseguraran un más fuerte “</a:t>
            </a:r>
            <a:r>
              <a:rPr lang="es-CO" i="1" smtClean="0"/>
              <a:t>tone from the top</a:t>
            </a:r>
            <a:r>
              <a:rPr lang="es-CO" smtClean="0"/>
              <a:t>” así como la consistencia de los juicios críticos</a:t>
            </a:r>
            <a:endParaRPr lang="es-CO" i="1" smtClean="0"/>
          </a:p>
          <a:p>
            <a:pPr eaLnBrk="1" fontAlgn="auto" hangingPunct="1">
              <a:lnSpc>
                <a:spcPct val="70000"/>
              </a:lnSpc>
              <a:spcAft>
                <a:spcPts val="0"/>
              </a:spcAft>
              <a:buFont typeface="Arial" charset="0"/>
              <a:buNone/>
              <a:defRPr/>
            </a:pPr>
            <a:r>
              <a:rPr lang="es-CO" i="1" smtClean="0"/>
              <a:t>4 Grandes:</a:t>
            </a:r>
            <a:endParaRPr lang="es-CO" altLang="zh-CN" smtClean="0"/>
          </a:p>
          <a:p>
            <a:pPr eaLnBrk="1" fontAlgn="auto" hangingPunct="1">
              <a:lnSpc>
                <a:spcPct val="70000"/>
              </a:lnSpc>
              <a:spcAft>
                <a:spcPts val="0"/>
              </a:spcAft>
              <a:defRPr/>
            </a:pPr>
            <a:r>
              <a:rPr lang="es-CO" altLang="zh-CN" smtClean="0"/>
              <a:t>Aunque algunas medidas pueden fortalecer el papel del auditor, otras pueden afectar negativamente la calidad de la auditoría, imponiendo costos desproporcionados</a:t>
            </a:r>
          </a:p>
          <a:p>
            <a:pPr eaLnBrk="1" fontAlgn="auto" hangingPunct="1">
              <a:lnSpc>
                <a:spcPct val="70000"/>
              </a:lnSpc>
              <a:spcAft>
                <a:spcPts val="0"/>
              </a:spcAft>
              <a:buFont typeface="Arial" charset="0"/>
              <a:buNone/>
              <a:defRPr/>
            </a:pPr>
            <a:r>
              <a:rPr lang="es-CO" i="1" smtClean="0"/>
              <a:t>Autoridades Públicas:</a:t>
            </a:r>
            <a:endParaRPr lang="es-CO" smtClean="0"/>
          </a:p>
          <a:p>
            <a:pPr eaLnBrk="1" fontAlgn="auto" hangingPunct="1">
              <a:lnSpc>
                <a:spcPct val="70000"/>
              </a:lnSpc>
              <a:spcAft>
                <a:spcPts val="0"/>
              </a:spcAft>
              <a:defRPr/>
            </a:pPr>
            <a:r>
              <a:rPr lang="es-CO" smtClean="0"/>
              <a:t>Las auditorías no son y no deberían convertirse en agencias de valuación de crédito, prediciendo o evaluando la solvencia futura de las compañías</a:t>
            </a:r>
            <a:r>
              <a:rPr lang="es-CO" altLang="zh-CN" smtClean="0"/>
              <a:t> </a:t>
            </a:r>
            <a:endParaRPr lang="es-CO" smtClean="0"/>
          </a:p>
        </p:txBody>
      </p:sp>
      <p:sp>
        <p:nvSpPr>
          <p:cNvPr id="37892" name="4 CuadroTexto"/>
          <p:cNvSpPr txBox="1">
            <a:spLocks noChangeArrowheads="1"/>
          </p:cNvSpPr>
          <p:nvPr/>
        </p:nvSpPr>
        <p:spPr bwMode="auto">
          <a:xfrm>
            <a:off x="539750" y="6381750"/>
            <a:ext cx="3744913"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B10F7808-78E6-40F8-80DA-178F4E27CA6F}" type="slidenum">
              <a:rPr lang="es-ES"/>
              <a:pPr algn="r">
                <a:defRPr/>
              </a:pPr>
              <a:t>26</a:t>
            </a:fld>
            <a:endParaRPr lang="es-ES"/>
          </a:p>
        </p:txBody>
      </p:sp>
    </p:spTree>
  </p:cSld>
  <p:clrMapOvr>
    <a:masterClrMapping/>
  </p:clrMapOvr>
  <p:transition spd="slow">
    <p:push dir="u"/>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557338"/>
            <a:ext cx="8370887" cy="4584700"/>
          </a:xfrm>
        </p:spPr>
        <p:txBody>
          <a:bodyPr rtlCol="0">
            <a:normAutofit lnSpcReduction="10000"/>
          </a:bodyPr>
          <a:lstStyle/>
          <a:p>
            <a:pPr eaLnBrk="1" fontAlgn="auto" hangingPunct="1">
              <a:lnSpc>
                <a:spcPct val="80000"/>
              </a:lnSpc>
              <a:spcAft>
                <a:spcPts val="0"/>
              </a:spcAft>
              <a:buFont typeface="Arial" charset="0"/>
              <a:buNone/>
              <a:defRPr/>
            </a:pPr>
            <a:r>
              <a:rPr lang="es-CO" i="1" smtClean="0"/>
              <a:t>Academia:</a:t>
            </a:r>
            <a:endParaRPr lang="es-CO" smtClean="0"/>
          </a:p>
          <a:p>
            <a:pPr eaLnBrk="1" fontAlgn="auto" hangingPunct="1">
              <a:lnSpc>
                <a:spcPct val="80000"/>
              </a:lnSpc>
              <a:spcAft>
                <a:spcPts val="0"/>
              </a:spcAft>
              <a:defRPr/>
            </a:pPr>
            <a:r>
              <a:rPr lang="es-CO" smtClean="0"/>
              <a:t>Aumentar el contenido del reporte de auditoría es crítico, no solamente para reducir el vacío en las expectativas sino para incentivar auditorías de alta calidad</a:t>
            </a:r>
          </a:p>
          <a:p>
            <a:pPr eaLnBrk="1" fontAlgn="auto" hangingPunct="1">
              <a:lnSpc>
                <a:spcPct val="80000"/>
              </a:lnSpc>
              <a:spcAft>
                <a:spcPts val="0"/>
              </a:spcAft>
              <a:defRPr/>
            </a:pPr>
            <a:r>
              <a:rPr lang="es-CO" smtClean="0"/>
              <a:t>Detección del fraude debería ser indispensable puesto que está invariablemente vinculado con la insatisfacción con el presente sistema</a:t>
            </a:r>
          </a:p>
          <a:p>
            <a:pPr eaLnBrk="1" fontAlgn="auto" hangingPunct="1">
              <a:lnSpc>
                <a:spcPct val="80000"/>
              </a:lnSpc>
              <a:spcAft>
                <a:spcPts val="0"/>
              </a:spcAft>
              <a:defRPr/>
            </a:pPr>
            <a:r>
              <a:rPr lang="es-CO" smtClean="0"/>
              <a:t>El marco legal actual no es suficiente para salvaguardar la independencia del auditor y se requieren cambios estructurales</a:t>
            </a:r>
          </a:p>
        </p:txBody>
      </p:sp>
      <p:sp>
        <p:nvSpPr>
          <p:cNvPr id="38916" name="4 CuadroTexto"/>
          <p:cNvSpPr txBox="1">
            <a:spLocks noChangeArrowheads="1"/>
          </p:cNvSpPr>
          <p:nvPr/>
        </p:nvSpPr>
        <p:spPr bwMode="auto">
          <a:xfrm>
            <a:off x="611188" y="6308725"/>
            <a:ext cx="3168650" cy="369888"/>
          </a:xfrm>
          <a:prstGeom prst="rect">
            <a:avLst/>
          </a:prstGeom>
          <a:noFill/>
          <a:ln w="9525">
            <a:noFill/>
            <a:miter lim="800000"/>
            <a:headEnd/>
            <a:tailEnd/>
          </a:ln>
        </p:spPr>
        <p:txBody>
          <a:bodyPr>
            <a:spAutoFit/>
          </a:bodyPr>
          <a:lstStyle/>
          <a:p>
            <a:r>
              <a:rPr lang="es-CO"/>
              <a:t>FERNANDO ARDILA CARDOZO </a:t>
            </a:r>
          </a:p>
        </p:txBody>
      </p:sp>
      <p:sp>
        <p:nvSpPr>
          <p:cNvPr id="5" name="4 Marcador de número de diapositiva"/>
          <p:cNvSpPr>
            <a:spLocks noGrp="1"/>
          </p:cNvSpPr>
          <p:nvPr>
            <p:ph type="sldNum" sz="quarter" idx="12"/>
          </p:nvPr>
        </p:nvSpPr>
        <p:spPr/>
        <p:txBody>
          <a:bodyPr/>
          <a:lstStyle/>
          <a:p>
            <a:pPr algn="r">
              <a:defRPr/>
            </a:pPr>
            <a:fld id="{37960034-D67E-4DE7-9A55-DDE7992AAA07}" type="slidenum">
              <a:rPr lang="es-ES"/>
              <a:pPr algn="r">
                <a:defRPr/>
              </a:pPr>
              <a:t>27</a:t>
            </a:fld>
            <a:endParaRPr lang="es-ES"/>
          </a:p>
        </p:txBody>
      </p:sp>
    </p:spTree>
  </p:cSld>
  <p:clrMapOvr>
    <a:masterClrMapping/>
  </p:clrMapOvr>
  <p:transition spd="slow">
    <p:push dir="u"/>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484313"/>
            <a:ext cx="8370887" cy="4598987"/>
          </a:xfrm>
        </p:spPr>
        <p:txBody>
          <a:bodyPr rtlCol="0">
            <a:normAutofit fontScale="92500" lnSpcReduction="10000"/>
          </a:bodyPr>
          <a:lstStyle/>
          <a:p>
            <a:pPr eaLnBrk="1" fontAlgn="auto" hangingPunct="1">
              <a:lnSpc>
                <a:spcPct val="70000"/>
              </a:lnSpc>
              <a:spcAft>
                <a:spcPts val="0"/>
              </a:spcAft>
              <a:defRPr/>
            </a:pPr>
            <a:r>
              <a:rPr lang="es-CO" smtClean="0"/>
              <a:t>Investigaciones en algunos países indican que “grande” no necesariamente es igual a “alta calidad”</a:t>
            </a:r>
            <a:endParaRPr lang="es-CO" i="1" smtClean="0"/>
          </a:p>
          <a:p>
            <a:pPr eaLnBrk="1" fontAlgn="auto" hangingPunct="1">
              <a:lnSpc>
                <a:spcPct val="70000"/>
              </a:lnSpc>
              <a:spcAft>
                <a:spcPts val="0"/>
              </a:spcAft>
              <a:buFont typeface="Arial" charset="0"/>
              <a:buNone/>
              <a:defRPr/>
            </a:pPr>
            <a:r>
              <a:rPr lang="es-CO" i="1" smtClean="0"/>
              <a:t>Preparadores y organizaciones de negocios:</a:t>
            </a:r>
            <a:endParaRPr lang="es-CO" smtClean="0"/>
          </a:p>
          <a:p>
            <a:pPr eaLnBrk="1" fontAlgn="auto" hangingPunct="1">
              <a:lnSpc>
                <a:spcPct val="70000"/>
              </a:lnSpc>
              <a:spcAft>
                <a:spcPts val="0"/>
              </a:spcAft>
              <a:defRPr/>
            </a:pPr>
            <a:r>
              <a:rPr lang="es-CO" smtClean="0"/>
              <a:t>Encuentran la auditoría demasiado enfocada en temas de impuestos y no en la razonabilidad de los E/F</a:t>
            </a:r>
            <a:endParaRPr lang="es-CO" altLang="zh-CN" smtClean="0"/>
          </a:p>
          <a:p>
            <a:pPr eaLnBrk="1" fontAlgn="auto" hangingPunct="1">
              <a:lnSpc>
                <a:spcPct val="80000"/>
              </a:lnSpc>
              <a:spcAft>
                <a:spcPts val="0"/>
              </a:spcAft>
              <a:defRPr/>
            </a:pPr>
            <a:r>
              <a:rPr lang="es-CO" altLang="zh-CN" smtClean="0"/>
              <a:t>El papel de los reguladores debe revisarse puesto que muchos auditores han incrementado su enfoque en listas de chequeo para cumplir con las demandas de los inspectores de auditoría. Esto ha llevado a revisar cumplimiento con IFRS en lugar de proveer un juicio profesional </a:t>
            </a:r>
            <a:endParaRPr lang="es-CO" smtClean="0"/>
          </a:p>
        </p:txBody>
      </p:sp>
      <p:sp>
        <p:nvSpPr>
          <p:cNvPr id="39940"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 </a:t>
            </a:r>
            <a:endParaRPr lang="es-ES"/>
          </a:p>
        </p:txBody>
      </p:sp>
      <p:sp>
        <p:nvSpPr>
          <p:cNvPr id="5" name="4 Marcador de número de diapositiva"/>
          <p:cNvSpPr>
            <a:spLocks noGrp="1"/>
          </p:cNvSpPr>
          <p:nvPr>
            <p:ph type="sldNum" sz="quarter" idx="12"/>
          </p:nvPr>
        </p:nvSpPr>
        <p:spPr/>
        <p:txBody>
          <a:bodyPr/>
          <a:lstStyle/>
          <a:p>
            <a:pPr algn="r">
              <a:defRPr/>
            </a:pPr>
            <a:fld id="{74070B2B-27AC-43B0-A827-DB7191DEECE0}" type="slidenum">
              <a:rPr lang="es-ES"/>
              <a:pPr algn="r">
                <a:defRPr/>
              </a:pPr>
              <a:t>28</a:t>
            </a:fld>
            <a:endParaRPr lang="es-ES"/>
          </a:p>
        </p:txBody>
      </p:sp>
    </p:spTree>
  </p:cSld>
  <p:clrMapOvr>
    <a:masterClrMapping/>
  </p:clrMapOvr>
  <p:transition spd="slow">
    <p:wipe/>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1 Título"/>
          <p:cNvSpPr>
            <a:spLocks noGrp="1"/>
          </p:cNvSpPr>
          <p:nvPr>
            <p:ph type="title" idx="4294967295"/>
          </p:nvPr>
        </p:nvSpPr>
        <p:spPr>
          <a:xfrm>
            <a:off x="457200" y="274638"/>
            <a:ext cx="8229600" cy="792162"/>
          </a:xfrm>
        </p:spPr>
        <p:txBody>
          <a:bodyPr/>
          <a:lstStyle/>
          <a:p>
            <a:pPr eaLnBrk="1" hangingPunct="1"/>
            <a:r>
              <a:rPr lang="es-CO" smtClean="0"/>
              <a:t>La Función del Auditor</a:t>
            </a:r>
          </a:p>
        </p:txBody>
      </p:sp>
      <p:sp>
        <p:nvSpPr>
          <p:cNvPr id="3" name="2 Marcador de contenido"/>
          <p:cNvSpPr>
            <a:spLocks noGrp="1"/>
          </p:cNvSpPr>
          <p:nvPr>
            <p:ph idx="4294967295"/>
          </p:nvPr>
        </p:nvSpPr>
        <p:spPr>
          <a:xfrm>
            <a:off x="468313" y="1557338"/>
            <a:ext cx="8370887" cy="4525962"/>
          </a:xfrm>
        </p:spPr>
        <p:txBody>
          <a:bodyPr rtlCol="0">
            <a:normAutofit lnSpcReduction="10000"/>
          </a:bodyPr>
          <a:lstStyle/>
          <a:p>
            <a:pPr eaLnBrk="1" fontAlgn="auto" hangingPunct="1">
              <a:lnSpc>
                <a:spcPct val="80000"/>
              </a:lnSpc>
              <a:spcAft>
                <a:spcPts val="0"/>
              </a:spcAft>
              <a:defRPr/>
            </a:pPr>
            <a:r>
              <a:rPr lang="es-CO" smtClean="0"/>
              <a:t>Sobre el reporte consideran que el lenguaje debe ser revisado (muy defensivo y difícil de entender)</a:t>
            </a:r>
            <a:endParaRPr lang="es-CO" i="1" smtClean="0"/>
          </a:p>
          <a:p>
            <a:pPr eaLnBrk="1" fontAlgn="auto" hangingPunct="1">
              <a:lnSpc>
                <a:spcPct val="80000"/>
              </a:lnSpc>
              <a:spcAft>
                <a:spcPts val="0"/>
              </a:spcAft>
              <a:buFont typeface="Arial" charset="0"/>
              <a:buNone/>
              <a:defRPr/>
            </a:pPr>
            <a:r>
              <a:rPr lang="es-CO" i="1" smtClean="0"/>
              <a:t>Firmas medianas y pequeñas:</a:t>
            </a:r>
            <a:endParaRPr lang="es-CO" smtClean="0"/>
          </a:p>
          <a:p>
            <a:pPr eaLnBrk="1" fontAlgn="auto" hangingPunct="1">
              <a:lnSpc>
                <a:spcPct val="80000"/>
              </a:lnSpc>
              <a:spcAft>
                <a:spcPts val="0"/>
              </a:spcAft>
              <a:defRPr/>
            </a:pPr>
            <a:r>
              <a:rPr lang="es-CO" smtClean="0"/>
              <a:t>Consideran que la calidad de la auditoría puede afectarse adversamente por la presión, en muchos países, para reducir los honorarios de auditoría</a:t>
            </a:r>
          </a:p>
          <a:p>
            <a:pPr eaLnBrk="1" fontAlgn="auto" hangingPunct="1">
              <a:lnSpc>
                <a:spcPct val="80000"/>
              </a:lnSpc>
              <a:spcAft>
                <a:spcPts val="0"/>
              </a:spcAft>
              <a:defRPr/>
            </a:pPr>
            <a:r>
              <a:rPr lang="es-CO" smtClean="0"/>
              <a:t>Opinan que la estandarización de los reportes de auditoría ha despojado la opinión del auditor de un contenido significativo</a:t>
            </a:r>
          </a:p>
        </p:txBody>
      </p:sp>
      <p:sp>
        <p:nvSpPr>
          <p:cNvPr id="40964"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ECFE62D4-8464-4831-ABFC-081613F11679}" type="slidenum">
              <a:rPr lang="es-ES"/>
              <a:pPr algn="r">
                <a:defRPr/>
              </a:pPr>
              <a:t>29</a:t>
            </a:fld>
            <a:endParaRPr lang="es-ES"/>
          </a:p>
        </p:txBody>
      </p:sp>
    </p:spTree>
  </p:cSld>
  <p:clrMapOvr>
    <a:masterClrMapping/>
  </p:clrMapOvr>
  <p:transition spd="slow">
    <p:wip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1 Título"/>
          <p:cNvSpPr>
            <a:spLocks noGrp="1"/>
          </p:cNvSpPr>
          <p:nvPr>
            <p:ph type="title"/>
          </p:nvPr>
        </p:nvSpPr>
        <p:spPr/>
        <p:txBody>
          <a:bodyPr/>
          <a:lstStyle/>
          <a:p>
            <a:pPr eaLnBrk="1" hangingPunct="1"/>
            <a:r>
              <a:rPr lang="es-CO" smtClean="0"/>
              <a:t>Introducción</a:t>
            </a:r>
          </a:p>
        </p:txBody>
      </p:sp>
      <p:sp>
        <p:nvSpPr>
          <p:cNvPr id="3" name="2 Marcador de contenido"/>
          <p:cNvSpPr>
            <a:spLocks noGrp="1"/>
          </p:cNvSpPr>
          <p:nvPr>
            <p:ph idx="1"/>
          </p:nvPr>
        </p:nvSpPr>
        <p:spPr/>
        <p:txBody>
          <a:bodyPr rtlCol="0">
            <a:normAutofit fontScale="85000" lnSpcReduction="20000"/>
          </a:bodyPr>
          <a:lstStyle/>
          <a:p>
            <a:pPr eaLnBrk="1" fontAlgn="auto" hangingPunct="1">
              <a:spcAft>
                <a:spcPts val="0"/>
              </a:spcAft>
              <a:defRPr/>
            </a:pPr>
            <a:r>
              <a:rPr lang="es-CO" smtClean="0"/>
              <a:t>“La </a:t>
            </a:r>
            <a:r>
              <a:rPr lang="es-CO"/>
              <a:t>Comisión Europea inicia hoy una extensa consulta sobre la función de la auditoría legal y el entorno general en que tienen lugar las auditorías. La crisis financiera ha planteado la necesidad de preguntarse si cabe mejorar la función de los auditores con el fin de reducir todo posible nuevo riesgo financiero en el futuro. La crisis ha puesto también de manifiesto ciertas deficiencias del sector de auditoría que deben estudiarse más en detalle. Este trabajo sobre la auditoría forma parte de los esfuerzos dirigidos a aprender de la experiencia de la crisis y reformar el sector financiero. </a:t>
            </a:r>
          </a:p>
        </p:txBody>
      </p:sp>
      <p:sp>
        <p:nvSpPr>
          <p:cNvPr id="14340" name="3 CuadroTexto"/>
          <p:cNvSpPr txBox="1">
            <a:spLocks noChangeArrowheads="1"/>
          </p:cNvSpPr>
          <p:nvPr/>
        </p:nvSpPr>
        <p:spPr bwMode="auto">
          <a:xfrm>
            <a:off x="971550" y="6308725"/>
            <a:ext cx="3276600" cy="369888"/>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p:txBody>
          <a:bodyPr/>
          <a:lstStyle/>
          <a:p>
            <a:pPr algn="r">
              <a:defRPr/>
            </a:pPr>
            <a:fld id="{52DCDA5F-E4F3-4963-8910-FE1F35959E0D}" type="slidenum">
              <a:rPr lang="es-ES"/>
              <a:pPr algn="r">
                <a:defRPr/>
              </a:pPr>
              <a:t>3</a:t>
            </a:fld>
            <a:endParaRPr lang="es-ES" dirty="0"/>
          </a:p>
        </p:txBody>
      </p:sp>
    </p:spTree>
  </p:cSld>
  <p:clrMapOvr>
    <a:masterClrMapping/>
  </p:clrMapOvr>
  <p:transition>
    <p:pull dir="lu"/>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333375"/>
            <a:ext cx="8229600" cy="1008063"/>
          </a:xfrm>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41987" name="2 Marcador de contenido"/>
          <p:cNvSpPr>
            <a:spLocks noGrp="1"/>
          </p:cNvSpPr>
          <p:nvPr>
            <p:ph idx="1"/>
          </p:nvPr>
        </p:nvSpPr>
        <p:spPr>
          <a:xfrm>
            <a:off x="611188" y="1773238"/>
            <a:ext cx="7993062" cy="4464050"/>
          </a:xfrm>
        </p:spPr>
        <p:txBody>
          <a:bodyPr/>
          <a:lstStyle/>
          <a:p>
            <a:pPr eaLnBrk="1" hangingPunct="1"/>
            <a:r>
              <a:rPr lang="es-CO" smtClean="0"/>
              <a:t>¿Qué opina usted de la introducción de las NIA en la UE?</a:t>
            </a:r>
          </a:p>
          <a:p>
            <a:pPr eaLnBrk="1" hangingPunct="1"/>
            <a:r>
              <a:rPr lang="es-CO" smtClean="0"/>
              <a:t> ¿Deberían ser las NIA legalmente vinculantes en todo el territorio de la UE? En caso afirmativo ¿debería elegirse un enfoque de aprobación similar al que existe con respecto a la aprobación de las normas internacionales de información financiera?</a:t>
            </a:r>
          </a:p>
          <a:p>
            <a:pPr lvl="1" eaLnBrk="1" hangingPunct="1"/>
            <a:endParaRPr lang="es-CO" smtClean="0"/>
          </a:p>
          <a:p>
            <a:pPr lvl="1" eaLnBrk="1" hangingPunct="1"/>
            <a:endParaRPr lang="es-CO" smtClean="0"/>
          </a:p>
        </p:txBody>
      </p:sp>
      <p:sp>
        <p:nvSpPr>
          <p:cNvPr id="41988" name="4 CuadroTexto"/>
          <p:cNvSpPr txBox="1">
            <a:spLocks noChangeArrowheads="1"/>
          </p:cNvSpPr>
          <p:nvPr/>
        </p:nvSpPr>
        <p:spPr bwMode="auto">
          <a:xfrm>
            <a:off x="827088"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C06640E6-97CD-4E8A-BC6F-DD29A6A7DA27}" type="slidenum">
              <a:rPr lang="es-ES"/>
              <a:pPr algn="r">
                <a:defRPr/>
              </a:pPr>
              <a:t>30</a:t>
            </a:fld>
            <a:endParaRPr lang="es-ES"/>
          </a:p>
        </p:txBody>
      </p:sp>
    </p:spTree>
  </p:cSld>
  <p:clrMapOvr>
    <a:masterClrMapping/>
  </p:clrMapOvr>
  <p:transition spd="slow">
    <p:wip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333375"/>
            <a:ext cx="8229600" cy="1143000"/>
          </a:xfrm>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43011" name="2 Marcador de contenido"/>
          <p:cNvSpPr>
            <a:spLocks noGrp="1"/>
          </p:cNvSpPr>
          <p:nvPr>
            <p:ph idx="1"/>
          </p:nvPr>
        </p:nvSpPr>
        <p:spPr>
          <a:xfrm>
            <a:off x="539750" y="2060575"/>
            <a:ext cx="7993063" cy="4032250"/>
          </a:xfrm>
        </p:spPr>
        <p:txBody>
          <a:bodyPr/>
          <a:lstStyle/>
          <a:p>
            <a:pPr eaLnBrk="1" hangingPunct="1"/>
            <a:r>
              <a:rPr lang="es-CO" smtClean="0"/>
              <a:t>¿Debería promoverse todavía más el uso de las NIA mediante instrumentos legales no vinculantes (recomendaciones, código de conducta, etc.?</a:t>
            </a:r>
          </a:p>
          <a:p>
            <a:pPr eaLnBrk="1" hangingPunct="1"/>
            <a:r>
              <a:rPr lang="es-CO" smtClean="0"/>
              <a:t>¿Deberían adaptarse las NIA para ajustarse a las necesidades de las PYME y las pequeñas y medianas sociedades de auditoría?</a:t>
            </a:r>
          </a:p>
        </p:txBody>
      </p:sp>
      <p:sp>
        <p:nvSpPr>
          <p:cNvPr id="43012" name="4 CuadroTexto"/>
          <p:cNvSpPr txBox="1">
            <a:spLocks noChangeArrowheads="1"/>
          </p:cNvSpPr>
          <p:nvPr/>
        </p:nvSpPr>
        <p:spPr bwMode="auto">
          <a:xfrm>
            <a:off x="684213"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823435D3-32ED-42AA-87B8-2DA7DD7E749F}" type="slidenum">
              <a:rPr lang="es-ES"/>
              <a:pPr algn="r">
                <a:defRPr/>
              </a:pPr>
              <a:t>31</a:t>
            </a:fld>
            <a:endParaRPr lang="es-ES"/>
          </a:p>
        </p:txBody>
      </p:sp>
    </p:spTree>
  </p:cSld>
  <p:clrMapOvr>
    <a:masterClrMapping/>
  </p:clrMapOvr>
  <p:transition spd="slow">
    <p:wipe/>
  </p:transition>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260350"/>
            <a:ext cx="8229600" cy="1143000"/>
          </a:xfrm>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3" name="2 Marcador de contenido"/>
          <p:cNvSpPr>
            <a:spLocks noGrp="1"/>
          </p:cNvSpPr>
          <p:nvPr>
            <p:ph idx="1"/>
          </p:nvPr>
        </p:nvSpPr>
        <p:spPr>
          <a:xfrm>
            <a:off x="539750" y="1700213"/>
            <a:ext cx="8064500" cy="4537075"/>
          </a:xfrm>
        </p:spPr>
        <p:txBody>
          <a:bodyPr rtlCol="0">
            <a:normAutofit fontScale="85000" lnSpcReduction="10000"/>
          </a:bodyPr>
          <a:lstStyle/>
          <a:p>
            <a:pPr eaLnBrk="1" fontAlgn="auto" hangingPunct="1">
              <a:spcAft>
                <a:spcPts val="0"/>
              </a:spcAft>
              <a:buFont typeface="Arial" pitchFamily="34" charset="0"/>
              <a:buNone/>
              <a:defRPr/>
            </a:pPr>
            <a:r>
              <a:rPr lang="es-CO" sz="3500" smtClean="0"/>
              <a:t>	Las opiniones son variadas sobre la posible adopción de las normas en la Unión Europea</a:t>
            </a:r>
          </a:p>
          <a:p>
            <a:pPr lvl="1" eaLnBrk="1" fontAlgn="auto" hangingPunct="1">
              <a:spcAft>
                <a:spcPts val="0"/>
              </a:spcAft>
              <a:defRPr/>
            </a:pPr>
            <a:r>
              <a:rPr lang="es-CO" sz="3500" smtClean="0"/>
              <a:t>Adopción obligatoria sin cambios</a:t>
            </a:r>
          </a:p>
          <a:p>
            <a:pPr lvl="1" eaLnBrk="1" fontAlgn="auto" hangingPunct="1">
              <a:spcAft>
                <a:spcPts val="0"/>
              </a:spcAft>
              <a:defRPr/>
            </a:pPr>
            <a:r>
              <a:rPr lang="es-CO" sz="3500" smtClean="0"/>
              <a:t>Adopción obligatoria con algunos cambios</a:t>
            </a:r>
          </a:p>
          <a:p>
            <a:pPr lvl="1" eaLnBrk="1" fontAlgn="auto" hangingPunct="1">
              <a:spcAft>
                <a:spcPts val="0"/>
              </a:spcAft>
              <a:defRPr/>
            </a:pPr>
            <a:r>
              <a:rPr lang="es-CO" sz="3500" smtClean="0"/>
              <a:t>Adopción voluntaria</a:t>
            </a:r>
          </a:p>
          <a:p>
            <a:pPr lvl="1" eaLnBrk="1" fontAlgn="auto" hangingPunct="1">
              <a:spcAft>
                <a:spcPts val="0"/>
              </a:spcAft>
              <a:defRPr/>
            </a:pPr>
            <a:r>
              <a:rPr lang="es-CO" sz="3500" smtClean="0"/>
              <a:t>Flexibilidad en la adopción</a:t>
            </a:r>
          </a:p>
          <a:p>
            <a:pPr lvl="1" eaLnBrk="1" fontAlgn="auto" hangingPunct="1">
              <a:spcAft>
                <a:spcPts val="0"/>
              </a:spcAft>
              <a:defRPr/>
            </a:pPr>
            <a:r>
              <a:rPr lang="es-CO" sz="3500" smtClean="0"/>
              <a:t>Independencia de los emisores de las normas</a:t>
            </a:r>
          </a:p>
          <a:p>
            <a:pPr lvl="1" eaLnBrk="1" fontAlgn="auto" hangingPunct="1">
              <a:spcAft>
                <a:spcPts val="0"/>
              </a:spcAft>
              <a:defRPr/>
            </a:pPr>
            <a:r>
              <a:rPr lang="es-CO" sz="3500" smtClean="0"/>
              <a:t>Enfoque</a:t>
            </a:r>
          </a:p>
          <a:p>
            <a:pPr lvl="1" eaLnBrk="1" fontAlgn="auto" hangingPunct="1">
              <a:spcAft>
                <a:spcPts val="0"/>
              </a:spcAft>
              <a:defRPr/>
            </a:pPr>
            <a:r>
              <a:rPr lang="es-CO" sz="3500" smtClean="0"/>
              <a:t>Costos</a:t>
            </a:r>
            <a:endParaRPr lang="es-CO" smtClean="0"/>
          </a:p>
        </p:txBody>
      </p:sp>
      <p:sp>
        <p:nvSpPr>
          <p:cNvPr id="44036" name="4 CuadroTexto"/>
          <p:cNvSpPr txBox="1">
            <a:spLocks noChangeArrowheads="1"/>
          </p:cNvSpPr>
          <p:nvPr/>
        </p:nvSpPr>
        <p:spPr bwMode="auto">
          <a:xfrm>
            <a:off x="900113"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58B53C9B-B766-4A38-ADF0-06BD4BE00572}" type="slidenum">
              <a:rPr lang="es-ES"/>
              <a:pPr algn="r">
                <a:defRPr/>
              </a:pPr>
              <a:t>32</a:t>
            </a:fld>
            <a:endParaRPr lang="es-ES"/>
          </a:p>
        </p:txBody>
      </p:sp>
    </p:spTree>
  </p:cSld>
  <p:clrMapOvr>
    <a:masterClrMapping/>
  </p:clrMapOvr>
  <p:transition spd="slow">
    <p:wipe/>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333375"/>
            <a:ext cx="8229600" cy="1143000"/>
          </a:xfrm>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3" name="2 Marcador de contenido"/>
          <p:cNvSpPr>
            <a:spLocks noGrp="1"/>
          </p:cNvSpPr>
          <p:nvPr>
            <p:ph idx="1"/>
          </p:nvPr>
        </p:nvSpPr>
        <p:spPr>
          <a:xfrm>
            <a:off x="468313" y="1989138"/>
            <a:ext cx="8064500" cy="4021137"/>
          </a:xfrm>
        </p:spPr>
        <p:txBody>
          <a:bodyPr rtlCol="0">
            <a:normAutofit fontScale="85000" lnSpcReduction="20000"/>
          </a:bodyPr>
          <a:lstStyle/>
          <a:p>
            <a:pPr eaLnBrk="1" fontAlgn="auto" hangingPunct="1">
              <a:spcAft>
                <a:spcPts val="0"/>
              </a:spcAft>
              <a:buFont typeface="Arial" pitchFamily="34" charset="0"/>
              <a:buNone/>
              <a:defRPr/>
            </a:pPr>
            <a:endParaRPr lang="es-CO" smtClean="0"/>
          </a:p>
          <a:p>
            <a:pPr eaLnBrk="1" fontAlgn="auto" hangingPunct="1">
              <a:spcAft>
                <a:spcPts val="0"/>
              </a:spcAft>
              <a:defRPr/>
            </a:pPr>
            <a:r>
              <a:rPr lang="es-CO" sz="3500" b="1" smtClean="0"/>
              <a:t>La profesión</a:t>
            </a:r>
          </a:p>
          <a:p>
            <a:pPr eaLnBrk="1" fontAlgn="auto" hangingPunct="1">
              <a:spcAft>
                <a:spcPts val="0"/>
              </a:spcAft>
              <a:buFont typeface="Arial" pitchFamily="34" charset="0"/>
              <a:buNone/>
              <a:defRPr/>
            </a:pPr>
            <a:endParaRPr lang="es-CO" sz="3500" smtClean="0"/>
          </a:p>
          <a:p>
            <a:pPr lvl="1" eaLnBrk="1" fontAlgn="auto" hangingPunct="1">
              <a:spcAft>
                <a:spcPts val="0"/>
              </a:spcAft>
              <a:defRPr/>
            </a:pPr>
            <a:r>
              <a:rPr lang="es-CO" sz="3500" u="sng" smtClean="0"/>
              <a:t>Asociaciones profesionales</a:t>
            </a:r>
          </a:p>
          <a:p>
            <a:pPr lvl="2" eaLnBrk="1" fontAlgn="auto" hangingPunct="1">
              <a:spcAft>
                <a:spcPts val="0"/>
              </a:spcAft>
              <a:defRPr/>
            </a:pPr>
            <a:r>
              <a:rPr lang="es-CO" sz="3500" smtClean="0"/>
              <a:t>Fuerte soporte por una adopción obligatoria</a:t>
            </a:r>
          </a:p>
          <a:p>
            <a:pPr lvl="2" eaLnBrk="1" fontAlgn="auto" hangingPunct="1">
              <a:spcAft>
                <a:spcPts val="0"/>
              </a:spcAft>
              <a:defRPr/>
            </a:pPr>
            <a:r>
              <a:rPr lang="es-CO" sz="3500" smtClean="0"/>
              <a:t>Algunos sugieren modificaciones según regulación de los estados miembros</a:t>
            </a:r>
          </a:p>
          <a:p>
            <a:pPr lvl="2" eaLnBrk="1" fontAlgn="auto" hangingPunct="1">
              <a:spcAft>
                <a:spcPts val="0"/>
              </a:spcAft>
              <a:defRPr/>
            </a:pPr>
            <a:r>
              <a:rPr lang="es-CO" sz="3500" smtClean="0"/>
              <a:t>Inclusión del estándar de control de calidad</a:t>
            </a:r>
          </a:p>
          <a:p>
            <a:pPr lvl="2" eaLnBrk="1" fontAlgn="auto" hangingPunct="1">
              <a:spcAft>
                <a:spcPts val="0"/>
              </a:spcAft>
              <a:buFont typeface="Arial" pitchFamily="34" charset="0"/>
              <a:buNone/>
              <a:defRPr/>
            </a:pPr>
            <a:endParaRPr lang="es-CO" smtClean="0"/>
          </a:p>
        </p:txBody>
      </p:sp>
      <p:sp>
        <p:nvSpPr>
          <p:cNvPr id="45060" name="4 CuadroTexto"/>
          <p:cNvSpPr txBox="1">
            <a:spLocks noChangeArrowheads="1"/>
          </p:cNvSpPr>
          <p:nvPr/>
        </p:nvSpPr>
        <p:spPr bwMode="auto">
          <a:xfrm>
            <a:off x="684213"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26AFCEFA-6DB3-426D-9119-D0F65420359E}" type="slidenum">
              <a:rPr lang="es-ES"/>
              <a:pPr algn="r">
                <a:defRPr/>
              </a:pPr>
              <a:t>33</a:t>
            </a:fld>
            <a:endParaRPr lang="es-ES"/>
          </a:p>
        </p:txBody>
      </p:sp>
    </p:spTree>
  </p:cSld>
  <p:clrMapOvr>
    <a:masterClrMapping/>
  </p:clrMapOvr>
  <p:transition spd="slow">
    <p:wipe/>
  </p:transition>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68313" y="260350"/>
            <a:ext cx="8229600" cy="1143000"/>
          </a:xfrm>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6147" name="2 Marcador de contenido"/>
          <p:cNvSpPr>
            <a:spLocks noGrp="1"/>
          </p:cNvSpPr>
          <p:nvPr>
            <p:ph idx="1"/>
          </p:nvPr>
        </p:nvSpPr>
        <p:spPr>
          <a:xfrm>
            <a:off x="539750" y="1916113"/>
            <a:ext cx="8064500" cy="4105275"/>
          </a:xfrm>
        </p:spPr>
        <p:txBody>
          <a:bodyPr rtlCol="0">
            <a:normAutofit fontScale="85000" lnSpcReduction="10000"/>
          </a:bodyPr>
          <a:lstStyle/>
          <a:p>
            <a:pPr eaLnBrk="1" fontAlgn="auto" hangingPunct="1">
              <a:spcAft>
                <a:spcPts val="0"/>
              </a:spcAft>
              <a:buFont typeface="Arial" charset="0"/>
              <a:buNone/>
              <a:defRPr/>
            </a:pPr>
            <a:endParaRPr lang="es-CO" smtClean="0"/>
          </a:p>
          <a:p>
            <a:pPr eaLnBrk="1" fontAlgn="auto" hangingPunct="1">
              <a:spcAft>
                <a:spcPts val="0"/>
              </a:spcAft>
              <a:defRPr/>
            </a:pPr>
            <a:r>
              <a:rPr lang="es-CO" b="1" smtClean="0"/>
              <a:t>La profesión</a:t>
            </a:r>
            <a:endParaRPr lang="es-CO" smtClean="0"/>
          </a:p>
          <a:p>
            <a:pPr lvl="1" eaLnBrk="1" fontAlgn="auto" hangingPunct="1">
              <a:spcAft>
                <a:spcPts val="0"/>
              </a:spcAft>
              <a:defRPr/>
            </a:pPr>
            <a:r>
              <a:rPr lang="es-CO" sz="3200" u="sng" smtClean="0"/>
              <a:t>Big 4, firmas medianas y pequeñas y medianas</a:t>
            </a:r>
          </a:p>
          <a:p>
            <a:pPr lvl="2" eaLnBrk="1" fontAlgn="auto" hangingPunct="1">
              <a:spcAft>
                <a:spcPts val="0"/>
              </a:spcAft>
              <a:defRPr/>
            </a:pPr>
            <a:r>
              <a:rPr lang="es-CO" sz="3200" smtClean="0"/>
              <a:t>Fuerte soporte por una adopción obligatoria sin cambios para compañías medianas o pequeñas</a:t>
            </a:r>
          </a:p>
          <a:p>
            <a:pPr lvl="2" eaLnBrk="1" fontAlgn="auto" hangingPunct="1">
              <a:spcAft>
                <a:spcPts val="0"/>
              </a:spcAft>
              <a:defRPr/>
            </a:pPr>
            <a:r>
              <a:rPr lang="es-CO" sz="3200" smtClean="0"/>
              <a:t>Las pequeñas y medianas compañías ven con preocupación la carga administrativa que la adopción puede ocasionar</a:t>
            </a:r>
          </a:p>
        </p:txBody>
      </p:sp>
      <p:sp>
        <p:nvSpPr>
          <p:cNvPr id="46084" name="4 CuadroTexto"/>
          <p:cNvSpPr txBox="1">
            <a:spLocks noChangeArrowheads="1"/>
          </p:cNvSpPr>
          <p:nvPr/>
        </p:nvSpPr>
        <p:spPr bwMode="auto">
          <a:xfrm>
            <a:off x="611188"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7B003770-27BA-4780-B945-C146F27A8D5D}" type="slidenum">
              <a:rPr lang="es-ES"/>
              <a:pPr algn="r">
                <a:defRPr/>
              </a:pPr>
              <a:t>34</a:t>
            </a:fld>
            <a:endParaRPr lang="es-ES"/>
          </a:p>
        </p:txBody>
      </p:sp>
    </p:spTree>
  </p:cSld>
  <p:clrMapOvr>
    <a:masterClrMapping/>
  </p:clrMapOvr>
  <p:transition spd="slow">
    <p:wipe/>
  </p:transition>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7171" name="2 Marcador de contenido"/>
          <p:cNvSpPr>
            <a:spLocks noGrp="1"/>
          </p:cNvSpPr>
          <p:nvPr>
            <p:ph idx="1"/>
          </p:nvPr>
        </p:nvSpPr>
        <p:spPr>
          <a:xfrm>
            <a:off x="250825" y="1916113"/>
            <a:ext cx="8281988" cy="4051300"/>
          </a:xfrm>
        </p:spPr>
        <p:txBody>
          <a:bodyPr rtlCol="0">
            <a:normAutofit fontScale="92500" lnSpcReduction="20000"/>
          </a:bodyPr>
          <a:lstStyle/>
          <a:p>
            <a:pPr eaLnBrk="1" fontAlgn="auto" hangingPunct="1">
              <a:spcAft>
                <a:spcPts val="0"/>
              </a:spcAft>
              <a:defRPr/>
            </a:pPr>
            <a:r>
              <a:rPr lang="es-CO" b="1" smtClean="0"/>
              <a:t>Inversionistas</a:t>
            </a:r>
          </a:p>
          <a:p>
            <a:pPr lvl="1" eaLnBrk="1" fontAlgn="auto" hangingPunct="1">
              <a:spcAft>
                <a:spcPts val="0"/>
              </a:spcAft>
              <a:defRPr/>
            </a:pPr>
            <a:r>
              <a:rPr lang="es-CO" sz="3200" smtClean="0"/>
              <a:t>La gran mayoría apoyan una adopción inclusive global no solo en la UE</a:t>
            </a:r>
          </a:p>
          <a:p>
            <a:pPr lvl="1" eaLnBrk="1" fontAlgn="auto" hangingPunct="1">
              <a:spcAft>
                <a:spcPts val="0"/>
              </a:spcAft>
              <a:defRPr/>
            </a:pPr>
            <a:r>
              <a:rPr lang="es-CO" sz="3200" smtClean="0"/>
              <a:t>Flexibilidad por una adopción voluntaria</a:t>
            </a:r>
          </a:p>
          <a:p>
            <a:pPr lvl="1" eaLnBrk="1" fontAlgn="auto" hangingPunct="1">
              <a:spcAft>
                <a:spcPts val="0"/>
              </a:spcAft>
              <a:defRPr/>
            </a:pPr>
            <a:r>
              <a:rPr lang="es-CO" sz="3200" smtClean="0"/>
              <a:t>Calidad de las auditorías y enfoque</a:t>
            </a:r>
          </a:p>
          <a:p>
            <a:pPr lvl="2" eaLnBrk="1" fontAlgn="auto" hangingPunct="1">
              <a:spcAft>
                <a:spcPts val="0"/>
              </a:spcAft>
              <a:defRPr/>
            </a:pPr>
            <a:r>
              <a:rPr lang="es-CO" sz="3200" smtClean="0"/>
              <a:t>Razonable y apropiada</a:t>
            </a:r>
          </a:p>
          <a:p>
            <a:pPr lvl="2" eaLnBrk="1" fontAlgn="auto" hangingPunct="1">
              <a:spcAft>
                <a:spcPts val="0"/>
              </a:spcAft>
              <a:defRPr/>
            </a:pPr>
            <a:r>
              <a:rPr lang="es-CO" sz="3200" smtClean="0"/>
              <a:t>Cumplimiento</a:t>
            </a:r>
          </a:p>
          <a:p>
            <a:pPr lvl="1" eaLnBrk="1" fontAlgn="auto" hangingPunct="1">
              <a:spcAft>
                <a:spcPts val="0"/>
              </a:spcAft>
              <a:defRPr/>
            </a:pPr>
            <a:r>
              <a:rPr lang="es-CO" sz="3200" smtClean="0"/>
              <a:t>Independencia del organismo que establece los estándares (IAASB / IFAC)</a:t>
            </a:r>
          </a:p>
        </p:txBody>
      </p:sp>
      <p:sp>
        <p:nvSpPr>
          <p:cNvPr id="47108" name="4 CuadroTexto"/>
          <p:cNvSpPr txBox="1">
            <a:spLocks noChangeArrowheads="1"/>
          </p:cNvSpPr>
          <p:nvPr/>
        </p:nvSpPr>
        <p:spPr bwMode="auto">
          <a:xfrm>
            <a:off x="539750"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5A9BD5D9-FD75-46A8-8350-FCF2A68546E9}" type="slidenum">
              <a:rPr lang="es-ES"/>
              <a:pPr algn="r">
                <a:defRPr/>
              </a:pPr>
              <a:t>35</a:t>
            </a:fld>
            <a:endParaRPr lang="es-ES"/>
          </a:p>
        </p:txBody>
      </p:sp>
    </p:spTree>
  </p:cSld>
  <p:clrMapOvr>
    <a:masterClrMapping/>
  </p:clrMapOvr>
  <p:transition spd="slow">
    <p:wipe/>
  </p:transition>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8195" name="2 Marcador de contenido"/>
          <p:cNvSpPr>
            <a:spLocks noGrp="1"/>
          </p:cNvSpPr>
          <p:nvPr>
            <p:ph idx="1"/>
          </p:nvPr>
        </p:nvSpPr>
        <p:spPr>
          <a:xfrm>
            <a:off x="457200" y="1844675"/>
            <a:ext cx="8229600" cy="4392613"/>
          </a:xfrm>
        </p:spPr>
        <p:txBody>
          <a:bodyPr rtlCol="0">
            <a:normAutofit lnSpcReduction="10000"/>
          </a:bodyPr>
          <a:lstStyle/>
          <a:p>
            <a:pPr eaLnBrk="1" fontAlgn="auto" hangingPunct="1">
              <a:spcAft>
                <a:spcPts val="0"/>
              </a:spcAft>
              <a:buFont typeface="Arial" charset="0"/>
              <a:buNone/>
              <a:defRPr/>
            </a:pPr>
            <a:endParaRPr lang="es-CO" smtClean="0"/>
          </a:p>
          <a:p>
            <a:pPr eaLnBrk="1" fontAlgn="auto" hangingPunct="1">
              <a:spcAft>
                <a:spcPts val="0"/>
              </a:spcAft>
              <a:defRPr/>
            </a:pPr>
            <a:r>
              <a:rPr lang="es-CO" b="1" smtClean="0"/>
              <a:t>Autoridades públicas</a:t>
            </a:r>
          </a:p>
          <a:p>
            <a:pPr lvl="1" eaLnBrk="1" fontAlgn="auto" hangingPunct="1">
              <a:spcAft>
                <a:spcPts val="0"/>
              </a:spcAft>
              <a:defRPr/>
            </a:pPr>
            <a:r>
              <a:rPr lang="es-CO" sz="3200" smtClean="0"/>
              <a:t>Amplio apoyo a la adopción aunque no necesariamente obligatoria</a:t>
            </a:r>
          </a:p>
          <a:p>
            <a:pPr eaLnBrk="1" fontAlgn="auto" hangingPunct="1">
              <a:spcAft>
                <a:spcPts val="0"/>
              </a:spcAft>
              <a:defRPr/>
            </a:pPr>
            <a:r>
              <a:rPr lang="es-CO" b="1" smtClean="0"/>
              <a:t>Academia</a:t>
            </a:r>
          </a:p>
          <a:p>
            <a:pPr lvl="1" eaLnBrk="1" fontAlgn="auto" hangingPunct="1">
              <a:spcAft>
                <a:spcPts val="0"/>
              </a:spcAft>
              <a:defRPr/>
            </a:pPr>
            <a:r>
              <a:rPr lang="es-CO" sz="3200" smtClean="0"/>
              <a:t>Apoyo de la adopción mediante estándares obligatorios</a:t>
            </a:r>
          </a:p>
          <a:p>
            <a:pPr lvl="1" eaLnBrk="1" fontAlgn="auto" hangingPunct="1">
              <a:spcAft>
                <a:spcPts val="0"/>
              </a:spcAft>
              <a:defRPr/>
            </a:pPr>
            <a:r>
              <a:rPr lang="es-CO" sz="3200" smtClean="0"/>
              <a:t>Riesgo de no adopción en US</a:t>
            </a:r>
            <a:endParaRPr lang="es-CO" smtClean="0"/>
          </a:p>
          <a:p>
            <a:pPr eaLnBrk="1" fontAlgn="auto" hangingPunct="1">
              <a:spcAft>
                <a:spcPts val="0"/>
              </a:spcAft>
              <a:defRPr/>
            </a:pPr>
            <a:endParaRPr lang="es-CO" smtClean="0"/>
          </a:p>
          <a:p>
            <a:pPr eaLnBrk="1" fontAlgn="auto" hangingPunct="1">
              <a:spcAft>
                <a:spcPts val="0"/>
              </a:spcAft>
              <a:defRPr/>
            </a:pPr>
            <a:endParaRPr lang="es-CO" smtClean="0"/>
          </a:p>
        </p:txBody>
      </p:sp>
      <p:sp>
        <p:nvSpPr>
          <p:cNvPr id="48132" name="4 CuadroTexto"/>
          <p:cNvSpPr txBox="1">
            <a:spLocks noChangeArrowheads="1"/>
          </p:cNvSpPr>
          <p:nvPr/>
        </p:nvSpPr>
        <p:spPr bwMode="auto">
          <a:xfrm>
            <a:off x="684213" y="6308725"/>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9A751DD8-0394-473F-AB31-2D0F91846DB9}" type="slidenum">
              <a:rPr lang="es-ES"/>
              <a:pPr algn="r">
                <a:defRPr/>
              </a:pPr>
              <a:t>36</a:t>
            </a:fld>
            <a:endParaRPr lang="es-ES"/>
          </a:p>
        </p:txBody>
      </p:sp>
    </p:spTree>
  </p:cSld>
  <p:clrMapOvr>
    <a:masterClrMapping/>
  </p:clrMapOvr>
  <p:transition spd="slow">
    <p:wipe/>
  </p:transition>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9219" name="2 Marcador de contenido"/>
          <p:cNvSpPr>
            <a:spLocks noGrp="1"/>
          </p:cNvSpPr>
          <p:nvPr>
            <p:ph idx="1"/>
          </p:nvPr>
        </p:nvSpPr>
        <p:spPr>
          <a:xfrm>
            <a:off x="446088" y="1916113"/>
            <a:ext cx="8229600" cy="4308475"/>
          </a:xfrm>
        </p:spPr>
        <p:txBody>
          <a:bodyPr rtlCol="0">
            <a:normAutofit fontScale="92500"/>
          </a:bodyPr>
          <a:lstStyle/>
          <a:p>
            <a:pPr eaLnBrk="1" fontAlgn="auto" hangingPunct="1">
              <a:spcAft>
                <a:spcPts val="0"/>
              </a:spcAft>
              <a:buFont typeface="Arial" charset="0"/>
              <a:buNone/>
              <a:defRPr/>
            </a:pPr>
            <a:endParaRPr lang="es-CO" smtClean="0"/>
          </a:p>
          <a:p>
            <a:pPr eaLnBrk="1" fontAlgn="auto" hangingPunct="1">
              <a:spcAft>
                <a:spcPts val="0"/>
              </a:spcAft>
              <a:defRPr/>
            </a:pPr>
            <a:r>
              <a:rPr lang="es-CO" b="1" smtClean="0"/>
              <a:t>Preparadores, organizaciones y compañías</a:t>
            </a:r>
            <a:endParaRPr lang="es-CO" smtClean="0"/>
          </a:p>
          <a:p>
            <a:pPr lvl="1" eaLnBrk="1" fontAlgn="auto" hangingPunct="1">
              <a:spcAft>
                <a:spcPts val="0"/>
              </a:spcAft>
              <a:defRPr/>
            </a:pPr>
            <a:r>
              <a:rPr lang="es-CO" sz="3200" smtClean="0"/>
              <a:t>Menos interés por la adopción</a:t>
            </a:r>
          </a:p>
          <a:p>
            <a:pPr lvl="1" eaLnBrk="1" fontAlgn="auto" hangingPunct="1">
              <a:spcAft>
                <a:spcPts val="0"/>
              </a:spcAft>
              <a:defRPr/>
            </a:pPr>
            <a:r>
              <a:rPr lang="es-CO" sz="3200" smtClean="0"/>
              <a:t>No hay oposición a la adopción obligatoria para entidades medianas, grandes y públicas</a:t>
            </a:r>
          </a:p>
          <a:p>
            <a:pPr lvl="1" eaLnBrk="1" fontAlgn="auto" hangingPunct="1">
              <a:spcAft>
                <a:spcPts val="0"/>
              </a:spcAft>
              <a:defRPr/>
            </a:pPr>
            <a:r>
              <a:rPr lang="es-CO" sz="3200" smtClean="0"/>
              <a:t>Reservas sobre el gobierno y debido proceso del IAASB frente a todas las partes interesadas</a:t>
            </a:r>
          </a:p>
          <a:p>
            <a:pPr lvl="1" eaLnBrk="1" fontAlgn="auto" hangingPunct="1">
              <a:spcAft>
                <a:spcPts val="0"/>
              </a:spcAft>
              <a:defRPr/>
            </a:pPr>
            <a:r>
              <a:rPr lang="es-CO" sz="3200" smtClean="0"/>
              <a:t>Flexibilidad en la aplicación </a:t>
            </a:r>
          </a:p>
          <a:p>
            <a:pPr lvl="1" eaLnBrk="1" fontAlgn="auto" hangingPunct="1">
              <a:spcAft>
                <a:spcPts val="0"/>
              </a:spcAft>
              <a:defRPr/>
            </a:pPr>
            <a:endParaRPr lang="es-CO" smtClean="0"/>
          </a:p>
          <a:p>
            <a:pPr lvl="1" eaLnBrk="1" fontAlgn="auto" hangingPunct="1">
              <a:spcAft>
                <a:spcPts val="0"/>
              </a:spcAft>
              <a:defRPr/>
            </a:pPr>
            <a:endParaRPr lang="es-CO" smtClean="0"/>
          </a:p>
          <a:p>
            <a:pPr lvl="1" eaLnBrk="1" fontAlgn="auto" hangingPunct="1">
              <a:spcAft>
                <a:spcPts val="0"/>
              </a:spcAft>
              <a:defRPr/>
            </a:pPr>
            <a:endParaRPr lang="es-CO" smtClean="0"/>
          </a:p>
          <a:p>
            <a:pPr eaLnBrk="1" fontAlgn="auto" hangingPunct="1">
              <a:spcAft>
                <a:spcPts val="0"/>
              </a:spcAft>
              <a:defRPr/>
            </a:pPr>
            <a:endParaRPr lang="es-CO" smtClean="0"/>
          </a:p>
          <a:p>
            <a:pPr eaLnBrk="1" fontAlgn="auto" hangingPunct="1">
              <a:spcAft>
                <a:spcPts val="0"/>
              </a:spcAft>
              <a:defRPr/>
            </a:pPr>
            <a:endParaRPr lang="es-CO" smtClean="0"/>
          </a:p>
        </p:txBody>
      </p:sp>
      <p:pic>
        <p:nvPicPr>
          <p:cNvPr id="49156" name="Picture 2" descr="C:\Users\Edgar\Desktop\MC 16-11-2010\PUJ.gif"/>
          <p:cNvPicPr>
            <a:picLocks noChangeAspect="1" noChangeArrowheads="1"/>
          </p:cNvPicPr>
          <p:nvPr/>
        </p:nvPicPr>
        <p:blipFill>
          <a:blip r:embed="rId2" cstate="print"/>
          <a:srcRect/>
          <a:stretch>
            <a:fillRect/>
          </a:stretch>
        </p:blipFill>
        <p:spPr bwMode="auto">
          <a:xfrm>
            <a:off x="8129588" y="5589588"/>
            <a:ext cx="1014412" cy="1268412"/>
          </a:xfrm>
          <a:prstGeom prst="rect">
            <a:avLst/>
          </a:prstGeom>
          <a:noFill/>
          <a:ln w="9525">
            <a:noFill/>
            <a:miter lim="800000"/>
            <a:headEnd/>
            <a:tailEnd/>
          </a:ln>
        </p:spPr>
      </p:pic>
      <p:sp>
        <p:nvSpPr>
          <p:cNvPr id="49157" name="4 CuadroTexto"/>
          <p:cNvSpPr txBox="1">
            <a:spLocks noChangeArrowheads="1"/>
          </p:cNvSpPr>
          <p:nvPr/>
        </p:nvSpPr>
        <p:spPr bwMode="auto">
          <a:xfrm>
            <a:off x="684213" y="6261100"/>
            <a:ext cx="2447925" cy="369888"/>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9AF0BA21-F41D-49C3-B28C-25B60A34050A}" type="slidenum">
              <a:rPr lang="es-ES"/>
              <a:pPr algn="r">
                <a:defRPr/>
              </a:pPr>
              <a:t>37</a:t>
            </a:fld>
            <a:endParaRPr lang="es-ES"/>
          </a:p>
        </p:txBody>
      </p:sp>
    </p:spTree>
  </p:cSld>
  <p:clrMapOvr>
    <a:masterClrMapping/>
  </p:clrMapOvr>
  <p:transition spd="slow">
    <p:split orient="vert"/>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Normas internacionales de auditoría</a:t>
            </a:r>
            <a:endParaRPr lang="es-CO"/>
          </a:p>
        </p:txBody>
      </p:sp>
      <p:sp>
        <p:nvSpPr>
          <p:cNvPr id="10243" name="2 Marcador de contenido"/>
          <p:cNvSpPr>
            <a:spLocks noGrp="1"/>
          </p:cNvSpPr>
          <p:nvPr>
            <p:ph idx="1"/>
          </p:nvPr>
        </p:nvSpPr>
        <p:spPr>
          <a:xfrm>
            <a:off x="395288" y="1700213"/>
            <a:ext cx="8242300" cy="4524375"/>
          </a:xfrm>
        </p:spPr>
        <p:txBody>
          <a:bodyPr rtlCol="0">
            <a:normAutofit fontScale="92500" lnSpcReduction="20000"/>
          </a:bodyPr>
          <a:lstStyle/>
          <a:p>
            <a:pPr eaLnBrk="1" fontAlgn="auto" hangingPunct="1">
              <a:spcAft>
                <a:spcPts val="0"/>
              </a:spcAft>
              <a:buFont typeface="Arial" charset="0"/>
              <a:buNone/>
              <a:defRPr/>
            </a:pPr>
            <a:endParaRPr lang="es-CO" smtClean="0"/>
          </a:p>
          <a:p>
            <a:pPr eaLnBrk="1" fontAlgn="auto" hangingPunct="1">
              <a:spcAft>
                <a:spcPts val="0"/>
              </a:spcAft>
              <a:defRPr/>
            </a:pPr>
            <a:r>
              <a:rPr lang="es-CO" b="1" smtClean="0"/>
              <a:t>Preparadores, organizaciones y compañías</a:t>
            </a:r>
            <a:endParaRPr lang="es-CO" smtClean="0"/>
          </a:p>
          <a:p>
            <a:pPr lvl="1" eaLnBrk="1" fontAlgn="auto" hangingPunct="1">
              <a:spcAft>
                <a:spcPts val="0"/>
              </a:spcAft>
              <a:defRPr/>
            </a:pPr>
            <a:r>
              <a:rPr lang="es-CO" sz="3200" smtClean="0"/>
              <a:t>Permitir modificaciones</a:t>
            </a:r>
          </a:p>
          <a:p>
            <a:pPr lvl="1" eaLnBrk="1" fontAlgn="auto" hangingPunct="1">
              <a:spcAft>
                <a:spcPts val="0"/>
              </a:spcAft>
              <a:defRPr/>
            </a:pPr>
            <a:r>
              <a:rPr lang="es-CO" sz="3200" smtClean="0"/>
              <a:t>No adicionar más responsabilidades corporativas</a:t>
            </a:r>
          </a:p>
          <a:p>
            <a:pPr lvl="1" eaLnBrk="1" fontAlgn="auto" hangingPunct="1">
              <a:spcAft>
                <a:spcPts val="0"/>
              </a:spcAft>
              <a:defRPr/>
            </a:pPr>
            <a:r>
              <a:rPr lang="es-CO" sz="3200" smtClean="0"/>
              <a:t>No limitar la responsabilidad de los auditores</a:t>
            </a:r>
          </a:p>
          <a:p>
            <a:pPr lvl="1" eaLnBrk="1" fontAlgn="auto" hangingPunct="1">
              <a:spcAft>
                <a:spcPts val="0"/>
              </a:spcAft>
              <a:defRPr/>
            </a:pPr>
            <a:r>
              <a:rPr lang="es-CO" sz="3200" smtClean="0"/>
              <a:t>Preocupación por un enfoque más de cumplimiento</a:t>
            </a:r>
          </a:p>
          <a:p>
            <a:pPr lvl="1" eaLnBrk="1" fontAlgn="auto" hangingPunct="1">
              <a:spcAft>
                <a:spcPts val="0"/>
              </a:spcAft>
              <a:defRPr/>
            </a:pPr>
            <a:r>
              <a:rPr lang="es-CO" sz="3200" smtClean="0"/>
              <a:t>Costos asociados con la adopción y ajustes para pequeñas y medianas empresas</a:t>
            </a:r>
          </a:p>
          <a:p>
            <a:pPr lvl="1" eaLnBrk="1" fontAlgn="auto" hangingPunct="1">
              <a:spcAft>
                <a:spcPts val="0"/>
              </a:spcAft>
              <a:defRPr/>
            </a:pPr>
            <a:endParaRPr lang="es-CO" smtClean="0"/>
          </a:p>
          <a:p>
            <a:pPr lvl="1" eaLnBrk="1" fontAlgn="auto" hangingPunct="1">
              <a:spcAft>
                <a:spcPts val="0"/>
              </a:spcAft>
              <a:defRPr/>
            </a:pPr>
            <a:endParaRPr lang="es-CO" smtClean="0"/>
          </a:p>
          <a:p>
            <a:pPr lvl="1" eaLnBrk="1" fontAlgn="auto" hangingPunct="1">
              <a:spcAft>
                <a:spcPts val="0"/>
              </a:spcAft>
              <a:defRPr/>
            </a:pPr>
            <a:endParaRPr lang="es-CO" smtClean="0"/>
          </a:p>
          <a:p>
            <a:pPr eaLnBrk="1" fontAlgn="auto" hangingPunct="1">
              <a:spcAft>
                <a:spcPts val="0"/>
              </a:spcAft>
              <a:defRPr/>
            </a:pPr>
            <a:endParaRPr lang="es-CO" smtClean="0"/>
          </a:p>
          <a:p>
            <a:pPr eaLnBrk="1" fontAlgn="auto" hangingPunct="1">
              <a:spcAft>
                <a:spcPts val="0"/>
              </a:spcAft>
              <a:defRPr/>
            </a:pPr>
            <a:endParaRPr lang="es-CO" smtClean="0"/>
          </a:p>
        </p:txBody>
      </p:sp>
      <p:pic>
        <p:nvPicPr>
          <p:cNvPr id="50180" name="Picture 2" descr="C:\Users\Edgar\Desktop\MC 16-11-2010\PUJ.gif"/>
          <p:cNvPicPr>
            <a:picLocks noChangeAspect="1" noChangeArrowheads="1"/>
          </p:cNvPicPr>
          <p:nvPr/>
        </p:nvPicPr>
        <p:blipFill>
          <a:blip r:embed="rId2" cstate="print"/>
          <a:srcRect/>
          <a:stretch>
            <a:fillRect/>
          </a:stretch>
        </p:blipFill>
        <p:spPr bwMode="auto">
          <a:xfrm>
            <a:off x="8129588" y="5589588"/>
            <a:ext cx="1014412" cy="1268412"/>
          </a:xfrm>
          <a:prstGeom prst="rect">
            <a:avLst/>
          </a:prstGeom>
          <a:noFill/>
          <a:ln w="9525">
            <a:noFill/>
            <a:miter lim="800000"/>
            <a:headEnd/>
            <a:tailEnd/>
          </a:ln>
        </p:spPr>
      </p:pic>
      <p:sp>
        <p:nvSpPr>
          <p:cNvPr id="50181" name="4 CuadroTexto"/>
          <p:cNvSpPr txBox="1">
            <a:spLocks noChangeArrowheads="1"/>
          </p:cNvSpPr>
          <p:nvPr/>
        </p:nvSpPr>
        <p:spPr bwMode="auto">
          <a:xfrm>
            <a:off x="684213" y="6443663"/>
            <a:ext cx="2447925" cy="369887"/>
          </a:xfrm>
          <a:prstGeom prst="rect">
            <a:avLst/>
          </a:prstGeom>
          <a:noFill/>
          <a:ln w="9525">
            <a:noFill/>
            <a:miter lim="800000"/>
            <a:headEnd/>
            <a:tailEnd/>
          </a:ln>
        </p:spPr>
        <p:txBody>
          <a:bodyPr>
            <a:spAutoFit/>
          </a:bodyPr>
          <a:lstStyle/>
          <a:p>
            <a:r>
              <a:rPr lang="es-ES"/>
              <a:t>EDITH GOMEZ PEREZ </a:t>
            </a:r>
          </a:p>
        </p:txBody>
      </p:sp>
      <p:sp>
        <p:nvSpPr>
          <p:cNvPr id="6" name="5 Marcador de número de diapositiva"/>
          <p:cNvSpPr>
            <a:spLocks noGrp="1"/>
          </p:cNvSpPr>
          <p:nvPr>
            <p:ph type="sldNum" sz="quarter" idx="12"/>
          </p:nvPr>
        </p:nvSpPr>
        <p:spPr/>
        <p:txBody>
          <a:bodyPr/>
          <a:lstStyle/>
          <a:p>
            <a:pPr algn="r">
              <a:defRPr/>
            </a:pPr>
            <a:fld id="{2D197FB9-DE7B-430A-9A74-D13418920210}" type="slidenum">
              <a:rPr lang="es-ES"/>
              <a:pPr algn="r">
                <a:defRPr/>
              </a:pPr>
              <a:t>38</a:t>
            </a:fld>
            <a:endParaRPr lang="es-ES"/>
          </a:p>
        </p:txBody>
      </p:sp>
    </p:spTree>
  </p:cSld>
  <p:clrMapOvr>
    <a:masterClrMapping/>
  </p:clrMapOvr>
  <p:transition spd="slow">
    <p:split orient="vert"/>
  </p:transition>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1 Título"/>
          <p:cNvSpPr>
            <a:spLocks noGrp="1"/>
          </p:cNvSpPr>
          <p:nvPr>
            <p:ph type="title"/>
          </p:nvPr>
        </p:nvSpPr>
        <p:spPr>
          <a:xfrm>
            <a:off x="468313" y="269875"/>
            <a:ext cx="7991475" cy="1143000"/>
          </a:xfrm>
        </p:spPr>
        <p:txBody>
          <a:bodyPr/>
          <a:lstStyle/>
          <a:p>
            <a:pPr eaLnBrk="1" hangingPunct="1"/>
            <a:r>
              <a:rPr lang="es-CO" sz="3400" smtClean="0"/>
              <a:t>Gobierno e independencia de las firmas de auditoría</a:t>
            </a:r>
          </a:p>
        </p:txBody>
      </p:sp>
      <p:sp>
        <p:nvSpPr>
          <p:cNvPr id="14338" name="2 Marcador de contenido"/>
          <p:cNvSpPr>
            <a:spLocks noGrp="1"/>
          </p:cNvSpPr>
          <p:nvPr>
            <p:ph idx="1"/>
          </p:nvPr>
        </p:nvSpPr>
        <p:spPr>
          <a:xfrm>
            <a:off x="468313" y="2205038"/>
            <a:ext cx="7848600" cy="3673475"/>
          </a:xfrm>
        </p:spPr>
        <p:txBody>
          <a:bodyPr rtlCol="0">
            <a:normAutofit lnSpcReduction="10000"/>
          </a:bodyPr>
          <a:lstStyle/>
          <a:p>
            <a:pPr eaLnBrk="1" fontAlgn="auto" hangingPunct="1">
              <a:spcAft>
                <a:spcPts val="0"/>
              </a:spcAft>
              <a:defRPr/>
            </a:pPr>
            <a:r>
              <a:rPr lang="es-CO" smtClean="0"/>
              <a:t>¿Existe un conflicto por el hecho que el auditor sea nombrado y remunerado por la</a:t>
            </a:r>
          </a:p>
          <a:p>
            <a:pPr eaLnBrk="1" fontAlgn="auto" hangingPunct="1">
              <a:spcAft>
                <a:spcPts val="0"/>
              </a:spcAft>
              <a:buFont typeface="Arial" charset="0"/>
              <a:buNone/>
              <a:defRPr/>
            </a:pPr>
            <a:r>
              <a:rPr lang="es-CO" smtClean="0"/>
              <a:t>  entidad auditada? ¿Qué mecanismos alternativos recomendaría usted en este contexto?</a:t>
            </a:r>
          </a:p>
          <a:p>
            <a:pPr eaLnBrk="1" fontAlgn="auto" hangingPunct="1">
              <a:spcAft>
                <a:spcPts val="0"/>
              </a:spcAft>
              <a:defRPr/>
            </a:pPr>
            <a:r>
              <a:rPr lang="es-CO" smtClean="0"/>
              <a:t>¿Estaría justificado el nombramiento por un tercero en determinados casos?</a:t>
            </a:r>
          </a:p>
        </p:txBody>
      </p:sp>
      <p:sp>
        <p:nvSpPr>
          <p:cNvPr id="51204" name="4 CuadroTexto"/>
          <p:cNvSpPr txBox="1">
            <a:spLocks noChangeArrowheads="1"/>
          </p:cNvSpPr>
          <p:nvPr/>
        </p:nvSpPr>
        <p:spPr bwMode="auto">
          <a:xfrm>
            <a:off x="1476375" y="1481138"/>
            <a:ext cx="5832475" cy="579437"/>
          </a:xfrm>
          <a:prstGeom prst="rect">
            <a:avLst/>
          </a:prstGeom>
          <a:noFill/>
          <a:ln w="9525">
            <a:noFill/>
            <a:miter lim="800000"/>
            <a:headEnd/>
            <a:tailEnd/>
          </a:ln>
        </p:spPr>
        <p:txBody>
          <a:bodyPr>
            <a:spAutoFit/>
          </a:bodyPr>
          <a:lstStyle/>
          <a:p>
            <a:r>
              <a:rPr lang="es-ES" sz="3200" b="1"/>
              <a:t>Nombramiento de los auditores</a:t>
            </a:r>
          </a:p>
        </p:txBody>
      </p:sp>
      <p:sp>
        <p:nvSpPr>
          <p:cNvPr id="51205" name="5 CuadroTexto"/>
          <p:cNvSpPr txBox="1">
            <a:spLocks noChangeArrowheads="1"/>
          </p:cNvSpPr>
          <p:nvPr/>
        </p:nvSpPr>
        <p:spPr bwMode="auto">
          <a:xfrm>
            <a:off x="684213"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 name="5 Marcador de número de diapositiva"/>
          <p:cNvSpPr>
            <a:spLocks noGrp="1"/>
          </p:cNvSpPr>
          <p:nvPr>
            <p:ph type="sldNum" sz="quarter" idx="12"/>
          </p:nvPr>
        </p:nvSpPr>
        <p:spPr/>
        <p:txBody>
          <a:bodyPr/>
          <a:lstStyle/>
          <a:p>
            <a:pPr algn="r">
              <a:defRPr/>
            </a:pPr>
            <a:fld id="{DED9025A-FF27-4200-90A4-3970D388FB77}" type="slidenum">
              <a:rPr lang="es-ES"/>
              <a:pPr algn="r">
                <a:defRPr/>
              </a:pPr>
              <a:t>39</a:t>
            </a:fld>
            <a:endParaRPr lang="es-ES"/>
          </a:p>
        </p:txBody>
      </p:sp>
    </p:spTree>
  </p:cSld>
  <p:clrMapOvr>
    <a:masterClrMapping/>
  </p:clrMapOvr>
  <p:transition spd="slow">
    <p:split orient="vert"/>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1 Título"/>
          <p:cNvSpPr>
            <a:spLocks noGrp="1"/>
          </p:cNvSpPr>
          <p:nvPr>
            <p:ph type="title"/>
          </p:nvPr>
        </p:nvSpPr>
        <p:spPr/>
        <p:txBody>
          <a:bodyPr/>
          <a:lstStyle/>
          <a:p>
            <a:pPr eaLnBrk="1" hangingPunct="1"/>
            <a:r>
              <a:rPr lang="es-CO" smtClean="0"/>
              <a:t>Introducción</a:t>
            </a:r>
          </a:p>
        </p:txBody>
      </p:sp>
      <p:sp>
        <p:nvSpPr>
          <p:cNvPr id="3" name="2 Marcador de contenido"/>
          <p:cNvSpPr>
            <a:spLocks noGrp="1"/>
          </p:cNvSpPr>
          <p:nvPr>
            <p:ph idx="1"/>
          </p:nvPr>
        </p:nvSpPr>
        <p:spPr/>
        <p:txBody>
          <a:bodyPr rtlCol="0">
            <a:normAutofit fontScale="92500" lnSpcReduction="10000"/>
          </a:bodyPr>
          <a:lstStyle/>
          <a:p>
            <a:pPr eaLnBrk="1" fontAlgn="auto" hangingPunct="1">
              <a:spcAft>
                <a:spcPts val="0"/>
              </a:spcAft>
              <a:defRPr/>
            </a:pPr>
            <a:r>
              <a:rPr lang="es-CO"/>
              <a:t>Más concretamente, la Comisión tiene gran interés en plantear ciertos extremos: ¿Facilitan las auditorías la información adecuada a todos los agentes del sector financiero? ¿Suscita dudas la independencia de las sociedades de auditoría? ¿Conlleva riesgos la concentración del mercado? ¿Podría ser conveniente una supervisión a escala europea?¿De qué modo pueden satisfacerse las necesidades específicas de las pequeñas y medianas empresas</a:t>
            </a:r>
            <a:r>
              <a:rPr lang="es-CO" smtClean="0"/>
              <a:t>?”</a:t>
            </a:r>
            <a:endParaRPr lang="es-CO"/>
          </a:p>
        </p:txBody>
      </p:sp>
      <p:sp>
        <p:nvSpPr>
          <p:cNvPr id="15364" name="3 CuadroTexto"/>
          <p:cNvSpPr txBox="1">
            <a:spLocks noChangeArrowheads="1"/>
          </p:cNvSpPr>
          <p:nvPr/>
        </p:nvSpPr>
        <p:spPr bwMode="auto">
          <a:xfrm>
            <a:off x="900113" y="6308725"/>
            <a:ext cx="3275012" cy="369888"/>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p:txBody>
          <a:bodyPr/>
          <a:lstStyle/>
          <a:p>
            <a:pPr algn="r">
              <a:defRPr/>
            </a:pPr>
            <a:fld id="{691A82E5-052E-4D86-82E6-E160674EB7AA}" type="slidenum">
              <a:rPr lang="es-ES"/>
              <a:pPr algn="r">
                <a:defRPr/>
              </a:pPr>
              <a:t>4</a:t>
            </a:fld>
            <a:endParaRPr lang="es-ES" dirty="0"/>
          </a:p>
        </p:txBody>
      </p:sp>
    </p:spTree>
  </p:cSld>
  <p:clrMapOvr>
    <a:masterClrMapping/>
  </p:clrMapOvr>
  <p:transition>
    <p:pull dir="lu"/>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2 Marcador de contenido"/>
          <p:cNvSpPr>
            <a:spLocks noGrp="1"/>
          </p:cNvSpPr>
          <p:nvPr>
            <p:ph idx="1"/>
          </p:nvPr>
        </p:nvSpPr>
        <p:spPr>
          <a:xfrm>
            <a:off x="468313" y="1422400"/>
            <a:ext cx="8229600" cy="4022725"/>
          </a:xfrm>
        </p:spPr>
        <p:txBody>
          <a:bodyPr/>
          <a:lstStyle/>
          <a:p>
            <a:pPr marL="273050" indent="-273050" eaLnBrk="1" hangingPunct="1">
              <a:lnSpc>
                <a:spcPct val="90000"/>
              </a:lnSpc>
              <a:buFont typeface="Arial" pitchFamily="34" charset="0"/>
              <a:buNone/>
            </a:pPr>
            <a:r>
              <a:rPr lang="es-CO" b="1" smtClean="0"/>
              <a:t>Colegios y asociaciones profesionales </a:t>
            </a:r>
          </a:p>
          <a:p>
            <a:pPr marL="273050" indent="-273050" eaLnBrk="1" hangingPunct="1">
              <a:lnSpc>
                <a:spcPct val="90000"/>
              </a:lnSpc>
            </a:pPr>
            <a:r>
              <a:rPr lang="es-CO" smtClean="0"/>
              <a:t>El Código de Ética y/o los Comités de auditoría son suficientes</a:t>
            </a:r>
          </a:p>
          <a:p>
            <a:pPr marL="273050" indent="-273050" eaLnBrk="1" hangingPunct="1">
              <a:lnSpc>
                <a:spcPct val="90000"/>
              </a:lnSpc>
            </a:pPr>
            <a:r>
              <a:rPr lang="es-CO" smtClean="0"/>
              <a:t>Conflicto en el status quo actual</a:t>
            </a:r>
          </a:p>
          <a:p>
            <a:pPr marL="273050" indent="-273050" eaLnBrk="1" hangingPunct="1">
              <a:lnSpc>
                <a:spcPct val="90000"/>
              </a:lnSpc>
            </a:pPr>
            <a:r>
              <a:rPr lang="es-CO" smtClean="0"/>
              <a:t>La gran mayoría rechaza la designación por terceros</a:t>
            </a:r>
          </a:p>
          <a:p>
            <a:pPr marL="273050" indent="-273050" eaLnBrk="1" hangingPunct="1">
              <a:lnSpc>
                <a:spcPct val="90000"/>
              </a:lnSpc>
            </a:pPr>
            <a:r>
              <a:rPr lang="es-CO" smtClean="0"/>
              <a:t>En casos muy excepcionales podría haber alguna participación de terceros </a:t>
            </a:r>
          </a:p>
        </p:txBody>
      </p:sp>
      <p:sp>
        <p:nvSpPr>
          <p:cNvPr id="52227" name="5 CuadroTexto"/>
          <p:cNvSpPr txBox="1">
            <a:spLocks noChangeArrowheads="1"/>
          </p:cNvSpPr>
          <p:nvPr/>
        </p:nvSpPr>
        <p:spPr bwMode="auto">
          <a:xfrm>
            <a:off x="684213" y="6375400"/>
            <a:ext cx="3384550" cy="368300"/>
          </a:xfrm>
          <a:prstGeom prst="rect">
            <a:avLst/>
          </a:prstGeom>
          <a:noFill/>
          <a:ln w="9525">
            <a:noFill/>
            <a:miter lim="800000"/>
            <a:headEnd/>
            <a:tailEnd/>
          </a:ln>
        </p:spPr>
        <p:txBody>
          <a:bodyPr>
            <a:spAutoFit/>
          </a:bodyPr>
          <a:lstStyle/>
          <a:p>
            <a:r>
              <a:rPr lang="es-ES"/>
              <a:t>JULANNI PAULINA RAMIREZ </a:t>
            </a:r>
          </a:p>
        </p:txBody>
      </p:sp>
      <p:sp>
        <p:nvSpPr>
          <p:cNvPr id="52228"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5" name="4 Marcador de número de diapositiva"/>
          <p:cNvSpPr>
            <a:spLocks noGrp="1"/>
          </p:cNvSpPr>
          <p:nvPr>
            <p:ph type="sldNum" sz="quarter" idx="12"/>
          </p:nvPr>
        </p:nvSpPr>
        <p:spPr/>
        <p:txBody>
          <a:bodyPr/>
          <a:lstStyle/>
          <a:p>
            <a:pPr algn="r">
              <a:defRPr/>
            </a:pPr>
            <a:fld id="{A3B63047-F040-4D39-A3BD-DF1CD0303489}" type="slidenum">
              <a:rPr lang="es-ES"/>
              <a:pPr algn="r">
                <a:defRPr/>
              </a:pPr>
              <a:t>40</a:t>
            </a:fld>
            <a:endParaRPr lang="es-ES"/>
          </a:p>
        </p:txBody>
      </p:sp>
    </p:spTree>
  </p:cSld>
  <p:clrMapOvr>
    <a:masterClrMapping/>
  </p:clrMapOvr>
  <p:transition spd="slow">
    <p:split orient="vert"/>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2 Marcador de contenido"/>
          <p:cNvSpPr>
            <a:spLocks noGrp="1"/>
          </p:cNvSpPr>
          <p:nvPr>
            <p:ph idx="4294967295"/>
          </p:nvPr>
        </p:nvSpPr>
        <p:spPr>
          <a:xfrm>
            <a:off x="468313" y="1700213"/>
            <a:ext cx="8229600" cy="3960812"/>
          </a:xfrm>
        </p:spPr>
        <p:txBody>
          <a:bodyPr rtlCol="0">
            <a:normAutofit fontScale="92500" lnSpcReduction="10000"/>
          </a:bodyPr>
          <a:lstStyle/>
          <a:p>
            <a:pPr eaLnBrk="1" fontAlgn="auto" hangingPunct="1">
              <a:spcAft>
                <a:spcPts val="0"/>
              </a:spcAft>
              <a:buFont typeface="Arial" charset="0"/>
              <a:buNone/>
              <a:defRPr/>
            </a:pPr>
            <a:r>
              <a:rPr lang="es-CO" b="1" smtClean="0"/>
              <a:t>Las Cuatro Grandes Firmas de Auditoría</a:t>
            </a:r>
          </a:p>
          <a:p>
            <a:pPr eaLnBrk="1" fontAlgn="auto" hangingPunct="1">
              <a:spcAft>
                <a:spcPts val="0"/>
              </a:spcAft>
              <a:defRPr/>
            </a:pPr>
            <a:r>
              <a:rPr lang="es-CO" smtClean="0"/>
              <a:t>Fuerte respaldo a la independencia del auditor</a:t>
            </a:r>
          </a:p>
          <a:p>
            <a:pPr eaLnBrk="1" fontAlgn="auto" hangingPunct="1">
              <a:spcAft>
                <a:spcPts val="0"/>
              </a:spcAft>
              <a:defRPr/>
            </a:pPr>
            <a:r>
              <a:rPr lang="es-CO" smtClean="0"/>
              <a:t>Consideran que el sistema actual funciona bien, basándose en la existencia de un Comité de Auditoría eficaz </a:t>
            </a:r>
          </a:p>
          <a:p>
            <a:pPr eaLnBrk="1" fontAlgn="auto" hangingPunct="1">
              <a:spcAft>
                <a:spcPts val="0"/>
              </a:spcAft>
              <a:defRPr/>
            </a:pPr>
            <a:r>
              <a:rPr lang="es-CO" smtClean="0"/>
              <a:t>Creen que el nombramiento por un tercero privaría a los accionistas y a los Comités de Auditoría </a:t>
            </a:r>
          </a:p>
        </p:txBody>
      </p:sp>
      <p:pic>
        <p:nvPicPr>
          <p:cNvPr id="53251"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3252" name="5 CuadroTexto"/>
          <p:cNvSpPr txBox="1">
            <a:spLocks noChangeArrowheads="1"/>
          </p:cNvSpPr>
          <p:nvPr/>
        </p:nvSpPr>
        <p:spPr bwMode="auto">
          <a:xfrm>
            <a:off x="684213"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53253"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164CF151-F3BF-4AB7-A980-2429D3C05548}" type="slidenum">
              <a:rPr lang="es-ES"/>
              <a:pPr algn="r">
                <a:defRPr/>
              </a:pPr>
              <a:t>41</a:t>
            </a:fld>
            <a:endParaRPr lang="es-ES"/>
          </a:p>
        </p:txBody>
      </p:sp>
    </p:spTree>
  </p:cSld>
  <p:clrMapOvr>
    <a:masterClrMapping/>
  </p:clrMapOvr>
  <p:transition spd="slow">
    <p:split orient="vert"/>
  </p:transition>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2 Marcador de contenido"/>
          <p:cNvSpPr>
            <a:spLocks noGrp="1"/>
          </p:cNvSpPr>
          <p:nvPr>
            <p:ph idx="4294967295"/>
          </p:nvPr>
        </p:nvSpPr>
        <p:spPr>
          <a:xfrm>
            <a:off x="468313" y="1495425"/>
            <a:ext cx="8229600" cy="4525963"/>
          </a:xfrm>
        </p:spPr>
        <p:txBody>
          <a:bodyPr/>
          <a:lstStyle/>
          <a:p>
            <a:pPr eaLnBrk="1" hangingPunct="1">
              <a:lnSpc>
                <a:spcPct val="90000"/>
              </a:lnSpc>
            </a:pPr>
            <a:r>
              <a:rPr lang="es-CO" smtClean="0"/>
              <a:t>Cuando el auditor anterior ha presentado su dimisión debido a un desacuerdo con la entidad, el tercero podrá nombrar al auditor de reemplazo</a:t>
            </a:r>
          </a:p>
          <a:p>
            <a:pPr eaLnBrk="1" hangingPunct="1">
              <a:lnSpc>
                <a:spcPct val="90000"/>
              </a:lnSpc>
            </a:pPr>
            <a:r>
              <a:rPr lang="es-CO" smtClean="0"/>
              <a:t>El nombramiento, la remuneración y la duración del contrato de auditoría, debería ser responsabilidad de un tercero, una autoridad reguladora y no la propia empresa</a:t>
            </a:r>
          </a:p>
        </p:txBody>
      </p:sp>
      <p:pic>
        <p:nvPicPr>
          <p:cNvPr id="54275"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4276" name="5 CuadroTexto"/>
          <p:cNvSpPr txBox="1">
            <a:spLocks noChangeArrowheads="1"/>
          </p:cNvSpPr>
          <p:nvPr/>
        </p:nvSpPr>
        <p:spPr bwMode="auto">
          <a:xfrm>
            <a:off x="755650" y="6445250"/>
            <a:ext cx="3384550" cy="368300"/>
          </a:xfrm>
          <a:prstGeom prst="rect">
            <a:avLst/>
          </a:prstGeom>
          <a:noFill/>
          <a:ln w="9525">
            <a:noFill/>
            <a:miter lim="800000"/>
            <a:headEnd/>
            <a:tailEnd/>
          </a:ln>
        </p:spPr>
        <p:txBody>
          <a:bodyPr>
            <a:spAutoFit/>
          </a:bodyPr>
          <a:lstStyle/>
          <a:p>
            <a:r>
              <a:rPr lang="es-ES"/>
              <a:t>JULANNI PAULINA RAMIREZ </a:t>
            </a:r>
          </a:p>
        </p:txBody>
      </p:sp>
      <p:sp>
        <p:nvSpPr>
          <p:cNvPr id="54277"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A7CC2430-FDC1-46A1-885E-8F74F4F58915}" type="slidenum">
              <a:rPr lang="es-ES"/>
              <a:pPr algn="r">
                <a:defRPr/>
              </a:pPr>
              <a:t>42</a:t>
            </a:fld>
            <a:endParaRPr lang="es-ES"/>
          </a:p>
        </p:txBody>
      </p:sp>
    </p:spTree>
  </p:cSld>
  <p:clrMapOvr>
    <a:masterClrMapping/>
  </p:clrMapOvr>
  <p:transition spd="slow">
    <p:split orient="vert"/>
  </p:transition>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5298"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5299" name="2 Marcador de contenido"/>
          <p:cNvSpPr>
            <a:spLocks noGrp="1"/>
          </p:cNvSpPr>
          <p:nvPr>
            <p:ph idx="4294967295"/>
          </p:nvPr>
        </p:nvSpPr>
        <p:spPr>
          <a:xfrm>
            <a:off x="468313" y="1495425"/>
            <a:ext cx="8229600" cy="4525963"/>
          </a:xfrm>
        </p:spPr>
        <p:txBody>
          <a:bodyPr/>
          <a:lstStyle/>
          <a:p>
            <a:pPr eaLnBrk="1" hangingPunct="1">
              <a:lnSpc>
                <a:spcPct val="80000"/>
              </a:lnSpc>
              <a:buFont typeface="Arial" pitchFamily="34" charset="0"/>
              <a:buNone/>
            </a:pPr>
            <a:r>
              <a:rPr lang="es-CO" b="1" smtClean="0"/>
              <a:t>Firmas de nivel medio y PMPs</a:t>
            </a:r>
          </a:p>
          <a:p>
            <a:pPr eaLnBrk="1" hangingPunct="1">
              <a:lnSpc>
                <a:spcPct val="80000"/>
              </a:lnSpc>
            </a:pPr>
            <a:r>
              <a:rPr lang="es-CO" smtClean="0"/>
              <a:t>El papel de los comités de auditoría debe ser fortalecido con respecto a la designación de los auditores. Regular las licitaciones</a:t>
            </a:r>
          </a:p>
          <a:p>
            <a:pPr eaLnBrk="1" hangingPunct="1">
              <a:lnSpc>
                <a:spcPct val="80000"/>
              </a:lnSpc>
            </a:pPr>
            <a:r>
              <a:rPr lang="es-CO" smtClean="0"/>
              <a:t>El auditor debe ser designado y remunerado por la entidad auditada, a través de una escala de honorarios </a:t>
            </a:r>
          </a:p>
          <a:p>
            <a:pPr eaLnBrk="1" hangingPunct="1">
              <a:lnSpc>
                <a:spcPct val="80000"/>
              </a:lnSpc>
            </a:pPr>
            <a:r>
              <a:rPr lang="es-CO" smtClean="0"/>
              <a:t>El nombramiento y la remuneración por un tercero no es vista como justificable, debido a la carga administrativa</a:t>
            </a:r>
          </a:p>
        </p:txBody>
      </p:sp>
      <p:sp>
        <p:nvSpPr>
          <p:cNvPr id="55300" name="5 CuadroTexto"/>
          <p:cNvSpPr txBox="1">
            <a:spLocks noChangeArrowheads="1"/>
          </p:cNvSpPr>
          <p:nvPr/>
        </p:nvSpPr>
        <p:spPr bwMode="auto">
          <a:xfrm>
            <a:off x="611188" y="6375400"/>
            <a:ext cx="3384550" cy="368300"/>
          </a:xfrm>
          <a:prstGeom prst="rect">
            <a:avLst/>
          </a:prstGeom>
          <a:noFill/>
          <a:ln w="9525">
            <a:noFill/>
            <a:miter lim="800000"/>
            <a:headEnd/>
            <a:tailEnd/>
          </a:ln>
        </p:spPr>
        <p:txBody>
          <a:bodyPr>
            <a:spAutoFit/>
          </a:bodyPr>
          <a:lstStyle/>
          <a:p>
            <a:r>
              <a:rPr lang="es-ES"/>
              <a:t>JULANNI PAULINA RAMIREZ </a:t>
            </a:r>
          </a:p>
        </p:txBody>
      </p:sp>
      <p:sp>
        <p:nvSpPr>
          <p:cNvPr id="55301"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76A1EFC7-0491-4F86-B708-28C72B1F33E1}" type="slidenum">
              <a:rPr lang="es-ES"/>
              <a:pPr algn="r">
                <a:defRPr/>
              </a:pPr>
              <a:t>43</a:t>
            </a:fld>
            <a:endParaRPr lang="es-ES"/>
          </a:p>
        </p:txBody>
      </p:sp>
    </p:spTree>
  </p:cSld>
  <p:clrMapOvr>
    <a:masterClrMapping/>
  </p:clrMapOvr>
  <p:transition spd="slow">
    <p:split orient="vert"/>
  </p:transition>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2 Marcador de contenido"/>
          <p:cNvSpPr>
            <a:spLocks noGrp="1"/>
          </p:cNvSpPr>
          <p:nvPr>
            <p:ph idx="4294967295"/>
          </p:nvPr>
        </p:nvSpPr>
        <p:spPr>
          <a:xfrm>
            <a:off x="468313" y="1639888"/>
            <a:ext cx="8229600" cy="4165600"/>
          </a:xfrm>
        </p:spPr>
        <p:txBody>
          <a:bodyPr/>
          <a:lstStyle/>
          <a:p>
            <a:pPr eaLnBrk="1" hangingPunct="1">
              <a:lnSpc>
                <a:spcPct val="80000"/>
              </a:lnSpc>
              <a:buFont typeface="Arial" pitchFamily="34" charset="0"/>
              <a:buNone/>
            </a:pPr>
            <a:r>
              <a:rPr lang="es-CO" b="1" smtClean="0"/>
              <a:t>Inversionistas</a:t>
            </a:r>
          </a:p>
          <a:p>
            <a:pPr eaLnBrk="1" hangingPunct="1">
              <a:lnSpc>
                <a:spcPct val="80000"/>
              </a:lnSpc>
            </a:pPr>
            <a:r>
              <a:rPr lang="es-CO" smtClean="0"/>
              <a:t>La mayoría cree que existe un conflicto potencial de intereses en el nombramiento del auditor por la entidad auditada. Pero creen que una serie de medidas ya existentes pueden mitigar ese riesgo</a:t>
            </a:r>
          </a:p>
          <a:p>
            <a:pPr eaLnBrk="1" hangingPunct="1">
              <a:lnSpc>
                <a:spcPct val="80000"/>
              </a:lnSpc>
            </a:pPr>
            <a:r>
              <a:rPr lang="es-CO" smtClean="0"/>
              <a:t>La existencia de un tercero podría debilitar gravemente la responsabilidad de los auditores y su relación con los accionistas </a:t>
            </a:r>
            <a:endParaRPr lang="es-CO" sz="3000" smtClean="0"/>
          </a:p>
        </p:txBody>
      </p:sp>
      <p:pic>
        <p:nvPicPr>
          <p:cNvPr id="56323"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6324" name="5 CuadroTexto"/>
          <p:cNvSpPr txBox="1">
            <a:spLocks noChangeArrowheads="1"/>
          </p:cNvSpPr>
          <p:nvPr/>
        </p:nvSpPr>
        <p:spPr bwMode="auto">
          <a:xfrm>
            <a:off x="611188"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56325"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7554C6C7-209B-400B-93BB-1C1021DFF02E}" type="slidenum">
              <a:rPr lang="es-ES"/>
              <a:pPr algn="r">
                <a:defRPr/>
              </a:pPr>
              <a:t>44</a:t>
            </a:fld>
            <a:endParaRPr lang="es-ES"/>
          </a:p>
        </p:txBody>
      </p:sp>
    </p:spTree>
  </p:cSld>
  <p:clrMapOvr>
    <a:masterClrMapping/>
  </p:clrMapOvr>
  <p:transition spd="slow">
    <p:split orient="vert"/>
  </p:transition>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2 Marcador de contenido"/>
          <p:cNvSpPr>
            <a:spLocks noGrp="1"/>
          </p:cNvSpPr>
          <p:nvPr>
            <p:ph idx="4294967295"/>
          </p:nvPr>
        </p:nvSpPr>
        <p:spPr>
          <a:xfrm>
            <a:off x="468313" y="2349500"/>
            <a:ext cx="8229600" cy="3300413"/>
          </a:xfrm>
        </p:spPr>
        <p:txBody>
          <a:bodyPr/>
          <a:lstStyle/>
          <a:p>
            <a:pPr eaLnBrk="1" hangingPunct="1">
              <a:lnSpc>
                <a:spcPct val="90000"/>
              </a:lnSpc>
            </a:pPr>
            <a:r>
              <a:rPr lang="es-CO" smtClean="0"/>
              <a:t>En algunos casos, la intervención de un tercero podría ser necesaria, por ejemplo en situaciones donde el auditor reporta engaño en los estados financieros por parte de un grupo de accionistas o los entes de supervisión</a:t>
            </a:r>
          </a:p>
        </p:txBody>
      </p:sp>
      <p:pic>
        <p:nvPicPr>
          <p:cNvPr id="57347"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7348" name="5 CuadroTexto"/>
          <p:cNvSpPr txBox="1">
            <a:spLocks noChangeArrowheads="1"/>
          </p:cNvSpPr>
          <p:nvPr/>
        </p:nvSpPr>
        <p:spPr bwMode="auto">
          <a:xfrm>
            <a:off x="323850"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57349"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D40398C0-E2DE-4A61-82A7-FE5EBEA0CFF6}" type="slidenum">
              <a:rPr lang="es-ES"/>
              <a:pPr algn="r">
                <a:defRPr/>
              </a:pPr>
              <a:t>45</a:t>
            </a:fld>
            <a:endParaRPr lang="es-ES"/>
          </a:p>
        </p:txBody>
      </p:sp>
    </p:spTree>
  </p:cSld>
  <p:clrMapOvr>
    <a:masterClrMapping/>
  </p:clrMapOvr>
  <p:transition spd="slow">
    <p:split orient="vert"/>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2 Marcador de contenido"/>
          <p:cNvSpPr>
            <a:spLocks noGrp="1"/>
          </p:cNvSpPr>
          <p:nvPr>
            <p:ph idx="4294967295"/>
          </p:nvPr>
        </p:nvSpPr>
        <p:spPr>
          <a:xfrm>
            <a:off x="468313" y="1412875"/>
            <a:ext cx="8229600" cy="4165600"/>
          </a:xfrm>
        </p:spPr>
        <p:txBody>
          <a:bodyPr rtlCol="0">
            <a:normAutofit lnSpcReduction="10000"/>
          </a:bodyPr>
          <a:lstStyle/>
          <a:p>
            <a:pPr marL="273050" indent="-273050" eaLnBrk="1" fontAlgn="auto" hangingPunct="1">
              <a:spcAft>
                <a:spcPts val="0"/>
              </a:spcAft>
              <a:buFont typeface="Arial" charset="0"/>
              <a:buNone/>
              <a:defRPr/>
            </a:pPr>
            <a:r>
              <a:rPr lang="es-CO" smtClean="0"/>
              <a:t>Medidas para prevenir conflictos:</a:t>
            </a:r>
          </a:p>
          <a:p>
            <a:pPr marL="273050" indent="-273050" eaLnBrk="1" fontAlgn="auto" hangingPunct="1">
              <a:spcAft>
                <a:spcPts val="0"/>
              </a:spcAft>
              <a:defRPr/>
            </a:pPr>
            <a:r>
              <a:rPr lang="es-CO" smtClean="0"/>
              <a:t>Los accionistas siempre deben aprobar al auditor </a:t>
            </a:r>
          </a:p>
          <a:p>
            <a:pPr marL="273050" indent="-273050" eaLnBrk="1" fontAlgn="auto" hangingPunct="1">
              <a:spcAft>
                <a:spcPts val="0"/>
              </a:spcAft>
              <a:defRPr/>
            </a:pPr>
            <a:r>
              <a:rPr lang="es-CO" smtClean="0"/>
              <a:t>El Comité de auditoría debe ser independiente y  participar plenamente en el proceso de auditoría </a:t>
            </a:r>
          </a:p>
          <a:p>
            <a:pPr marL="273050" indent="-273050" eaLnBrk="1" fontAlgn="auto" hangingPunct="1">
              <a:spcAft>
                <a:spcPts val="0"/>
              </a:spcAft>
              <a:defRPr/>
            </a:pPr>
            <a:r>
              <a:rPr lang="es-CO" smtClean="0"/>
              <a:t>Normas mínimas de transparencia en la relación entre la compañía y sus auditores</a:t>
            </a:r>
          </a:p>
        </p:txBody>
      </p:sp>
      <p:pic>
        <p:nvPicPr>
          <p:cNvPr id="58371"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8372" name="5 CuadroTexto"/>
          <p:cNvSpPr txBox="1">
            <a:spLocks noChangeArrowheads="1"/>
          </p:cNvSpPr>
          <p:nvPr/>
        </p:nvSpPr>
        <p:spPr bwMode="auto">
          <a:xfrm>
            <a:off x="684213"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58373"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4B593ADF-5DCA-4B1D-944A-CD936A5682DD}" type="slidenum">
              <a:rPr lang="es-ES"/>
              <a:pPr algn="r">
                <a:defRPr/>
              </a:pPr>
              <a:t>46</a:t>
            </a:fld>
            <a:endParaRPr lang="es-ES"/>
          </a:p>
        </p:txBody>
      </p:sp>
    </p:spTree>
  </p:cSld>
  <p:clrMapOvr>
    <a:masterClrMapping/>
  </p:clrMapOvr>
  <p:transition spd="slow">
    <p:fade/>
  </p:transition>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2 Marcador de contenido"/>
          <p:cNvSpPr>
            <a:spLocks noGrp="1"/>
          </p:cNvSpPr>
          <p:nvPr>
            <p:ph idx="4294967295"/>
          </p:nvPr>
        </p:nvSpPr>
        <p:spPr>
          <a:xfrm>
            <a:off x="539750" y="1557338"/>
            <a:ext cx="8229600" cy="4416425"/>
          </a:xfrm>
        </p:spPr>
        <p:txBody>
          <a:bodyPr/>
          <a:lstStyle/>
          <a:p>
            <a:pPr marL="352425" indent="-352425" eaLnBrk="1" hangingPunct="1"/>
            <a:r>
              <a:rPr lang="es-CO" smtClean="0"/>
              <a:t>Debe haber más transparencia en relación con el cambio de auditor y con las opiniones del auditor saliente </a:t>
            </a:r>
          </a:p>
          <a:p>
            <a:pPr marL="352425" indent="-352425" eaLnBrk="1" hangingPunct="1"/>
            <a:r>
              <a:rPr lang="es-CO" smtClean="0"/>
              <a:t>La retribución de los empleados y socios de empresas de auditoría deben estar más alineados con la garantía de auditorías de alta calidad, en lugar de su contribución al volumen de ventas y beneficios</a:t>
            </a:r>
          </a:p>
        </p:txBody>
      </p:sp>
      <p:pic>
        <p:nvPicPr>
          <p:cNvPr id="59395"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59396" name="5 CuadroTexto"/>
          <p:cNvSpPr txBox="1">
            <a:spLocks noChangeArrowheads="1"/>
          </p:cNvSpPr>
          <p:nvPr/>
        </p:nvSpPr>
        <p:spPr bwMode="auto">
          <a:xfrm>
            <a:off x="755650"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59397"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8DC8354A-7C36-4F91-B2C5-4452A4EEA48D}" type="slidenum">
              <a:rPr lang="es-ES"/>
              <a:pPr algn="r">
                <a:defRPr/>
              </a:pPr>
              <a:t>47</a:t>
            </a:fld>
            <a:endParaRPr lang="es-ES"/>
          </a:p>
        </p:txBody>
      </p:sp>
    </p:spTree>
  </p:cSld>
  <p:clrMapOvr>
    <a:masterClrMapping/>
  </p:clrMapOvr>
  <p:transition spd="slow">
    <p:fade/>
  </p:transition>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7" name="2 Marcador de contenido"/>
          <p:cNvSpPr>
            <a:spLocks noGrp="1"/>
          </p:cNvSpPr>
          <p:nvPr>
            <p:ph idx="4294967295"/>
          </p:nvPr>
        </p:nvSpPr>
        <p:spPr>
          <a:xfrm>
            <a:off x="468313" y="2286000"/>
            <a:ext cx="8229600" cy="1863725"/>
          </a:xfrm>
        </p:spPr>
        <p:txBody>
          <a:bodyPr rtlCol="0">
            <a:normAutofit fontScale="92500" lnSpcReduction="10000"/>
          </a:bodyPr>
          <a:lstStyle/>
          <a:p>
            <a:pPr marL="273050" indent="-273050" eaLnBrk="1" fontAlgn="auto" hangingPunct="1">
              <a:spcAft>
                <a:spcPts val="0"/>
              </a:spcAft>
              <a:defRPr/>
            </a:pPr>
            <a:r>
              <a:rPr lang="es-CO" smtClean="0"/>
              <a:t>Un regulador independiente debe tener el poder de estar en desacuerdo en la selección de la entidad de auditoría, consecuentemente la entidad deberá designar a otro auditor </a:t>
            </a:r>
          </a:p>
        </p:txBody>
      </p:sp>
      <p:pic>
        <p:nvPicPr>
          <p:cNvPr id="60419"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60420" name="5 CuadroTexto"/>
          <p:cNvSpPr txBox="1">
            <a:spLocks noChangeArrowheads="1"/>
          </p:cNvSpPr>
          <p:nvPr/>
        </p:nvSpPr>
        <p:spPr bwMode="auto">
          <a:xfrm>
            <a:off x="684213"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0421"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BE4B5CC8-6D40-4371-B6F8-C1B197246552}" type="slidenum">
              <a:rPr lang="es-ES"/>
              <a:pPr algn="r">
                <a:defRPr/>
              </a:pPr>
              <a:t>48</a:t>
            </a:fld>
            <a:endParaRPr lang="es-ES"/>
          </a:p>
        </p:txBody>
      </p:sp>
    </p:spTree>
  </p:cSld>
  <p:clrMapOvr>
    <a:masterClrMapping/>
  </p:clrMapOvr>
  <p:transition spd="slow">
    <p:fade/>
  </p:transition>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2 Marcador de contenido"/>
          <p:cNvSpPr>
            <a:spLocks noGrp="1"/>
          </p:cNvSpPr>
          <p:nvPr>
            <p:ph idx="4294967295"/>
          </p:nvPr>
        </p:nvSpPr>
        <p:spPr>
          <a:xfrm>
            <a:off x="468313" y="1989138"/>
            <a:ext cx="8229600" cy="2879725"/>
          </a:xfrm>
        </p:spPr>
        <p:txBody>
          <a:bodyPr/>
          <a:lstStyle/>
          <a:p>
            <a:pPr eaLnBrk="1" hangingPunct="1">
              <a:lnSpc>
                <a:spcPct val="90000"/>
              </a:lnSpc>
              <a:buFont typeface="Arial" pitchFamily="34" charset="0"/>
              <a:buNone/>
            </a:pPr>
            <a:r>
              <a:rPr lang="es-CO" b="1" smtClean="0"/>
              <a:t>Administraciones Públicas</a:t>
            </a:r>
          </a:p>
          <a:p>
            <a:pPr eaLnBrk="1" hangingPunct="1">
              <a:lnSpc>
                <a:spcPct val="90000"/>
              </a:lnSpc>
            </a:pPr>
            <a:r>
              <a:rPr lang="es-CO" smtClean="0"/>
              <a:t>La mayoría de los encuestados coincidieron en que existe un conflicto de intereses, que surge debido al hecho de que los auditores son nombrados y remunerados por la misma entidad</a:t>
            </a:r>
          </a:p>
        </p:txBody>
      </p:sp>
      <p:pic>
        <p:nvPicPr>
          <p:cNvPr id="61443"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61444" name="5 CuadroTexto"/>
          <p:cNvSpPr txBox="1">
            <a:spLocks noChangeArrowheads="1"/>
          </p:cNvSpPr>
          <p:nvPr/>
        </p:nvSpPr>
        <p:spPr bwMode="auto">
          <a:xfrm>
            <a:off x="684213"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1445"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4AF0BD45-12AC-456A-921C-2521BCB5E081}" type="slidenum">
              <a:rPr lang="es-ES"/>
              <a:pPr algn="r">
                <a:defRPr/>
              </a:pPr>
              <a:t>49</a:t>
            </a:fld>
            <a:endParaRPr lang="es-ES"/>
          </a:p>
        </p:txBody>
      </p:sp>
    </p:spTree>
  </p:cSld>
  <p:clrMapOvr>
    <a:masterClrMapping/>
  </p:clrMapOvr>
  <p:transition spd="slow">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1 Título"/>
          <p:cNvSpPr>
            <a:spLocks noGrp="1"/>
          </p:cNvSpPr>
          <p:nvPr>
            <p:ph type="title"/>
          </p:nvPr>
        </p:nvSpPr>
        <p:spPr/>
        <p:txBody>
          <a:bodyPr/>
          <a:lstStyle/>
          <a:p>
            <a:pPr eaLnBrk="1" hangingPunct="1"/>
            <a:r>
              <a:rPr lang="es-CO" smtClean="0"/>
              <a:t>Introducción</a:t>
            </a:r>
          </a:p>
        </p:txBody>
      </p:sp>
      <p:sp>
        <p:nvSpPr>
          <p:cNvPr id="16387" name="2 Marcador de contenido"/>
          <p:cNvSpPr>
            <a:spLocks noGrp="1"/>
          </p:cNvSpPr>
          <p:nvPr>
            <p:ph idx="1"/>
          </p:nvPr>
        </p:nvSpPr>
        <p:spPr/>
        <p:txBody>
          <a:bodyPr/>
          <a:lstStyle/>
          <a:p>
            <a:pPr eaLnBrk="1" hangingPunct="1"/>
            <a:r>
              <a:rPr lang="es-CO" smtClean="0"/>
              <a:t>El 4 de febrero de 2011, la Comisión divulgó el documento SUMMARY OF RESPONSES GREEN PAPER AUDIT POLICY: LESSONS FROM THE CRISIS</a:t>
            </a:r>
          </a:p>
          <a:p>
            <a:pPr eaLnBrk="1" hangingPunct="1"/>
            <a:r>
              <a:rPr lang="es-CO" smtClean="0"/>
              <a:t>Esta conferencia pretende comunicar las respuestas que se dieron a las preguntas de la Comisión</a:t>
            </a:r>
          </a:p>
        </p:txBody>
      </p:sp>
      <p:sp>
        <p:nvSpPr>
          <p:cNvPr id="16388" name="3 CuadroTexto"/>
          <p:cNvSpPr txBox="1">
            <a:spLocks noChangeArrowheads="1"/>
          </p:cNvSpPr>
          <p:nvPr/>
        </p:nvSpPr>
        <p:spPr bwMode="auto">
          <a:xfrm>
            <a:off x="900113" y="6308725"/>
            <a:ext cx="3275012" cy="369888"/>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p:txBody>
          <a:bodyPr/>
          <a:lstStyle/>
          <a:p>
            <a:pPr algn="r">
              <a:defRPr/>
            </a:pPr>
            <a:fld id="{6C26BEB6-2CE7-4448-A545-73842F8FAD70}" type="slidenum">
              <a:rPr lang="es-ES"/>
              <a:pPr algn="r">
                <a:defRPr/>
              </a:pPr>
              <a:t>5</a:t>
            </a:fld>
            <a:endParaRPr lang="es-ES" dirty="0"/>
          </a:p>
        </p:txBody>
      </p:sp>
    </p:spTree>
  </p:cSld>
  <p:clrMapOvr>
    <a:masterClrMapping/>
  </p:clrMapOvr>
  <p:transition>
    <p:pull dir="lu"/>
  </p:transition>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5" name="2 Marcador de contenido"/>
          <p:cNvSpPr>
            <a:spLocks noGrp="1"/>
          </p:cNvSpPr>
          <p:nvPr>
            <p:ph idx="4294967295"/>
          </p:nvPr>
        </p:nvSpPr>
        <p:spPr>
          <a:xfrm>
            <a:off x="468313" y="2212975"/>
            <a:ext cx="8229600" cy="3168650"/>
          </a:xfrm>
        </p:spPr>
        <p:txBody>
          <a:bodyPr rtlCol="0">
            <a:normAutofit lnSpcReduction="10000"/>
          </a:bodyPr>
          <a:lstStyle/>
          <a:p>
            <a:pPr eaLnBrk="1" fontAlgn="auto" hangingPunct="1">
              <a:lnSpc>
                <a:spcPct val="90000"/>
              </a:lnSpc>
              <a:spcAft>
                <a:spcPts val="0"/>
              </a:spcAft>
              <a:defRPr/>
            </a:pPr>
            <a:r>
              <a:rPr lang="es-CO" smtClean="0"/>
              <a:t>Los auditores deben ser nombrados y remunerados por el Comité de Auditoría de la entidad auditada, como ente independiente</a:t>
            </a:r>
          </a:p>
          <a:p>
            <a:pPr eaLnBrk="1" fontAlgn="auto" hangingPunct="1">
              <a:lnSpc>
                <a:spcPct val="90000"/>
              </a:lnSpc>
              <a:spcAft>
                <a:spcPts val="0"/>
              </a:spcAft>
              <a:defRPr/>
            </a:pPr>
            <a:r>
              <a:rPr lang="es-CO" smtClean="0"/>
              <a:t>El nombramiento del auditor por un tercero podría estar justificada en el caso de ciertas entidades de interés público </a:t>
            </a:r>
            <a:br>
              <a:rPr lang="es-CO" smtClean="0"/>
            </a:br>
            <a:endParaRPr lang="es-CO" smtClean="0"/>
          </a:p>
          <a:p>
            <a:pPr eaLnBrk="1" fontAlgn="auto" hangingPunct="1">
              <a:lnSpc>
                <a:spcPct val="90000"/>
              </a:lnSpc>
              <a:spcAft>
                <a:spcPts val="0"/>
              </a:spcAft>
              <a:defRPr/>
            </a:pPr>
            <a:endParaRPr lang="es-CO" smtClean="0"/>
          </a:p>
          <a:p>
            <a:pPr eaLnBrk="1" fontAlgn="auto" hangingPunct="1">
              <a:lnSpc>
                <a:spcPct val="90000"/>
              </a:lnSpc>
              <a:spcAft>
                <a:spcPts val="0"/>
              </a:spcAft>
              <a:defRPr/>
            </a:pPr>
            <a:endParaRPr lang="es-CO" sz="2800" smtClean="0"/>
          </a:p>
        </p:txBody>
      </p:sp>
      <p:pic>
        <p:nvPicPr>
          <p:cNvPr id="62467"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62468" name="5 CuadroTexto"/>
          <p:cNvSpPr txBox="1">
            <a:spLocks noChangeArrowheads="1"/>
          </p:cNvSpPr>
          <p:nvPr/>
        </p:nvSpPr>
        <p:spPr bwMode="auto">
          <a:xfrm>
            <a:off x="611188"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2469"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8189B419-5FB3-4436-B638-08BF783466C6}" type="slidenum">
              <a:rPr lang="es-ES"/>
              <a:pPr algn="r">
                <a:defRPr/>
              </a:pPr>
              <a:t>50</a:t>
            </a:fld>
            <a:endParaRPr lang="es-ES"/>
          </a:p>
        </p:txBody>
      </p:sp>
    </p:spTree>
  </p:cSld>
  <p:clrMapOvr>
    <a:masterClrMapping/>
  </p:clrMapOvr>
  <p:transition spd="slow">
    <p:fade/>
  </p:transition>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3490"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63491" name="2 Marcador de contenido"/>
          <p:cNvSpPr>
            <a:spLocks/>
          </p:cNvSpPr>
          <p:nvPr/>
        </p:nvSpPr>
        <p:spPr bwMode="auto">
          <a:xfrm>
            <a:off x="468313" y="1412875"/>
            <a:ext cx="8229600" cy="4824413"/>
          </a:xfrm>
          <a:prstGeom prst="rect">
            <a:avLst/>
          </a:prstGeom>
          <a:noFill/>
          <a:ln w="9525">
            <a:noFill/>
            <a:miter lim="800000"/>
            <a:headEnd/>
            <a:tailEnd/>
          </a:ln>
        </p:spPr>
        <p:txBody>
          <a:bodyPr/>
          <a:lstStyle/>
          <a:p>
            <a:pPr marL="273050" indent="-273050">
              <a:spcBef>
                <a:spcPct val="20000"/>
              </a:spcBef>
              <a:buFont typeface="Arial" pitchFamily="34" charset="0"/>
              <a:buNone/>
            </a:pPr>
            <a:r>
              <a:rPr lang="es-CO" sz="3200" b="1"/>
              <a:t>Académicos</a:t>
            </a:r>
          </a:p>
          <a:p>
            <a:pPr marL="273050" indent="-273050">
              <a:spcBef>
                <a:spcPct val="20000"/>
              </a:spcBef>
              <a:buFont typeface="Arial" pitchFamily="34" charset="0"/>
              <a:buChar char="•"/>
            </a:pPr>
            <a:r>
              <a:rPr lang="es-ES" sz="3200"/>
              <a:t>Los Comités de Auditoría deberían estar constituidos por directores independientes y debe ser responsable de establecer la remuneración del auditor</a:t>
            </a:r>
          </a:p>
          <a:p>
            <a:pPr marL="273050" indent="-273050">
              <a:spcBef>
                <a:spcPct val="20000"/>
              </a:spcBef>
              <a:buFont typeface="Arial" pitchFamily="34" charset="0"/>
              <a:buChar char="•"/>
            </a:pPr>
            <a:r>
              <a:rPr lang="es-ES" sz="3200"/>
              <a:t>Se deben evitar servicios con bajos honorarios. Establecer un límite mínimo revisado por los entes de supervisión </a:t>
            </a:r>
          </a:p>
        </p:txBody>
      </p:sp>
      <p:sp>
        <p:nvSpPr>
          <p:cNvPr id="63492" name="5 CuadroTexto"/>
          <p:cNvSpPr txBox="1">
            <a:spLocks noChangeArrowheads="1"/>
          </p:cNvSpPr>
          <p:nvPr/>
        </p:nvSpPr>
        <p:spPr bwMode="auto">
          <a:xfrm>
            <a:off x="755650"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3493"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036BAB55-09B0-42BF-9853-207FBAB26A5D}" type="slidenum">
              <a:rPr lang="es-ES"/>
              <a:pPr algn="r">
                <a:defRPr/>
              </a:pPr>
              <a:t>51</a:t>
            </a:fld>
            <a:endParaRPr lang="es-ES"/>
          </a:p>
        </p:txBody>
      </p:sp>
    </p:spTree>
  </p:cSld>
  <p:clrMapOvr>
    <a:masterClrMapping/>
  </p:clrMapOvr>
  <p:transition spd="slow">
    <p:fade/>
  </p:transition>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4514" name="Picture 2" descr="C:\Users\Edgar\Desktop\MC 16-11-2010\PUJ.gif"/>
          <p:cNvPicPr>
            <a:picLocks noChangeAspect="1" noChangeArrowheads="1"/>
          </p:cNvPicPr>
          <p:nvPr/>
        </p:nvPicPr>
        <p:blipFill>
          <a:blip r:embed="rId2" cstate="print"/>
          <a:srcRect/>
          <a:stretch>
            <a:fillRect/>
          </a:stretch>
        </p:blipFill>
        <p:spPr bwMode="auto">
          <a:xfrm>
            <a:off x="7962900" y="5381625"/>
            <a:ext cx="1181100" cy="1476375"/>
          </a:xfrm>
          <a:prstGeom prst="rect">
            <a:avLst/>
          </a:prstGeom>
          <a:noFill/>
          <a:ln w="9525">
            <a:noFill/>
            <a:miter lim="800000"/>
            <a:headEnd/>
            <a:tailEnd/>
          </a:ln>
        </p:spPr>
      </p:pic>
      <p:sp>
        <p:nvSpPr>
          <p:cNvPr id="64515" name="2 Marcador de contenido"/>
          <p:cNvSpPr>
            <a:spLocks/>
          </p:cNvSpPr>
          <p:nvPr/>
        </p:nvSpPr>
        <p:spPr bwMode="auto">
          <a:xfrm>
            <a:off x="468313" y="1341438"/>
            <a:ext cx="8229600" cy="4824412"/>
          </a:xfrm>
          <a:prstGeom prst="rect">
            <a:avLst/>
          </a:prstGeom>
          <a:noFill/>
          <a:ln w="9525">
            <a:noFill/>
            <a:miter lim="800000"/>
            <a:headEnd/>
            <a:tailEnd/>
          </a:ln>
        </p:spPr>
        <p:txBody>
          <a:bodyPr/>
          <a:lstStyle/>
          <a:p>
            <a:pPr marL="273050" indent="-273050"/>
            <a:r>
              <a:rPr lang="es-CO" sz="3200" b="1"/>
              <a:t>Preparadores, empresas y organizaciones</a:t>
            </a:r>
            <a:r>
              <a:rPr lang="es-ES" sz="3200"/>
              <a:t> </a:t>
            </a:r>
          </a:p>
          <a:p>
            <a:pPr marL="273050" indent="-273050">
              <a:spcBef>
                <a:spcPct val="20000"/>
              </a:spcBef>
              <a:buFont typeface="Arial" pitchFamily="34" charset="0"/>
              <a:buChar char="•"/>
            </a:pPr>
            <a:r>
              <a:rPr lang="es-ES" sz="3200"/>
              <a:t> El nombramiento por un tercero no es factible y debe limitarse a casos excepcionales </a:t>
            </a:r>
          </a:p>
          <a:p>
            <a:pPr marL="273050" indent="-273050">
              <a:spcBef>
                <a:spcPct val="20000"/>
              </a:spcBef>
              <a:buFont typeface="Arial" pitchFamily="34" charset="0"/>
              <a:buChar char="•"/>
            </a:pPr>
            <a:r>
              <a:rPr lang="es-ES" sz="3200"/>
              <a:t>La designación debe seguir siendo tarea de la Asamblea General </a:t>
            </a:r>
          </a:p>
          <a:p>
            <a:pPr marL="273050" indent="-273050">
              <a:spcBef>
                <a:spcPct val="20000"/>
              </a:spcBef>
              <a:buFont typeface="Arial" pitchFamily="34" charset="0"/>
              <a:buChar char="•"/>
            </a:pPr>
            <a:r>
              <a:rPr lang="es-ES" sz="3200"/>
              <a:t>Pueden haber algunos casos en que un regulador podría exigir a la empresa elegir a un nuevo auditor, cuando el actual demuestre incapacidad</a:t>
            </a:r>
          </a:p>
          <a:p>
            <a:pPr marL="273050" indent="-273050">
              <a:spcBef>
                <a:spcPct val="20000"/>
              </a:spcBef>
              <a:buFont typeface="Arial" pitchFamily="34" charset="0"/>
              <a:buChar char="•"/>
            </a:pPr>
            <a:endParaRPr lang="es-ES" sz="3200"/>
          </a:p>
        </p:txBody>
      </p:sp>
      <p:sp>
        <p:nvSpPr>
          <p:cNvPr id="64516" name="5 CuadroTexto"/>
          <p:cNvSpPr txBox="1">
            <a:spLocks noChangeArrowheads="1"/>
          </p:cNvSpPr>
          <p:nvPr/>
        </p:nvSpPr>
        <p:spPr bwMode="auto">
          <a:xfrm>
            <a:off x="611188" y="6381750"/>
            <a:ext cx="3384550" cy="368300"/>
          </a:xfrm>
          <a:prstGeom prst="rect">
            <a:avLst/>
          </a:prstGeom>
          <a:noFill/>
          <a:ln w="9525">
            <a:noFill/>
            <a:miter lim="800000"/>
            <a:headEnd/>
            <a:tailEnd/>
          </a:ln>
        </p:spPr>
        <p:txBody>
          <a:bodyPr>
            <a:spAutoFit/>
          </a:bodyPr>
          <a:lstStyle/>
          <a:p>
            <a:r>
              <a:rPr lang="es-ES"/>
              <a:t>JULANNI PAULINA RAMIREZ </a:t>
            </a:r>
          </a:p>
        </p:txBody>
      </p:sp>
      <p:sp>
        <p:nvSpPr>
          <p:cNvPr id="64517" name="4 CuadroTexto"/>
          <p:cNvSpPr txBox="1">
            <a:spLocks noChangeArrowheads="1"/>
          </p:cNvSpPr>
          <p:nvPr/>
        </p:nvSpPr>
        <p:spPr bwMode="auto">
          <a:xfrm>
            <a:off x="1476375" y="549275"/>
            <a:ext cx="5832475" cy="579438"/>
          </a:xfrm>
          <a:prstGeom prst="rect">
            <a:avLst/>
          </a:prstGeom>
          <a:noFill/>
          <a:ln w="9525">
            <a:noFill/>
            <a:miter lim="800000"/>
            <a:headEnd/>
            <a:tailEnd/>
          </a:ln>
        </p:spPr>
        <p:txBody>
          <a:bodyPr>
            <a:spAutoFit/>
          </a:bodyPr>
          <a:lstStyle/>
          <a:p>
            <a:r>
              <a:rPr lang="es-ES" sz="3200"/>
              <a:t>Nombramiento de los auditores</a:t>
            </a:r>
          </a:p>
        </p:txBody>
      </p:sp>
      <p:sp>
        <p:nvSpPr>
          <p:cNvPr id="6" name="5 Marcador de número de diapositiva"/>
          <p:cNvSpPr>
            <a:spLocks noGrp="1"/>
          </p:cNvSpPr>
          <p:nvPr>
            <p:ph type="sldNum" sz="quarter" idx="12"/>
          </p:nvPr>
        </p:nvSpPr>
        <p:spPr/>
        <p:txBody>
          <a:bodyPr/>
          <a:lstStyle/>
          <a:p>
            <a:pPr algn="r">
              <a:defRPr/>
            </a:pPr>
            <a:fld id="{274345F6-F385-4ED4-8A40-0CF730AFEE38}" type="slidenum">
              <a:rPr lang="es-ES"/>
              <a:pPr algn="r">
                <a:defRPr/>
              </a:pPr>
              <a:t>52</a:t>
            </a:fld>
            <a:endParaRPr lang="es-ES"/>
          </a:p>
        </p:txBody>
      </p:sp>
    </p:spTree>
  </p:cSld>
  <p:clrMapOvr>
    <a:masterClrMapping/>
  </p:clrMapOvr>
  <p:transition spd="slow">
    <p:fade/>
  </p:transition>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1 Título"/>
          <p:cNvSpPr>
            <a:spLocks noGrp="1"/>
          </p:cNvSpPr>
          <p:nvPr>
            <p:ph type="title"/>
          </p:nvPr>
        </p:nvSpPr>
        <p:spPr/>
        <p:txBody>
          <a:bodyPr/>
          <a:lstStyle/>
          <a:p>
            <a:pPr eaLnBrk="1" hangingPunct="1"/>
            <a:r>
              <a:rPr lang="es-CO" smtClean="0"/>
              <a:t>	Rotación (Q18)</a:t>
            </a:r>
          </a:p>
        </p:txBody>
      </p:sp>
      <p:sp>
        <p:nvSpPr>
          <p:cNvPr id="3" name="2 Marcador de contenido"/>
          <p:cNvSpPr>
            <a:spLocks noGrp="1"/>
          </p:cNvSpPr>
          <p:nvPr>
            <p:ph idx="1"/>
          </p:nvPr>
        </p:nvSpPr>
        <p:spPr>
          <a:xfrm>
            <a:off x="395288" y="2708275"/>
            <a:ext cx="8229600" cy="1181100"/>
          </a:xfrm>
        </p:spPr>
        <p:txBody>
          <a:bodyPr rtlCol="0">
            <a:normAutofit/>
          </a:bodyPr>
          <a:lstStyle/>
          <a:p>
            <a:pPr eaLnBrk="1" fontAlgn="auto" hangingPunct="1">
              <a:spcAft>
                <a:spcPts val="0"/>
              </a:spcAft>
              <a:defRPr/>
            </a:pPr>
            <a:r>
              <a:rPr lang="es-CO" i="1" smtClean="0"/>
              <a:t>Cuál es su posición frente a la Rotación Obligatoria de los Auditores?</a:t>
            </a:r>
          </a:p>
          <a:p>
            <a:pPr marL="0" indent="0" eaLnBrk="1" fontAlgn="auto" hangingPunct="1">
              <a:spcAft>
                <a:spcPts val="0"/>
              </a:spcAft>
              <a:buFont typeface="Arial" pitchFamily="34" charset="0"/>
              <a:buNone/>
              <a:defRPr/>
            </a:pPr>
            <a:endParaRPr lang="es-CO" i="1"/>
          </a:p>
        </p:txBody>
      </p:sp>
      <p:sp>
        <p:nvSpPr>
          <p:cNvPr id="65540" name="3 CuadroTexto"/>
          <p:cNvSpPr txBox="1">
            <a:spLocks noChangeArrowheads="1"/>
          </p:cNvSpPr>
          <p:nvPr/>
        </p:nvSpPr>
        <p:spPr bwMode="auto">
          <a:xfrm>
            <a:off x="611188" y="6375400"/>
            <a:ext cx="4032250" cy="368300"/>
          </a:xfrm>
          <a:prstGeom prst="rect">
            <a:avLst/>
          </a:prstGeom>
          <a:noFill/>
          <a:ln w="9525">
            <a:noFill/>
            <a:miter lim="800000"/>
            <a:headEnd/>
            <a:tailEnd/>
          </a:ln>
        </p:spPr>
        <p:txBody>
          <a:bodyPr>
            <a:spAutoFit/>
          </a:bodyPr>
          <a:lstStyle/>
          <a:p>
            <a:r>
              <a:rPr lang="es-ES"/>
              <a:t>NATALIA ANDREA BARACALDO LOZANO </a:t>
            </a:r>
          </a:p>
        </p:txBody>
      </p:sp>
      <p:sp>
        <p:nvSpPr>
          <p:cNvPr id="5" name="4 Marcador de número de diapositiva"/>
          <p:cNvSpPr>
            <a:spLocks noGrp="1"/>
          </p:cNvSpPr>
          <p:nvPr>
            <p:ph type="sldNum" sz="quarter" idx="12"/>
          </p:nvPr>
        </p:nvSpPr>
        <p:spPr/>
        <p:txBody>
          <a:bodyPr/>
          <a:lstStyle/>
          <a:p>
            <a:pPr algn="r">
              <a:defRPr/>
            </a:pPr>
            <a:fld id="{698A5D68-6FB4-45DC-B295-E09951DB7EFD}" type="slidenum">
              <a:rPr lang="es-ES"/>
              <a:pPr algn="r">
                <a:defRPr/>
              </a:pPr>
              <a:t>53</a:t>
            </a:fld>
            <a:endParaRPr lang="es-ES"/>
          </a:p>
        </p:txBody>
      </p:sp>
    </p:spTree>
  </p:cSld>
  <p:clrMapOvr>
    <a:masterClrMapping/>
  </p:clrMapOvr>
  <p:transition spd="slow">
    <p:fade/>
  </p:transition>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1 Título"/>
          <p:cNvSpPr>
            <a:spLocks noGrp="1"/>
          </p:cNvSpPr>
          <p:nvPr>
            <p:ph type="title"/>
          </p:nvPr>
        </p:nvSpPr>
        <p:spPr>
          <a:xfrm>
            <a:off x="442913" y="333375"/>
            <a:ext cx="8229600" cy="939800"/>
          </a:xfrm>
        </p:spPr>
        <p:txBody>
          <a:bodyPr/>
          <a:lstStyle/>
          <a:p>
            <a:pPr eaLnBrk="1" hangingPunct="1"/>
            <a:r>
              <a:rPr lang="es-CO" smtClean="0"/>
              <a:t>	 Rotación (Q18)</a:t>
            </a:r>
          </a:p>
        </p:txBody>
      </p:sp>
      <p:sp>
        <p:nvSpPr>
          <p:cNvPr id="66563" name="3 CuadroTexto"/>
          <p:cNvSpPr txBox="1">
            <a:spLocks noChangeArrowheads="1"/>
          </p:cNvSpPr>
          <p:nvPr/>
        </p:nvSpPr>
        <p:spPr bwMode="auto">
          <a:xfrm>
            <a:off x="623888" y="6402388"/>
            <a:ext cx="4032250" cy="368300"/>
          </a:xfrm>
          <a:prstGeom prst="rect">
            <a:avLst/>
          </a:prstGeom>
          <a:noFill/>
          <a:ln w="9525">
            <a:noFill/>
            <a:miter lim="800000"/>
            <a:headEnd/>
            <a:tailEnd/>
          </a:ln>
        </p:spPr>
        <p:txBody>
          <a:bodyPr>
            <a:spAutoFit/>
          </a:bodyPr>
          <a:lstStyle/>
          <a:p>
            <a:r>
              <a:rPr lang="es-ES"/>
              <a:t>NATALIA ANDREA BARACALDO LOZANO </a:t>
            </a:r>
          </a:p>
        </p:txBody>
      </p:sp>
      <p:sp>
        <p:nvSpPr>
          <p:cNvPr id="5" name="Text Box 5"/>
          <p:cNvSpPr txBox="1">
            <a:spLocks noChangeArrowheads="1"/>
          </p:cNvSpPr>
          <p:nvPr/>
        </p:nvSpPr>
        <p:spPr bwMode="auto">
          <a:xfrm>
            <a:off x="611188" y="1412875"/>
            <a:ext cx="8064500" cy="4824413"/>
          </a:xfrm>
          <a:prstGeom prst="rect">
            <a:avLst/>
          </a:prstGeom>
          <a:noFill/>
          <a:ln w="9525">
            <a:noFill/>
            <a:miter lim="800000"/>
            <a:headEnd/>
            <a:tailEnd/>
          </a:ln>
          <a:effectLst/>
        </p:spPr>
        <p:txBody>
          <a:bodyPr>
            <a:normAutofit fontScale="85000" lnSpcReduction="10000"/>
          </a:bodyPr>
          <a:lstStyle/>
          <a:p>
            <a:pPr algn="just" fontAlgn="auto">
              <a:spcBef>
                <a:spcPts val="0"/>
              </a:spcBef>
              <a:spcAft>
                <a:spcPts val="0"/>
              </a:spcAft>
              <a:defRPr/>
            </a:pPr>
            <a:r>
              <a:rPr lang="es-CO" sz="2800" b="1" dirty="0">
                <a:latin typeface="+mn-lt"/>
              </a:rPr>
              <a:t>La Profesión</a:t>
            </a:r>
          </a:p>
          <a:p>
            <a:pPr algn="just" fontAlgn="auto">
              <a:spcBef>
                <a:spcPts val="0"/>
              </a:spcBef>
              <a:spcAft>
                <a:spcPts val="0"/>
              </a:spcAft>
              <a:defRPr/>
            </a:pPr>
            <a:r>
              <a:rPr lang="es-CO" sz="2800" b="1" i="1" dirty="0">
                <a:latin typeface="+mn-lt"/>
              </a:rPr>
              <a:t>Organizaciones y asociaciones vinculadas a la profesión</a:t>
            </a:r>
            <a:r>
              <a:rPr lang="es-CO" sz="2800" i="1" dirty="0">
                <a:latin typeface="+mn-lt"/>
              </a:rPr>
              <a:t> </a:t>
            </a:r>
            <a:endParaRPr lang="es-CO" sz="2800" dirty="0">
              <a:latin typeface="+mn-lt"/>
            </a:endParaRPr>
          </a:p>
          <a:p>
            <a:pPr marL="285750" indent="-285750" algn="just" fontAlgn="auto">
              <a:spcBef>
                <a:spcPts val="0"/>
              </a:spcBef>
              <a:spcAft>
                <a:spcPts val="0"/>
              </a:spcAft>
              <a:buFont typeface="Arial" pitchFamily="34" charset="0"/>
              <a:buChar char="•"/>
              <a:defRPr/>
            </a:pPr>
            <a:r>
              <a:rPr lang="es-CO" sz="2800" dirty="0">
                <a:latin typeface="+mn-lt"/>
              </a:rPr>
              <a:t> Hay un rechazo general de la rotación de la firma obligatoria. Algunos encuestados consideran que debe haber una limitación de la participación de entidades de interés público</a:t>
            </a:r>
          </a:p>
          <a:p>
            <a:pPr algn="just" fontAlgn="auto">
              <a:spcBef>
                <a:spcPts val="0"/>
              </a:spcBef>
              <a:spcAft>
                <a:spcPts val="0"/>
              </a:spcAft>
              <a:defRPr/>
            </a:pPr>
            <a:r>
              <a:rPr lang="es-CO" sz="2800" b="1" i="1" dirty="0">
                <a:latin typeface="+mn-lt"/>
              </a:rPr>
              <a:t>Las Big Four</a:t>
            </a:r>
          </a:p>
          <a:p>
            <a:pPr marL="285750" indent="-285750" algn="just" fontAlgn="auto">
              <a:spcBef>
                <a:spcPts val="0"/>
              </a:spcBef>
              <a:spcAft>
                <a:spcPts val="0"/>
              </a:spcAft>
              <a:buFont typeface="Arial" pitchFamily="34" charset="0"/>
              <a:buChar char="•"/>
              <a:defRPr/>
            </a:pPr>
            <a:r>
              <a:rPr lang="es-CO" sz="2800" dirty="0">
                <a:latin typeface="+mn-lt"/>
              </a:rPr>
              <a:t> Los cuatro grandes se oponen a la limitación de la participación constante de las firmas de auditoría. Ellos afirman que los estudios han demostrado que la rotación obligatoria de las empresas perjudica la calidad de auditoría</a:t>
            </a:r>
          </a:p>
          <a:p>
            <a:pPr algn="just" fontAlgn="auto">
              <a:spcBef>
                <a:spcPts val="0"/>
              </a:spcBef>
              <a:spcAft>
                <a:spcPts val="0"/>
              </a:spcAft>
              <a:defRPr/>
            </a:pPr>
            <a:r>
              <a:rPr lang="es-CO" sz="2800" b="1" i="1" dirty="0">
                <a:latin typeface="+mn-lt"/>
              </a:rPr>
              <a:t>Firmas pequeñas y medianas</a:t>
            </a:r>
            <a:endParaRPr lang="es-CO" sz="2800" i="1" dirty="0">
              <a:latin typeface="+mn-lt"/>
            </a:endParaRPr>
          </a:p>
          <a:p>
            <a:pPr marL="285750" indent="-285750" algn="just" fontAlgn="auto">
              <a:spcBef>
                <a:spcPts val="0"/>
              </a:spcBef>
              <a:spcAft>
                <a:spcPts val="0"/>
              </a:spcAft>
              <a:buFont typeface="Arial" pitchFamily="34" charset="0"/>
              <a:buChar char="•"/>
              <a:defRPr/>
            </a:pPr>
            <a:r>
              <a:rPr lang="es-CO" sz="2800" dirty="0">
                <a:latin typeface="+mn-lt"/>
              </a:rPr>
              <a:t>No están de acuerdo con la rotación obligatoria ya que, indican que se aumentarían los costos y disminuye la calidad de la auditoría</a:t>
            </a:r>
          </a:p>
        </p:txBody>
      </p:sp>
      <p:sp>
        <p:nvSpPr>
          <p:cNvPr id="6" name="5 Marcador de número de diapositiva"/>
          <p:cNvSpPr>
            <a:spLocks noGrp="1"/>
          </p:cNvSpPr>
          <p:nvPr>
            <p:ph type="sldNum" sz="quarter" idx="12"/>
          </p:nvPr>
        </p:nvSpPr>
        <p:spPr/>
        <p:txBody>
          <a:bodyPr/>
          <a:lstStyle/>
          <a:p>
            <a:pPr algn="r">
              <a:defRPr/>
            </a:pPr>
            <a:fld id="{8EDAC68C-118D-4958-83C4-46DD6DA0E4FC}" type="slidenum">
              <a:rPr lang="es-ES"/>
              <a:pPr algn="r">
                <a:defRPr/>
              </a:pPr>
              <a:t>54</a:t>
            </a:fld>
            <a:endParaRPr lang="es-ES"/>
          </a:p>
        </p:txBody>
      </p:sp>
    </p:spTree>
  </p:cSld>
  <p:clrMapOvr>
    <a:masterClrMapping/>
  </p:clrMapOvr>
  <p:transition spd="slow">
    <p:fade/>
  </p:transition>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1 Título"/>
          <p:cNvSpPr>
            <a:spLocks noGrp="1"/>
          </p:cNvSpPr>
          <p:nvPr>
            <p:ph type="title"/>
          </p:nvPr>
        </p:nvSpPr>
        <p:spPr/>
        <p:txBody>
          <a:bodyPr/>
          <a:lstStyle/>
          <a:p>
            <a:pPr eaLnBrk="1" hangingPunct="1"/>
            <a:r>
              <a:rPr lang="es-CO" smtClean="0"/>
              <a:t>	 Rotación (Q18)</a:t>
            </a:r>
          </a:p>
        </p:txBody>
      </p:sp>
      <p:sp>
        <p:nvSpPr>
          <p:cNvPr id="67587" name="3 CuadroTexto"/>
          <p:cNvSpPr txBox="1">
            <a:spLocks noChangeArrowheads="1"/>
          </p:cNvSpPr>
          <p:nvPr/>
        </p:nvSpPr>
        <p:spPr bwMode="auto">
          <a:xfrm>
            <a:off x="558800" y="6381750"/>
            <a:ext cx="4032250" cy="368300"/>
          </a:xfrm>
          <a:prstGeom prst="rect">
            <a:avLst/>
          </a:prstGeom>
          <a:noFill/>
          <a:ln w="9525">
            <a:noFill/>
            <a:miter lim="800000"/>
            <a:headEnd/>
            <a:tailEnd/>
          </a:ln>
        </p:spPr>
        <p:txBody>
          <a:bodyPr>
            <a:spAutoFit/>
          </a:bodyPr>
          <a:lstStyle/>
          <a:p>
            <a:r>
              <a:rPr lang="es-ES"/>
              <a:t>NATALIA ANDREA BARACALDO LOZANO </a:t>
            </a:r>
          </a:p>
        </p:txBody>
      </p:sp>
      <p:sp>
        <p:nvSpPr>
          <p:cNvPr id="5" name="Text Box 5"/>
          <p:cNvSpPr txBox="1">
            <a:spLocks noChangeArrowheads="1"/>
          </p:cNvSpPr>
          <p:nvPr/>
        </p:nvSpPr>
        <p:spPr bwMode="auto">
          <a:xfrm>
            <a:off x="558800" y="1557338"/>
            <a:ext cx="7974013" cy="4608512"/>
          </a:xfrm>
          <a:prstGeom prst="rect">
            <a:avLst/>
          </a:prstGeom>
          <a:noFill/>
          <a:ln w="9525">
            <a:noFill/>
            <a:miter lim="800000"/>
            <a:headEnd/>
            <a:tailEnd/>
          </a:ln>
          <a:effectLst/>
        </p:spPr>
        <p:txBody>
          <a:bodyPr>
            <a:normAutofit/>
          </a:bodyPr>
          <a:lstStyle/>
          <a:p>
            <a:pPr algn="just" fontAlgn="auto">
              <a:spcBef>
                <a:spcPts val="0"/>
              </a:spcBef>
              <a:spcAft>
                <a:spcPts val="0"/>
              </a:spcAft>
              <a:defRPr/>
            </a:pPr>
            <a:r>
              <a:rPr lang="es-CO" sz="2800" b="1" dirty="0">
                <a:latin typeface="+mn-lt"/>
              </a:rPr>
              <a:t>Los inversionistas</a:t>
            </a:r>
            <a:endParaRPr lang="es-CO" sz="2800" b="1" i="1" dirty="0">
              <a:latin typeface="+mn-lt"/>
            </a:endParaRPr>
          </a:p>
          <a:p>
            <a:pPr marL="342900" indent="-342900" algn="just" fontAlgn="auto">
              <a:spcBef>
                <a:spcPts val="0"/>
              </a:spcBef>
              <a:spcAft>
                <a:spcPts val="0"/>
              </a:spcAft>
              <a:buFont typeface="Arial" pitchFamily="34" charset="0"/>
              <a:buChar char="•"/>
              <a:defRPr/>
            </a:pPr>
            <a:r>
              <a:rPr lang="es-CO" sz="2800" dirty="0">
                <a:latin typeface="+mn-lt"/>
              </a:rPr>
              <a:t>Hubo divergencia de opiniones</a:t>
            </a:r>
          </a:p>
          <a:p>
            <a:pPr marL="342900" indent="-342900" algn="just" fontAlgn="auto">
              <a:spcBef>
                <a:spcPts val="0"/>
              </a:spcBef>
              <a:spcAft>
                <a:spcPts val="0"/>
              </a:spcAft>
              <a:buFont typeface="Arial" pitchFamily="34" charset="0"/>
              <a:buChar char="•"/>
              <a:defRPr/>
            </a:pPr>
            <a:r>
              <a:rPr lang="es-CO" sz="2800" dirty="0">
                <a:latin typeface="+mn-lt"/>
              </a:rPr>
              <a:t>Algunos no apoyan esta medida pero apoyan el hecho que se realicen licitaciones en periodos específicos de tiempo</a:t>
            </a:r>
          </a:p>
          <a:p>
            <a:pPr marL="342900" indent="-342900" algn="just" fontAlgn="auto">
              <a:spcBef>
                <a:spcPts val="0"/>
              </a:spcBef>
              <a:spcAft>
                <a:spcPts val="0"/>
              </a:spcAft>
              <a:buFont typeface="Arial" pitchFamily="34" charset="0"/>
              <a:buChar char="•"/>
              <a:defRPr/>
            </a:pPr>
            <a:r>
              <a:rPr lang="es-CO" sz="2800" dirty="0">
                <a:latin typeface="+mn-lt"/>
              </a:rPr>
              <a:t>Otros creen que hay una mayor transparencia cuando existen Comités de auditoría, nuevas licitaciones e información completa</a:t>
            </a:r>
          </a:p>
        </p:txBody>
      </p:sp>
      <p:sp>
        <p:nvSpPr>
          <p:cNvPr id="6" name="5 Marcador de número de diapositiva"/>
          <p:cNvSpPr>
            <a:spLocks noGrp="1"/>
          </p:cNvSpPr>
          <p:nvPr>
            <p:ph type="sldNum" sz="quarter" idx="12"/>
          </p:nvPr>
        </p:nvSpPr>
        <p:spPr/>
        <p:txBody>
          <a:bodyPr/>
          <a:lstStyle/>
          <a:p>
            <a:pPr algn="r">
              <a:defRPr/>
            </a:pPr>
            <a:fld id="{17F8E514-2E41-4F6C-8CD9-1750913CB50E}" type="slidenum">
              <a:rPr lang="es-ES"/>
              <a:pPr algn="r">
                <a:defRPr/>
              </a:pPr>
              <a:t>55</a:t>
            </a:fld>
            <a:endParaRPr lang="es-ES"/>
          </a:p>
        </p:txBody>
      </p:sp>
    </p:spTree>
  </p:cSld>
  <p:clrMapOvr>
    <a:masterClrMapping/>
  </p:clrMapOvr>
  <p:transition spd="slow">
    <p:circle/>
  </p:transition>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1 Título"/>
          <p:cNvSpPr>
            <a:spLocks noGrp="1"/>
          </p:cNvSpPr>
          <p:nvPr>
            <p:ph type="title"/>
          </p:nvPr>
        </p:nvSpPr>
        <p:spPr>
          <a:xfrm>
            <a:off x="457200" y="274638"/>
            <a:ext cx="8229600" cy="922337"/>
          </a:xfrm>
        </p:spPr>
        <p:txBody>
          <a:bodyPr/>
          <a:lstStyle/>
          <a:p>
            <a:pPr eaLnBrk="1" hangingPunct="1"/>
            <a:r>
              <a:rPr lang="es-CO" smtClean="0"/>
              <a:t>	Rotation (Q18)</a:t>
            </a:r>
          </a:p>
        </p:txBody>
      </p:sp>
      <p:sp>
        <p:nvSpPr>
          <p:cNvPr id="68611" name="3 CuadroTexto"/>
          <p:cNvSpPr txBox="1">
            <a:spLocks noChangeArrowheads="1"/>
          </p:cNvSpPr>
          <p:nvPr/>
        </p:nvSpPr>
        <p:spPr bwMode="auto">
          <a:xfrm>
            <a:off x="539750" y="6381750"/>
            <a:ext cx="4032250" cy="368300"/>
          </a:xfrm>
          <a:prstGeom prst="rect">
            <a:avLst/>
          </a:prstGeom>
          <a:noFill/>
          <a:ln w="9525">
            <a:noFill/>
            <a:miter lim="800000"/>
            <a:headEnd/>
            <a:tailEnd/>
          </a:ln>
        </p:spPr>
        <p:txBody>
          <a:bodyPr>
            <a:spAutoFit/>
          </a:bodyPr>
          <a:lstStyle/>
          <a:p>
            <a:r>
              <a:rPr lang="es-ES"/>
              <a:t>NATALIA ANDREA BARACALDO LOZANO </a:t>
            </a:r>
          </a:p>
        </p:txBody>
      </p:sp>
      <p:sp>
        <p:nvSpPr>
          <p:cNvPr id="5" name="Text Box 5"/>
          <p:cNvSpPr txBox="1">
            <a:spLocks noChangeArrowheads="1"/>
          </p:cNvSpPr>
          <p:nvPr/>
        </p:nvSpPr>
        <p:spPr bwMode="auto">
          <a:xfrm>
            <a:off x="323850" y="1484313"/>
            <a:ext cx="8535988" cy="4681537"/>
          </a:xfrm>
          <a:prstGeom prst="rect">
            <a:avLst/>
          </a:prstGeom>
          <a:noFill/>
          <a:ln w="9525">
            <a:noFill/>
            <a:miter lim="800000"/>
            <a:headEnd/>
            <a:tailEnd/>
          </a:ln>
          <a:effectLst/>
        </p:spPr>
        <p:txBody>
          <a:bodyPr>
            <a:normAutofit fontScale="92500"/>
          </a:bodyPr>
          <a:lstStyle/>
          <a:p>
            <a:pPr algn="just" fontAlgn="auto">
              <a:spcBef>
                <a:spcPts val="0"/>
              </a:spcBef>
              <a:spcAft>
                <a:spcPts val="0"/>
              </a:spcAft>
              <a:defRPr/>
            </a:pPr>
            <a:r>
              <a:rPr lang="es-CO" sz="2800" b="1" dirty="0">
                <a:latin typeface="+mn-lt"/>
              </a:rPr>
              <a:t>Autoridades Públicas</a:t>
            </a:r>
            <a:endParaRPr lang="es-CO" sz="2800" b="1" i="1" dirty="0">
              <a:latin typeface="+mn-lt"/>
            </a:endParaRPr>
          </a:p>
          <a:p>
            <a:pPr marL="342900" indent="-342900" algn="just" fontAlgn="auto">
              <a:spcBef>
                <a:spcPts val="0"/>
              </a:spcBef>
              <a:spcAft>
                <a:spcPts val="0"/>
              </a:spcAft>
              <a:buFont typeface="Arial" pitchFamily="34" charset="0"/>
              <a:buChar char="•"/>
              <a:defRPr/>
            </a:pPr>
            <a:r>
              <a:rPr lang="es-CO" sz="2800" dirty="0">
                <a:latin typeface="+mn-lt"/>
              </a:rPr>
              <a:t>La mayoría de autoridades publicas no apoya la rotación obligatoria</a:t>
            </a:r>
          </a:p>
          <a:p>
            <a:pPr marL="342900" indent="-342900" algn="just" fontAlgn="auto">
              <a:spcBef>
                <a:spcPts val="0"/>
              </a:spcBef>
              <a:spcAft>
                <a:spcPts val="0"/>
              </a:spcAft>
              <a:buFont typeface="Arial" pitchFamily="34" charset="0"/>
              <a:buChar char="•"/>
              <a:defRPr/>
            </a:pPr>
            <a:r>
              <a:rPr lang="es-CO" sz="2800" dirty="0">
                <a:latin typeface="+mn-lt"/>
              </a:rPr>
              <a:t>Sin embargo, se resalta que podría ser beneficiosa.</a:t>
            </a:r>
          </a:p>
          <a:p>
            <a:pPr marL="342900" indent="-342900" algn="just" fontAlgn="auto">
              <a:spcBef>
                <a:spcPts val="0"/>
              </a:spcBef>
              <a:spcAft>
                <a:spcPts val="0"/>
              </a:spcAft>
              <a:buFont typeface="Arial" pitchFamily="34" charset="0"/>
              <a:buChar char="•"/>
              <a:defRPr/>
            </a:pPr>
            <a:r>
              <a:rPr lang="es-CO" sz="2800" dirty="0">
                <a:latin typeface="+mn-lt"/>
              </a:rPr>
              <a:t>Se resalta que además de las empresas de auditoría es importante que si no se cambia ésta, se rote el socio y el equipo de trabajo</a:t>
            </a:r>
          </a:p>
          <a:p>
            <a:pPr marL="342900" indent="-342900" algn="just" fontAlgn="auto">
              <a:spcBef>
                <a:spcPts val="0"/>
              </a:spcBef>
              <a:spcAft>
                <a:spcPts val="0"/>
              </a:spcAft>
              <a:buFont typeface="Arial" pitchFamily="34" charset="0"/>
              <a:buChar char="•"/>
              <a:defRPr/>
            </a:pPr>
            <a:r>
              <a:rPr lang="es-CO" sz="2800" dirty="0">
                <a:latin typeface="+mn-lt"/>
              </a:rPr>
              <a:t>Una de las recomendaciones es que el Comité de Auditoría sea el encargado de determinar qué amenazas a la independencia se podrían presentar y, si existe una muy fuerte, solicitar la rotación de la empresa de auditoría</a:t>
            </a:r>
          </a:p>
        </p:txBody>
      </p:sp>
      <p:sp>
        <p:nvSpPr>
          <p:cNvPr id="6" name="5 Marcador de número de diapositiva"/>
          <p:cNvSpPr>
            <a:spLocks noGrp="1"/>
          </p:cNvSpPr>
          <p:nvPr>
            <p:ph type="sldNum" sz="quarter" idx="12"/>
          </p:nvPr>
        </p:nvSpPr>
        <p:spPr/>
        <p:txBody>
          <a:bodyPr/>
          <a:lstStyle/>
          <a:p>
            <a:pPr algn="r">
              <a:defRPr/>
            </a:pPr>
            <a:fld id="{49C69417-A5E2-4401-929D-2E847E16775C}" type="slidenum">
              <a:rPr lang="es-ES"/>
              <a:pPr algn="r">
                <a:defRPr/>
              </a:pPr>
              <a:t>56</a:t>
            </a:fld>
            <a:endParaRPr lang="es-ES"/>
          </a:p>
        </p:txBody>
      </p:sp>
    </p:spTree>
  </p:cSld>
  <p:clrMapOvr>
    <a:masterClrMapping/>
  </p:clrMapOvr>
  <p:transition spd="slow">
    <p:circle/>
  </p:transition>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1 Título"/>
          <p:cNvSpPr>
            <a:spLocks noGrp="1"/>
          </p:cNvSpPr>
          <p:nvPr>
            <p:ph type="title"/>
          </p:nvPr>
        </p:nvSpPr>
        <p:spPr/>
        <p:txBody>
          <a:bodyPr/>
          <a:lstStyle/>
          <a:p>
            <a:pPr eaLnBrk="1" hangingPunct="1"/>
            <a:r>
              <a:rPr lang="es-CO" smtClean="0"/>
              <a:t>	Rotation (Q18)</a:t>
            </a:r>
          </a:p>
        </p:txBody>
      </p:sp>
      <p:sp>
        <p:nvSpPr>
          <p:cNvPr id="69635" name="3 CuadroTexto"/>
          <p:cNvSpPr txBox="1">
            <a:spLocks noChangeArrowheads="1"/>
          </p:cNvSpPr>
          <p:nvPr/>
        </p:nvSpPr>
        <p:spPr bwMode="auto">
          <a:xfrm>
            <a:off x="557213" y="6388100"/>
            <a:ext cx="4033837" cy="369888"/>
          </a:xfrm>
          <a:prstGeom prst="rect">
            <a:avLst/>
          </a:prstGeom>
          <a:noFill/>
          <a:ln w="9525">
            <a:noFill/>
            <a:miter lim="800000"/>
            <a:headEnd/>
            <a:tailEnd/>
          </a:ln>
        </p:spPr>
        <p:txBody>
          <a:bodyPr>
            <a:spAutoFit/>
          </a:bodyPr>
          <a:lstStyle/>
          <a:p>
            <a:r>
              <a:rPr lang="es-ES"/>
              <a:t>NATALIA ANDREA BARACALDO LOZANO </a:t>
            </a:r>
          </a:p>
        </p:txBody>
      </p:sp>
      <p:sp>
        <p:nvSpPr>
          <p:cNvPr id="5" name="Text Box 5"/>
          <p:cNvSpPr txBox="1">
            <a:spLocks noChangeArrowheads="1"/>
          </p:cNvSpPr>
          <p:nvPr/>
        </p:nvSpPr>
        <p:spPr bwMode="auto">
          <a:xfrm>
            <a:off x="539750" y="1557338"/>
            <a:ext cx="8064500" cy="4608512"/>
          </a:xfrm>
          <a:prstGeom prst="rect">
            <a:avLst/>
          </a:prstGeom>
          <a:noFill/>
          <a:ln w="9525">
            <a:noFill/>
            <a:miter lim="800000"/>
            <a:headEnd/>
            <a:tailEnd/>
          </a:ln>
          <a:effectLst/>
        </p:spPr>
        <p:txBody>
          <a:bodyPr>
            <a:normAutofit fontScale="92500" lnSpcReduction="20000"/>
          </a:bodyPr>
          <a:lstStyle/>
          <a:p>
            <a:pPr algn="just" fontAlgn="auto">
              <a:spcBef>
                <a:spcPts val="0"/>
              </a:spcBef>
              <a:spcAft>
                <a:spcPts val="0"/>
              </a:spcAft>
              <a:defRPr/>
            </a:pPr>
            <a:r>
              <a:rPr lang="es-CO" sz="2800" b="1" dirty="0">
                <a:latin typeface="+mn-lt"/>
              </a:rPr>
              <a:t>Academia</a:t>
            </a:r>
            <a:endParaRPr lang="es-CO" sz="2800" b="1" i="1" dirty="0">
              <a:latin typeface="+mn-lt"/>
            </a:endParaRPr>
          </a:p>
          <a:p>
            <a:pPr marL="342900" indent="-342900" algn="just" fontAlgn="auto">
              <a:spcBef>
                <a:spcPts val="0"/>
              </a:spcBef>
              <a:spcAft>
                <a:spcPts val="0"/>
              </a:spcAft>
              <a:buFont typeface="Arial" pitchFamily="34" charset="0"/>
              <a:buChar char="•"/>
              <a:defRPr/>
            </a:pPr>
            <a:r>
              <a:rPr lang="es-CO" sz="2800" dirty="0">
                <a:latin typeface="+mn-lt"/>
              </a:rPr>
              <a:t>Algunos piensan que no es una medida necesaria y que una posible solución puede ser enfocada al tiempo máximo entre 5 y 7 años</a:t>
            </a:r>
          </a:p>
          <a:p>
            <a:pPr marL="342900" indent="-342900" algn="just" fontAlgn="auto">
              <a:spcBef>
                <a:spcPts val="0"/>
              </a:spcBef>
              <a:spcAft>
                <a:spcPts val="0"/>
              </a:spcAft>
              <a:buFont typeface="Arial" pitchFamily="34" charset="0"/>
              <a:buChar char="•"/>
              <a:defRPr/>
            </a:pPr>
            <a:r>
              <a:rPr lang="es-CO" sz="2800" dirty="0">
                <a:latin typeface="+mn-lt"/>
              </a:rPr>
              <a:t>La investigación teórica y experimental sugiere que la rotación de la sociedad de auditoría obligatoria puede ser beneficiosa, pero solo bajo circunstancias muy específicas, por ejemplo, cuando el costo del cambio es bajo y </a:t>
            </a:r>
            <a:r>
              <a:rPr lang="es-ES" sz="2800" dirty="0">
                <a:latin typeface="+mn-lt"/>
              </a:rPr>
              <a:t>el mercado de servicios de auditoría no es competitivo</a:t>
            </a:r>
          </a:p>
          <a:p>
            <a:pPr marL="342900" indent="-342900" fontAlgn="auto">
              <a:spcBef>
                <a:spcPts val="0"/>
              </a:spcBef>
              <a:spcAft>
                <a:spcPts val="0"/>
              </a:spcAft>
              <a:buFont typeface="Arial" pitchFamily="34" charset="0"/>
              <a:buChar char="•"/>
              <a:defRPr/>
            </a:pPr>
            <a:r>
              <a:rPr lang="es-ES" sz="2800" dirty="0">
                <a:latin typeface="+mn-lt"/>
              </a:rPr>
              <a:t>Como observación indican que un auditor que lleva mucho tiempo puede no detectar los fraudes, teniendo en cuenta la importancia de las ganancias que un cliente puede llegar a representar</a:t>
            </a:r>
            <a:endParaRPr lang="es-CO" sz="2800" dirty="0">
              <a:latin typeface="+mn-lt"/>
            </a:endParaRPr>
          </a:p>
        </p:txBody>
      </p:sp>
      <p:sp>
        <p:nvSpPr>
          <p:cNvPr id="6" name="5 Marcador de número de diapositiva"/>
          <p:cNvSpPr>
            <a:spLocks noGrp="1"/>
          </p:cNvSpPr>
          <p:nvPr>
            <p:ph type="sldNum" sz="quarter" idx="12"/>
          </p:nvPr>
        </p:nvSpPr>
        <p:spPr/>
        <p:txBody>
          <a:bodyPr/>
          <a:lstStyle/>
          <a:p>
            <a:pPr algn="r">
              <a:defRPr/>
            </a:pPr>
            <a:fld id="{12700CFB-8A42-4C81-A6B9-39C2566935B9}" type="slidenum">
              <a:rPr lang="es-ES"/>
              <a:pPr algn="r">
                <a:defRPr/>
              </a:pPr>
              <a:t>57</a:t>
            </a:fld>
            <a:endParaRPr lang="es-ES"/>
          </a:p>
        </p:txBody>
      </p:sp>
    </p:spTree>
  </p:cSld>
  <p:clrMapOvr>
    <a:masterClrMapping/>
  </p:clrMapOvr>
  <p:transition spd="slow">
    <p:circle/>
  </p:transition>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0659" name="2 Marcador de contenido"/>
          <p:cNvSpPr>
            <a:spLocks noGrp="1"/>
          </p:cNvSpPr>
          <p:nvPr>
            <p:ph idx="1"/>
          </p:nvPr>
        </p:nvSpPr>
        <p:spPr>
          <a:xfrm>
            <a:off x="468313" y="1989138"/>
            <a:ext cx="8229600" cy="3773487"/>
          </a:xfrm>
        </p:spPr>
        <p:txBody>
          <a:bodyPr/>
          <a:lstStyle/>
          <a:p>
            <a:pPr eaLnBrk="1" hangingPunct="1"/>
            <a:r>
              <a:rPr lang="es-CO" b="1" smtClean="0"/>
              <a:t>¿Convendría prohibir la prestación de servicios distintos de la auditoría por parte de sociedades auditoras? </a:t>
            </a:r>
          </a:p>
          <a:p>
            <a:pPr eaLnBrk="1" hangingPunct="1"/>
            <a:r>
              <a:rPr lang="es-CO" b="1" smtClean="0"/>
              <a:t>¿Debería aplicarse esta prohibición a todas las sociedades y a sus clientes o únicamente a determinados tipos de entidades, como las entidades financieras sistémicas?</a:t>
            </a:r>
          </a:p>
        </p:txBody>
      </p:sp>
      <p:sp>
        <p:nvSpPr>
          <p:cNvPr id="70660" name="4 CuadroTexto"/>
          <p:cNvSpPr txBox="1">
            <a:spLocks noChangeArrowheads="1"/>
          </p:cNvSpPr>
          <p:nvPr/>
        </p:nvSpPr>
        <p:spPr bwMode="auto">
          <a:xfrm>
            <a:off x="539750" y="62690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EB93F011-8407-45D2-BD81-376CC233E65B}" type="slidenum">
              <a:rPr lang="es-ES"/>
              <a:pPr algn="r">
                <a:defRPr/>
              </a:pPr>
              <a:t>58</a:t>
            </a:fld>
            <a:endParaRPr lang="es-ES"/>
          </a:p>
        </p:txBody>
      </p:sp>
    </p:spTree>
  </p:cSld>
  <p:clrMapOvr>
    <a:masterClrMapping/>
  </p:clrMapOvr>
  <p:transition spd="slow">
    <p:circle/>
  </p:transition>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1683" name="2 Marcador de contenido"/>
          <p:cNvSpPr>
            <a:spLocks noGrp="1"/>
          </p:cNvSpPr>
          <p:nvPr>
            <p:ph idx="1"/>
          </p:nvPr>
        </p:nvSpPr>
        <p:spPr>
          <a:xfrm>
            <a:off x="457200" y="1773238"/>
            <a:ext cx="8229600" cy="4352925"/>
          </a:xfrm>
        </p:spPr>
        <p:txBody>
          <a:bodyPr/>
          <a:lstStyle/>
          <a:p>
            <a:pPr eaLnBrk="1" hangingPunct="1">
              <a:buFont typeface="Arial" pitchFamily="34" charset="0"/>
              <a:buNone/>
            </a:pPr>
            <a:r>
              <a:rPr lang="es-CO" b="1" smtClean="0"/>
              <a:t>Colegios y asociaciones profesionales vinculadas a la profesión</a:t>
            </a:r>
          </a:p>
          <a:p>
            <a:pPr eaLnBrk="1" hangingPunct="1"/>
            <a:r>
              <a:rPr lang="es-CO" smtClean="0"/>
              <a:t>La gran mayoría dicen no a la prohibición de estos servicios </a:t>
            </a:r>
          </a:p>
          <a:p>
            <a:pPr eaLnBrk="1" hangingPunct="1"/>
            <a:r>
              <a:rPr lang="es-CO" smtClean="0"/>
              <a:t>Algunos indicaron que tal vez podría haber algunas restricciones para las EIP </a:t>
            </a:r>
          </a:p>
          <a:p>
            <a:pPr eaLnBrk="1" hangingPunct="1"/>
            <a:r>
              <a:rPr lang="es-CO" smtClean="0"/>
              <a:t>El comité de auditoría debe tener más participación </a:t>
            </a:r>
            <a:br>
              <a:rPr lang="es-CO" smtClean="0"/>
            </a:br>
            <a:endParaRPr lang="es-CO" smtClean="0"/>
          </a:p>
        </p:txBody>
      </p:sp>
      <p:sp>
        <p:nvSpPr>
          <p:cNvPr id="71684" name="4 CuadroTexto"/>
          <p:cNvSpPr txBox="1">
            <a:spLocks noChangeArrowheads="1"/>
          </p:cNvSpPr>
          <p:nvPr/>
        </p:nvSpPr>
        <p:spPr bwMode="auto">
          <a:xfrm>
            <a:off x="611188" y="62690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26DF0A7A-FDEC-4AE8-A161-1278880FBBB5}" type="slidenum">
              <a:rPr lang="es-ES"/>
              <a:pPr algn="r">
                <a:defRPr/>
              </a:pPr>
              <a:t>59</a:t>
            </a:fld>
            <a:endParaRPr lang="es-ES" dirty="0"/>
          </a:p>
        </p:txBody>
      </p:sp>
    </p:spTree>
  </p:cSld>
  <p:clrMapOvr>
    <a:masterClrMapping/>
  </p:clrMapOvr>
  <p:transition spd="slow">
    <p:circl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1 Título"/>
          <p:cNvSpPr>
            <a:spLocks noGrp="1"/>
          </p:cNvSpPr>
          <p:nvPr>
            <p:ph type="title"/>
          </p:nvPr>
        </p:nvSpPr>
        <p:spPr>
          <a:xfrm>
            <a:off x="457200" y="274638"/>
            <a:ext cx="8229600" cy="777875"/>
          </a:xfrm>
        </p:spPr>
        <p:txBody>
          <a:bodyPr/>
          <a:lstStyle/>
          <a:p>
            <a:pPr eaLnBrk="1" hangingPunct="1"/>
            <a:r>
              <a:rPr lang="es-CO" smtClean="0"/>
              <a:t>Introducción</a:t>
            </a:r>
          </a:p>
        </p:txBody>
      </p:sp>
      <p:pic>
        <p:nvPicPr>
          <p:cNvPr id="17411" name="Picture 2"/>
          <p:cNvPicPr>
            <a:picLocks noChangeAspect="1" noChangeArrowheads="1"/>
          </p:cNvPicPr>
          <p:nvPr/>
        </p:nvPicPr>
        <p:blipFill>
          <a:blip r:embed="rId3" cstate="print"/>
          <a:srcRect/>
          <a:stretch>
            <a:fillRect/>
          </a:stretch>
        </p:blipFill>
        <p:spPr bwMode="auto">
          <a:xfrm>
            <a:off x="520700" y="1395413"/>
            <a:ext cx="8137525" cy="4854575"/>
          </a:xfrm>
          <a:prstGeom prst="rect">
            <a:avLst/>
          </a:prstGeom>
          <a:noFill/>
          <a:ln w="9525">
            <a:noFill/>
            <a:miter lim="800000"/>
            <a:headEnd/>
            <a:tailEnd/>
          </a:ln>
        </p:spPr>
      </p:pic>
      <p:sp>
        <p:nvSpPr>
          <p:cNvPr id="17412" name="3 CuadroTexto"/>
          <p:cNvSpPr txBox="1">
            <a:spLocks noChangeArrowheads="1"/>
          </p:cNvSpPr>
          <p:nvPr/>
        </p:nvSpPr>
        <p:spPr bwMode="auto">
          <a:xfrm>
            <a:off x="684213" y="6310313"/>
            <a:ext cx="3275012" cy="369887"/>
          </a:xfrm>
          <a:prstGeom prst="rect">
            <a:avLst/>
          </a:prstGeom>
          <a:noFill/>
          <a:ln w="9525">
            <a:noFill/>
            <a:miter lim="800000"/>
            <a:headEnd/>
            <a:tailEnd/>
          </a:ln>
        </p:spPr>
        <p:txBody>
          <a:bodyPr>
            <a:spAutoFit/>
          </a:bodyPr>
          <a:lstStyle/>
          <a:p>
            <a:r>
              <a:rPr lang="es-ES"/>
              <a:t>HERNANDO BERMÚDEZ GÓMEZ </a:t>
            </a:r>
          </a:p>
        </p:txBody>
      </p:sp>
      <p:sp>
        <p:nvSpPr>
          <p:cNvPr id="5" name="4 Marcador de número de diapositiva"/>
          <p:cNvSpPr>
            <a:spLocks noGrp="1"/>
          </p:cNvSpPr>
          <p:nvPr>
            <p:ph type="sldNum" sz="quarter" idx="12"/>
          </p:nvPr>
        </p:nvSpPr>
        <p:spPr>
          <a:xfrm>
            <a:off x="5940425" y="6308725"/>
            <a:ext cx="2133600" cy="365125"/>
          </a:xfrm>
        </p:spPr>
        <p:txBody>
          <a:bodyPr/>
          <a:lstStyle/>
          <a:p>
            <a:pPr>
              <a:defRPr/>
            </a:pPr>
            <a:fld id="{1FE7D960-2349-40EC-B61B-F9CF5ADA51C5}" type="slidenum">
              <a:rPr lang="es-ES"/>
              <a:pPr>
                <a:defRPr/>
              </a:pPr>
              <a:t>6</a:t>
            </a:fld>
            <a:endParaRPr lang="es-ES"/>
          </a:p>
        </p:txBody>
      </p:sp>
      <p:pic>
        <p:nvPicPr>
          <p:cNvPr id="17414" name="Picture 2" descr="C:\Users\Edgar\Desktop\MC 16-11-2010\PUJ.gif"/>
          <p:cNvPicPr>
            <a:picLocks noChangeAspect="1" noChangeArrowheads="1"/>
          </p:cNvPicPr>
          <p:nvPr/>
        </p:nvPicPr>
        <p:blipFill>
          <a:blip r:embed="rId4" cstate="print"/>
          <a:srcRect/>
          <a:stretch>
            <a:fillRect/>
          </a:stretch>
        </p:blipFill>
        <p:spPr bwMode="auto">
          <a:xfrm>
            <a:off x="8172450" y="5643563"/>
            <a:ext cx="971550" cy="1214437"/>
          </a:xfrm>
          <a:prstGeom prst="rect">
            <a:avLst/>
          </a:prstGeom>
          <a:noFill/>
          <a:ln w="9525">
            <a:noFill/>
            <a:miter lim="800000"/>
            <a:headEnd/>
            <a:tailEnd/>
          </a:ln>
        </p:spPr>
      </p:pic>
    </p:spTree>
  </p:cSld>
  <p:clrMapOvr>
    <a:masterClrMapping/>
  </p:clrMapOvr>
  <p:transition>
    <p:pull dir="lu"/>
  </p:transition>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2707" name="2 Marcador de contenido"/>
          <p:cNvSpPr>
            <a:spLocks noGrp="1"/>
          </p:cNvSpPr>
          <p:nvPr>
            <p:ph idx="1"/>
          </p:nvPr>
        </p:nvSpPr>
        <p:spPr>
          <a:xfrm>
            <a:off x="468313" y="2349500"/>
            <a:ext cx="8229600" cy="2332038"/>
          </a:xfrm>
        </p:spPr>
        <p:txBody>
          <a:bodyPr/>
          <a:lstStyle/>
          <a:p>
            <a:pPr eaLnBrk="1" hangingPunct="1">
              <a:buFont typeface="Arial" pitchFamily="34" charset="0"/>
              <a:buNone/>
            </a:pPr>
            <a:r>
              <a:rPr lang="es-CO" b="1" smtClean="0"/>
              <a:t>Las Cuatro Grandes Firmas de Auditoría</a:t>
            </a:r>
            <a:endParaRPr lang="es-CO" smtClean="0"/>
          </a:p>
          <a:p>
            <a:pPr eaLnBrk="1" hangingPunct="1"/>
            <a:r>
              <a:rPr lang="es-CO" smtClean="0"/>
              <a:t>Se oponen a la prohibición, aunque exista cierta apreciación por considerar/restringir estos servicios a sus clientes</a:t>
            </a:r>
          </a:p>
        </p:txBody>
      </p:sp>
      <p:sp>
        <p:nvSpPr>
          <p:cNvPr id="72708" name="4 CuadroTexto"/>
          <p:cNvSpPr txBox="1">
            <a:spLocks noChangeArrowheads="1"/>
          </p:cNvSpPr>
          <p:nvPr/>
        </p:nvSpPr>
        <p:spPr bwMode="auto">
          <a:xfrm>
            <a:off x="684213" y="6308725"/>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89BBEDB3-2B08-4410-B342-5E16B8969FC7}" type="slidenum">
              <a:rPr lang="es-ES"/>
              <a:pPr algn="r">
                <a:defRPr/>
              </a:pPr>
              <a:t>60</a:t>
            </a:fld>
            <a:endParaRPr lang="es-ES"/>
          </a:p>
        </p:txBody>
      </p:sp>
    </p:spTree>
  </p:cSld>
  <p:clrMapOvr>
    <a:masterClrMapping/>
  </p:clrMapOvr>
  <p:transition spd="slow">
    <p:circle/>
  </p:transition>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3" name="2 Marcador de contenido"/>
          <p:cNvSpPr>
            <a:spLocks noGrp="1"/>
          </p:cNvSpPr>
          <p:nvPr>
            <p:ph idx="1"/>
          </p:nvPr>
        </p:nvSpPr>
        <p:spPr>
          <a:xfrm>
            <a:off x="457200" y="1773238"/>
            <a:ext cx="8229600" cy="4352925"/>
          </a:xfrm>
        </p:spPr>
        <p:txBody>
          <a:bodyPr rtlCol="0">
            <a:normAutofit lnSpcReduction="10000"/>
          </a:bodyPr>
          <a:lstStyle/>
          <a:p>
            <a:pPr eaLnBrk="1" fontAlgn="auto" hangingPunct="1">
              <a:spcAft>
                <a:spcPts val="0"/>
              </a:spcAft>
              <a:buFont typeface="Arial" pitchFamily="34" charset="0"/>
              <a:buNone/>
              <a:defRPr/>
            </a:pPr>
            <a:r>
              <a:rPr lang="es-CO" b="1" smtClean="0"/>
              <a:t>Las Cuatro Grandes Firmas de Auditoría</a:t>
            </a:r>
            <a:endParaRPr lang="es-CO" smtClean="0"/>
          </a:p>
          <a:p>
            <a:pPr eaLnBrk="1" fontAlgn="auto" hangingPunct="1">
              <a:spcAft>
                <a:spcPts val="0"/>
              </a:spcAft>
              <a:defRPr/>
            </a:pPr>
            <a:r>
              <a:rPr lang="es-CO" smtClean="0"/>
              <a:t>Disposiciones tienden a debilitar la independencia económica general entre las firmas de auditoría y la gama de servicios que estas pueden ofrecer </a:t>
            </a:r>
          </a:p>
          <a:p>
            <a:pPr eaLnBrk="1" fontAlgn="auto" hangingPunct="1">
              <a:spcAft>
                <a:spcPts val="0"/>
              </a:spcAft>
              <a:defRPr/>
            </a:pPr>
            <a:r>
              <a:rPr lang="es-CO" smtClean="0"/>
              <a:t>Nuevos límites irían en contra de la Comisión que tiene por objeto eliminar las cargas administrativas y jurídicas para fomentar el sector servicios, con crecimiento en Europa</a:t>
            </a:r>
            <a:endParaRPr lang="es-CO"/>
          </a:p>
        </p:txBody>
      </p:sp>
      <p:sp>
        <p:nvSpPr>
          <p:cNvPr id="73732" name="4 CuadroTexto"/>
          <p:cNvSpPr txBox="1">
            <a:spLocks noChangeArrowheads="1"/>
          </p:cNvSpPr>
          <p:nvPr/>
        </p:nvSpPr>
        <p:spPr bwMode="auto">
          <a:xfrm>
            <a:off x="611188" y="62690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83C42DD0-FDFA-4C41-82DE-76F15DD51D15}" type="slidenum">
              <a:rPr lang="es-ES"/>
              <a:pPr algn="r">
                <a:defRPr/>
              </a:pPr>
              <a:t>61</a:t>
            </a:fld>
            <a:endParaRPr lang="es-ES"/>
          </a:p>
        </p:txBody>
      </p:sp>
    </p:spTree>
  </p:cSld>
  <p:clrMapOvr>
    <a:masterClrMapping/>
  </p:clrMapOvr>
  <p:transition spd="slow">
    <p:circle/>
  </p:transition>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4755" name="2 Marcador de contenido"/>
          <p:cNvSpPr>
            <a:spLocks noGrp="1"/>
          </p:cNvSpPr>
          <p:nvPr>
            <p:ph idx="1"/>
          </p:nvPr>
        </p:nvSpPr>
        <p:spPr>
          <a:xfrm>
            <a:off x="457200" y="2276475"/>
            <a:ext cx="8229600" cy="3849688"/>
          </a:xfrm>
        </p:spPr>
        <p:txBody>
          <a:bodyPr/>
          <a:lstStyle/>
          <a:p>
            <a:pPr eaLnBrk="1" hangingPunct="1">
              <a:buFont typeface="Arial" pitchFamily="34" charset="0"/>
              <a:buNone/>
            </a:pPr>
            <a:r>
              <a:rPr lang="es-CO" b="1" smtClean="0"/>
              <a:t>Las Cuatro Grandes Firmas de Auditoría</a:t>
            </a:r>
            <a:endParaRPr lang="es-CO" smtClean="0"/>
          </a:p>
          <a:p>
            <a:pPr eaLnBrk="1" hangingPunct="1"/>
            <a:r>
              <a:rPr lang="es-CO" smtClean="0"/>
              <a:t>La prestación de estos servicios a un cliente al cual no se prestan servicios de auditoría, no tiene ningún impacto sobre la auditoría estatutaria de una entidad que no tenga relación alguna</a:t>
            </a:r>
          </a:p>
        </p:txBody>
      </p:sp>
      <p:sp>
        <p:nvSpPr>
          <p:cNvPr id="74756" name="4 CuadroTexto"/>
          <p:cNvSpPr txBox="1">
            <a:spLocks noChangeArrowheads="1"/>
          </p:cNvSpPr>
          <p:nvPr/>
        </p:nvSpPr>
        <p:spPr bwMode="auto">
          <a:xfrm>
            <a:off x="468313" y="6294438"/>
            <a:ext cx="3311525"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898D6D08-55E2-488C-96AA-D6C3C8D1E75F}" type="slidenum">
              <a:rPr lang="es-ES"/>
              <a:pPr algn="r">
                <a:defRPr/>
              </a:pPr>
              <a:t>62</a:t>
            </a:fld>
            <a:endParaRPr lang="es-ES"/>
          </a:p>
        </p:txBody>
      </p:sp>
    </p:spTree>
  </p:cSld>
  <p:clrMapOvr>
    <a:masterClrMapping/>
  </p:clrMapOvr>
  <p:transition spd="slow">
    <p:circle/>
  </p:transition>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3" name="2 Marcador de contenido"/>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s-CO" b="1" smtClean="0"/>
              <a:t>Las Cuatro Grandes Firmas de Auditoría</a:t>
            </a:r>
            <a:endParaRPr lang="es-CO" smtClean="0"/>
          </a:p>
          <a:p>
            <a:pPr eaLnBrk="1" fontAlgn="auto" hangingPunct="1">
              <a:spcAft>
                <a:spcPts val="0"/>
              </a:spcAft>
              <a:defRPr/>
            </a:pPr>
            <a:r>
              <a:rPr lang="es-CO" smtClean="0"/>
              <a:t>Existen requisitos rigurosos sobre la independencia, mientras que otras firmas apoyan más la revelación </a:t>
            </a:r>
          </a:p>
          <a:p>
            <a:pPr eaLnBrk="1" fontAlgn="auto" hangingPunct="1">
              <a:spcAft>
                <a:spcPts val="0"/>
              </a:spcAft>
              <a:defRPr/>
            </a:pPr>
            <a:r>
              <a:rPr lang="es-CO" smtClean="0"/>
              <a:t>Apoyan la adopción de las Normas Internacionales sobre Control de Calidad en la Unión Europea, otra medida que podría ser utilizada como requisito para dar soporte al comité de auditoría</a:t>
            </a:r>
          </a:p>
          <a:p>
            <a:pPr eaLnBrk="1" fontAlgn="auto" hangingPunct="1">
              <a:spcAft>
                <a:spcPts val="0"/>
              </a:spcAft>
              <a:buFont typeface="Arial" pitchFamily="34" charset="0"/>
              <a:buNone/>
              <a:defRPr/>
            </a:pPr>
            <a:endParaRPr lang="es-CO"/>
          </a:p>
        </p:txBody>
      </p:sp>
      <p:sp>
        <p:nvSpPr>
          <p:cNvPr id="75780" name="4 CuadroTexto"/>
          <p:cNvSpPr txBox="1">
            <a:spLocks noChangeArrowheads="1"/>
          </p:cNvSpPr>
          <p:nvPr/>
        </p:nvSpPr>
        <p:spPr bwMode="auto">
          <a:xfrm>
            <a:off x="684213" y="6321425"/>
            <a:ext cx="3311525" cy="369888"/>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40DC093F-CCD7-4FB6-9C25-6EDA7249AC5B}" type="slidenum">
              <a:rPr lang="es-ES"/>
              <a:pPr algn="r">
                <a:defRPr/>
              </a:pPr>
              <a:t>63</a:t>
            </a:fld>
            <a:endParaRPr lang="es-ES"/>
          </a:p>
        </p:txBody>
      </p:sp>
    </p:spTree>
  </p:cSld>
  <p:clrMapOvr>
    <a:masterClrMapping/>
  </p:clrMapOvr>
  <p:transition spd="slow">
    <p:circle/>
  </p:transition>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3" name="2 Marcador de contenido"/>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s-CO" b="1" smtClean="0"/>
              <a:t>Las Cuatro Grandes Firmas de Auditoría</a:t>
            </a:r>
            <a:endParaRPr lang="es-CO" smtClean="0"/>
          </a:p>
          <a:p>
            <a:pPr eaLnBrk="1" fontAlgn="auto" hangingPunct="1">
              <a:spcAft>
                <a:spcPts val="0"/>
              </a:spcAft>
              <a:defRPr/>
            </a:pPr>
            <a:r>
              <a:rPr lang="es-CO" smtClean="0"/>
              <a:t>Interés público en tener normas más estrictas para el caso de instituciones financieras sistémicas con el fin de mejorar la confianza en general en la auditoría de las mismas </a:t>
            </a:r>
          </a:p>
          <a:p>
            <a:pPr eaLnBrk="1" fontAlgn="auto" hangingPunct="1">
              <a:spcAft>
                <a:spcPts val="0"/>
              </a:spcAft>
              <a:defRPr/>
            </a:pPr>
            <a:r>
              <a:rPr lang="es-CO" smtClean="0"/>
              <a:t>“apoyaremos una revisión de la posición con respecto a “las empresas sistémicas" como parte de un amplio conjunto de medidas destinadas para este segmento del mercado”</a:t>
            </a:r>
            <a:endParaRPr lang="es-CO"/>
          </a:p>
        </p:txBody>
      </p:sp>
      <p:sp>
        <p:nvSpPr>
          <p:cNvPr id="76804" name="4 CuadroTexto"/>
          <p:cNvSpPr txBox="1">
            <a:spLocks noChangeArrowheads="1"/>
          </p:cNvSpPr>
          <p:nvPr/>
        </p:nvSpPr>
        <p:spPr bwMode="auto">
          <a:xfrm>
            <a:off x="539750" y="62690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03F07900-6996-49B2-937C-B0D0229F28D6}" type="slidenum">
              <a:rPr lang="es-ES"/>
              <a:pPr algn="r">
                <a:defRPr/>
              </a:pPr>
              <a:t>64</a:t>
            </a:fld>
            <a:endParaRPr lang="es-ES"/>
          </a:p>
        </p:txBody>
      </p:sp>
    </p:spTree>
  </p:cSld>
  <p:clrMapOvr>
    <a:masterClrMapping/>
  </p:clrMapOvr>
  <p:transition spd="slow">
    <p:pull/>
  </p:transition>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3" name="2 Marcador de contenido"/>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s-CO" b="1" smtClean="0"/>
              <a:t>Las Cuatro Grandes Firmas de Auditoría</a:t>
            </a:r>
            <a:endParaRPr lang="es-CO" smtClean="0"/>
          </a:p>
          <a:p>
            <a:pPr eaLnBrk="1" fontAlgn="auto" hangingPunct="1">
              <a:spcAft>
                <a:spcPts val="0"/>
              </a:spcAft>
              <a:defRPr/>
            </a:pPr>
            <a:r>
              <a:rPr lang="es-CO" smtClean="0"/>
              <a:t>Plantean sanciones disciplinarias cuando una empresa entre en conflicto de intereses con las normas de independencia</a:t>
            </a:r>
          </a:p>
          <a:p>
            <a:pPr eaLnBrk="1" fontAlgn="auto" hangingPunct="1">
              <a:spcAft>
                <a:spcPts val="0"/>
              </a:spcAft>
              <a:defRPr/>
            </a:pPr>
            <a:r>
              <a:rPr lang="es-CO" smtClean="0"/>
              <a:t>Garantizar que los honorarios por estos servicios no contienen un subsidio encubierto</a:t>
            </a:r>
          </a:p>
          <a:p>
            <a:pPr eaLnBrk="1" fontAlgn="auto" hangingPunct="1">
              <a:spcAft>
                <a:spcPts val="0"/>
              </a:spcAft>
              <a:defRPr/>
            </a:pPr>
            <a:r>
              <a:rPr lang="es-CO" smtClean="0"/>
              <a:t>Obrar con mayor transparencia con relación a los honorarios y a las decisiones de nombramiento</a:t>
            </a:r>
            <a:endParaRPr lang="es-CO"/>
          </a:p>
        </p:txBody>
      </p:sp>
      <p:sp>
        <p:nvSpPr>
          <p:cNvPr id="77828" name="4 CuadroTexto"/>
          <p:cNvSpPr txBox="1">
            <a:spLocks noChangeArrowheads="1"/>
          </p:cNvSpPr>
          <p:nvPr/>
        </p:nvSpPr>
        <p:spPr bwMode="auto">
          <a:xfrm>
            <a:off x="684213" y="6321425"/>
            <a:ext cx="3311525" cy="369888"/>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FC26ECC0-62E0-4A02-BEE3-7A3CFD51E843}" type="slidenum">
              <a:rPr lang="es-ES"/>
              <a:pPr algn="r">
                <a:defRPr/>
              </a:pPr>
              <a:t>65</a:t>
            </a:fld>
            <a:endParaRPr lang="es-ES"/>
          </a:p>
        </p:txBody>
      </p:sp>
    </p:spTree>
  </p:cSld>
  <p:clrMapOvr>
    <a:masterClrMapping/>
  </p:clrMapOvr>
  <p:transition spd="slow">
    <p:pull/>
  </p:transition>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8851" name="2 Marcador de contenido"/>
          <p:cNvSpPr>
            <a:spLocks noGrp="1"/>
          </p:cNvSpPr>
          <p:nvPr>
            <p:ph idx="1"/>
          </p:nvPr>
        </p:nvSpPr>
        <p:spPr/>
        <p:txBody>
          <a:bodyPr/>
          <a:lstStyle/>
          <a:p>
            <a:pPr eaLnBrk="1" hangingPunct="1">
              <a:buFont typeface="Arial" pitchFamily="34" charset="0"/>
              <a:buNone/>
            </a:pPr>
            <a:r>
              <a:rPr lang="es-CO" b="1" smtClean="0"/>
              <a:t>Firmas de nivel medio y PMPs</a:t>
            </a:r>
          </a:p>
          <a:p>
            <a:pPr eaLnBrk="1" hangingPunct="1"/>
            <a:r>
              <a:rPr lang="es-CO" smtClean="0"/>
              <a:t>La prohibición se considera una medida importante para mantener la independencia </a:t>
            </a:r>
          </a:p>
          <a:p>
            <a:pPr eaLnBrk="1" hangingPunct="1"/>
            <a:r>
              <a:rPr lang="es-CO" smtClean="0"/>
              <a:t>Dicha prohibición sólo debe ser aplicada a EIP</a:t>
            </a:r>
          </a:p>
          <a:p>
            <a:pPr eaLnBrk="1" hangingPunct="1"/>
            <a:r>
              <a:rPr lang="es-CO" smtClean="0"/>
              <a:t>Las instituciones financieras sistémicas no deben ser incluidas en ninguna prohibición en ningún caso </a:t>
            </a:r>
          </a:p>
        </p:txBody>
      </p:sp>
      <p:sp>
        <p:nvSpPr>
          <p:cNvPr id="78852" name="4 CuadroTexto"/>
          <p:cNvSpPr txBox="1">
            <a:spLocks noChangeArrowheads="1"/>
          </p:cNvSpPr>
          <p:nvPr/>
        </p:nvSpPr>
        <p:spPr bwMode="auto">
          <a:xfrm>
            <a:off x="611188" y="6294438"/>
            <a:ext cx="3313112"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67D80138-7584-4257-B3FA-E957087D3EB1}" type="slidenum">
              <a:rPr lang="es-ES"/>
              <a:pPr algn="r">
                <a:defRPr/>
              </a:pPr>
              <a:t>66</a:t>
            </a:fld>
            <a:endParaRPr lang="es-ES"/>
          </a:p>
        </p:txBody>
      </p:sp>
    </p:spTree>
  </p:cSld>
  <p:clrMapOvr>
    <a:masterClrMapping/>
  </p:clrMapOvr>
  <p:transition spd="slow">
    <p:pull/>
  </p:transition>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79875" name="2 Marcador de contenido"/>
          <p:cNvSpPr>
            <a:spLocks noGrp="1"/>
          </p:cNvSpPr>
          <p:nvPr>
            <p:ph idx="1"/>
          </p:nvPr>
        </p:nvSpPr>
        <p:spPr/>
        <p:txBody>
          <a:bodyPr/>
          <a:lstStyle/>
          <a:p>
            <a:pPr eaLnBrk="1" hangingPunct="1">
              <a:buFont typeface="Arial" pitchFamily="34" charset="0"/>
              <a:buNone/>
            </a:pPr>
            <a:r>
              <a:rPr lang="es-CO" b="1" smtClean="0"/>
              <a:t>Firmas de nivel medio y PMPs</a:t>
            </a:r>
          </a:p>
          <a:p>
            <a:pPr eaLnBrk="1" hangingPunct="1"/>
            <a:r>
              <a:rPr lang="es-CO" smtClean="0"/>
              <a:t>Hacen un llamamiento para "puertos seguros" en relación con la prohibición para los clientes "más pequeños“; señalan que, sobre todo para las PMPs, es importante llevar a cabo estos servicios, de otro modo, su existencia podría verse amenazada </a:t>
            </a:r>
            <a:br>
              <a:rPr lang="es-CO" smtClean="0"/>
            </a:br>
            <a:endParaRPr lang="es-CO" smtClean="0"/>
          </a:p>
        </p:txBody>
      </p:sp>
      <p:sp>
        <p:nvSpPr>
          <p:cNvPr id="79876" name="4 CuadroTexto"/>
          <p:cNvSpPr txBox="1">
            <a:spLocks noChangeArrowheads="1"/>
          </p:cNvSpPr>
          <p:nvPr/>
        </p:nvSpPr>
        <p:spPr bwMode="auto">
          <a:xfrm>
            <a:off x="611188" y="6308725"/>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76ED45DD-5D8B-4AB5-8A55-E284FB830723}" type="slidenum">
              <a:rPr lang="es-ES"/>
              <a:pPr algn="r">
                <a:defRPr/>
              </a:pPr>
              <a:t>67</a:t>
            </a:fld>
            <a:endParaRPr lang="es-ES"/>
          </a:p>
        </p:txBody>
      </p:sp>
    </p:spTree>
  </p:cSld>
  <p:clrMapOvr>
    <a:masterClrMapping/>
  </p:clrMapOvr>
  <p:transition spd="slow">
    <p:pull/>
  </p:transition>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3" name="2 Marcador de contenido"/>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s-CO" b="1" smtClean="0"/>
              <a:t>Inversionistas</a:t>
            </a:r>
          </a:p>
          <a:p>
            <a:pPr eaLnBrk="1" fontAlgn="auto" hangingPunct="1">
              <a:spcAft>
                <a:spcPts val="0"/>
              </a:spcAft>
              <a:defRPr/>
            </a:pPr>
            <a:r>
              <a:rPr lang="es-CO" smtClean="0"/>
              <a:t>Debe ser rechazado o incluso prohibido, ya que son la principal fuente de conflictos de interés y le proporcionan a la firma de auditoría una ventaja competitiva que no se justifica</a:t>
            </a:r>
          </a:p>
          <a:p>
            <a:pPr eaLnBrk="1" fontAlgn="auto" hangingPunct="1">
              <a:spcAft>
                <a:spcPts val="0"/>
              </a:spcAft>
              <a:defRPr/>
            </a:pPr>
            <a:r>
              <a:rPr lang="es-CO" smtClean="0"/>
              <a:t>Debe haber requisitos para establecer protecciones adecuadas para mitigar los riesgos de estos servicios</a:t>
            </a:r>
            <a:endParaRPr lang="es-CO"/>
          </a:p>
        </p:txBody>
      </p:sp>
      <p:sp>
        <p:nvSpPr>
          <p:cNvPr id="80900" name="4 CuadroTexto"/>
          <p:cNvSpPr txBox="1">
            <a:spLocks noChangeArrowheads="1"/>
          </p:cNvSpPr>
          <p:nvPr/>
        </p:nvSpPr>
        <p:spPr bwMode="auto">
          <a:xfrm>
            <a:off x="539750" y="6294438"/>
            <a:ext cx="3311525"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D98A5A7F-D070-4D70-9A52-F045FB1C0342}" type="slidenum">
              <a:rPr lang="es-ES"/>
              <a:pPr algn="r">
                <a:defRPr/>
              </a:pPr>
              <a:t>68</a:t>
            </a:fld>
            <a:endParaRPr lang="es-ES"/>
          </a:p>
        </p:txBody>
      </p:sp>
    </p:spTree>
  </p:cSld>
  <p:clrMapOvr>
    <a:masterClrMapping/>
  </p:clrMapOvr>
  <p:transition spd="slow">
    <p:pull/>
  </p:transition>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1923" name="2 Marcador de contenido"/>
          <p:cNvSpPr>
            <a:spLocks noGrp="1"/>
          </p:cNvSpPr>
          <p:nvPr>
            <p:ph idx="1"/>
          </p:nvPr>
        </p:nvSpPr>
        <p:spPr/>
        <p:txBody>
          <a:bodyPr/>
          <a:lstStyle/>
          <a:p>
            <a:pPr eaLnBrk="1" hangingPunct="1">
              <a:buFont typeface="Arial" pitchFamily="34" charset="0"/>
              <a:buNone/>
            </a:pPr>
            <a:r>
              <a:rPr lang="es-CO" b="1" smtClean="0"/>
              <a:t>Inversionistas</a:t>
            </a:r>
          </a:p>
          <a:p>
            <a:pPr eaLnBrk="1" hangingPunct="1"/>
            <a:r>
              <a:rPr lang="es-CO" smtClean="0"/>
              <a:t>Mejor revelación con el fin de que los accionistas puedan plantear problemas con los auditores y los comités de auditoría sobre bases de información útil y relevante</a:t>
            </a:r>
          </a:p>
          <a:p>
            <a:pPr eaLnBrk="1" hangingPunct="1"/>
            <a:r>
              <a:rPr lang="es-CO" smtClean="0"/>
              <a:t>Las empresas deben publicar información sobre la cantidad y tipo de servicios prestados</a:t>
            </a:r>
          </a:p>
        </p:txBody>
      </p:sp>
      <p:sp>
        <p:nvSpPr>
          <p:cNvPr id="81924" name="4 CuadroTexto"/>
          <p:cNvSpPr txBox="1">
            <a:spLocks noChangeArrowheads="1"/>
          </p:cNvSpPr>
          <p:nvPr/>
        </p:nvSpPr>
        <p:spPr bwMode="auto">
          <a:xfrm>
            <a:off x="684213" y="62817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9DE10A3A-0AC0-42A1-B614-5B5ECCE3ADE1}" type="slidenum">
              <a:rPr lang="es-ES"/>
              <a:pPr algn="r">
                <a:defRPr/>
              </a:pPr>
              <a:t>69</a:t>
            </a:fld>
            <a:endParaRPr lang="es-ES"/>
          </a:p>
        </p:txBody>
      </p:sp>
    </p:spTree>
  </p:cSld>
  <p:clrMapOvr>
    <a:masterClrMapping/>
  </p:clrMapOvr>
  <p:transition spd="slow">
    <p:pull/>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1 Título"/>
          <p:cNvSpPr>
            <a:spLocks noGrp="1"/>
          </p:cNvSpPr>
          <p:nvPr>
            <p:ph type="title"/>
          </p:nvPr>
        </p:nvSpPr>
        <p:spPr>
          <a:xfrm>
            <a:off x="457200" y="274638"/>
            <a:ext cx="8229600" cy="1096962"/>
          </a:xfrm>
        </p:spPr>
        <p:txBody>
          <a:bodyPr/>
          <a:lstStyle/>
          <a:p>
            <a:pPr eaLnBrk="1" hangingPunct="1"/>
            <a:r>
              <a:rPr lang="es-CO" smtClean="0"/>
              <a:t>La Función del Auditor </a:t>
            </a:r>
          </a:p>
        </p:txBody>
      </p:sp>
      <p:sp>
        <p:nvSpPr>
          <p:cNvPr id="18435" name="2 Marcador de contenido"/>
          <p:cNvSpPr>
            <a:spLocks noGrp="1"/>
          </p:cNvSpPr>
          <p:nvPr>
            <p:ph idx="1"/>
          </p:nvPr>
        </p:nvSpPr>
        <p:spPr>
          <a:xfrm>
            <a:off x="457200" y="1447800"/>
            <a:ext cx="8229600" cy="4678363"/>
          </a:xfrm>
        </p:spPr>
        <p:txBody>
          <a:bodyPr/>
          <a:lstStyle/>
          <a:p>
            <a:pPr eaLnBrk="1" hangingPunct="1"/>
            <a:r>
              <a:rPr lang="es-CO" b="1" smtClean="0"/>
              <a:t>La profesión</a:t>
            </a:r>
            <a:endParaRPr lang="es-CO" i="1" smtClean="0"/>
          </a:p>
          <a:p>
            <a:pPr lvl="1" eaLnBrk="1" hangingPunct="1"/>
            <a:r>
              <a:rPr lang="es-CO" i="1" smtClean="0"/>
              <a:t>Entidades profesionales y asociaciones</a:t>
            </a:r>
          </a:p>
          <a:p>
            <a:pPr lvl="1" eaLnBrk="1" hangingPunct="1"/>
            <a:r>
              <a:rPr lang="es-CO" i="1" smtClean="0"/>
              <a:t>Las 4 grandes</a:t>
            </a:r>
          </a:p>
          <a:p>
            <a:pPr lvl="1" eaLnBrk="1" hangingPunct="1"/>
            <a:r>
              <a:rPr lang="es-CO" i="1" smtClean="0"/>
              <a:t>Firmas medianas y pequeñas</a:t>
            </a:r>
            <a:endParaRPr lang="es-CO" b="1" smtClean="0"/>
          </a:p>
          <a:p>
            <a:pPr eaLnBrk="1" hangingPunct="1"/>
            <a:r>
              <a:rPr lang="es-CO" b="1" smtClean="0"/>
              <a:t>Inversionistas</a:t>
            </a:r>
          </a:p>
          <a:p>
            <a:pPr eaLnBrk="1" hangingPunct="1"/>
            <a:r>
              <a:rPr lang="es-CO" b="1" smtClean="0"/>
              <a:t>Autoridades públicas</a:t>
            </a:r>
          </a:p>
          <a:p>
            <a:pPr eaLnBrk="1" hangingPunct="1"/>
            <a:r>
              <a:rPr lang="es-CO" b="1" smtClean="0"/>
              <a:t>Academia</a:t>
            </a:r>
          </a:p>
          <a:p>
            <a:pPr eaLnBrk="1" hangingPunct="1"/>
            <a:r>
              <a:rPr lang="es-CO" b="1" smtClean="0"/>
              <a:t>Preparadores y organizaciones de negocios</a:t>
            </a:r>
          </a:p>
        </p:txBody>
      </p:sp>
      <p:sp>
        <p:nvSpPr>
          <p:cNvPr id="18436" name="4 CuadroTexto"/>
          <p:cNvSpPr txBox="1">
            <a:spLocks noChangeArrowheads="1"/>
          </p:cNvSpPr>
          <p:nvPr/>
        </p:nvSpPr>
        <p:spPr bwMode="auto">
          <a:xfrm>
            <a:off x="611188" y="638175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5C3E3D67-B118-4DC2-9E6A-464432749B9C}" type="slidenum">
              <a:rPr lang="es-ES"/>
              <a:pPr algn="r">
                <a:defRPr/>
              </a:pPr>
              <a:t>7</a:t>
            </a:fld>
            <a:endParaRPr lang="es-ES"/>
          </a:p>
        </p:txBody>
      </p:sp>
    </p:spTree>
  </p:cSld>
  <p:clrMapOvr>
    <a:masterClrMapping/>
  </p:clrMapOvr>
  <p:transition>
    <p:pull dir="lu"/>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2947" name="2 Marcador de contenido"/>
          <p:cNvSpPr>
            <a:spLocks noGrp="1"/>
          </p:cNvSpPr>
          <p:nvPr>
            <p:ph idx="1"/>
          </p:nvPr>
        </p:nvSpPr>
        <p:spPr/>
        <p:txBody>
          <a:bodyPr/>
          <a:lstStyle/>
          <a:p>
            <a:pPr eaLnBrk="1" hangingPunct="1">
              <a:buFont typeface="Arial" pitchFamily="34" charset="0"/>
              <a:buNone/>
            </a:pPr>
            <a:r>
              <a:rPr lang="es-CO" b="1" smtClean="0"/>
              <a:t>Inversionistas</a:t>
            </a:r>
          </a:p>
          <a:p>
            <a:pPr eaLnBrk="1" hangingPunct="1"/>
            <a:r>
              <a:rPr lang="es-CO" smtClean="0"/>
              <a:t>Más claridad y consistencia con respecto a estos servicios y proponen el desarrollo de una lista de los servicios que sean permitidos y de los que sean prohibidos </a:t>
            </a:r>
          </a:p>
          <a:p>
            <a:pPr eaLnBrk="1" hangingPunct="1"/>
            <a:r>
              <a:rPr lang="es-CO" smtClean="0"/>
              <a:t>Aplicar de manera uniforme los requisitos de independencia en toda la Unión Europea</a:t>
            </a:r>
          </a:p>
        </p:txBody>
      </p:sp>
      <p:sp>
        <p:nvSpPr>
          <p:cNvPr id="82948" name="4 CuadroTexto"/>
          <p:cNvSpPr txBox="1">
            <a:spLocks noChangeArrowheads="1"/>
          </p:cNvSpPr>
          <p:nvPr/>
        </p:nvSpPr>
        <p:spPr bwMode="auto">
          <a:xfrm>
            <a:off x="755650" y="62817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C36396C5-79A3-4FD3-8781-A723426B8ED8}" type="slidenum">
              <a:rPr lang="es-ES"/>
              <a:pPr algn="r">
                <a:defRPr/>
              </a:pPr>
              <a:t>70</a:t>
            </a:fld>
            <a:endParaRPr lang="es-ES"/>
          </a:p>
        </p:txBody>
      </p:sp>
    </p:spTree>
  </p:cSld>
  <p:clrMapOvr>
    <a:masterClrMapping/>
  </p:clrMapOvr>
  <p:transition spd="slow">
    <p:pull/>
  </p:transition>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3971" name="2 Marcador de contenido"/>
          <p:cNvSpPr>
            <a:spLocks noGrp="1"/>
          </p:cNvSpPr>
          <p:nvPr>
            <p:ph idx="1"/>
          </p:nvPr>
        </p:nvSpPr>
        <p:spPr/>
        <p:txBody>
          <a:bodyPr/>
          <a:lstStyle/>
          <a:p>
            <a:pPr eaLnBrk="1" hangingPunct="1">
              <a:buFont typeface="Arial" pitchFamily="34" charset="0"/>
              <a:buNone/>
            </a:pPr>
            <a:r>
              <a:rPr lang="es-CO" b="1" smtClean="0"/>
              <a:t>Administraciones Públicas</a:t>
            </a:r>
            <a:r>
              <a:rPr lang="es-CO" smtClean="0"/>
              <a:t> </a:t>
            </a:r>
            <a:endParaRPr lang="es-CO" b="1" smtClean="0"/>
          </a:p>
          <a:p>
            <a:pPr eaLnBrk="1" hangingPunct="1"/>
            <a:r>
              <a:rPr lang="es-CO" smtClean="0"/>
              <a:t>Aumenta el conocimiento del auditor de la empresa y por lo tanto también aumenta la calidad de la auditoría</a:t>
            </a:r>
          </a:p>
          <a:p>
            <a:pPr eaLnBrk="1" hangingPunct="1"/>
            <a:r>
              <a:rPr lang="es-CO" smtClean="0"/>
              <a:t>No debe estar prohibido para todos los clientes. Debe ser juzgada caso por caso</a:t>
            </a:r>
          </a:p>
          <a:p>
            <a:pPr eaLnBrk="1" hangingPunct="1"/>
            <a:r>
              <a:rPr lang="es-CO" smtClean="0"/>
              <a:t>Acuerdo sobre la lista de los servicios prohibidos podría ser un camino a seguir </a:t>
            </a:r>
            <a:br>
              <a:rPr lang="es-CO" smtClean="0"/>
            </a:br>
            <a:endParaRPr lang="es-CO" smtClean="0"/>
          </a:p>
        </p:txBody>
      </p:sp>
      <p:sp>
        <p:nvSpPr>
          <p:cNvPr id="83972" name="4 CuadroTexto"/>
          <p:cNvSpPr txBox="1">
            <a:spLocks noChangeArrowheads="1"/>
          </p:cNvSpPr>
          <p:nvPr/>
        </p:nvSpPr>
        <p:spPr bwMode="auto">
          <a:xfrm>
            <a:off x="611188" y="62690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BB24A78D-8741-4478-A095-0B91C88D1286}" type="slidenum">
              <a:rPr lang="es-ES"/>
              <a:pPr algn="r">
                <a:defRPr/>
              </a:pPr>
              <a:t>71</a:t>
            </a:fld>
            <a:endParaRPr lang="es-ES"/>
          </a:p>
        </p:txBody>
      </p:sp>
    </p:spTree>
  </p:cSld>
  <p:clrMapOvr>
    <a:masterClrMapping/>
  </p:clrMapOvr>
  <p:transition spd="slow">
    <p:pull/>
  </p:transition>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4995" name="2 Marcador de contenido"/>
          <p:cNvSpPr>
            <a:spLocks noGrp="1"/>
          </p:cNvSpPr>
          <p:nvPr>
            <p:ph idx="1"/>
          </p:nvPr>
        </p:nvSpPr>
        <p:spPr/>
        <p:txBody>
          <a:bodyPr/>
          <a:lstStyle/>
          <a:p>
            <a:pPr eaLnBrk="1" hangingPunct="1">
              <a:buFont typeface="Arial" pitchFamily="34" charset="0"/>
              <a:buNone/>
            </a:pPr>
            <a:r>
              <a:rPr lang="es-CO" b="1" smtClean="0"/>
              <a:t>Académicos</a:t>
            </a:r>
          </a:p>
          <a:p>
            <a:pPr eaLnBrk="1" hangingPunct="1"/>
            <a:r>
              <a:rPr lang="es-CO" smtClean="0"/>
              <a:t>Cese total de estos servicios, como la mejor garantía de la independencia, o la prohibición de estos servicios para auditar los clientes</a:t>
            </a:r>
          </a:p>
          <a:p>
            <a:pPr eaLnBrk="1" hangingPunct="1"/>
            <a:r>
              <a:rPr lang="es-CO" smtClean="0"/>
              <a:t>Los servicios de auditoría y no auditoría deben ser previamente aprobados por el comité de auditoría</a:t>
            </a:r>
          </a:p>
        </p:txBody>
      </p:sp>
      <p:sp>
        <p:nvSpPr>
          <p:cNvPr id="84996" name="4 CuadroTexto"/>
          <p:cNvSpPr txBox="1">
            <a:spLocks noChangeArrowheads="1"/>
          </p:cNvSpPr>
          <p:nvPr/>
        </p:nvSpPr>
        <p:spPr bwMode="auto">
          <a:xfrm>
            <a:off x="684213" y="6294438"/>
            <a:ext cx="3311525"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95674E43-CE91-40D9-B5C3-134AD4BE57DE}" type="slidenum">
              <a:rPr lang="es-ES"/>
              <a:pPr algn="r">
                <a:defRPr/>
              </a:pPr>
              <a:t>72</a:t>
            </a:fld>
            <a:endParaRPr lang="es-ES"/>
          </a:p>
        </p:txBody>
      </p:sp>
    </p:spTree>
  </p:cSld>
  <p:clrMapOvr>
    <a:masterClrMapping/>
  </p:clrMapOvr>
  <p:transition spd="slow">
    <p:pull/>
  </p:transition>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6019" name="2 Marcador de contenido"/>
          <p:cNvSpPr>
            <a:spLocks noGrp="1"/>
          </p:cNvSpPr>
          <p:nvPr>
            <p:ph idx="1"/>
          </p:nvPr>
        </p:nvSpPr>
        <p:spPr/>
        <p:txBody>
          <a:bodyPr/>
          <a:lstStyle/>
          <a:p>
            <a:pPr eaLnBrk="1" hangingPunct="1">
              <a:buFont typeface="Arial" pitchFamily="34" charset="0"/>
              <a:buNone/>
            </a:pPr>
            <a:r>
              <a:rPr lang="es-CO" b="1" smtClean="0"/>
              <a:t>Académicos</a:t>
            </a:r>
          </a:p>
          <a:p>
            <a:pPr eaLnBrk="1" hangingPunct="1"/>
            <a:r>
              <a:rPr lang="es-CO" smtClean="0"/>
              <a:t>Difusión del conocimiento de los servicios de consultoría no se utilizan para aumentar la calidad de la auditoría, sino para reducir los costes de auditoría</a:t>
            </a:r>
          </a:p>
          <a:p>
            <a:pPr eaLnBrk="1" hangingPunct="1"/>
            <a:r>
              <a:rPr lang="es-CO" smtClean="0"/>
              <a:t>La consiguiente falta de independencia perjudica los intereses de las partes interesadas externas </a:t>
            </a:r>
          </a:p>
        </p:txBody>
      </p:sp>
      <p:sp>
        <p:nvSpPr>
          <p:cNvPr id="86020" name="4 CuadroTexto"/>
          <p:cNvSpPr txBox="1">
            <a:spLocks noChangeArrowheads="1"/>
          </p:cNvSpPr>
          <p:nvPr/>
        </p:nvSpPr>
        <p:spPr bwMode="auto">
          <a:xfrm>
            <a:off x="611188" y="62690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66CE60FB-102B-46E1-99DF-EE59469D9D35}" type="slidenum">
              <a:rPr lang="es-ES"/>
              <a:pPr algn="r">
                <a:defRPr/>
              </a:pPr>
              <a:t>73</a:t>
            </a:fld>
            <a:endParaRPr lang="es-ES"/>
          </a:p>
        </p:txBody>
      </p:sp>
    </p:spTree>
  </p:cSld>
  <p:clrMapOvr>
    <a:masterClrMapping/>
  </p:clrMapOvr>
  <p:transition spd="slow">
    <p:fade/>
  </p:transition>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7043" name="2 Marcador de contenido"/>
          <p:cNvSpPr>
            <a:spLocks noGrp="1"/>
          </p:cNvSpPr>
          <p:nvPr>
            <p:ph idx="1"/>
          </p:nvPr>
        </p:nvSpPr>
        <p:spPr/>
        <p:txBody>
          <a:bodyPr/>
          <a:lstStyle/>
          <a:p>
            <a:pPr eaLnBrk="1" hangingPunct="1">
              <a:buFont typeface="Arial" pitchFamily="34" charset="0"/>
              <a:buNone/>
            </a:pPr>
            <a:r>
              <a:rPr lang="es-CO" b="1" smtClean="0"/>
              <a:t>Académicos</a:t>
            </a:r>
          </a:p>
          <a:p>
            <a:pPr eaLnBrk="1" hangingPunct="1">
              <a:buFont typeface="Arial" pitchFamily="34" charset="0"/>
              <a:buNone/>
            </a:pPr>
            <a:r>
              <a:rPr lang="es-CO" smtClean="0"/>
              <a:t>La SEC apoya el enfoque basado en principios:</a:t>
            </a:r>
          </a:p>
          <a:p>
            <a:pPr eaLnBrk="1" hangingPunct="1"/>
            <a:r>
              <a:rPr lang="es-CO" smtClean="0"/>
              <a:t>(1) un auditor no debe auditar su propio trabajo, </a:t>
            </a:r>
          </a:p>
          <a:p>
            <a:pPr eaLnBrk="1" hangingPunct="1"/>
            <a:r>
              <a:rPr lang="es-CO" smtClean="0"/>
              <a:t>(2) el auditor no debe funcionar en el papel de la administración y </a:t>
            </a:r>
          </a:p>
          <a:p>
            <a:pPr eaLnBrk="1" hangingPunct="1"/>
            <a:r>
              <a:rPr lang="es-CO" smtClean="0"/>
              <a:t>(3) un auditor no debe servir en un papel de defensa de su cliente </a:t>
            </a:r>
            <a:br>
              <a:rPr lang="es-CO" smtClean="0"/>
            </a:br>
            <a:endParaRPr lang="es-CO" smtClean="0"/>
          </a:p>
        </p:txBody>
      </p:sp>
      <p:sp>
        <p:nvSpPr>
          <p:cNvPr id="87044" name="4 CuadroTexto"/>
          <p:cNvSpPr txBox="1">
            <a:spLocks noChangeArrowheads="1"/>
          </p:cNvSpPr>
          <p:nvPr/>
        </p:nvSpPr>
        <p:spPr bwMode="auto">
          <a:xfrm>
            <a:off x="611188" y="62817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D323C459-A753-4403-859A-D20E3F03A49D}" type="slidenum">
              <a:rPr lang="es-ES"/>
              <a:pPr algn="r">
                <a:defRPr/>
              </a:pPr>
              <a:t>74</a:t>
            </a:fld>
            <a:endParaRPr lang="es-ES"/>
          </a:p>
        </p:txBody>
      </p:sp>
    </p:spTree>
  </p:cSld>
  <p:clrMapOvr>
    <a:masterClrMapping/>
  </p:clrMapOvr>
  <p:transition spd="slow">
    <p:fade/>
  </p:transition>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8067" name="2 Marcador de contenido"/>
          <p:cNvSpPr>
            <a:spLocks noGrp="1"/>
          </p:cNvSpPr>
          <p:nvPr>
            <p:ph idx="1"/>
          </p:nvPr>
        </p:nvSpPr>
        <p:spPr>
          <a:xfrm>
            <a:off x="468313" y="2420938"/>
            <a:ext cx="8229600" cy="2836862"/>
          </a:xfrm>
        </p:spPr>
        <p:txBody>
          <a:bodyPr/>
          <a:lstStyle/>
          <a:p>
            <a:pPr eaLnBrk="1" hangingPunct="1">
              <a:buFont typeface="Arial" pitchFamily="34" charset="0"/>
              <a:buNone/>
            </a:pPr>
            <a:r>
              <a:rPr lang="es-CO" b="1" smtClean="0"/>
              <a:t>Proveedores de servicios distintos de la auditoría</a:t>
            </a:r>
            <a:r>
              <a:rPr lang="es-CO" smtClean="0"/>
              <a:t> </a:t>
            </a:r>
          </a:p>
          <a:p>
            <a:pPr eaLnBrk="1" hangingPunct="1"/>
            <a:r>
              <a:rPr lang="es-CO" smtClean="0"/>
              <a:t>Competidores, tales como abogados y asesores fiscales no creen que los auditores deban prestar estos servicios.</a:t>
            </a:r>
          </a:p>
        </p:txBody>
      </p:sp>
      <p:sp>
        <p:nvSpPr>
          <p:cNvPr id="88068" name="4 CuadroTexto"/>
          <p:cNvSpPr txBox="1">
            <a:spLocks noChangeArrowheads="1"/>
          </p:cNvSpPr>
          <p:nvPr/>
        </p:nvSpPr>
        <p:spPr bwMode="auto">
          <a:xfrm>
            <a:off x="611188" y="6281738"/>
            <a:ext cx="3313112"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F7C86CB5-EA6F-4786-886E-7F6EF584F29B}" type="slidenum">
              <a:rPr lang="es-ES"/>
              <a:pPr algn="r">
                <a:defRPr/>
              </a:pPr>
              <a:t>75</a:t>
            </a:fld>
            <a:endParaRPr lang="es-ES"/>
          </a:p>
        </p:txBody>
      </p:sp>
    </p:spTree>
  </p:cSld>
  <p:clrMapOvr>
    <a:masterClrMapping/>
  </p:clrMapOvr>
  <p:transition spd="slow">
    <p:fade/>
  </p:transition>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Servicios distintos de los de auditoría (Q.19)</a:t>
            </a:r>
            <a:endParaRPr lang="es-CO"/>
          </a:p>
        </p:txBody>
      </p:sp>
      <p:sp>
        <p:nvSpPr>
          <p:cNvPr id="89091" name="2 Marcador de contenido"/>
          <p:cNvSpPr>
            <a:spLocks noGrp="1"/>
          </p:cNvSpPr>
          <p:nvPr>
            <p:ph idx="1"/>
          </p:nvPr>
        </p:nvSpPr>
        <p:spPr/>
        <p:txBody>
          <a:bodyPr/>
          <a:lstStyle/>
          <a:p>
            <a:pPr eaLnBrk="1" hangingPunct="1">
              <a:buFont typeface="Arial" pitchFamily="34" charset="0"/>
              <a:buNone/>
            </a:pPr>
            <a:r>
              <a:rPr lang="es-CO" b="1" smtClean="0"/>
              <a:t>Preparadores, las empresas y organizaciones</a:t>
            </a:r>
            <a:r>
              <a:rPr lang="es-CO" smtClean="0"/>
              <a:t> </a:t>
            </a:r>
          </a:p>
          <a:p>
            <a:pPr eaLnBrk="1" hangingPunct="1"/>
            <a:r>
              <a:rPr lang="es-CO" smtClean="0"/>
              <a:t>No apoyan la prohibición de estos servicios, desde la perspectiva de la calidad de la auditoría, para mantener la diversidad de competencias (multidisciplinar) en las empresas de auditoría </a:t>
            </a:r>
          </a:p>
          <a:p>
            <a:pPr eaLnBrk="1" hangingPunct="1"/>
            <a:r>
              <a:rPr lang="es-CO" smtClean="0"/>
              <a:t>Sugieren explorar la combinación de estos servicios a los mismos clientes </a:t>
            </a:r>
          </a:p>
        </p:txBody>
      </p:sp>
      <p:sp>
        <p:nvSpPr>
          <p:cNvPr id="89092" name="4 CuadroTexto"/>
          <p:cNvSpPr txBox="1">
            <a:spLocks noChangeArrowheads="1"/>
          </p:cNvSpPr>
          <p:nvPr/>
        </p:nvSpPr>
        <p:spPr bwMode="auto">
          <a:xfrm>
            <a:off x="684213" y="62817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2DC7BCAF-0AA9-44E3-AD56-6DC49F3E663B}" type="slidenum">
              <a:rPr lang="es-ES"/>
              <a:pPr algn="r">
                <a:defRPr/>
              </a:pPr>
              <a:t>76</a:t>
            </a:fld>
            <a:endParaRPr lang="es-ES"/>
          </a:p>
        </p:txBody>
      </p:sp>
    </p:spTree>
  </p:cSld>
  <p:clrMapOvr>
    <a:masterClrMapping/>
  </p:clrMapOvr>
  <p:transition spd="slow">
    <p:fade/>
  </p:transition>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Máximo nivel de honorarios (Q.20)</a:t>
            </a:r>
            <a:endParaRPr lang="es-CO"/>
          </a:p>
        </p:txBody>
      </p:sp>
      <p:sp>
        <p:nvSpPr>
          <p:cNvPr id="90115" name="2 Marcador de contenido"/>
          <p:cNvSpPr>
            <a:spLocks noGrp="1"/>
          </p:cNvSpPr>
          <p:nvPr>
            <p:ph idx="1"/>
          </p:nvPr>
        </p:nvSpPr>
        <p:spPr>
          <a:xfrm>
            <a:off x="468313" y="2636838"/>
            <a:ext cx="8229600" cy="1828800"/>
          </a:xfrm>
        </p:spPr>
        <p:txBody>
          <a:bodyPr/>
          <a:lstStyle/>
          <a:p>
            <a:pPr eaLnBrk="1" hangingPunct="1"/>
            <a:r>
              <a:rPr lang="es-CO" b="1" smtClean="0"/>
              <a:t>¿Habría que regular el nivel máximo de honorarios que una sociedad de auditoría puede percibir de un único cliente?</a:t>
            </a:r>
          </a:p>
        </p:txBody>
      </p:sp>
      <p:sp>
        <p:nvSpPr>
          <p:cNvPr id="90116" name="4 CuadroTexto"/>
          <p:cNvSpPr txBox="1">
            <a:spLocks noChangeArrowheads="1"/>
          </p:cNvSpPr>
          <p:nvPr/>
        </p:nvSpPr>
        <p:spPr bwMode="auto">
          <a:xfrm>
            <a:off x="684213" y="6294438"/>
            <a:ext cx="3311525"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E52CD463-B357-4702-993A-0D9DE9DF0B0A}" type="slidenum">
              <a:rPr lang="es-ES"/>
              <a:pPr algn="r">
                <a:defRPr/>
              </a:pPr>
              <a:t>77</a:t>
            </a:fld>
            <a:endParaRPr lang="es-ES"/>
          </a:p>
        </p:txBody>
      </p:sp>
    </p:spTree>
  </p:cSld>
  <p:clrMapOvr>
    <a:masterClrMapping/>
  </p:clrMapOvr>
  <p:transition spd="slow">
    <p:fade/>
  </p:transition>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1 Título"/>
          <p:cNvSpPr>
            <a:spLocks noGrp="1"/>
          </p:cNvSpPr>
          <p:nvPr>
            <p:ph type="title"/>
          </p:nvPr>
        </p:nvSpPr>
        <p:spPr/>
        <p:txBody>
          <a:bodyPr/>
          <a:lstStyle/>
          <a:p>
            <a:pPr eaLnBrk="1" hangingPunct="1"/>
            <a:r>
              <a:rPr lang="es-CO" smtClean="0"/>
              <a:t>Máximo nivel de honorarios (Q.20)</a:t>
            </a:r>
          </a:p>
        </p:txBody>
      </p:sp>
      <p:sp>
        <p:nvSpPr>
          <p:cNvPr id="91139" name="2 Marcador de contenido"/>
          <p:cNvSpPr>
            <a:spLocks noGrp="1"/>
          </p:cNvSpPr>
          <p:nvPr>
            <p:ph idx="1"/>
          </p:nvPr>
        </p:nvSpPr>
        <p:spPr/>
        <p:txBody>
          <a:bodyPr/>
          <a:lstStyle/>
          <a:p>
            <a:pPr eaLnBrk="1" hangingPunct="1">
              <a:buFont typeface="Arial" pitchFamily="34" charset="0"/>
              <a:buNone/>
            </a:pPr>
            <a:r>
              <a:rPr lang="es-CO" b="1" smtClean="0"/>
              <a:t>Profesión</a:t>
            </a:r>
          </a:p>
          <a:p>
            <a:pPr eaLnBrk="1" hangingPunct="1"/>
            <a:r>
              <a:rPr lang="es-CO" smtClean="0"/>
              <a:t>Apoyan un límite en las tarifas de cualquier cliente como un porcentaje de los honorarios totales </a:t>
            </a:r>
          </a:p>
          <a:p>
            <a:pPr eaLnBrk="1" hangingPunct="1"/>
            <a:r>
              <a:rPr lang="es-CO" smtClean="0"/>
              <a:t>También apoyan la transparencia aunque no necesariamente las nuevas reglas</a:t>
            </a:r>
            <a:endParaRPr lang="es-CO" b="1" smtClean="0"/>
          </a:p>
        </p:txBody>
      </p:sp>
      <p:sp>
        <p:nvSpPr>
          <p:cNvPr id="91140" name="4 CuadroTexto"/>
          <p:cNvSpPr txBox="1">
            <a:spLocks noChangeArrowheads="1"/>
          </p:cNvSpPr>
          <p:nvPr/>
        </p:nvSpPr>
        <p:spPr bwMode="auto">
          <a:xfrm>
            <a:off x="611188" y="6294438"/>
            <a:ext cx="3313112" cy="369887"/>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B703F0C2-B15D-4A76-B55E-EB67FAA70663}" type="slidenum">
              <a:rPr lang="es-ES"/>
              <a:pPr algn="r">
                <a:defRPr/>
              </a:pPr>
              <a:t>78</a:t>
            </a:fld>
            <a:endParaRPr lang="es-ES"/>
          </a:p>
        </p:txBody>
      </p:sp>
    </p:spTree>
  </p:cSld>
  <p:clrMapOvr>
    <a:masterClrMapping/>
  </p:clrMapOvr>
  <p:transition spd="slow">
    <p:fade/>
  </p:transition>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1 Título"/>
          <p:cNvSpPr>
            <a:spLocks noGrp="1"/>
          </p:cNvSpPr>
          <p:nvPr>
            <p:ph type="title"/>
          </p:nvPr>
        </p:nvSpPr>
        <p:spPr/>
        <p:txBody>
          <a:bodyPr/>
          <a:lstStyle/>
          <a:p>
            <a:pPr eaLnBrk="1" hangingPunct="1"/>
            <a:r>
              <a:rPr lang="es-CO" smtClean="0"/>
              <a:t>Máximo nivel de honorarios (Q.20)</a:t>
            </a:r>
          </a:p>
        </p:txBody>
      </p:sp>
      <p:sp>
        <p:nvSpPr>
          <p:cNvPr id="3" name="2 Marcador de contenido"/>
          <p:cNvSpPr>
            <a:spLocks noGrp="1"/>
          </p:cNvSpPr>
          <p:nvPr>
            <p:ph idx="1"/>
          </p:nvPr>
        </p:nvSpPr>
        <p:spPr/>
        <p:txBody>
          <a:bodyPr rtlCol="0">
            <a:normAutofit lnSpcReduction="10000"/>
          </a:bodyPr>
          <a:lstStyle/>
          <a:p>
            <a:pPr eaLnBrk="1" fontAlgn="auto" hangingPunct="1">
              <a:spcAft>
                <a:spcPts val="0"/>
              </a:spcAft>
              <a:buFont typeface="Arial" pitchFamily="34" charset="0"/>
              <a:buNone/>
              <a:defRPr/>
            </a:pPr>
            <a:r>
              <a:rPr lang="es-CO" b="1" smtClean="0"/>
              <a:t>Académicos</a:t>
            </a:r>
          </a:p>
          <a:p>
            <a:pPr eaLnBrk="1" fontAlgn="auto" hangingPunct="1">
              <a:spcAft>
                <a:spcPts val="0"/>
              </a:spcAft>
              <a:defRPr/>
            </a:pPr>
            <a:r>
              <a:rPr lang="es-CO" smtClean="0"/>
              <a:t>Los límites máximos de remuneración por parte de cualquier cliente no son suficientes para excluir el riesgo de dependencia económica</a:t>
            </a:r>
          </a:p>
          <a:p>
            <a:pPr eaLnBrk="1" fontAlgn="auto" hangingPunct="1">
              <a:spcAft>
                <a:spcPts val="0"/>
              </a:spcAft>
              <a:defRPr/>
            </a:pPr>
            <a:r>
              <a:rPr lang="es-CO" smtClean="0"/>
              <a:t>La pérdida de clientes podría poner en peligro la existencia de la firma de auditoría, y así socavar la independencia de manera significativa</a:t>
            </a:r>
            <a:endParaRPr lang="es-CO" b="1"/>
          </a:p>
        </p:txBody>
      </p:sp>
      <p:sp>
        <p:nvSpPr>
          <p:cNvPr id="92164" name="4 CuadroTexto"/>
          <p:cNvSpPr txBox="1">
            <a:spLocks noChangeArrowheads="1"/>
          </p:cNvSpPr>
          <p:nvPr/>
        </p:nvSpPr>
        <p:spPr bwMode="auto">
          <a:xfrm>
            <a:off x="684213" y="6281738"/>
            <a:ext cx="3311525" cy="368300"/>
          </a:xfrm>
          <a:prstGeom prst="rect">
            <a:avLst/>
          </a:prstGeom>
          <a:noFill/>
          <a:ln w="9525">
            <a:noFill/>
            <a:miter lim="800000"/>
            <a:headEnd/>
            <a:tailEnd/>
          </a:ln>
        </p:spPr>
        <p:txBody>
          <a:bodyPr>
            <a:spAutoFit/>
          </a:bodyPr>
          <a:lstStyle/>
          <a:p>
            <a:r>
              <a:rPr lang="es-ES"/>
              <a:t>PAULINO ANGULO CADENA</a:t>
            </a:r>
          </a:p>
        </p:txBody>
      </p:sp>
      <p:sp>
        <p:nvSpPr>
          <p:cNvPr id="6" name="5 Marcador de número de diapositiva"/>
          <p:cNvSpPr>
            <a:spLocks noGrp="1"/>
          </p:cNvSpPr>
          <p:nvPr>
            <p:ph type="sldNum" sz="quarter" idx="12"/>
          </p:nvPr>
        </p:nvSpPr>
        <p:spPr/>
        <p:txBody>
          <a:bodyPr/>
          <a:lstStyle/>
          <a:p>
            <a:pPr algn="r">
              <a:defRPr/>
            </a:pPr>
            <a:fld id="{F48D7444-70C1-4F00-98E7-CCF33BB7A444}" type="slidenum">
              <a:rPr lang="es-ES"/>
              <a:pPr algn="r">
                <a:defRPr/>
              </a:pPr>
              <a:t>79</a:t>
            </a:fld>
            <a:endParaRPr lang="es-ES"/>
          </a:p>
        </p:txBody>
      </p:sp>
    </p:spTree>
  </p:cSld>
  <p:clrMapOvr>
    <a:masterClrMapping/>
  </p:clrMapOvr>
  <p:transition spd="slow">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1 Título"/>
          <p:cNvSpPr>
            <a:spLocks noGrp="1"/>
          </p:cNvSpPr>
          <p:nvPr>
            <p:ph type="title"/>
          </p:nvPr>
        </p:nvSpPr>
        <p:spPr>
          <a:xfrm>
            <a:off x="457200" y="274638"/>
            <a:ext cx="8229600" cy="868362"/>
          </a:xfrm>
        </p:spPr>
        <p:txBody>
          <a:bodyPr/>
          <a:lstStyle/>
          <a:p>
            <a:pPr eaLnBrk="1" hangingPunct="1"/>
            <a:r>
              <a:rPr lang="es-CO" smtClean="0"/>
              <a:t>La Función del Auditor</a:t>
            </a:r>
          </a:p>
        </p:txBody>
      </p:sp>
      <p:sp>
        <p:nvSpPr>
          <p:cNvPr id="19459" name="2 Marcador de contenido"/>
          <p:cNvSpPr>
            <a:spLocks noGrp="1"/>
          </p:cNvSpPr>
          <p:nvPr>
            <p:ph idx="1"/>
          </p:nvPr>
        </p:nvSpPr>
        <p:spPr/>
        <p:txBody>
          <a:bodyPr/>
          <a:lstStyle/>
          <a:p>
            <a:pPr eaLnBrk="1" hangingPunct="1">
              <a:lnSpc>
                <a:spcPct val="80000"/>
              </a:lnSpc>
              <a:buFont typeface="Arial" pitchFamily="34" charset="0"/>
              <a:buNone/>
            </a:pPr>
            <a:r>
              <a:rPr lang="es-CO" b="1" smtClean="0"/>
              <a:t>Ofrecen las auditorías garantías sobre la solidez financiera de las empresas?</a:t>
            </a:r>
          </a:p>
          <a:p>
            <a:pPr eaLnBrk="1" hangingPunct="1">
              <a:buFont typeface="Arial" pitchFamily="34" charset="0"/>
              <a:buNone/>
            </a:pPr>
            <a:r>
              <a:rPr lang="es-CO" i="1" smtClean="0"/>
              <a:t>Entidades profesionales y asociaciones:</a:t>
            </a:r>
            <a:endParaRPr lang="es-CO" smtClean="0"/>
          </a:p>
          <a:p>
            <a:pPr eaLnBrk="1" hangingPunct="1">
              <a:lnSpc>
                <a:spcPct val="80000"/>
              </a:lnSpc>
            </a:pPr>
            <a:r>
              <a:rPr lang="es-CO" smtClean="0"/>
              <a:t>El propósito de la auditoría es expresar una opinión sobre la información financiera, o sea, dar seguridad razonable sobre los E/F</a:t>
            </a:r>
            <a:endParaRPr lang="es-CO" i="1" smtClean="0"/>
          </a:p>
          <a:p>
            <a:pPr eaLnBrk="1" hangingPunct="1">
              <a:lnSpc>
                <a:spcPct val="70000"/>
              </a:lnSpc>
              <a:buFont typeface="Arial" pitchFamily="34" charset="0"/>
              <a:buNone/>
            </a:pPr>
            <a:r>
              <a:rPr lang="es-CO" i="1" smtClean="0"/>
              <a:t>4 grandes</a:t>
            </a:r>
            <a:r>
              <a:rPr lang="es-CO" smtClean="0"/>
              <a:t>:</a:t>
            </a:r>
          </a:p>
          <a:p>
            <a:pPr eaLnBrk="1" hangingPunct="1">
              <a:lnSpc>
                <a:spcPct val="70000"/>
              </a:lnSpc>
            </a:pPr>
            <a:r>
              <a:rPr lang="es-CO" altLang="zh-CN" smtClean="0">
                <a:cs typeface="宋体"/>
              </a:rPr>
              <a:t>Le recuerdan a la Comisión que el mandato del auditor es emitir una opinión sobre los E/F de acuerdo con el marco de reporte relevante</a:t>
            </a:r>
            <a:endParaRPr lang="es-CO" smtClean="0"/>
          </a:p>
        </p:txBody>
      </p:sp>
      <p:sp>
        <p:nvSpPr>
          <p:cNvPr id="19460" name="4 CuadroTexto"/>
          <p:cNvSpPr txBox="1">
            <a:spLocks noChangeArrowheads="1"/>
          </p:cNvSpPr>
          <p:nvPr/>
        </p:nvSpPr>
        <p:spPr bwMode="auto">
          <a:xfrm>
            <a:off x="539750" y="6375400"/>
            <a:ext cx="3744913"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85BDA966-7436-4DBE-9CDF-8B6EE528639F}" type="slidenum">
              <a:rPr lang="es-ES"/>
              <a:pPr algn="r">
                <a:defRPr/>
              </a:pPr>
              <a:t>8</a:t>
            </a:fld>
            <a:endParaRPr lang="es-ES" dirty="0"/>
          </a:p>
        </p:txBody>
      </p:sp>
    </p:spTree>
  </p:cSld>
  <p:clrMapOvr>
    <a:masterClrMapping/>
  </p:clrMapOvr>
  <p:transition>
    <p:pull dir="lu"/>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Transparencia, gobierno y estructura de las firmas (Q.21, 22, 23)</a:t>
            </a:r>
            <a:endParaRPr lang="es-CO"/>
          </a:p>
        </p:txBody>
      </p:sp>
      <p:sp>
        <p:nvSpPr>
          <p:cNvPr id="3" name="2 Marcador de contenido"/>
          <p:cNvSpPr>
            <a:spLocks noGrp="1"/>
          </p:cNvSpPr>
          <p:nvPr>
            <p:ph idx="1"/>
          </p:nvPr>
        </p:nvSpPr>
        <p:spPr>
          <a:xfrm>
            <a:off x="457200" y="1600200"/>
            <a:ext cx="8362950" cy="4525963"/>
          </a:xfrm>
        </p:spPr>
        <p:txBody>
          <a:bodyPr rtlCol="0">
            <a:normAutofit fontScale="92500" lnSpcReduction="10000"/>
          </a:bodyPr>
          <a:lstStyle/>
          <a:p>
            <a:pPr eaLnBrk="1" fontAlgn="auto" hangingPunct="1">
              <a:spcAft>
                <a:spcPts val="0"/>
              </a:spcAft>
              <a:buFont typeface="Arial" pitchFamily="34" charset="0"/>
              <a:buNone/>
              <a:defRPr/>
            </a:pPr>
            <a:r>
              <a:rPr lang="es-CO" smtClean="0"/>
              <a:t>Los puntos de vista</a:t>
            </a:r>
          </a:p>
          <a:p>
            <a:pPr eaLnBrk="1" fontAlgn="auto" hangingPunct="1">
              <a:spcAft>
                <a:spcPts val="0"/>
              </a:spcAft>
              <a:defRPr/>
            </a:pPr>
            <a:r>
              <a:rPr lang="es-CO" smtClean="0"/>
              <a:t>La profesión</a:t>
            </a:r>
          </a:p>
          <a:p>
            <a:pPr lvl="1" eaLnBrk="1" fontAlgn="auto" hangingPunct="1">
              <a:spcAft>
                <a:spcPts val="0"/>
              </a:spcAft>
              <a:defRPr/>
            </a:pPr>
            <a:r>
              <a:rPr lang="es-CO" smtClean="0"/>
              <a:t>“</a:t>
            </a:r>
            <a:r>
              <a:rPr lang="es-CO" i="1" smtClean="0"/>
              <a:t>Podemos revisar nuevas estructuras, pero la independencia siempre debe ser asegurada”</a:t>
            </a:r>
          </a:p>
          <a:p>
            <a:pPr eaLnBrk="1" fontAlgn="auto" hangingPunct="1">
              <a:spcAft>
                <a:spcPts val="0"/>
              </a:spcAft>
              <a:defRPr/>
            </a:pPr>
            <a:r>
              <a:rPr lang="es-CO" smtClean="0"/>
              <a:t>Big Four</a:t>
            </a:r>
          </a:p>
          <a:p>
            <a:pPr lvl="1" eaLnBrk="1" fontAlgn="auto" hangingPunct="1">
              <a:spcAft>
                <a:spcPts val="0"/>
              </a:spcAft>
              <a:defRPr/>
            </a:pPr>
            <a:r>
              <a:rPr lang="es-CO" i="1" smtClean="0"/>
              <a:t>“Se pueden hacer revisiones voluntarias, especialmente en relación al acceso de capitales de terceros”</a:t>
            </a:r>
          </a:p>
          <a:p>
            <a:pPr eaLnBrk="1" fontAlgn="auto" hangingPunct="1">
              <a:spcAft>
                <a:spcPts val="0"/>
              </a:spcAft>
              <a:defRPr/>
            </a:pPr>
            <a:r>
              <a:rPr lang="es-CO" smtClean="0"/>
              <a:t>Firmas medianas</a:t>
            </a:r>
          </a:p>
          <a:p>
            <a:pPr lvl="1" eaLnBrk="1" fontAlgn="auto" hangingPunct="1">
              <a:spcAft>
                <a:spcPts val="0"/>
              </a:spcAft>
              <a:defRPr/>
            </a:pPr>
            <a:r>
              <a:rPr lang="es-CO" i="1" smtClean="0"/>
              <a:t>“No apoyamos que las firmas tengan capitales externos”</a:t>
            </a:r>
            <a:endParaRPr lang="es-CO" i="1"/>
          </a:p>
        </p:txBody>
      </p:sp>
      <p:sp>
        <p:nvSpPr>
          <p:cNvPr id="93188" name="4 CuadroTexto"/>
          <p:cNvSpPr txBox="1">
            <a:spLocks noChangeArrowheads="1"/>
          </p:cNvSpPr>
          <p:nvPr/>
        </p:nvSpPr>
        <p:spPr bwMode="auto">
          <a:xfrm>
            <a:off x="755650" y="6294438"/>
            <a:ext cx="3384550" cy="369887"/>
          </a:xfrm>
          <a:prstGeom prst="rect">
            <a:avLst/>
          </a:prstGeom>
          <a:noFill/>
          <a:ln w="9525">
            <a:noFill/>
            <a:miter lim="800000"/>
            <a:headEnd/>
            <a:tailEnd/>
          </a:ln>
        </p:spPr>
        <p:txBody>
          <a:bodyPr>
            <a:spAutoFit/>
          </a:bodyPr>
          <a:lstStyle/>
          <a:p>
            <a:r>
              <a:rPr lang="es-ES"/>
              <a:t>FABIO ROJAS ROLDAN </a:t>
            </a:r>
          </a:p>
        </p:txBody>
      </p:sp>
      <p:sp>
        <p:nvSpPr>
          <p:cNvPr id="8" name="7 Marcador de número de diapositiva"/>
          <p:cNvSpPr>
            <a:spLocks noGrp="1"/>
          </p:cNvSpPr>
          <p:nvPr>
            <p:ph type="sldNum" sz="quarter" idx="12"/>
          </p:nvPr>
        </p:nvSpPr>
        <p:spPr/>
        <p:txBody>
          <a:bodyPr/>
          <a:lstStyle/>
          <a:p>
            <a:pPr algn="r">
              <a:defRPr/>
            </a:pPr>
            <a:fld id="{3B84AA10-3368-4FA1-BF23-6B51711E1E1E}" type="slidenum">
              <a:rPr lang="es-ES"/>
              <a:pPr algn="r">
                <a:defRPr/>
              </a:pPr>
              <a:t>80</a:t>
            </a:fld>
            <a:endParaRPr lang="es-ES"/>
          </a:p>
        </p:txBody>
      </p:sp>
    </p:spTree>
  </p:cSld>
  <p:clrMapOvr>
    <a:masterClrMapping/>
  </p:clrMapOvr>
  <p:transition spd="slow">
    <p:fade/>
  </p:transition>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	Transparencia, gobierno y estructura de las firmas (Q.21, 22, 23)</a:t>
            </a:r>
            <a:endParaRPr lang="es-CO"/>
          </a:p>
        </p:txBody>
      </p:sp>
      <p:sp>
        <p:nvSpPr>
          <p:cNvPr id="3" name="2 Marcador de contenido"/>
          <p:cNvSpPr>
            <a:spLocks noGrp="1"/>
          </p:cNvSpPr>
          <p:nvPr>
            <p:ph idx="1"/>
          </p:nvPr>
        </p:nvSpPr>
        <p:spPr>
          <a:xfrm>
            <a:off x="457200" y="1600200"/>
            <a:ext cx="5267325" cy="4525963"/>
          </a:xfrm>
        </p:spPr>
        <p:txBody>
          <a:bodyPr rtlCol="0">
            <a:normAutofit fontScale="85000" lnSpcReduction="10000"/>
          </a:bodyPr>
          <a:lstStyle/>
          <a:p>
            <a:pPr eaLnBrk="1" fontAlgn="auto" hangingPunct="1">
              <a:spcAft>
                <a:spcPts val="0"/>
              </a:spcAft>
              <a:buFont typeface="Arial" pitchFamily="34" charset="0"/>
              <a:buNone/>
              <a:defRPr/>
            </a:pPr>
            <a:r>
              <a:rPr lang="es-CO" smtClean="0"/>
              <a:t>Los puntos de vista (continuación)</a:t>
            </a:r>
          </a:p>
          <a:p>
            <a:pPr eaLnBrk="1" fontAlgn="auto" hangingPunct="1">
              <a:spcAft>
                <a:spcPts val="0"/>
              </a:spcAft>
              <a:defRPr/>
            </a:pPr>
            <a:r>
              <a:rPr lang="es-CO" smtClean="0"/>
              <a:t>Inversionistas</a:t>
            </a:r>
          </a:p>
          <a:p>
            <a:pPr lvl="1" eaLnBrk="1" fontAlgn="auto" hangingPunct="1">
              <a:spcAft>
                <a:spcPts val="0"/>
              </a:spcAft>
              <a:defRPr/>
            </a:pPr>
            <a:r>
              <a:rPr lang="es-CO" smtClean="0"/>
              <a:t>“</a:t>
            </a:r>
            <a:r>
              <a:rPr lang="es-CO" i="1" smtClean="0"/>
              <a:t>La información sobre el capital de las firmas es de interés publico y nos ayudaría a decidirnos, no necesariamente por una </a:t>
            </a:r>
            <a:r>
              <a:rPr lang="es-CO" smtClean="0"/>
              <a:t>big four</a:t>
            </a:r>
            <a:r>
              <a:rPr lang="es-CO" i="1" smtClean="0"/>
              <a:t>.”</a:t>
            </a:r>
          </a:p>
          <a:p>
            <a:pPr eaLnBrk="1" fontAlgn="auto" hangingPunct="1">
              <a:spcAft>
                <a:spcPts val="0"/>
              </a:spcAft>
              <a:defRPr/>
            </a:pPr>
            <a:r>
              <a:rPr lang="es-CO" i="1" smtClean="0"/>
              <a:t>Academia</a:t>
            </a:r>
          </a:p>
          <a:p>
            <a:pPr lvl="1" eaLnBrk="1" fontAlgn="auto" hangingPunct="1">
              <a:spcAft>
                <a:spcPts val="0"/>
              </a:spcAft>
              <a:defRPr/>
            </a:pPr>
            <a:r>
              <a:rPr lang="es-CO" i="1" smtClean="0"/>
              <a:t>“Debería existir transparencia sobre la composición de las redes de auditoría, la propiedad y sus estructuras legales”.</a:t>
            </a:r>
          </a:p>
        </p:txBody>
      </p:sp>
      <p:sp>
        <p:nvSpPr>
          <p:cNvPr id="94212" name="4 CuadroTexto"/>
          <p:cNvSpPr txBox="1">
            <a:spLocks noChangeArrowheads="1"/>
          </p:cNvSpPr>
          <p:nvPr/>
        </p:nvSpPr>
        <p:spPr bwMode="auto">
          <a:xfrm>
            <a:off x="755650" y="6281738"/>
            <a:ext cx="3384550" cy="368300"/>
          </a:xfrm>
          <a:prstGeom prst="rect">
            <a:avLst/>
          </a:prstGeom>
          <a:noFill/>
          <a:ln w="9525">
            <a:noFill/>
            <a:miter lim="800000"/>
            <a:headEnd/>
            <a:tailEnd/>
          </a:ln>
        </p:spPr>
        <p:txBody>
          <a:bodyPr>
            <a:spAutoFit/>
          </a:bodyPr>
          <a:lstStyle/>
          <a:p>
            <a:r>
              <a:rPr lang="es-ES"/>
              <a:t>FABIO ROJAS ROLDAN </a:t>
            </a:r>
          </a:p>
        </p:txBody>
      </p:sp>
      <p:pic>
        <p:nvPicPr>
          <p:cNvPr id="94213" name="Picture 2"/>
          <p:cNvPicPr>
            <a:picLocks noChangeAspect="1" noChangeArrowheads="1"/>
          </p:cNvPicPr>
          <p:nvPr/>
        </p:nvPicPr>
        <p:blipFill>
          <a:blip r:embed="rId2" cstate="print"/>
          <a:srcRect/>
          <a:stretch>
            <a:fillRect/>
          </a:stretch>
        </p:blipFill>
        <p:spPr bwMode="auto">
          <a:xfrm>
            <a:off x="5795963" y="2492375"/>
            <a:ext cx="2900362" cy="2900363"/>
          </a:xfrm>
          <a:prstGeom prst="rect">
            <a:avLst/>
          </a:prstGeom>
          <a:noFill/>
          <a:ln w="9525">
            <a:noFill/>
            <a:miter lim="800000"/>
            <a:headEnd/>
            <a:tailEnd/>
          </a:ln>
        </p:spPr>
      </p:pic>
      <p:sp>
        <p:nvSpPr>
          <p:cNvPr id="6" name="5 Marcador de número de diapositiva"/>
          <p:cNvSpPr>
            <a:spLocks noGrp="1"/>
          </p:cNvSpPr>
          <p:nvPr>
            <p:ph type="sldNum" sz="quarter" idx="12"/>
          </p:nvPr>
        </p:nvSpPr>
        <p:spPr/>
        <p:txBody>
          <a:bodyPr/>
          <a:lstStyle/>
          <a:p>
            <a:pPr algn="r">
              <a:defRPr/>
            </a:pPr>
            <a:fld id="{D9ECACC0-F5AB-42B2-B6E8-59307C109DA0}" type="slidenum">
              <a:rPr lang="es-ES"/>
              <a:pPr algn="r">
                <a:defRPr/>
              </a:pPr>
              <a:t>81</a:t>
            </a:fld>
            <a:endParaRPr lang="es-ES"/>
          </a:p>
        </p:txBody>
      </p:sp>
    </p:spTree>
  </p:cSld>
  <p:clrMapOvr>
    <a:masterClrMapping/>
  </p:clrMapOvr>
  <p:transition spd="slow">
    <p:fade/>
  </p:transition>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Gobernanza e independencia de las sociedades de auditoría</a:t>
            </a:r>
            <a:endParaRPr lang="es-CO"/>
          </a:p>
        </p:txBody>
      </p:sp>
      <p:graphicFrame>
        <p:nvGraphicFramePr>
          <p:cNvPr id="4" name="3 Marcador de contenido"/>
          <p:cNvGraphicFramePr>
            <a:graphicFrameLocks noGrp="1"/>
          </p:cNvGraphicFramePr>
          <p:nvPr>
            <p:ph idx="1"/>
          </p:nvPr>
        </p:nvGraphicFramePr>
        <p:xfrm>
          <a:off x="457200" y="1600201"/>
          <a:ext cx="8229600" cy="404337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95236" name="4 CuadroTexto"/>
          <p:cNvSpPr txBox="1">
            <a:spLocks noChangeArrowheads="1"/>
          </p:cNvSpPr>
          <p:nvPr/>
        </p:nvSpPr>
        <p:spPr bwMode="auto">
          <a:xfrm>
            <a:off x="539750" y="6291263"/>
            <a:ext cx="3851275" cy="369887"/>
          </a:xfrm>
          <a:prstGeom prst="rect">
            <a:avLst/>
          </a:prstGeom>
          <a:noFill/>
          <a:ln w="9525">
            <a:noFill/>
            <a:miter lim="800000"/>
            <a:headEnd/>
            <a:tailEnd/>
          </a:ln>
        </p:spPr>
        <p:txBody>
          <a:bodyPr>
            <a:spAutoFit/>
          </a:bodyPr>
          <a:lstStyle/>
          <a:p>
            <a:r>
              <a:rPr lang="es-ES"/>
              <a:t>CLARIBEL VARGAS HERNANDEZ</a:t>
            </a:r>
            <a:endParaRPr lang="en-US"/>
          </a:p>
        </p:txBody>
      </p:sp>
      <p:sp>
        <p:nvSpPr>
          <p:cNvPr id="6" name="5 Marcador de número de diapositiva"/>
          <p:cNvSpPr>
            <a:spLocks noGrp="1"/>
          </p:cNvSpPr>
          <p:nvPr>
            <p:ph type="sldNum" sz="quarter" idx="12"/>
          </p:nvPr>
        </p:nvSpPr>
        <p:spPr/>
        <p:txBody>
          <a:bodyPr/>
          <a:lstStyle/>
          <a:p>
            <a:pPr algn="r">
              <a:defRPr/>
            </a:pPr>
            <a:fld id="{47B9E8E6-2D8A-406A-BFC1-1F980131679C}" type="slidenum">
              <a:rPr lang="es-ES"/>
              <a:pPr algn="r">
                <a:defRPr/>
              </a:pPr>
              <a:t>82</a:t>
            </a:fld>
            <a:endParaRPr lang="es-ES"/>
          </a:p>
        </p:txBody>
      </p:sp>
    </p:spTree>
  </p:cSld>
  <p:clrMapOvr>
    <a:masterClrMapping/>
  </p:clrMapOvr>
  <p:transition spd="slow">
    <p:wheel spokes="1"/>
  </p:transition>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rtlCol="0">
            <a:normAutofit fontScale="90000"/>
          </a:bodyPr>
          <a:lstStyle/>
          <a:p>
            <a:pPr eaLnBrk="1" fontAlgn="auto" hangingPunct="1">
              <a:spcAft>
                <a:spcPts val="0"/>
              </a:spcAft>
              <a:defRPr/>
            </a:pPr>
            <a:r>
              <a:rPr lang="es-CO" smtClean="0"/>
              <a:t>Gobernanza e independencia de las sociedades de auditoría</a:t>
            </a:r>
            <a:endParaRPr lang="es-CO"/>
          </a:p>
        </p:txBody>
      </p:sp>
      <p:sp>
        <p:nvSpPr>
          <p:cNvPr id="96259" name="4 CuadroTexto"/>
          <p:cNvSpPr txBox="1">
            <a:spLocks noChangeArrowheads="1"/>
          </p:cNvSpPr>
          <p:nvPr/>
        </p:nvSpPr>
        <p:spPr bwMode="auto">
          <a:xfrm>
            <a:off x="684213" y="6278563"/>
            <a:ext cx="3643312" cy="368300"/>
          </a:xfrm>
          <a:prstGeom prst="rect">
            <a:avLst/>
          </a:prstGeom>
          <a:noFill/>
          <a:ln w="9525">
            <a:noFill/>
            <a:miter lim="800000"/>
            <a:headEnd/>
            <a:tailEnd/>
          </a:ln>
        </p:spPr>
        <p:txBody>
          <a:bodyPr>
            <a:spAutoFit/>
          </a:bodyPr>
          <a:lstStyle/>
          <a:p>
            <a:r>
              <a:rPr lang="es-ES"/>
              <a:t>CLARIBEL VARGAS HERNANDEZ</a:t>
            </a:r>
            <a:endParaRPr lang="en-US"/>
          </a:p>
        </p:txBody>
      </p:sp>
      <p:graphicFrame>
        <p:nvGraphicFramePr>
          <p:cNvPr id="7" name="6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4 Marcador de número de diapositiva"/>
          <p:cNvSpPr>
            <a:spLocks noGrp="1"/>
          </p:cNvSpPr>
          <p:nvPr>
            <p:ph type="sldNum" sz="quarter" idx="12"/>
          </p:nvPr>
        </p:nvSpPr>
        <p:spPr/>
        <p:txBody>
          <a:bodyPr/>
          <a:lstStyle/>
          <a:p>
            <a:pPr algn="r">
              <a:defRPr/>
            </a:pPr>
            <a:fld id="{A0DE6583-A0FF-4A95-8972-90A6BD8D602E}" type="slidenum">
              <a:rPr lang="es-ES"/>
              <a:pPr algn="r">
                <a:defRPr/>
              </a:pPr>
              <a:t>83</a:t>
            </a:fld>
            <a:endParaRPr lang="es-ES" dirty="0"/>
          </a:p>
        </p:txBody>
      </p:sp>
    </p:spTree>
  </p:cSld>
  <p:clrMapOvr>
    <a:masterClrMapping/>
  </p:clrMapOvr>
  <p:transition spd="slow">
    <p:wheel spokes="1"/>
  </p:transition>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6 Rectángulo"/>
          <p:cNvSpPr>
            <a:spLocks noChangeArrowheads="1"/>
          </p:cNvSpPr>
          <p:nvPr/>
        </p:nvSpPr>
        <p:spPr bwMode="auto">
          <a:xfrm>
            <a:off x="755650" y="1125538"/>
            <a:ext cx="7848600" cy="1943100"/>
          </a:xfrm>
          <a:prstGeom prst="rect">
            <a:avLst/>
          </a:prstGeom>
          <a:noFill/>
          <a:ln w="9525">
            <a:noFill/>
            <a:miter lim="800000"/>
            <a:headEnd/>
            <a:tailEnd/>
          </a:ln>
        </p:spPr>
        <p:txBody>
          <a:bodyPr>
            <a:spAutoFit/>
          </a:bodyPr>
          <a:lstStyle/>
          <a:p>
            <a:pPr algn="just"/>
            <a:r>
              <a:rPr lang="es-CO" sz="2400"/>
              <a:t>La Comisión Europea considera que la supervisión de las firmas de auditoría debe llevarse a cabo sobre una base mas integrada, con una cooperación mas estrecha entre los sistemas nacionales de supervisión de auditoría. Para tal efecto plantea dos alternativas:  </a:t>
            </a:r>
          </a:p>
        </p:txBody>
      </p:sp>
      <p:sp>
        <p:nvSpPr>
          <p:cNvPr id="97283" name="3 Rectángulo"/>
          <p:cNvSpPr>
            <a:spLocks noChangeArrowheads="1"/>
          </p:cNvSpPr>
          <p:nvPr/>
        </p:nvSpPr>
        <p:spPr bwMode="auto">
          <a:xfrm>
            <a:off x="684213" y="3284538"/>
            <a:ext cx="7920037" cy="2678112"/>
          </a:xfrm>
          <a:prstGeom prst="rect">
            <a:avLst/>
          </a:prstGeom>
          <a:noFill/>
          <a:ln w="9525">
            <a:noFill/>
            <a:miter lim="800000"/>
            <a:headEnd/>
            <a:tailEnd/>
          </a:ln>
        </p:spPr>
        <p:txBody>
          <a:bodyPr>
            <a:spAutoFit/>
          </a:bodyPr>
          <a:lstStyle/>
          <a:p>
            <a:pPr marL="457200" indent="-457200" algn="just">
              <a:buFontTx/>
              <a:buAutoNum type="alphaLcPeriod"/>
            </a:pPr>
            <a:r>
              <a:rPr lang="es-CO" sz="2400"/>
              <a:t>Transformar el EGAOB en uno de los llamados “comités de nivel 3 del proceso Lamfalussy”.</a:t>
            </a:r>
          </a:p>
          <a:p>
            <a:pPr marL="457200" indent="-457200" algn="just">
              <a:buFontTx/>
              <a:buAutoNum type="alphaLcPeriod"/>
            </a:pPr>
            <a:endParaRPr lang="es-CO" sz="2400"/>
          </a:p>
          <a:p>
            <a:pPr marL="457200" indent="-457200" algn="just">
              <a:buFontTx/>
              <a:buAutoNum type="alphaLcPeriod"/>
            </a:pPr>
            <a:r>
              <a:rPr lang="es-CO" sz="2400"/>
              <a:t>Crear una nueva autoridad Europea de Supervisión, o asignar “los asuntos de auditoría” a una de las autoridades de supervisión que se están creando en el marco de la supervisión financiera de la UE.</a:t>
            </a:r>
          </a:p>
        </p:txBody>
      </p:sp>
      <p:sp>
        <p:nvSpPr>
          <p:cNvPr id="5" name="1 Título"/>
          <p:cNvSpPr>
            <a:spLocks noGrp="1"/>
          </p:cNvSpPr>
          <p:nvPr>
            <p:ph type="title"/>
          </p:nvPr>
        </p:nvSpPr>
        <p:spPr>
          <a:xfrm>
            <a:off x="565150" y="333375"/>
            <a:ext cx="8229600" cy="704850"/>
          </a:xfrm>
        </p:spPr>
        <p:txBody>
          <a:bodyPr rtlCol="0">
            <a:normAutofit fontScale="90000"/>
          </a:bodyPr>
          <a:lstStyle/>
          <a:p>
            <a:pPr eaLnBrk="1" fontAlgn="auto" hangingPunct="1">
              <a:spcAft>
                <a:spcPts val="0"/>
              </a:spcAft>
              <a:defRPr/>
            </a:pPr>
            <a:r>
              <a:rPr lang="es-CO" smtClean="0"/>
              <a:t>SUPERVISIÓN</a:t>
            </a:r>
            <a:endParaRPr lang="es-CO"/>
          </a:p>
        </p:txBody>
      </p:sp>
      <p:sp>
        <p:nvSpPr>
          <p:cNvPr id="97285" name="5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8" name="7 Marcador de número de diapositiva"/>
          <p:cNvSpPr>
            <a:spLocks noGrp="1"/>
          </p:cNvSpPr>
          <p:nvPr>
            <p:ph type="sldNum" sz="quarter" idx="12"/>
          </p:nvPr>
        </p:nvSpPr>
        <p:spPr/>
        <p:txBody>
          <a:bodyPr/>
          <a:lstStyle/>
          <a:p>
            <a:pPr algn="r">
              <a:defRPr/>
            </a:pPr>
            <a:fld id="{3379F52F-3BF1-4ED5-A937-B8DE9B49901B}" type="slidenum">
              <a:rPr lang="es-ES"/>
              <a:pPr algn="r">
                <a:defRPr/>
              </a:pPr>
              <a:t>84</a:t>
            </a:fld>
            <a:endParaRPr lang="es-ES"/>
          </a:p>
        </p:txBody>
      </p:sp>
    </p:spTree>
  </p:cSld>
  <p:clrMapOvr>
    <a:masterClrMapping/>
  </p:clrMapOvr>
  <p:transition spd="slow">
    <p:wheel spokes="1"/>
  </p:transition>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6 Rectángulo"/>
          <p:cNvSpPr>
            <a:spLocks noChangeArrowheads="1"/>
          </p:cNvSpPr>
          <p:nvPr/>
        </p:nvSpPr>
        <p:spPr bwMode="auto">
          <a:xfrm>
            <a:off x="684213" y="2133600"/>
            <a:ext cx="7920037" cy="3416300"/>
          </a:xfrm>
          <a:prstGeom prst="rect">
            <a:avLst/>
          </a:prstGeom>
          <a:noFill/>
          <a:ln w="9525">
            <a:noFill/>
            <a:miter lim="800000"/>
            <a:headEnd/>
            <a:tailEnd/>
          </a:ln>
        </p:spPr>
        <p:txBody>
          <a:bodyPr>
            <a:spAutoFit/>
          </a:bodyPr>
          <a:lstStyle/>
          <a:p>
            <a:pPr algn="just"/>
            <a:r>
              <a:rPr lang="es-CO" sz="2400" dirty="0"/>
              <a:t>La Comisión considera necesario reforzar el dialogo entre reguladores, supervisores y auditores.</a:t>
            </a:r>
          </a:p>
          <a:p>
            <a:pPr algn="just"/>
            <a:endParaRPr lang="es-CO" sz="2400" dirty="0"/>
          </a:p>
          <a:p>
            <a:pPr algn="just"/>
            <a:r>
              <a:rPr lang="es-CO" sz="2400" dirty="0"/>
              <a:t>Una comunicación fluida permite por ejemplo que los auditores conozcan de aspectos que le pueden preocupar a los supervisores.</a:t>
            </a:r>
          </a:p>
          <a:p>
            <a:pPr algn="just"/>
            <a:endParaRPr lang="es-CO" sz="2400" dirty="0"/>
          </a:p>
          <a:p>
            <a:pPr algn="just"/>
            <a:r>
              <a:rPr lang="es-CO" sz="2400" dirty="0"/>
              <a:t>La Comisión no tiene información sobre “el dialogo” entre auditores y autoridades </a:t>
            </a:r>
            <a:r>
              <a:rPr lang="es-CO" sz="2400" dirty="0" smtClean="0"/>
              <a:t>reguladoras.</a:t>
            </a:r>
            <a:endParaRPr lang="es-CO" sz="2400" dirty="0"/>
          </a:p>
        </p:txBody>
      </p:sp>
      <p:sp>
        <p:nvSpPr>
          <p:cNvPr id="98307" name="6 Rectángulo"/>
          <p:cNvSpPr>
            <a:spLocks noChangeArrowheads="1"/>
          </p:cNvSpPr>
          <p:nvPr/>
        </p:nvSpPr>
        <p:spPr bwMode="auto">
          <a:xfrm>
            <a:off x="684213" y="1223963"/>
            <a:ext cx="7704137" cy="522287"/>
          </a:xfrm>
          <a:prstGeom prst="rect">
            <a:avLst/>
          </a:prstGeom>
          <a:noFill/>
          <a:ln w="9525">
            <a:noFill/>
            <a:miter lim="800000"/>
            <a:headEnd/>
            <a:tailEnd/>
          </a:ln>
        </p:spPr>
        <p:txBody>
          <a:bodyPr>
            <a:spAutoFit/>
          </a:bodyPr>
          <a:lstStyle/>
          <a:p>
            <a:pPr algn="ctr"/>
            <a:r>
              <a:rPr lang="es-CO" sz="2800" b="1" i="1">
                <a:latin typeface="Lucida Sans Unicode" pitchFamily="34" charset="0"/>
              </a:rPr>
              <a:t>Dialogo entre diferentes instancias</a:t>
            </a:r>
          </a:p>
        </p:txBody>
      </p:sp>
      <p:sp>
        <p:nvSpPr>
          <p:cNvPr id="98308"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8" name="1 Título"/>
          <p:cNvSpPr>
            <a:spLocks noGrp="1"/>
          </p:cNvSpPr>
          <p:nvPr>
            <p:ph type="title"/>
          </p:nvPr>
        </p:nvSpPr>
        <p:spPr>
          <a:xfrm>
            <a:off x="684213" y="333375"/>
            <a:ext cx="8229600" cy="704850"/>
          </a:xfrm>
        </p:spPr>
        <p:txBody>
          <a:bodyPr rtlCol="0">
            <a:normAutofit fontScale="90000"/>
          </a:bodyPr>
          <a:lstStyle/>
          <a:p>
            <a:pPr eaLnBrk="1" fontAlgn="auto" hangingPunct="1">
              <a:spcAft>
                <a:spcPts val="0"/>
              </a:spcAft>
              <a:defRPr/>
            </a:pPr>
            <a:r>
              <a:rPr lang="es-CO" smtClean="0"/>
              <a:t>SUPERVISIÓN</a:t>
            </a:r>
            <a:endParaRPr lang="es-CO"/>
          </a:p>
        </p:txBody>
      </p:sp>
      <p:sp>
        <p:nvSpPr>
          <p:cNvPr id="6" name="5 Marcador de número de diapositiva"/>
          <p:cNvSpPr>
            <a:spLocks noGrp="1"/>
          </p:cNvSpPr>
          <p:nvPr>
            <p:ph type="sldNum" sz="quarter" idx="12"/>
          </p:nvPr>
        </p:nvSpPr>
        <p:spPr/>
        <p:txBody>
          <a:bodyPr/>
          <a:lstStyle/>
          <a:p>
            <a:pPr algn="r">
              <a:defRPr/>
            </a:pPr>
            <a:fld id="{5BFD0EAB-6A3E-46F1-8F62-5D743DEBE8B8}" type="slidenum">
              <a:rPr lang="es-ES"/>
              <a:pPr algn="r">
                <a:defRPr/>
              </a:pPr>
              <a:t>85</a:t>
            </a:fld>
            <a:endParaRPr lang="es-ES"/>
          </a:p>
        </p:txBody>
      </p:sp>
    </p:spTree>
  </p:cSld>
  <p:clrMapOvr>
    <a:masterClrMapping/>
  </p:clrMapOvr>
  <p:transition spd="slow">
    <p:wheel spokes="1"/>
  </p:transition>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6 Rectángulo"/>
          <p:cNvSpPr>
            <a:spLocks noChangeArrowheads="1"/>
          </p:cNvSpPr>
          <p:nvPr/>
        </p:nvSpPr>
        <p:spPr bwMode="auto">
          <a:xfrm>
            <a:off x="684213" y="2492375"/>
            <a:ext cx="7920037" cy="3048000"/>
          </a:xfrm>
          <a:prstGeom prst="rect">
            <a:avLst/>
          </a:prstGeom>
          <a:noFill/>
          <a:ln w="9525">
            <a:noFill/>
            <a:miter lim="800000"/>
            <a:headEnd/>
            <a:tailEnd/>
          </a:ln>
        </p:spPr>
        <p:txBody>
          <a:bodyPr>
            <a:spAutoFit/>
          </a:bodyPr>
          <a:lstStyle/>
          <a:p>
            <a:pPr algn="just"/>
            <a:r>
              <a:rPr lang="es-CO" sz="2400"/>
              <a:t>1. ¿Qué medidas deberían preverse para seguir mejorando la integración y la cooperación en materia de supervisión de las sociedades de auditoría a escala de la UE?</a:t>
            </a:r>
          </a:p>
          <a:p>
            <a:pPr algn="just"/>
            <a:endParaRPr lang="es-CO" sz="2400"/>
          </a:p>
          <a:p>
            <a:pPr algn="just"/>
            <a:r>
              <a:rPr lang="es-CO" sz="2400"/>
              <a:t>2. ¿Cómo se podría potenciar la consulta y la comunicación entre el auditor de grandes empresas que cotizan en bolsa y las autoridades reguladoras?</a:t>
            </a:r>
          </a:p>
        </p:txBody>
      </p:sp>
      <p:sp>
        <p:nvSpPr>
          <p:cNvPr id="99331" name="6 Rectángulo"/>
          <p:cNvSpPr>
            <a:spLocks noChangeArrowheads="1"/>
          </p:cNvSpPr>
          <p:nvPr/>
        </p:nvSpPr>
        <p:spPr bwMode="auto">
          <a:xfrm>
            <a:off x="684213" y="1125538"/>
            <a:ext cx="7704137" cy="954087"/>
          </a:xfrm>
          <a:prstGeom prst="rect">
            <a:avLst/>
          </a:prstGeom>
          <a:noFill/>
          <a:ln w="9525">
            <a:noFill/>
            <a:miter lim="800000"/>
            <a:headEnd/>
            <a:tailEnd/>
          </a:ln>
        </p:spPr>
        <p:txBody>
          <a:bodyPr>
            <a:spAutoFit/>
          </a:bodyPr>
          <a:lstStyle/>
          <a:p>
            <a:pPr algn="ctr"/>
            <a:r>
              <a:rPr lang="es-CO" sz="2800" b="1" i="1">
                <a:latin typeface="Lucida Sans Unicode" pitchFamily="34" charset="0"/>
              </a:rPr>
              <a:t>Preguntas que se realizaron en el libro Verde</a:t>
            </a:r>
          </a:p>
        </p:txBody>
      </p:sp>
      <p:sp>
        <p:nvSpPr>
          <p:cNvPr id="99332"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5" name="1 Título"/>
          <p:cNvSpPr>
            <a:spLocks noGrp="1"/>
          </p:cNvSpPr>
          <p:nvPr>
            <p:ph type="title"/>
          </p:nvPr>
        </p:nvSpPr>
        <p:spPr>
          <a:xfrm>
            <a:off x="528638" y="415925"/>
            <a:ext cx="8229600" cy="706438"/>
          </a:xfrm>
        </p:spPr>
        <p:txBody>
          <a:bodyPr rtlCol="0">
            <a:normAutofit fontScale="90000"/>
          </a:bodyPr>
          <a:lstStyle/>
          <a:p>
            <a:pPr eaLnBrk="1" fontAlgn="auto" hangingPunct="1">
              <a:spcAft>
                <a:spcPts val="0"/>
              </a:spcAft>
              <a:defRPr/>
            </a:pPr>
            <a:r>
              <a:rPr lang="es-CO" smtClean="0"/>
              <a:t>SUPERVISIÓN</a:t>
            </a:r>
            <a:endParaRPr lang="es-CO"/>
          </a:p>
        </p:txBody>
      </p:sp>
      <p:sp>
        <p:nvSpPr>
          <p:cNvPr id="6" name="5 Marcador de número de diapositiva"/>
          <p:cNvSpPr>
            <a:spLocks noGrp="1"/>
          </p:cNvSpPr>
          <p:nvPr>
            <p:ph type="sldNum" sz="quarter" idx="12"/>
          </p:nvPr>
        </p:nvSpPr>
        <p:spPr/>
        <p:txBody>
          <a:bodyPr/>
          <a:lstStyle/>
          <a:p>
            <a:pPr algn="r">
              <a:defRPr/>
            </a:pPr>
            <a:fld id="{4D3D671C-9B1A-4331-8712-BF2ACD81C856}" type="slidenum">
              <a:rPr lang="es-ES"/>
              <a:pPr algn="r">
                <a:defRPr/>
              </a:pPr>
              <a:t>86</a:t>
            </a:fld>
            <a:endParaRPr lang="es-ES"/>
          </a:p>
        </p:txBody>
      </p:sp>
    </p:spTree>
  </p:cSld>
  <p:clrMapOvr>
    <a:masterClrMapping/>
  </p:clrMapOvr>
  <p:transition spd="slow">
    <p:wheel spokes="1"/>
  </p:transition>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354" name="6 Rectángulo"/>
          <p:cNvSpPr>
            <a:spLocks noChangeArrowheads="1"/>
          </p:cNvSpPr>
          <p:nvPr/>
        </p:nvSpPr>
        <p:spPr bwMode="auto">
          <a:xfrm>
            <a:off x="684213" y="1249363"/>
            <a:ext cx="7704137" cy="955675"/>
          </a:xfrm>
          <a:prstGeom prst="rect">
            <a:avLst/>
          </a:prstGeom>
          <a:noFill/>
          <a:ln w="9525">
            <a:noFill/>
            <a:miter lim="800000"/>
            <a:headEnd/>
            <a:tailEnd/>
          </a:ln>
        </p:spPr>
        <p:txBody>
          <a:bodyPr>
            <a:spAutoFit/>
          </a:bodyPr>
          <a:lstStyle/>
          <a:p>
            <a:pPr algn="ctr"/>
            <a:r>
              <a:rPr lang="es-CO" sz="2800" b="1" i="1">
                <a:latin typeface="Lucida Sans Unicode" pitchFamily="34" charset="0"/>
              </a:rPr>
              <a:t>Asociaciones y organismos profesionales vinculados con la profesión </a:t>
            </a:r>
          </a:p>
        </p:txBody>
      </p:sp>
      <p:sp>
        <p:nvSpPr>
          <p:cNvPr id="5" name="4 Rectángulo"/>
          <p:cNvSpPr/>
          <p:nvPr/>
        </p:nvSpPr>
        <p:spPr>
          <a:xfrm>
            <a:off x="900113" y="2533650"/>
            <a:ext cx="7488237" cy="3046988"/>
          </a:xfrm>
          <a:prstGeom prst="rect">
            <a:avLst/>
          </a:prstGeom>
        </p:spPr>
        <p:txBody>
          <a:bodyPr>
            <a:spAutoFit/>
          </a:bodyPr>
          <a:lstStyle/>
          <a:p>
            <a:pPr marL="452438" indent="-452438" algn="just" fontAlgn="auto">
              <a:spcBef>
                <a:spcPts val="0"/>
              </a:spcBef>
              <a:spcAft>
                <a:spcPts val="0"/>
              </a:spcAft>
              <a:defRPr/>
            </a:pPr>
            <a:r>
              <a:rPr lang="es-CO" sz="2400" dirty="0">
                <a:latin typeface="+mn-lt"/>
              </a:rPr>
              <a:t>1.	</a:t>
            </a:r>
            <a:r>
              <a:rPr lang="es-CO" sz="2400" dirty="0" smtClean="0">
                <a:latin typeface="+mn-lt"/>
              </a:rPr>
              <a:t>La gran mayoría son partidarios de transformar el EGAOB en uno de los llamados “comités de nivel 3”. </a:t>
            </a:r>
            <a:endParaRPr lang="es-CO" sz="2400" dirty="0">
              <a:latin typeface="+mn-lt"/>
            </a:endParaRPr>
          </a:p>
          <a:p>
            <a:pPr algn="just" fontAlgn="auto">
              <a:spcBef>
                <a:spcPts val="0"/>
              </a:spcBef>
              <a:spcAft>
                <a:spcPts val="0"/>
              </a:spcAft>
              <a:defRPr/>
            </a:pPr>
            <a:endParaRPr lang="es-CO" sz="2400" dirty="0">
              <a:latin typeface="+mn-lt"/>
            </a:endParaRPr>
          </a:p>
          <a:p>
            <a:pPr marL="457200" indent="-457200" algn="just" fontAlgn="auto">
              <a:spcBef>
                <a:spcPts val="0"/>
              </a:spcBef>
              <a:spcAft>
                <a:spcPts val="0"/>
              </a:spcAft>
              <a:buFontTx/>
              <a:buAutoNum type="arabicPeriod" startAt="2"/>
              <a:defRPr/>
            </a:pPr>
            <a:r>
              <a:rPr lang="es-CO" sz="2400" dirty="0">
                <a:latin typeface="+mn-lt"/>
              </a:rPr>
              <a:t>Considera apropiado que la UE establezca requerimientos que obliguen a los auditores de instituciones financieras alertar a las autoridades sobre determinados asuntos. Esto es sugerido para todas las entidades de interés público.</a:t>
            </a:r>
          </a:p>
        </p:txBody>
      </p:sp>
      <p:sp>
        <p:nvSpPr>
          <p:cNvPr id="100356" name="6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8" name="1 Título"/>
          <p:cNvSpPr>
            <a:spLocks noGrp="1"/>
          </p:cNvSpPr>
          <p:nvPr>
            <p:ph type="title"/>
          </p:nvPr>
        </p:nvSpPr>
        <p:spPr>
          <a:xfrm>
            <a:off x="528638" y="260350"/>
            <a:ext cx="8229600" cy="706438"/>
          </a:xfrm>
        </p:spPr>
        <p:txBody>
          <a:bodyPr rtlCol="0">
            <a:normAutofit fontScale="90000"/>
          </a:bodyPr>
          <a:lstStyle/>
          <a:p>
            <a:pPr eaLnBrk="1" fontAlgn="auto" hangingPunct="1">
              <a:spcAft>
                <a:spcPts val="0"/>
              </a:spcAft>
              <a:defRPr/>
            </a:pPr>
            <a:r>
              <a:rPr lang="es-CO" smtClean="0"/>
              <a:t>SUPERVISIÓN</a:t>
            </a:r>
            <a:endParaRPr lang="es-CO"/>
          </a:p>
        </p:txBody>
      </p:sp>
      <p:sp>
        <p:nvSpPr>
          <p:cNvPr id="6" name="5 Marcador de número de diapositiva"/>
          <p:cNvSpPr>
            <a:spLocks noGrp="1"/>
          </p:cNvSpPr>
          <p:nvPr>
            <p:ph type="sldNum" sz="quarter" idx="12"/>
          </p:nvPr>
        </p:nvSpPr>
        <p:spPr/>
        <p:txBody>
          <a:bodyPr/>
          <a:lstStyle/>
          <a:p>
            <a:pPr algn="r">
              <a:defRPr/>
            </a:pPr>
            <a:fld id="{65E6DE61-A7A7-42FD-9AB1-32DFAA1032BD}" type="slidenum">
              <a:rPr lang="es-ES"/>
              <a:pPr algn="r">
                <a:defRPr/>
              </a:pPr>
              <a:t>87</a:t>
            </a:fld>
            <a:endParaRPr lang="es-ES"/>
          </a:p>
        </p:txBody>
      </p:sp>
    </p:spTree>
  </p:cSld>
  <p:clrMapOvr>
    <a:masterClrMapping/>
  </p:clrMapOvr>
  <p:transition spd="slow">
    <p:wheel spokes="1"/>
  </p:transition>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6 Rectángulo"/>
          <p:cNvSpPr>
            <a:spLocks noChangeArrowheads="1"/>
          </p:cNvSpPr>
          <p:nvPr/>
        </p:nvSpPr>
        <p:spPr bwMode="auto">
          <a:xfrm>
            <a:off x="684213" y="1033463"/>
            <a:ext cx="7704137" cy="523875"/>
          </a:xfrm>
          <a:prstGeom prst="rect">
            <a:avLst/>
          </a:prstGeom>
          <a:noFill/>
          <a:ln w="9525">
            <a:noFill/>
            <a:miter lim="800000"/>
            <a:headEnd/>
            <a:tailEnd/>
          </a:ln>
        </p:spPr>
        <p:txBody>
          <a:bodyPr>
            <a:spAutoFit/>
          </a:bodyPr>
          <a:lstStyle/>
          <a:p>
            <a:pPr algn="ctr"/>
            <a:r>
              <a:rPr lang="es-CO" sz="2800" b="1" i="1" dirty="0">
                <a:latin typeface="Lucida Sans Unicode" pitchFamily="34" charset="0"/>
              </a:rPr>
              <a:t>“Las Cuatro Grandes”</a:t>
            </a:r>
          </a:p>
        </p:txBody>
      </p:sp>
      <p:sp>
        <p:nvSpPr>
          <p:cNvPr id="101379" name="4 Rectángulo"/>
          <p:cNvSpPr>
            <a:spLocks noChangeArrowheads="1"/>
          </p:cNvSpPr>
          <p:nvPr/>
        </p:nvSpPr>
        <p:spPr bwMode="auto">
          <a:xfrm>
            <a:off x="684213" y="1773238"/>
            <a:ext cx="7920037" cy="4524315"/>
          </a:xfrm>
          <a:prstGeom prst="rect">
            <a:avLst/>
          </a:prstGeom>
          <a:noFill/>
          <a:ln w="9525">
            <a:noFill/>
            <a:miter lim="800000"/>
            <a:headEnd/>
            <a:tailEnd/>
          </a:ln>
        </p:spPr>
        <p:txBody>
          <a:bodyPr>
            <a:spAutoFit/>
          </a:bodyPr>
          <a:lstStyle/>
          <a:p>
            <a:pPr marL="457200" indent="-457200" algn="just">
              <a:buFont typeface="Calibri" pitchFamily="34" charset="0"/>
              <a:buAutoNum type="arabicPeriod"/>
            </a:pPr>
            <a:r>
              <a:rPr lang="es-CO" sz="2400" dirty="0" smtClean="0"/>
              <a:t>Apoyan la coordinación de los organismos de supervisión en la UE, sin embargo, no creen adecuado que la supervisión se lleve a cabo por las nuevas autoridades Europeas de Supervisión, debido </a:t>
            </a:r>
            <a:r>
              <a:rPr lang="es-CO" sz="2400" dirty="0"/>
              <a:t>a que esto podría conducir a divisiones dentro de la profesión y a </a:t>
            </a:r>
            <a:r>
              <a:rPr lang="es-CO" sz="2400" dirty="0" smtClean="0"/>
              <a:t>variadas prácticas </a:t>
            </a:r>
            <a:r>
              <a:rPr lang="es-CO" sz="2400" dirty="0"/>
              <a:t>de </a:t>
            </a:r>
            <a:r>
              <a:rPr lang="es-CO" sz="2400" dirty="0" smtClean="0"/>
              <a:t>supervisión.</a:t>
            </a:r>
            <a:endParaRPr lang="es-CO" sz="2400" dirty="0"/>
          </a:p>
          <a:p>
            <a:pPr marL="457200" indent="-457200" algn="just">
              <a:buFont typeface="Calibri" pitchFamily="34" charset="0"/>
              <a:buAutoNum type="arabicPeriod"/>
            </a:pPr>
            <a:endParaRPr lang="es-CO" sz="2400" dirty="0"/>
          </a:p>
          <a:p>
            <a:pPr marL="457200" indent="-457200" algn="just">
              <a:buFont typeface="Calibri" pitchFamily="34" charset="0"/>
              <a:buAutoNum type="arabicPeriod"/>
            </a:pPr>
            <a:r>
              <a:rPr lang="es-CO" sz="2400" dirty="0"/>
              <a:t>Apoyan la comunicación </a:t>
            </a:r>
            <a:r>
              <a:rPr lang="es-CO" sz="2400" dirty="0" smtClean="0"/>
              <a:t>entre </a:t>
            </a:r>
            <a:r>
              <a:rPr lang="es-CO" sz="2400" dirty="0"/>
              <a:t>auditores y </a:t>
            </a:r>
            <a:r>
              <a:rPr lang="es-CO" sz="2400" dirty="0" smtClean="0"/>
              <a:t>reguladores </a:t>
            </a:r>
            <a:r>
              <a:rPr lang="es-CO" sz="2400" dirty="0"/>
              <a:t>para la auditorías de instituciones financieras. Existe la idea de que los auditores podrían contribuir con los debates en el recientemente creado Consejo Europeo de Riesgo Sistémico.</a:t>
            </a:r>
          </a:p>
        </p:txBody>
      </p:sp>
      <p:sp>
        <p:nvSpPr>
          <p:cNvPr id="101380"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661988" y="327025"/>
            <a:ext cx="8229600" cy="706438"/>
          </a:xfrm>
        </p:spPr>
        <p:txBody>
          <a:bodyPr rtlCol="0">
            <a:normAutofit fontScale="90000"/>
          </a:bodyPr>
          <a:lstStyle/>
          <a:p>
            <a:pPr eaLnBrk="1" fontAlgn="auto" hangingPunct="1">
              <a:spcAft>
                <a:spcPts val="0"/>
              </a:spcAft>
              <a:defRPr/>
            </a:pPr>
            <a:r>
              <a:rPr lang="es-CO" smtClean="0"/>
              <a:t>SUPERVISION</a:t>
            </a:r>
            <a:endParaRPr lang="es-CO"/>
          </a:p>
        </p:txBody>
      </p:sp>
      <p:sp>
        <p:nvSpPr>
          <p:cNvPr id="7" name="6 Marcador de número de diapositiva"/>
          <p:cNvSpPr>
            <a:spLocks noGrp="1"/>
          </p:cNvSpPr>
          <p:nvPr>
            <p:ph type="sldNum" sz="quarter" idx="12"/>
          </p:nvPr>
        </p:nvSpPr>
        <p:spPr/>
        <p:txBody>
          <a:bodyPr/>
          <a:lstStyle/>
          <a:p>
            <a:pPr algn="r">
              <a:defRPr/>
            </a:pPr>
            <a:fld id="{D24451D5-DDD1-4353-A636-B6481CAFD429}" type="slidenum">
              <a:rPr lang="es-ES"/>
              <a:pPr algn="r">
                <a:defRPr/>
              </a:pPr>
              <a:t>88</a:t>
            </a:fld>
            <a:endParaRPr lang="es-ES"/>
          </a:p>
        </p:txBody>
      </p:sp>
    </p:spTree>
  </p:cSld>
  <p:clrMapOvr>
    <a:masterClrMapping/>
  </p:clrMapOvr>
  <p:transition spd="slow">
    <p:wheel spokes="1"/>
  </p:transition>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6 Rectángulo"/>
          <p:cNvSpPr>
            <a:spLocks noChangeArrowheads="1"/>
          </p:cNvSpPr>
          <p:nvPr/>
        </p:nvSpPr>
        <p:spPr bwMode="auto">
          <a:xfrm>
            <a:off x="900113" y="1825625"/>
            <a:ext cx="7704137" cy="523875"/>
          </a:xfrm>
          <a:prstGeom prst="rect">
            <a:avLst/>
          </a:prstGeom>
          <a:noFill/>
          <a:ln w="9525">
            <a:noFill/>
            <a:miter lim="800000"/>
            <a:headEnd/>
            <a:tailEnd/>
          </a:ln>
        </p:spPr>
        <p:txBody>
          <a:bodyPr>
            <a:spAutoFit/>
          </a:bodyPr>
          <a:lstStyle/>
          <a:p>
            <a:pPr algn="ctr"/>
            <a:r>
              <a:rPr lang="es-CO" sz="2800" b="1" i="1">
                <a:latin typeface="Lucida Sans Unicode" pitchFamily="34" charset="0"/>
              </a:rPr>
              <a:t>Pequeñas y medianas firmas de auditoría </a:t>
            </a:r>
          </a:p>
        </p:txBody>
      </p:sp>
      <p:sp>
        <p:nvSpPr>
          <p:cNvPr id="102403" name="4 Rectángulo"/>
          <p:cNvSpPr>
            <a:spLocks noChangeArrowheads="1"/>
          </p:cNvSpPr>
          <p:nvPr/>
        </p:nvSpPr>
        <p:spPr bwMode="auto">
          <a:xfrm>
            <a:off x="900113" y="2992438"/>
            <a:ext cx="7704137" cy="1938992"/>
          </a:xfrm>
          <a:prstGeom prst="rect">
            <a:avLst/>
          </a:prstGeom>
          <a:noFill/>
          <a:ln w="9525">
            <a:noFill/>
            <a:miter lim="800000"/>
            <a:headEnd/>
            <a:tailEnd/>
          </a:ln>
        </p:spPr>
        <p:txBody>
          <a:bodyPr>
            <a:spAutoFit/>
          </a:bodyPr>
          <a:lstStyle/>
          <a:p>
            <a:pPr marL="457200" indent="-457200" algn="just">
              <a:buFontTx/>
              <a:buAutoNum type="arabicPeriod"/>
            </a:pPr>
            <a:r>
              <a:rPr lang="es-CO" sz="2400" dirty="0"/>
              <a:t>Apoyan la coordinación </a:t>
            </a:r>
            <a:r>
              <a:rPr lang="es-CO" sz="2400" dirty="0" smtClean="0"/>
              <a:t>de la supervisión en </a:t>
            </a:r>
            <a:r>
              <a:rPr lang="es-CO" sz="2400" dirty="0"/>
              <a:t>la </a:t>
            </a:r>
            <a:r>
              <a:rPr lang="es-CO" sz="2400" dirty="0" smtClean="0"/>
              <a:t>UE. </a:t>
            </a:r>
            <a:endParaRPr lang="es-CO" sz="2400" dirty="0"/>
          </a:p>
          <a:p>
            <a:pPr marL="457200" indent="-457200" algn="just">
              <a:buFontTx/>
              <a:buAutoNum type="arabicPeriod"/>
            </a:pPr>
            <a:endParaRPr lang="es-CO" sz="2400" dirty="0"/>
          </a:p>
          <a:p>
            <a:pPr marL="457200" indent="-457200" algn="just">
              <a:buFontTx/>
              <a:buAutoNum type="arabicPeriod"/>
            </a:pPr>
            <a:r>
              <a:rPr lang="es-CO" sz="2400" dirty="0"/>
              <a:t>Algunas pequeñas y medianas firmas de auditoría, acogen la propuesta de la creación de una Autoridad Europea de Supervisión.</a:t>
            </a:r>
          </a:p>
        </p:txBody>
      </p:sp>
      <p:sp>
        <p:nvSpPr>
          <p:cNvPr id="102404"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636588" y="333375"/>
            <a:ext cx="8229600" cy="704850"/>
          </a:xfrm>
        </p:spPr>
        <p:txBody>
          <a:bodyPr rtlCol="0">
            <a:normAutofit fontScale="90000"/>
          </a:bodyPr>
          <a:lstStyle/>
          <a:p>
            <a:pPr eaLnBrk="1" fontAlgn="auto" hangingPunct="1">
              <a:spcAft>
                <a:spcPts val="0"/>
              </a:spcAft>
              <a:defRPr/>
            </a:pPr>
            <a:r>
              <a:rPr lang="es-CO" smtClean="0"/>
              <a:t>SUPERVISIÓN</a:t>
            </a:r>
            <a:endParaRPr lang="es-CO"/>
          </a:p>
        </p:txBody>
      </p:sp>
      <p:sp>
        <p:nvSpPr>
          <p:cNvPr id="7" name="6 Marcador de número de diapositiva"/>
          <p:cNvSpPr>
            <a:spLocks noGrp="1"/>
          </p:cNvSpPr>
          <p:nvPr>
            <p:ph type="sldNum" sz="quarter" idx="12"/>
          </p:nvPr>
        </p:nvSpPr>
        <p:spPr/>
        <p:txBody>
          <a:bodyPr/>
          <a:lstStyle/>
          <a:p>
            <a:pPr algn="r">
              <a:defRPr/>
            </a:pPr>
            <a:fld id="{8858F239-5C60-4427-94F9-A68FE22D3E35}" type="slidenum">
              <a:rPr lang="es-ES"/>
              <a:pPr algn="r">
                <a:defRPr/>
              </a:pPr>
              <a:t>89</a:t>
            </a:fld>
            <a:endParaRPr lang="es-ES"/>
          </a:p>
        </p:txBody>
      </p:sp>
    </p:spTree>
  </p:cSld>
  <p:clrMapOvr>
    <a:masterClrMapping/>
  </p:clrMapOvr>
  <p:transition spd="slow">
    <p:wheel spokes="1"/>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1 Título"/>
          <p:cNvSpPr>
            <a:spLocks noGrp="1"/>
          </p:cNvSpPr>
          <p:nvPr>
            <p:ph type="title"/>
          </p:nvPr>
        </p:nvSpPr>
        <p:spPr/>
        <p:txBody>
          <a:bodyPr/>
          <a:lstStyle/>
          <a:p>
            <a:pPr eaLnBrk="1" hangingPunct="1"/>
            <a:r>
              <a:rPr lang="es-CO" smtClean="0"/>
              <a:t>La Función del Auditor</a:t>
            </a:r>
          </a:p>
        </p:txBody>
      </p:sp>
      <p:sp>
        <p:nvSpPr>
          <p:cNvPr id="20483" name="2 Marcador de contenido"/>
          <p:cNvSpPr>
            <a:spLocks noGrp="1"/>
          </p:cNvSpPr>
          <p:nvPr>
            <p:ph idx="1"/>
          </p:nvPr>
        </p:nvSpPr>
        <p:spPr/>
        <p:txBody>
          <a:bodyPr/>
          <a:lstStyle/>
          <a:p>
            <a:pPr eaLnBrk="1" hangingPunct="1">
              <a:lnSpc>
                <a:spcPct val="80000"/>
              </a:lnSpc>
              <a:buFont typeface="Arial" pitchFamily="34" charset="0"/>
              <a:buNone/>
            </a:pPr>
            <a:r>
              <a:rPr lang="es-CO" i="1" smtClean="0"/>
              <a:t>Autoridades públicas:</a:t>
            </a:r>
            <a:endParaRPr lang="es-CO" altLang="zh-CN" smtClean="0">
              <a:cs typeface="宋体"/>
            </a:endParaRPr>
          </a:p>
          <a:p>
            <a:pPr eaLnBrk="1" hangingPunct="1">
              <a:lnSpc>
                <a:spcPct val="80000"/>
              </a:lnSpc>
            </a:pPr>
            <a:r>
              <a:rPr lang="es-CO" smtClean="0"/>
              <a:t>Consideran que el papel del auditor es de aseguramiento con respecto a la información histórica y no información futura</a:t>
            </a:r>
            <a:r>
              <a:rPr lang="es-CO" sz="2700" smtClean="0"/>
              <a:t> </a:t>
            </a:r>
          </a:p>
          <a:p>
            <a:pPr eaLnBrk="1" hangingPunct="1">
              <a:buFont typeface="Arial" pitchFamily="34" charset="0"/>
              <a:buNone/>
            </a:pPr>
            <a:r>
              <a:rPr lang="es-CO" i="1" smtClean="0"/>
              <a:t>Academia:</a:t>
            </a:r>
            <a:endParaRPr lang="es-CO" altLang="zh-CN" smtClean="0">
              <a:cs typeface="宋体"/>
            </a:endParaRPr>
          </a:p>
          <a:p>
            <a:pPr eaLnBrk="1" hangingPunct="1">
              <a:lnSpc>
                <a:spcPct val="80000"/>
              </a:lnSpc>
            </a:pPr>
            <a:r>
              <a:rPr lang="es-CO" altLang="zh-CN" smtClean="0">
                <a:cs typeface="宋体"/>
              </a:rPr>
              <a:t>Además de agregar seguridad razonable y protección con respecto a la confiabilidad de las cuentas, consideran que el valor agregado del reporte de auditoría es muy limitado. La forma domina sobre la sustancia</a:t>
            </a:r>
            <a:endParaRPr lang="es-CO" smtClean="0"/>
          </a:p>
        </p:txBody>
      </p:sp>
      <p:sp>
        <p:nvSpPr>
          <p:cNvPr id="20484" name="4 CuadroTexto"/>
          <p:cNvSpPr txBox="1">
            <a:spLocks noChangeArrowheads="1"/>
          </p:cNvSpPr>
          <p:nvPr/>
        </p:nvSpPr>
        <p:spPr bwMode="auto">
          <a:xfrm>
            <a:off x="611188" y="6362700"/>
            <a:ext cx="3744912" cy="368300"/>
          </a:xfrm>
          <a:prstGeom prst="rect">
            <a:avLst/>
          </a:prstGeom>
          <a:noFill/>
          <a:ln w="9525">
            <a:noFill/>
            <a:miter lim="800000"/>
            <a:headEnd/>
            <a:tailEnd/>
          </a:ln>
        </p:spPr>
        <p:txBody>
          <a:bodyPr>
            <a:spAutoFit/>
          </a:bodyPr>
          <a:lstStyle/>
          <a:p>
            <a:r>
              <a:rPr lang="es-CO"/>
              <a:t>FERNANDO ARDILA CARDOZO</a:t>
            </a:r>
            <a:endParaRPr lang="es-ES"/>
          </a:p>
        </p:txBody>
      </p:sp>
      <p:sp>
        <p:nvSpPr>
          <p:cNvPr id="5" name="4 Marcador de número de diapositiva"/>
          <p:cNvSpPr>
            <a:spLocks noGrp="1"/>
          </p:cNvSpPr>
          <p:nvPr>
            <p:ph type="sldNum" sz="quarter" idx="12"/>
          </p:nvPr>
        </p:nvSpPr>
        <p:spPr/>
        <p:txBody>
          <a:bodyPr/>
          <a:lstStyle/>
          <a:p>
            <a:pPr algn="r">
              <a:defRPr/>
            </a:pPr>
            <a:fld id="{B110DAD8-280F-4F31-87BD-E4A264A314C8}" type="slidenum">
              <a:rPr lang="es-ES"/>
              <a:pPr algn="r">
                <a:defRPr/>
              </a:pPr>
              <a:t>9</a:t>
            </a:fld>
            <a:endParaRPr lang="es-ES"/>
          </a:p>
        </p:txBody>
      </p:sp>
    </p:spTree>
  </p:cSld>
  <p:clrMapOvr>
    <a:masterClrMapping/>
  </p:clrMapOvr>
  <p:transition>
    <p:pull dir="lu"/>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6 Rectángulo"/>
          <p:cNvSpPr>
            <a:spLocks noChangeArrowheads="1"/>
          </p:cNvSpPr>
          <p:nvPr/>
        </p:nvSpPr>
        <p:spPr bwMode="auto">
          <a:xfrm>
            <a:off x="684213" y="1176338"/>
            <a:ext cx="7704137" cy="523875"/>
          </a:xfrm>
          <a:prstGeom prst="rect">
            <a:avLst/>
          </a:prstGeom>
          <a:noFill/>
          <a:ln w="9525">
            <a:noFill/>
            <a:miter lim="800000"/>
            <a:headEnd/>
            <a:tailEnd/>
          </a:ln>
        </p:spPr>
        <p:txBody>
          <a:bodyPr>
            <a:spAutoFit/>
          </a:bodyPr>
          <a:lstStyle/>
          <a:p>
            <a:pPr algn="ctr"/>
            <a:r>
              <a:rPr lang="es-CO" sz="2800" b="1" i="1">
                <a:latin typeface="Lucida Sans Unicode" pitchFamily="34" charset="0"/>
              </a:rPr>
              <a:t>Inversionistas </a:t>
            </a:r>
          </a:p>
        </p:txBody>
      </p:sp>
      <p:sp>
        <p:nvSpPr>
          <p:cNvPr id="103427" name="4 Rectángulo"/>
          <p:cNvSpPr>
            <a:spLocks noChangeArrowheads="1"/>
          </p:cNvSpPr>
          <p:nvPr/>
        </p:nvSpPr>
        <p:spPr bwMode="auto">
          <a:xfrm>
            <a:off x="684213" y="2019300"/>
            <a:ext cx="7920037" cy="3786188"/>
          </a:xfrm>
          <a:prstGeom prst="rect">
            <a:avLst/>
          </a:prstGeom>
          <a:noFill/>
          <a:ln w="9525">
            <a:noFill/>
            <a:miter lim="800000"/>
            <a:headEnd/>
            <a:tailEnd/>
          </a:ln>
        </p:spPr>
        <p:txBody>
          <a:bodyPr>
            <a:spAutoFit/>
          </a:bodyPr>
          <a:lstStyle/>
          <a:p>
            <a:pPr marL="457200" indent="-457200" algn="just">
              <a:buFontTx/>
              <a:buAutoNum type="arabicPeriod"/>
            </a:pPr>
            <a:r>
              <a:rPr lang="es-CO" sz="2400" dirty="0"/>
              <a:t>Hubo un amplio apoyo para que la supervisión de las firmas de auditoría en la UE </a:t>
            </a:r>
            <a:r>
              <a:rPr lang="es-CO" sz="2400" dirty="0" smtClean="0"/>
              <a:t>fuera realizada </a:t>
            </a:r>
            <a:r>
              <a:rPr lang="es-CO" sz="2400" dirty="0"/>
              <a:t>sobre una base más integrada. </a:t>
            </a:r>
          </a:p>
          <a:p>
            <a:pPr marL="457200" indent="-457200" algn="just">
              <a:buFontTx/>
              <a:buAutoNum type="arabicPeriod"/>
            </a:pPr>
            <a:endParaRPr lang="es-CO" sz="2400" dirty="0"/>
          </a:p>
          <a:p>
            <a:pPr marL="457200" indent="-457200" algn="just">
              <a:buFontTx/>
              <a:buAutoNum type="arabicPeriod"/>
            </a:pPr>
            <a:r>
              <a:rPr lang="es-CO" sz="2400" dirty="0"/>
              <a:t>Para incrementar la consulta y la comunicación entre los auditores de las grandes compañías que cotizan en bolsa y los reguladores, el diálogo debe ser un proceso bidireccional, de tal manera que los supervisores también alerten a los auditores con respecto a áreas específicas de interés.</a:t>
            </a:r>
          </a:p>
        </p:txBody>
      </p:sp>
      <p:sp>
        <p:nvSpPr>
          <p:cNvPr id="103428"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655638" y="333375"/>
            <a:ext cx="8229600" cy="704850"/>
          </a:xfrm>
        </p:spPr>
        <p:txBody>
          <a:bodyPr rtlCol="0">
            <a:normAutofit fontScale="90000"/>
          </a:bodyPr>
          <a:lstStyle/>
          <a:p>
            <a:pPr eaLnBrk="1" fontAlgn="auto" hangingPunct="1">
              <a:spcAft>
                <a:spcPts val="0"/>
              </a:spcAft>
              <a:defRPr/>
            </a:pPr>
            <a:r>
              <a:rPr lang="es-CO" smtClean="0"/>
              <a:t>SUPERVISION</a:t>
            </a:r>
            <a:endParaRPr lang="es-CO"/>
          </a:p>
        </p:txBody>
      </p:sp>
      <p:sp>
        <p:nvSpPr>
          <p:cNvPr id="7" name="6 Marcador de número de diapositiva"/>
          <p:cNvSpPr>
            <a:spLocks noGrp="1"/>
          </p:cNvSpPr>
          <p:nvPr>
            <p:ph type="sldNum" sz="quarter" idx="12"/>
          </p:nvPr>
        </p:nvSpPr>
        <p:spPr/>
        <p:txBody>
          <a:bodyPr/>
          <a:lstStyle/>
          <a:p>
            <a:pPr algn="r">
              <a:defRPr/>
            </a:pPr>
            <a:fld id="{5134FA86-4C68-49A5-916A-F0537F0EC54B}" type="slidenum">
              <a:rPr lang="es-ES"/>
              <a:pPr algn="r">
                <a:defRPr/>
              </a:pPr>
              <a:t>90</a:t>
            </a:fld>
            <a:endParaRPr lang="es-ES"/>
          </a:p>
        </p:txBody>
      </p:sp>
    </p:spTree>
  </p:cSld>
  <p:clrMapOvr>
    <a:masterClrMapping/>
  </p:clrMapOvr>
  <p:transition spd="slow">
    <p:wheel spokes="1"/>
  </p:transition>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6 Rectángulo"/>
          <p:cNvSpPr>
            <a:spLocks noChangeArrowheads="1"/>
          </p:cNvSpPr>
          <p:nvPr/>
        </p:nvSpPr>
        <p:spPr bwMode="auto">
          <a:xfrm>
            <a:off x="684213" y="1249363"/>
            <a:ext cx="7704137" cy="523875"/>
          </a:xfrm>
          <a:prstGeom prst="rect">
            <a:avLst/>
          </a:prstGeom>
          <a:noFill/>
          <a:ln w="9525">
            <a:noFill/>
            <a:miter lim="800000"/>
            <a:headEnd/>
            <a:tailEnd/>
          </a:ln>
        </p:spPr>
        <p:txBody>
          <a:bodyPr>
            <a:spAutoFit/>
          </a:bodyPr>
          <a:lstStyle/>
          <a:p>
            <a:pPr algn="ctr"/>
            <a:r>
              <a:rPr lang="es-CO" sz="2800" b="1" i="1" dirty="0" smtClean="0">
                <a:latin typeface="Lucida Sans Unicode" pitchFamily="34" charset="0"/>
              </a:rPr>
              <a:t>Administraciones Públicas </a:t>
            </a:r>
            <a:endParaRPr lang="es-CO" sz="2800" b="1" i="1" dirty="0">
              <a:latin typeface="Lucida Sans Unicode" pitchFamily="34" charset="0"/>
            </a:endParaRPr>
          </a:p>
        </p:txBody>
      </p:sp>
      <p:sp>
        <p:nvSpPr>
          <p:cNvPr id="5" name="4 Rectángulo"/>
          <p:cNvSpPr/>
          <p:nvPr/>
        </p:nvSpPr>
        <p:spPr>
          <a:xfrm>
            <a:off x="900113" y="1989138"/>
            <a:ext cx="7920037" cy="3046988"/>
          </a:xfrm>
          <a:prstGeom prst="rect">
            <a:avLst/>
          </a:prstGeom>
        </p:spPr>
        <p:txBody>
          <a:bodyPr>
            <a:spAutoFit/>
          </a:bodyPr>
          <a:lstStyle/>
          <a:p>
            <a:pPr algn="just" fontAlgn="auto">
              <a:spcBef>
                <a:spcPts val="0"/>
              </a:spcBef>
              <a:spcAft>
                <a:spcPts val="0"/>
              </a:spcAft>
              <a:defRPr/>
            </a:pPr>
            <a:r>
              <a:rPr lang="es-CO" sz="2400" dirty="0">
                <a:latin typeface="+mn-lt"/>
              </a:rPr>
              <a:t>Debe haber acuerdos con terceros países para compartir información, sujeto a:</a:t>
            </a:r>
          </a:p>
          <a:p>
            <a:pPr algn="just" fontAlgn="auto">
              <a:spcBef>
                <a:spcPts val="0"/>
              </a:spcBef>
              <a:spcAft>
                <a:spcPts val="0"/>
              </a:spcAft>
              <a:defRPr/>
            </a:pPr>
            <a:endParaRPr lang="es-CO" sz="2400" dirty="0">
              <a:latin typeface="+mn-lt"/>
            </a:endParaRPr>
          </a:p>
          <a:p>
            <a:pPr marL="457200" indent="-457200" algn="just" fontAlgn="auto">
              <a:spcBef>
                <a:spcPts val="0"/>
              </a:spcBef>
              <a:spcAft>
                <a:spcPts val="0"/>
              </a:spcAft>
              <a:buFont typeface="+mj-lt"/>
              <a:buAutoNum type="arabicPeriod"/>
              <a:defRPr/>
            </a:pPr>
            <a:r>
              <a:rPr lang="es-CO" sz="2400" dirty="0">
                <a:latin typeface="+mn-lt"/>
              </a:rPr>
              <a:t>Adecuados requisitos de confidencialidad,</a:t>
            </a:r>
          </a:p>
          <a:p>
            <a:pPr marL="457200" indent="-457200" algn="just" fontAlgn="auto">
              <a:spcBef>
                <a:spcPts val="0"/>
              </a:spcBef>
              <a:spcAft>
                <a:spcPts val="0"/>
              </a:spcAft>
              <a:buFont typeface="+mj-lt"/>
              <a:buAutoNum type="arabicPeriod"/>
              <a:defRPr/>
            </a:pPr>
            <a:r>
              <a:rPr lang="es-CO" sz="2400" dirty="0">
                <a:latin typeface="+mn-lt"/>
              </a:rPr>
              <a:t>A la confianza en los procesos de inspección de los países,</a:t>
            </a:r>
          </a:p>
          <a:p>
            <a:pPr marL="457200" indent="-457200" algn="just" fontAlgn="auto">
              <a:spcBef>
                <a:spcPts val="0"/>
              </a:spcBef>
              <a:spcAft>
                <a:spcPts val="0"/>
              </a:spcAft>
              <a:buFont typeface="+mj-lt"/>
              <a:buAutoNum type="arabicPeriod"/>
              <a:defRPr/>
            </a:pPr>
            <a:r>
              <a:rPr lang="es-CO" sz="2400" dirty="0">
                <a:latin typeface="+mn-lt"/>
              </a:rPr>
              <a:t>La formación de un colegio de reguladores y</a:t>
            </a:r>
          </a:p>
          <a:p>
            <a:pPr marL="457200" indent="-457200" algn="just" fontAlgn="auto">
              <a:spcBef>
                <a:spcPts val="0"/>
              </a:spcBef>
              <a:spcAft>
                <a:spcPts val="0"/>
              </a:spcAft>
              <a:buFont typeface="+mj-lt"/>
              <a:buAutoNum type="arabicPeriod"/>
              <a:defRPr/>
            </a:pPr>
            <a:r>
              <a:rPr lang="es-CO" sz="2400" dirty="0">
                <a:latin typeface="+mn-lt"/>
              </a:rPr>
              <a:t>La transformación de la EGAOB en una autoridad </a:t>
            </a:r>
            <a:r>
              <a:rPr lang="es-CO" sz="2400" dirty="0" smtClean="0">
                <a:latin typeface="+mn-lt"/>
              </a:rPr>
              <a:t>de </a:t>
            </a:r>
            <a:r>
              <a:rPr lang="es-CO" sz="2400" dirty="0">
                <a:latin typeface="+mn-lt"/>
              </a:rPr>
              <a:t>nivel 3 </a:t>
            </a:r>
            <a:r>
              <a:rPr lang="es-CO" sz="2400" dirty="0" smtClean="0">
                <a:latin typeface="+mn-lt"/>
              </a:rPr>
              <a:t>para supervisión de auditoría</a:t>
            </a:r>
            <a:r>
              <a:rPr lang="es-CO" sz="2400" dirty="0">
                <a:latin typeface="+mn-lt"/>
              </a:rPr>
              <a:t>. </a:t>
            </a:r>
          </a:p>
        </p:txBody>
      </p:sp>
      <p:sp>
        <p:nvSpPr>
          <p:cNvPr id="104452"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560388" y="404813"/>
            <a:ext cx="8229600" cy="706437"/>
          </a:xfrm>
        </p:spPr>
        <p:txBody>
          <a:bodyPr rtlCol="0">
            <a:normAutofit fontScale="90000"/>
          </a:bodyPr>
          <a:lstStyle/>
          <a:p>
            <a:pPr eaLnBrk="1" fontAlgn="auto" hangingPunct="1">
              <a:spcAft>
                <a:spcPts val="0"/>
              </a:spcAft>
              <a:defRPr/>
            </a:pPr>
            <a:r>
              <a:rPr lang="es-CO" smtClean="0"/>
              <a:t>SUPERVISION</a:t>
            </a:r>
            <a:endParaRPr lang="es-CO"/>
          </a:p>
        </p:txBody>
      </p:sp>
      <p:sp>
        <p:nvSpPr>
          <p:cNvPr id="7" name="6 Marcador de número de diapositiva"/>
          <p:cNvSpPr>
            <a:spLocks noGrp="1"/>
          </p:cNvSpPr>
          <p:nvPr>
            <p:ph type="sldNum" sz="quarter" idx="12"/>
          </p:nvPr>
        </p:nvSpPr>
        <p:spPr/>
        <p:txBody>
          <a:bodyPr/>
          <a:lstStyle/>
          <a:p>
            <a:pPr algn="r">
              <a:defRPr/>
            </a:pPr>
            <a:fld id="{C36C6EAF-DF18-4E98-881B-CD7D2FBEB637}" type="slidenum">
              <a:rPr lang="es-ES"/>
              <a:pPr algn="r">
                <a:defRPr/>
              </a:pPr>
              <a:t>91</a:t>
            </a:fld>
            <a:endParaRPr lang="es-ES"/>
          </a:p>
        </p:txBody>
      </p:sp>
    </p:spTree>
  </p:cSld>
  <p:clrMapOvr>
    <a:masterClrMapping/>
  </p:clrMapOvr>
  <p:transition spd="slow">
    <p:blinds dir="vert"/>
  </p:transition>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5474" name="6 Rectángulo"/>
          <p:cNvSpPr>
            <a:spLocks noChangeArrowheads="1"/>
          </p:cNvSpPr>
          <p:nvPr/>
        </p:nvSpPr>
        <p:spPr bwMode="auto">
          <a:xfrm>
            <a:off x="684213" y="1336675"/>
            <a:ext cx="7704137" cy="523875"/>
          </a:xfrm>
          <a:prstGeom prst="rect">
            <a:avLst/>
          </a:prstGeom>
          <a:noFill/>
          <a:ln w="9525">
            <a:noFill/>
            <a:miter lim="800000"/>
            <a:headEnd/>
            <a:tailEnd/>
          </a:ln>
        </p:spPr>
        <p:txBody>
          <a:bodyPr>
            <a:spAutoFit/>
          </a:bodyPr>
          <a:lstStyle/>
          <a:p>
            <a:pPr algn="ctr"/>
            <a:r>
              <a:rPr lang="es-CO" sz="2800" b="1" i="1">
                <a:latin typeface="Lucida Sans Unicode" pitchFamily="34" charset="0"/>
              </a:rPr>
              <a:t>Académicos </a:t>
            </a:r>
          </a:p>
        </p:txBody>
      </p:sp>
      <p:sp>
        <p:nvSpPr>
          <p:cNvPr id="105475" name="4 Rectángulo"/>
          <p:cNvSpPr>
            <a:spLocks noChangeArrowheads="1"/>
          </p:cNvSpPr>
          <p:nvPr/>
        </p:nvSpPr>
        <p:spPr bwMode="auto">
          <a:xfrm>
            <a:off x="454025" y="2060575"/>
            <a:ext cx="8424863" cy="3816429"/>
          </a:xfrm>
          <a:prstGeom prst="rect">
            <a:avLst/>
          </a:prstGeom>
          <a:noFill/>
          <a:ln w="9525">
            <a:noFill/>
            <a:miter lim="800000"/>
            <a:headEnd/>
            <a:tailEnd/>
          </a:ln>
        </p:spPr>
        <p:txBody>
          <a:bodyPr>
            <a:spAutoFit/>
          </a:bodyPr>
          <a:lstStyle/>
          <a:p>
            <a:pPr marL="457200" indent="-457200" algn="just">
              <a:buFontTx/>
              <a:buAutoNum type="arabicPeriod"/>
            </a:pPr>
            <a:r>
              <a:rPr lang="es-CO" sz="2200" dirty="0" smtClean="0"/>
              <a:t>Son partidarios de seguir </a:t>
            </a:r>
            <a:r>
              <a:rPr lang="es-CO" sz="2200" dirty="0"/>
              <a:t>el esquema desarrollado </a:t>
            </a:r>
            <a:r>
              <a:rPr lang="es-CO" sz="2200" dirty="0" smtClean="0"/>
              <a:t>para </a:t>
            </a:r>
            <a:r>
              <a:rPr lang="es-CO" sz="2200" dirty="0"/>
              <a:t>las nuevas Autoridades Europeas de Supervisión, </a:t>
            </a:r>
            <a:r>
              <a:rPr lang="es-CO" sz="2200" dirty="0" smtClean="0"/>
              <a:t>pero con facultades por parte del organismo Europeo, de inspeccionar los </a:t>
            </a:r>
            <a:r>
              <a:rPr lang="es-CO" sz="2200" dirty="0"/>
              <a:t>supervisores nacionales y si es necesario también sobre las firmas supervisadas por éste. </a:t>
            </a:r>
          </a:p>
          <a:p>
            <a:pPr marL="457200" indent="-457200" algn="just"/>
            <a:r>
              <a:rPr lang="es-CO" sz="2200" dirty="0"/>
              <a:t>	Para las firmas multinacionales de auditoría, un sistema colegiado de supervisión podría ser útil, especialmente desarrollado de acuerdo con los vínculos </a:t>
            </a:r>
            <a:r>
              <a:rPr lang="es-CO" sz="2200" dirty="0" err="1"/>
              <a:t>trans</a:t>
            </a:r>
            <a:r>
              <a:rPr lang="es-CO" sz="2200" dirty="0"/>
              <a:t>-fronterizos de las redes de auditoría.</a:t>
            </a:r>
          </a:p>
          <a:p>
            <a:pPr marL="457200" indent="-457200" algn="just"/>
            <a:r>
              <a:rPr lang="es-CO" sz="2200" dirty="0"/>
              <a:t>2.	Para propósitos internacionales, </a:t>
            </a:r>
            <a:r>
              <a:rPr lang="es-CO" sz="2200" dirty="0" smtClean="0"/>
              <a:t>el organismo europeo podría </a:t>
            </a:r>
            <a:r>
              <a:rPr lang="es-CO" sz="2200" dirty="0"/>
              <a:t>ser </a:t>
            </a:r>
            <a:r>
              <a:rPr lang="es-CO" sz="2200" dirty="0" smtClean="0"/>
              <a:t>el interlocutor directo con los </a:t>
            </a:r>
            <a:r>
              <a:rPr lang="es-CO" sz="2200" dirty="0"/>
              <a:t>organismos </a:t>
            </a:r>
            <a:r>
              <a:rPr lang="es-CO" sz="2200" dirty="0" smtClean="0"/>
              <a:t>supervisores que no sean de la UE </a:t>
            </a:r>
            <a:r>
              <a:rPr lang="es-CO" sz="2200" dirty="0"/>
              <a:t>y podrían canalizar sus preguntas y coordinar las respuestas de los supervisores nacionales. 	</a:t>
            </a:r>
          </a:p>
        </p:txBody>
      </p:sp>
      <p:sp>
        <p:nvSpPr>
          <p:cNvPr id="105476"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550863" y="476250"/>
            <a:ext cx="8229600" cy="706438"/>
          </a:xfrm>
        </p:spPr>
        <p:txBody>
          <a:bodyPr rtlCol="0">
            <a:normAutofit fontScale="90000"/>
          </a:bodyPr>
          <a:lstStyle/>
          <a:p>
            <a:pPr eaLnBrk="1" fontAlgn="auto" hangingPunct="1">
              <a:spcAft>
                <a:spcPts val="0"/>
              </a:spcAft>
              <a:defRPr/>
            </a:pPr>
            <a:r>
              <a:rPr lang="es-CO" smtClean="0"/>
              <a:t>SUPERVISION</a:t>
            </a:r>
            <a:endParaRPr lang="es-CO"/>
          </a:p>
        </p:txBody>
      </p:sp>
      <p:sp>
        <p:nvSpPr>
          <p:cNvPr id="7" name="6 Marcador de número de diapositiva"/>
          <p:cNvSpPr>
            <a:spLocks noGrp="1"/>
          </p:cNvSpPr>
          <p:nvPr>
            <p:ph type="sldNum" sz="quarter" idx="12"/>
          </p:nvPr>
        </p:nvSpPr>
        <p:spPr/>
        <p:txBody>
          <a:bodyPr/>
          <a:lstStyle/>
          <a:p>
            <a:pPr algn="r">
              <a:defRPr/>
            </a:pPr>
            <a:fld id="{1842E4ED-5B30-48D9-A94A-687A850594BD}" type="slidenum">
              <a:rPr lang="es-ES"/>
              <a:pPr algn="r">
                <a:defRPr/>
              </a:pPr>
              <a:t>92</a:t>
            </a:fld>
            <a:endParaRPr lang="es-ES"/>
          </a:p>
        </p:txBody>
      </p:sp>
    </p:spTree>
  </p:cSld>
  <p:clrMapOvr>
    <a:masterClrMapping/>
  </p:clrMapOvr>
  <p:transition spd="slow">
    <p:blinds dir="vert"/>
  </p:transition>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6 Rectángulo"/>
          <p:cNvSpPr>
            <a:spLocks noChangeArrowheads="1"/>
          </p:cNvSpPr>
          <p:nvPr/>
        </p:nvSpPr>
        <p:spPr bwMode="auto">
          <a:xfrm>
            <a:off x="684213" y="1754188"/>
            <a:ext cx="7704137" cy="523220"/>
          </a:xfrm>
          <a:prstGeom prst="rect">
            <a:avLst/>
          </a:prstGeom>
          <a:noFill/>
          <a:ln w="9525">
            <a:noFill/>
            <a:miter lim="800000"/>
            <a:headEnd/>
            <a:tailEnd/>
          </a:ln>
        </p:spPr>
        <p:txBody>
          <a:bodyPr>
            <a:spAutoFit/>
          </a:bodyPr>
          <a:lstStyle/>
          <a:p>
            <a:pPr algn="ctr"/>
            <a:r>
              <a:rPr lang="es-CO" sz="2800" b="1" i="1" dirty="0">
                <a:latin typeface="Lucida Sans Unicode" pitchFamily="34" charset="0"/>
              </a:rPr>
              <a:t>Preparadores, empresas y </a:t>
            </a:r>
            <a:r>
              <a:rPr lang="es-CO" sz="2800" b="1" i="1" dirty="0" smtClean="0">
                <a:latin typeface="Lucida Sans Unicode" pitchFamily="34" charset="0"/>
              </a:rPr>
              <a:t>organizaciones</a:t>
            </a:r>
            <a:endParaRPr lang="es-CO" sz="2800" b="1" i="1" dirty="0">
              <a:latin typeface="Lucida Sans Unicode" pitchFamily="34" charset="0"/>
            </a:endParaRPr>
          </a:p>
        </p:txBody>
      </p:sp>
      <p:sp>
        <p:nvSpPr>
          <p:cNvPr id="106499" name="4 Rectángulo"/>
          <p:cNvSpPr>
            <a:spLocks noChangeArrowheads="1"/>
          </p:cNvSpPr>
          <p:nvPr/>
        </p:nvSpPr>
        <p:spPr bwMode="auto">
          <a:xfrm>
            <a:off x="684213" y="3124200"/>
            <a:ext cx="7991475" cy="954107"/>
          </a:xfrm>
          <a:prstGeom prst="rect">
            <a:avLst/>
          </a:prstGeom>
          <a:noFill/>
          <a:ln w="9525">
            <a:noFill/>
            <a:miter lim="800000"/>
            <a:headEnd/>
            <a:tailEnd/>
          </a:ln>
        </p:spPr>
        <p:txBody>
          <a:bodyPr>
            <a:spAutoFit/>
          </a:bodyPr>
          <a:lstStyle/>
          <a:p>
            <a:pPr marL="457200" indent="-457200" algn="just"/>
            <a:r>
              <a:rPr lang="es-CO" sz="2800" dirty="0"/>
              <a:t>	</a:t>
            </a:r>
            <a:r>
              <a:rPr lang="es-CO" sz="2800" dirty="0" smtClean="0"/>
              <a:t>Apoyan la coordinación de los organismos de supervisión en la UE.</a:t>
            </a:r>
            <a:endParaRPr lang="es-CO" sz="2800" dirty="0"/>
          </a:p>
        </p:txBody>
      </p:sp>
      <p:sp>
        <p:nvSpPr>
          <p:cNvPr id="106500" name="3 CuadroTexto"/>
          <p:cNvSpPr txBox="1">
            <a:spLocks noChangeArrowheads="1"/>
          </p:cNvSpPr>
          <p:nvPr/>
        </p:nvSpPr>
        <p:spPr bwMode="auto">
          <a:xfrm>
            <a:off x="468313" y="6381750"/>
            <a:ext cx="4464050" cy="368300"/>
          </a:xfrm>
          <a:prstGeom prst="rect">
            <a:avLst/>
          </a:prstGeom>
          <a:noFill/>
          <a:ln w="9525">
            <a:noFill/>
            <a:miter lim="800000"/>
            <a:headEnd/>
            <a:tailEnd/>
          </a:ln>
        </p:spPr>
        <p:txBody>
          <a:bodyPr>
            <a:spAutoFit/>
          </a:bodyPr>
          <a:lstStyle/>
          <a:p>
            <a:r>
              <a:rPr lang="es-ES"/>
              <a:t>GERMAN EDUARDO ESPINOSA FLOREZ</a:t>
            </a:r>
          </a:p>
        </p:txBody>
      </p:sp>
      <p:sp>
        <p:nvSpPr>
          <p:cNvPr id="6" name="1 Título"/>
          <p:cNvSpPr>
            <a:spLocks noGrp="1"/>
          </p:cNvSpPr>
          <p:nvPr>
            <p:ph type="title"/>
          </p:nvPr>
        </p:nvSpPr>
        <p:spPr>
          <a:xfrm>
            <a:off x="611188" y="490538"/>
            <a:ext cx="8229600" cy="706437"/>
          </a:xfrm>
        </p:spPr>
        <p:txBody>
          <a:bodyPr rtlCol="0">
            <a:normAutofit fontScale="90000"/>
          </a:bodyPr>
          <a:lstStyle/>
          <a:p>
            <a:pPr eaLnBrk="1" fontAlgn="auto" hangingPunct="1">
              <a:spcAft>
                <a:spcPts val="0"/>
              </a:spcAft>
              <a:defRPr/>
            </a:pPr>
            <a:r>
              <a:rPr lang="es-CO" smtClean="0"/>
              <a:t>SUPERVISION</a:t>
            </a:r>
            <a:endParaRPr lang="es-CO"/>
          </a:p>
        </p:txBody>
      </p:sp>
      <p:sp>
        <p:nvSpPr>
          <p:cNvPr id="7" name="6 Marcador de número de diapositiva"/>
          <p:cNvSpPr>
            <a:spLocks noGrp="1"/>
          </p:cNvSpPr>
          <p:nvPr>
            <p:ph type="sldNum" sz="quarter" idx="12"/>
          </p:nvPr>
        </p:nvSpPr>
        <p:spPr/>
        <p:txBody>
          <a:bodyPr/>
          <a:lstStyle/>
          <a:p>
            <a:pPr algn="r">
              <a:defRPr/>
            </a:pPr>
            <a:fld id="{F9A28D70-7349-4C5F-BA19-AD1534F128D0}" type="slidenum">
              <a:rPr lang="es-ES"/>
              <a:pPr algn="r">
                <a:defRPr/>
              </a:pPr>
              <a:t>93</a:t>
            </a:fld>
            <a:endParaRPr lang="es-ES"/>
          </a:p>
        </p:txBody>
      </p:sp>
    </p:spTree>
  </p:cSld>
  <p:clrMapOvr>
    <a:masterClrMapping/>
  </p:clrMapOvr>
  <p:transition spd="slow">
    <p:blinds dir="vert"/>
  </p:transition>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1 Título"/>
          <p:cNvSpPr>
            <a:spLocks noGrp="1"/>
          </p:cNvSpPr>
          <p:nvPr>
            <p:ph type="title"/>
          </p:nvPr>
        </p:nvSpPr>
        <p:spPr/>
        <p:txBody>
          <a:bodyPr/>
          <a:lstStyle/>
          <a:p>
            <a:pPr eaLnBrk="1" hangingPunct="1"/>
            <a:r>
              <a:rPr lang="es-CO" sz="3200" smtClean="0"/>
              <a:t>CONCENTRACION Y ESTRUCTURA DEL MERCADO 	</a:t>
            </a:r>
          </a:p>
        </p:txBody>
      </p:sp>
      <p:graphicFrame>
        <p:nvGraphicFramePr>
          <p:cNvPr id="8" name="7 Marcador de contenido"/>
          <p:cNvGraphicFramePr>
            <a:graphicFrameLocks noGrp="1"/>
          </p:cNvGraphicFramePr>
          <p:nvPr>
            <p:ph idx="1"/>
          </p:nvPr>
        </p:nvGraphicFramePr>
        <p:xfrm>
          <a:off x="428596" y="1214422"/>
          <a:ext cx="8258204" cy="442915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7524" name="Picture 2" descr="C:\Users\Edgar\Desktop\MC 16-11-2010\PUJ.gif"/>
          <p:cNvPicPr>
            <a:picLocks noChangeAspect="1" noChangeArrowheads="1"/>
          </p:cNvPicPr>
          <p:nvPr/>
        </p:nvPicPr>
        <p:blipFill>
          <a:blip r:embed="rId7" cstate="print"/>
          <a:srcRect/>
          <a:stretch>
            <a:fillRect/>
          </a:stretch>
        </p:blipFill>
        <p:spPr bwMode="auto">
          <a:xfrm>
            <a:off x="7962900" y="5381625"/>
            <a:ext cx="1181100" cy="1476375"/>
          </a:xfrm>
          <a:prstGeom prst="rect">
            <a:avLst/>
          </a:prstGeom>
          <a:noFill/>
          <a:ln w="9525">
            <a:noFill/>
            <a:miter lim="800000"/>
            <a:headEnd/>
            <a:tailEnd/>
          </a:ln>
        </p:spPr>
      </p:pic>
      <p:sp>
        <p:nvSpPr>
          <p:cNvPr id="107525" name="4 CuadroTexto"/>
          <p:cNvSpPr txBox="1">
            <a:spLocks noChangeArrowheads="1"/>
          </p:cNvSpPr>
          <p:nvPr/>
        </p:nvSpPr>
        <p:spPr bwMode="auto">
          <a:xfrm>
            <a:off x="827088" y="6308725"/>
            <a:ext cx="2376487" cy="369888"/>
          </a:xfrm>
          <a:prstGeom prst="rect">
            <a:avLst/>
          </a:prstGeom>
          <a:noFill/>
          <a:ln w="9525">
            <a:noFill/>
            <a:miter lim="800000"/>
            <a:headEnd/>
            <a:tailEnd/>
          </a:ln>
        </p:spPr>
        <p:txBody>
          <a:bodyPr>
            <a:spAutoFit/>
          </a:bodyPr>
          <a:lstStyle/>
          <a:p>
            <a:r>
              <a:rPr lang="es-ES"/>
              <a:t>CARLOS CASTRO </a:t>
            </a:r>
          </a:p>
        </p:txBody>
      </p:sp>
      <p:sp>
        <p:nvSpPr>
          <p:cNvPr id="6" name="5 Marcador de número de diapositiva"/>
          <p:cNvSpPr>
            <a:spLocks noGrp="1"/>
          </p:cNvSpPr>
          <p:nvPr>
            <p:ph type="sldNum" sz="quarter" idx="12"/>
          </p:nvPr>
        </p:nvSpPr>
        <p:spPr/>
        <p:txBody>
          <a:bodyPr/>
          <a:lstStyle/>
          <a:p>
            <a:pPr algn="r">
              <a:defRPr/>
            </a:pPr>
            <a:fld id="{937CF67D-8478-4BEC-A255-A052EC406FB9}" type="slidenum">
              <a:rPr lang="es-ES"/>
              <a:pPr algn="r">
                <a:defRPr/>
              </a:pPr>
              <a:t>94</a:t>
            </a:fld>
            <a:endParaRPr lang="es-ES"/>
          </a:p>
        </p:txBody>
      </p:sp>
    </p:spTree>
  </p:cSld>
  <p:clrMapOvr>
    <a:masterClrMapping/>
  </p:clrMapOvr>
  <p:transition spd="slow">
    <p:blinds dir="vert"/>
  </p:transition>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74638"/>
            <a:ext cx="8643938" cy="1143000"/>
          </a:xfrm>
        </p:spPr>
        <p:txBody>
          <a:bodyPr rtlCol="0">
            <a:normAutofit fontScale="90000"/>
          </a:bodyPr>
          <a:lstStyle/>
          <a:p>
            <a:pPr eaLnBrk="1" fontAlgn="auto" hangingPunct="1">
              <a:spcAft>
                <a:spcPts val="0"/>
              </a:spcAft>
              <a:defRPr/>
            </a:pPr>
            <a:r>
              <a:rPr lang="es-CO" sz="3600" smtClean="0"/>
              <a:t>CONCENTRACION Y ESTRUCTURA DEL MERCADO</a:t>
            </a:r>
            <a:r>
              <a:rPr lang="es-CO" smtClean="0"/>
              <a:t>	</a:t>
            </a:r>
            <a:br>
              <a:rPr lang="es-CO" smtClean="0"/>
            </a:br>
            <a:r>
              <a:rPr lang="es-CO" smtClean="0"/>
              <a:t>	¿Riesgo Sistémico? (Q.27)</a:t>
            </a:r>
            <a:endParaRPr lang="es-CO"/>
          </a:p>
        </p:txBody>
      </p:sp>
      <p:graphicFrame>
        <p:nvGraphicFramePr>
          <p:cNvPr id="8" name="7 Marcador de contenido"/>
          <p:cNvGraphicFramePr>
            <a:graphicFrameLocks noGrp="1"/>
          </p:cNvGraphicFramePr>
          <p:nvPr>
            <p:ph idx="1"/>
          </p:nvPr>
        </p:nvGraphicFramePr>
        <p:xfrm>
          <a:off x="457200" y="1600201"/>
          <a:ext cx="8229600" cy="45196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8548" name="Picture 2" descr="C:\Users\Edgar\Desktop\MC 16-11-2010\PUJ.gif"/>
          <p:cNvPicPr>
            <a:picLocks noChangeAspect="1" noChangeArrowheads="1"/>
          </p:cNvPicPr>
          <p:nvPr/>
        </p:nvPicPr>
        <p:blipFill>
          <a:blip r:embed="rId7" cstate="print"/>
          <a:srcRect/>
          <a:stretch>
            <a:fillRect/>
          </a:stretch>
        </p:blipFill>
        <p:spPr bwMode="auto">
          <a:xfrm>
            <a:off x="7962900" y="5381625"/>
            <a:ext cx="1181100" cy="1476375"/>
          </a:xfrm>
          <a:prstGeom prst="rect">
            <a:avLst/>
          </a:prstGeom>
          <a:noFill/>
          <a:ln w="9525">
            <a:noFill/>
            <a:miter lim="800000"/>
            <a:headEnd/>
            <a:tailEnd/>
          </a:ln>
        </p:spPr>
      </p:pic>
      <p:sp>
        <p:nvSpPr>
          <p:cNvPr id="108549" name="4 CuadroTexto"/>
          <p:cNvSpPr txBox="1">
            <a:spLocks noChangeArrowheads="1"/>
          </p:cNvSpPr>
          <p:nvPr/>
        </p:nvSpPr>
        <p:spPr bwMode="auto">
          <a:xfrm>
            <a:off x="395288" y="6308725"/>
            <a:ext cx="2376487" cy="369888"/>
          </a:xfrm>
          <a:prstGeom prst="rect">
            <a:avLst/>
          </a:prstGeom>
          <a:noFill/>
          <a:ln w="9525">
            <a:noFill/>
            <a:miter lim="800000"/>
            <a:headEnd/>
            <a:tailEnd/>
          </a:ln>
        </p:spPr>
        <p:txBody>
          <a:bodyPr>
            <a:spAutoFit/>
          </a:bodyPr>
          <a:lstStyle/>
          <a:p>
            <a:r>
              <a:rPr lang="es-ES"/>
              <a:t>CARLOS CASTRO </a:t>
            </a:r>
          </a:p>
        </p:txBody>
      </p:sp>
      <p:sp>
        <p:nvSpPr>
          <p:cNvPr id="6" name="5 Marcador de número de diapositiva"/>
          <p:cNvSpPr>
            <a:spLocks noGrp="1"/>
          </p:cNvSpPr>
          <p:nvPr>
            <p:ph type="sldNum" sz="quarter" idx="12"/>
          </p:nvPr>
        </p:nvSpPr>
        <p:spPr/>
        <p:txBody>
          <a:bodyPr/>
          <a:lstStyle/>
          <a:p>
            <a:pPr algn="r">
              <a:defRPr/>
            </a:pPr>
            <a:fld id="{CC6CDE13-4CDD-41D5-8A74-28B20C431906}" type="slidenum">
              <a:rPr lang="es-ES"/>
              <a:pPr algn="r">
                <a:defRPr/>
              </a:pPr>
              <a:t>95</a:t>
            </a:fld>
            <a:endParaRPr lang="es-ES"/>
          </a:p>
        </p:txBody>
      </p:sp>
    </p:spTree>
  </p:cSld>
  <p:clrMapOvr>
    <a:masterClrMapping/>
  </p:clrMapOvr>
  <p:transition spd="slow">
    <p:blinds dir="vert"/>
  </p:transition>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74638"/>
            <a:ext cx="8572500" cy="1143000"/>
          </a:xfrm>
        </p:spPr>
        <p:txBody>
          <a:bodyPr rtlCol="0">
            <a:normAutofit fontScale="90000"/>
          </a:bodyPr>
          <a:lstStyle/>
          <a:p>
            <a:pPr eaLnBrk="1" fontAlgn="auto" hangingPunct="1">
              <a:spcAft>
                <a:spcPts val="0"/>
              </a:spcAft>
              <a:defRPr/>
            </a:pPr>
            <a:r>
              <a:rPr lang="es-CO" sz="3600" smtClean="0"/>
              <a:t>CONCENTRACION Y ESTRUCTURA DEL MERCADO</a:t>
            </a:r>
            <a:r>
              <a:rPr lang="es-CO" sz="3200" smtClean="0"/>
              <a:t>	</a:t>
            </a:r>
            <a:br>
              <a:rPr lang="es-CO" sz="3200" smtClean="0"/>
            </a:br>
            <a:r>
              <a:rPr lang="es-CO" sz="3200" smtClean="0"/>
              <a:t>	¿</a:t>
            </a:r>
            <a:r>
              <a:rPr lang="es-CO" smtClean="0"/>
              <a:t>Riesgo Sistémico? (Q.27)</a:t>
            </a:r>
            <a:endParaRPr lang="es-CO"/>
          </a:p>
        </p:txBody>
      </p:sp>
      <p:graphicFrame>
        <p:nvGraphicFramePr>
          <p:cNvPr id="8" name="7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09572" name="Picture 2" descr="C:\Users\Edgar\Desktop\MC 16-11-2010\PUJ.gif"/>
          <p:cNvPicPr>
            <a:picLocks noChangeAspect="1" noChangeArrowheads="1"/>
          </p:cNvPicPr>
          <p:nvPr/>
        </p:nvPicPr>
        <p:blipFill>
          <a:blip r:embed="rId7" cstate="print"/>
          <a:srcRect/>
          <a:stretch>
            <a:fillRect/>
          </a:stretch>
        </p:blipFill>
        <p:spPr bwMode="auto">
          <a:xfrm>
            <a:off x="8143875" y="5381625"/>
            <a:ext cx="1000125" cy="1476375"/>
          </a:xfrm>
          <a:prstGeom prst="rect">
            <a:avLst/>
          </a:prstGeom>
          <a:noFill/>
          <a:ln w="9525">
            <a:noFill/>
            <a:miter lim="800000"/>
            <a:headEnd/>
            <a:tailEnd/>
          </a:ln>
        </p:spPr>
      </p:pic>
      <p:sp>
        <p:nvSpPr>
          <p:cNvPr id="109573" name="4 CuadroTexto"/>
          <p:cNvSpPr txBox="1">
            <a:spLocks noChangeArrowheads="1"/>
          </p:cNvSpPr>
          <p:nvPr/>
        </p:nvSpPr>
        <p:spPr bwMode="auto">
          <a:xfrm>
            <a:off x="611188" y="6308725"/>
            <a:ext cx="2376487" cy="369888"/>
          </a:xfrm>
          <a:prstGeom prst="rect">
            <a:avLst/>
          </a:prstGeom>
          <a:noFill/>
          <a:ln w="9525">
            <a:noFill/>
            <a:miter lim="800000"/>
            <a:headEnd/>
            <a:tailEnd/>
          </a:ln>
        </p:spPr>
        <p:txBody>
          <a:bodyPr>
            <a:spAutoFit/>
          </a:bodyPr>
          <a:lstStyle/>
          <a:p>
            <a:r>
              <a:rPr lang="es-ES"/>
              <a:t>CARLOS CASTRO </a:t>
            </a:r>
          </a:p>
        </p:txBody>
      </p:sp>
      <p:sp>
        <p:nvSpPr>
          <p:cNvPr id="6" name="5 Marcador de número de diapositiva"/>
          <p:cNvSpPr>
            <a:spLocks noGrp="1"/>
          </p:cNvSpPr>
          <p:nvPr>
            <p:ph type="sldNum" sz="quarter" idx="12"/>
          </p:nvPr>
        </p:nvSpPr>
        <p:spPr/>
        <p:txBody>
          <a:bodyPr/>
          <a:lstStyle/>
          <a:p>
            <a:pPr algn="r">
              <a:defRPr/>
            </a:pPr>
            <a:fld id="{83FB358D-A4C1-4DC2-8B8C-281360F9A88B}" type="slidenum">
              <a:rPr lang="es-ES"/>
              <a:pPr algn="r">
                <a:defRPr/>
              </a:pPr>
              <a:t>96</a:t>
            </a:fld>
            <a:endParaRPr lang="es-ES"/>
          </a:p>
        </p:txBody>
      </p:sp>
    </p:spTree>
  </p:cSld>
  <p:clrMapOvr>
    <a:masterClrMapping/>
  </p:clrMapOvr>
  <p:transition spd="slow">
    <p:blinds dir="vert"/>
  </p:transition>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14313" y="274638"/>
            <a:ext cx="8643937" cy="1143000"/>
          </a:xfrm>
        </p:spPr>
        <p:txBody>
          <a:bodyPr rtlCol="0">
            <a:normAutofit fontScale="90000"/>
          </a:bodyPr>
          <a:lstStyle/>
          <a:p>
            <a:pPr eaLnBrk="1" fontAlgn="auto" hangingPunct="1">
              <a:spcAft>
                <a:spcPts val="0"/>
              </a:spcAft>
              <a:defRPr/>
            </a:pPr>
            <a:r>
              <a:rPr lang="es-CO" sz="3600" smtClean="0"/>
              <a:t>CONCENTRACION Y ESTRUCTURA DEL MERCADO</a:t>
            </a:r>
            <a:r>
              <a:rPr lang="es-CO" sz="3200" smtClean="0"/>
              <a:t>	</a:t>
            </a:r>
            <a:br>
              <a:rPr lang="es-CO" sz="3200" smtClean="0"/>
            </a:br>
            <a:r>
              <a:rPr lang="es-CO" sz="3200" smtClean="0"/>
              <a:t>	¿</a:t>
            </a:r>
            <a:r>
              <a:rPr lang="es-CO" smtClean="0"/>
              <a:t>Riesgo Sistémico? (Q.27)</a:t>
            </a:r>
            <a:endParaRPr lang="es-CO"/>
          </a:p>
        </p:txBody>
      </p:sp>
      <p:graphicFrame>
        <p:nvGraphicFramePr>
          <p:cNvPr id="8" name="7 Marcador de contenido"/>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110596" name="Picture 2" descr="C:\Users\Edgar\Desktop\MC 16-11-2010\PUJ.gif"/>
          <p:cNvPicPr>
            <a:picLocks noChangeAspect="1" noChangeArrowheads="1"/>
          </p:cNvPicPr>
          <p:nvPr/>
        </p:nvPicPr>
        <p:blipFill>
          <a:blip r:embed="rId7" cstate="print"/>
          <a:srcRect/>
          <a:stretch>
            <a:fillRect/>
          </a:stretch>
        </p:blipFill>
        <p:spPr bwMode="auto">
          <a:xfrm>
            <a:off x="7962900" y="5381625"/>
            <a:ext cx="1181100" cy="1476375"/>
          </a:xfrm>
          <a:prstGeom prst="rect">
            <a:avLst/>
          </a:prstGeom>
          <a:noFill/>
          <a:ln w="9525">
            <a:noFill/>
            <a:miter lim="800000"/>
            <a:headEnd/>
            <a:tailEnd/>
          </a:ln>
        </p:spPr>
      </p:pic>
      <p:sp>
        <p:nvSpPr>
          <p:cNvPr id="110597" name="4 CuadroTexto"/>
          <p:cNvSpPr txBox="1">
            <a:spLocks noChangeArrowheads="1"/>
          </p:cNvSpPr>
          <p:nvPr/>
        </p:nvSpPr>
        <p:spPr bwMode="auto">
          <a:xfrm>
            <a:off x="395288" y="6308725"/>
            <a:ext cx="2376487" cy="369888"/>
          </a:xfrm>
          <a:prstGeom prst="rect">
            <a:avLst/>
          </a:prstGeom>
          <a:noFill/>
          <a:ln w="9525">
            <a:noFill/>
            <a:miter lim="800000"/>
            <a:headEnd/>
            <a:tailEnd/>
          </a:ln>
        </p:spPr>
        <p:txBody>
          <a:bodyPr>
            <a:spAutoFit/>
          </a:bodyPr>
          <a:lstStyle/>
          <a:p>
            <a:r>
              <a:rPr lang="es-ES"/>
              <a:t>CARLOS CASTRO </a:t>
            </a:r>
          </a:p>
        </p:txBody>
      </p:sp>
      <p:sp>
        <p:nvSpPr>
          <p:cNvPr id="6" name="5 Marcador de número de diapositiva"/>
          <p:cNvSpPr>
            <a:spLocks noGrp="1"/>
          </p:cNvSpPr>
          <p:nvPr>
            <p:ph type="sldNum" sz="quarter" idx="12"/>
          </p:nvPr>
        </p:nvSpPr>
        <p:spPr/>
        <p:txBody>
          <a:bodyPr/>
          <a:lstStyle/>
          <a:p>
            <a:pPr algn="r">
              <a:defRPr/>
            </a:pPr>
            <a:fld id="{713C3421-CD27-4725-81D6-B5AEF0442B82}" type="slidenum">
              <a:rPr lang="es-ES"/>
              <a:pPr algn="r">
                <a:defRPr/>
              </a:pPr>
              <a:t>97</a:t>
            </a:fld>
            <a:endParaRPr lang="es-ES"/>
          </a:p>
        </p:txBody>
      </p:sp>
    </p:spTree>
  </p:cSld>
  <p:clrMapOvr>
    <a:masterClrMapping/>
  </p:clrMapOvr>
  <p:transition spd="slow">
    <p:blinds dir="vert"/>
  </p:transition>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1619"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21F4167A-28D2-4DA0-9150-38787DB3A122}" type="slidenum">
              <a:rPr lang="es-ES"/>
              <a:pPr algn="r">
                <a:defRPr/>
              </a:pPr>
              <a:t>98</a:t>
            </a:fld>
            <a:endParaRPr lang="es-ES"/>
          </a:p>
        </p:txBody>
      </p:sp>
    </p:spTree>
  </p:cSld>
  <p:clrMapOvr>
    <a:masterClrMapping/>
  </p:clrMapOvr>
  <p:transition spd="slow">
    <p:blinds dir="vert"/>
  </p:transition>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285750" y="214313"/>
            <a:ext cx="8572500" cy="1511300"/>
          </a:xfrm>
        </p:spPr>
        <p:txBody>
          <a:bodyPr rtlCol="0">
            <a:normAutofit fontScale="90000"/>
          </a:bodyPr>
          <a:lstStyle/>
          <a:p>
            <a:pPr eaLnBrk="1" fontAlgn="auto" hangingPunct="1">
              <a:spcAft>
                <a:spcPts val="0"/>
              </a:spcAft>
              <a:defRPr/>
            </a:pPr>
            <a:r>
              <a:rPr lang="es-CO" sz="3600" smtClean="0"/>
              <a:t>CONCENTRACIÓN Y ESTRUCTURA DEL MERCADO	</a:t>
            </a:r>
            <a:br>
              <a:rPr lang="es-CO" sz="3600" smtClean="0"/>
            </a:br>
            <a:r>
              <a:rPr lang="es-CO" sz="3600" smtClean="0"/>
              <a:t>Consorcio de firmas de auditoría (Q.28)</a:t>
            </a:r>
            <a:endParaRPr lang="es-CO" sz="3600"/>
          </a:p>
        </p:txBody>
      </p:sp>
      <p:sp>
        <p:nvSpPr>
          <p:cNvPr id="112643" name="7 CuadroTexto"/>
          <p:cNvSpPr txBox="1">
            <a:spLocks noChangeArrowheads="1"/>
          </p:cNvSpPr>
          <p:nvPr/>
        </p:nvSpPr>
        <p:spPr bwMode="auto">
          <a:xfrm>
            <a:off x="539750" y="6308725"/>
            <a:ext cx="3275013" cy="369888"/>
          </a:xfrm>
          <a:prstGeom prst="rect">
            <a:avLst/>
          </a:prstGeom>
          <a:noFill/>
          <a:ln w="9525">
            <a:noFill/>
            <a:miter lim="800000"/>
            <a:headEnd/>
            <a:tailEnd/>
          </a:ln>
        </p:spPr>
        <p:txBody>
          <a:bodyPr>
            <a:spAutoFit/>
          </a:bodyPr>
          <a:lstStyle/>
          <a:p>
            <a:r>
              <a:rPr lang="es-ES"/>
              <a:t>IVÁN EDUARDO CARDONA ROZO </a:t>
            </a:r>
          </a:p>
        </p:txBody>
      </p:sp>
      <p:graphicFrame>
        <p:nvGraphicFramePr>
          <p:cNvPr id="6" name="7 Marcador de contenido"/>
          <p:cNvGraphicFramePr>
            <a:graphicFrameLocks/>
          </p:cNvGraphicFramePr>
          <p:nvPr/>
        </p:nvGraphicFramePr>
        <p:xfrm>
          <a:off x="485804" y="1689119"/>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4 Marcador de número de diapositiva"/>
          <p:cNvSpPr>
            <a:spLocks noGrp="1"/>
          </p:cNvSpPr>
          <p:nvPr>
            <p:ph type="sldNum" sz="quarter" idx="12"/>
          </p:nvPr>
        </p:nvSpPr>
        <p:spPr/>
        <p:txBody>
          <a:bodyPr/>
          <a:lstStyle/>
          <a:p>
            <a:pPr algn="r">
              <a:defRPr/>
            </a:pPr>
            <a:fld id="{3E3F9C26-9860-4AA3-8CA6-C073A1A334D0}" type="slidenum">
              <a:rPr lang="es-ES"/>
              <a:pPr algn="r">
                <a:defRPr/>
              </a:pPr>
              <a:t>99</a:t>
            </a:fld>
            <a:endParaRPr lang="es-ES"/>
          </a:p>
        </p:txBody>
      </p:sp>
    </p:spTree>
  </p:cSld>
  <p:clrMapOvr>
    <a:masterClrMapping/>
  </p:clrMapOvr>
  <p:transition spd="slow">
    <p:blinds dir="vert"/>
  </p:transition>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821</TotalTime>
  <Words>8815</Words>
  <Application>Microsoft Office PowerPoint</Application>
  <PresentationFormat>Presentación en pantalla (4:3)</PresentationFormat>
  <Paragraphs>1055</Paragraphs>
  <Slides>149</Slides>
  <Notes>28</Notes>
  <HiddenSlides>0</HiddenSlides>
  <MMClips>0</MMClips>
  <ScaleCrop>false</ScaleCrop>
  <HeadingPairs>
    <vt:vector size="4" baseType="variant">
      <vt:variant>
        <vt:lpstr>Tema</vt:lpstr>
      </vt:variant>
      <vt:variant>
        <vt:i4>1</vt:i4>
      </vt:variant>
      <vt:variant>
        <vt:lpstr>Títulos de diapositiva</vt:lpstr>
      </vt:variant>
      <vt:variant>
        <vt:i4>149</vt:i4>
      </vt:variant>
    </vt:vector>
  </HeadingPairs>
  <TitlesOfParts>
    <vt:vector size="150" baseType="lpstr">
      <vt:lpstr>Tema de Office</vt:lpstr>
      <vt:lpstr>SUMMARY OF RESPONSES   GREEN PAPER    AUDIT POLICY: LESSONS FROM THE CRISIS </vt:lpstr>
      <vt:lpstr>Introducción</vt:lpstr>
      <vt:lpstr>Introducción</vt:lpstr>
      <vt:lpstr>Introducción</vt:lpstr>
      <vt:lpstr>Introducción</vt:lpstr>
      <vt:lpstr>Introducción</vt:lpstr>
      <vt:lpstr>La Función del Auditor </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La Función del Auditor</vt:lpstr>
      <vt:lpstr>Normas internacionales de auditoría</vt:lpstr>
      <vt:lpstr>Normas internacionales de auditoría</vt:lpstr>
      <vt:lpstr>Normas internacionales de auditoría</vt:lpstr>
      <vt:lpstr>Normas internacionales de auditoría</vt:lpstr>
      <vt:lpstr>Normas internacionales de auditoría</vt:lpstr>
      <vt:lpstr>Normas internacionales de auditoría</vt:lpstr>
      <vt:lpstr>Normas internacionales de auditoría</vt:lpstr>
      <vt:lpstr>Normas internacionales de auditoría</vt:lpstr>
      <vt:lpstr>Normas internacionales de auditoría</vt:lpstr>
      <vt:lpstr>Gobierno e independencia de las firmas de auditoría</vt:lpstr>
      <vt:lpstr>Diapositiva 40</vt:lpstr>
      <vt:lpstr>Diapositiva 41</vt:lpstr>
      <vt:lpstr>Diapositiva 42</vt:lpstr>
      <vt:lpstr>Diapositiva 43</vt:lpstr>
      <vt:lpstr>Diapositiva 44</vt:lpstr>
      <vt:lpstr>Diapositiva 45</vt:lpstr>
      <vt:lpstr>Diapositiva 46</vt:lpstr>
      <vt:lpstr>Diapositiva 47</vt:lpstr>
      <vt:lpstr>Diapositiva 48</vt:lpstr>
      <vt:lpstr>Diapositiva 49</vt:lpstr>
      <vt:lpstr>Diapositiva 50</vt:lpstr>
      <vt:lpstr>Diapositiva 51</vt:lpstr>
      <vt:lpstr>Diapositiva 52</vt:lpstr>
      <vt:lpstr> Rotación (Q18)</vt:lpstr>
      <vt:lpstr>  Rotación (Q18)</vt:lpstr>
      <vt:lpstr>  Rotación (Q18)</vt:lpstr>
      <vt:lpstr> Rotation (Q18)</vt:lpstr>
      <vt:lpstr> Rotation (Q18)</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Servicios distintos de los de auditoría (Q.19)</vt:lpstr>
      <vt:lpstr> Máximo nivel de honorarios (Q.20)</vt:lpstr>
      <vt:lpstr>Máximo nivel de honorarios (Q.20)</vt:lpstr>
      <vt:lpstr>Máximo nivel de honorarios (Q.20)</vt:lpstr>
      <vt:lpstr> Transparencia, gobierno y estructura de las firmas (Q.21, 22, 23)</vt:lpstr>
      <vt:lpstr> Transparencia, gobierno y estructura de las firmas (Q.21, 22, 23)</vt:lpstr>
      <vt:lpstr>Gobernanza e independencia de las sociedades de auditoría</vt:lpstr>
      <vt:lpstr>Gobernanza e independencia de las sociedades de auditoría</vt:lpstr>
      <vt:lpstr>SUPERVISIÓN</vt:lpstr>
      <vt:lpstr>SUPERVISIÓN</vt:lpstr>
      <vt:lpstr>SUPERVISIÓN</vt:lpstr>
      <vt:lpstr>SUPERVISIÓN</vt:lpstr>
      <vt:lpstr>SUPERVISION</vt:lpstr>
      <vt:lpstr>SUPERVISIÓN</vt:lpstr>
      <vt:lpstr>SUPERVISION</vt:lpstr>
      <vt:lpstr>SUPERVISION</vt:lpstr>
      <vt:lpstr>SUPERVISION</vt:lpstr>
      <vt:lpstr>SUPERVISION</vt:lpstr>
      <vt:lpstr>CONCENTRACION Y ESTRUCTURA DEL MERCADO  </vt:lpstr>
      <vt:lpstr>CONCENTRACION Y ESTRUCTURA DEL MERCADO   ¿Riesgo Sistémico? (Q.27)</vt:lpstr>
      <vt:lpstr>CONCENTRACION Y ESTRUCTURA DEL MERCADO   ¿Riesgo Sistémico? (Q.27)</vt:lpstr>
      <vt:lpstr>CONCENTRACION Y ESTRUCTURA DEL MERCADO   ¿Riesgo Sistémico? (Q.27)</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Consorcio de firmas de auditoría (Q.28)</vt:lpstr>
      <vt:lpstr>Concentración y estructura del mercado - Rotación obligatoria de auditores y nueva licitación (Q. 29)</vt:lpstr>
      <vt:lpstr>Concentración y estructura del mercado - Rotación obligatoria de auditores y nueva licitación (Q. 29)</vt:lpstr>
      <vt:lpstr>Concentración y estructura del mercado - Rotación obligatoria de auditores y nueva licitación (Q. 29)</vt:lpstr>
      <vt:lpstr>Concentración y estructura del mercado - Rotación obligatoria de auditores y nueva licitación (Q. 29)</vt:lpstr>
      <vt:lpstr>Concentración y estructura del mercado - Rotación obligatoria de auditores y nueva licitación (Q. 29)</vt:lpstr>
      <vt:lpstr>Concentración y estructura del mercado - Rotación obligatoria de auditores y nueva licitación (Q. 29)</vt:lpstr>
      <vt:lpstr>Concentración y estructura del mercado  "Big Four bias" (Q.30)</vt:lpstr>
      <vt:lpstr>Concentración y estructura del mercado  "Big Four bias" (Q.30)</vt:lpstr>
      <vt:lpstr>Concentración y estructura del mercado  "Big Four bias" (Q.30)</vt:lpstr>
      <vt:lpstr>Concentración y estructura del mercado  "Big Four bias" (Q.30)</vt:lpstr>
      <vt:lpstr>Concentración y estructura del mercado  "Big Four bias" (Q.30)</vt:lpstr>
      <vt:lpstr>Concentración y estructura del mercado  "Big Four bias" (Q.30)</vt:lpstr>
      <vt:lpstr>Planes de contingencia</vt:lpstr>
      <vt:lpstr>Profesión</vt:lpstr>
      <vt:lpstr>Inversionistas</vt:lpstr>
      <vt:lpstr>Autoridades públicas</vt:lpstr>
      <vt:lpstr>Diapositiva 125</vt:lpstr>
      <vt:lpstr>Concentración y estructura del mercado Reconsideración de los motivos de consolidaciones previas (Q.32)</vt:lpstr>
      <vt:lpstr>Concentración y estructura del mercado - Reconsideración de los motivos de consolidaciones previas (Q.32)</vt:lpstr>
      <vt:lpstr>Concentración y estructura del mercado - Reconsideración de los motivos de consolidaciones previas (Q.32)</vt:lpstr>
      <vt:lpstr>Concentración y estructura del mercado - Reconsideración de los motivos de consolidaciones previas (Q.32)</vt:lpstr>
      <vt:lpstr>Creación de un mercado europeo</vt:lpstr>
      <vt:lpstr>Creación de un mercado europeo</vt:lpstr>
      <vt:lpstr>Creación de un mercado europeo</vt:lpstr>
      <vt:lpstr>Creación de un mercado europeo</vt:lpstr>
      <vt:lpstr>Creación de un mercado europeo</vt:lpstr>
      <vt:lpstr>Creación de un mercado europeo</vt:lpstr>
      <vt:lpstr>Creación de un mercado europeo</vt:lpstr>
      <vt:lpstr>SIMPLIFICACIÓN: PYMES Y PEQUEÑAS Y MEDIANAS SOCIEDADES DE AUDITORÍA (Q.35, 36, 37)</vt:lpstr>
      <vt:lpstr>Diapositiva 138</vt:lpstr>
      <vt:lpstr>SIMPLIFICACIÓN: PYMES Y PEQUEÑAS Y MEDIANAS SOCIEDADES DE AUDITORÍA (Q.35, 36, 37)</vt:lpstr>
      <vt:lpstr>Diapositiva 140</vt:lpstr>
      <vt:lpstr>Diapositiva 141</vt:lpstr>
      <vt:lpstr>Diapositiva 142</vt:lpstr>
      <vt:lpstr>Diapositiva 143</vt:lpstr>
      <vt:lpstr>Diapositiva 144</vt:lpstr>
      <vt:lpstr>Diapositiva 145</vt:lpstr>
      <vt:lpstr>Cooperación internacional</vt:lpstr>
      <vt:lpstr>Cooperación internacional</vt:lpstr>
      <vt:lpstr>CONCLUSIONES   </vt:lpstr>
      <vt:lpstr>Por su amable atención, muchas gracias</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SUMMARY OF RESPONSES   GREEN PAPER    AUDIT POLICY: LESSONS FROM THE CRISIS</dc:title>
  <dc:creator>jmsc</dc:creator>
  <cp:lastModifiedBy>german.espinosa</cp:lastModifiedBy>
  <cp:revision>173</cp:revision>
  <dcterms:created xsi:type="dcterms:W3CDTF">2011-06-14T18:22:02Z</dcterms:created>
  <dcterms:modified xsi:type="dcterms:W3CDTF">2011-07-19T20:34:27Z</dcterms:modified>
</cp:coreProperties>
</file>