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29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306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493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8283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229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7908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194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69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689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454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3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473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408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294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457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504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68903-92EB-409F-9D86-37062C458EB1}" type="datetimeFigureOut">
              <a:rPr lang="es-CO" smtClean="0"/>
              <a:t>6/06/2018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570F3B-A51E-4558-82BD-4ECD8FCC2F7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424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frs.org/-/media/project/conceptual-framework/web-presentation-june-2015/web-presentation-june-2015.pdf" TargetMode="External"/><Relationship Id="rId2" Type="http://schemas.openxmlformats.org/officeDocument/2006/relationships/hyperlink" Target="https://www.ifrs.org/academics/framework-based-teaching-materia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oprofs.com/quiz-school/quizshow.php?title=copy-of-conceptual-framework-the-quizkn&amp;q=1" TargetMode="External"/><Relationship Id="rId5" Type="http://schemas.openxmlformats.org/officeDocument/2006/relationships/hyperlink" Target="https://www.ifrs.org/-/media/project/conceptual-framework/fact-sheet-project-summary-and-feedback-statement/conceptual-framework-project-summary.pdf?la=en&amp;hash=654CC1DE384D992926C9DC50FD2AF49C18A489C6" TargetMode="External"/><Relationship Id="rId4" Type="http://schemas.openxmlformats.org/officeDocument/2006/relationships/hyperlink" Target="https://www.ifrs.org/-/media/project/conceptual-framework/fact-sheet-project-summary-and-feedback-statement/conceptual-framework-factsheet.pdf?la=en&amp;hash=A974BDABCB6B6355A9F4660214FA10A03D3FDC1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Los puntos clave del nuevo Marco Conceptual para el </a:t>
            </a:r>
            <a:r>
              <a:rPr lang="es-CO" dirty="0" smtClean="0"/>
              <a:t>Reporte Financiero</a:t>
            </a:r>
            <a:r>
              <a:rPr lang="es-CO" dirty="0"/>
              <a:t> </a:t>
            </a:r>
            <a:br>
              <a:rPr lang="es-CO" dirty="0"/>
            </a:b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s-CO" dirty="0" smtClean="0"/>
              <a:t>Marcos Ancisar Valderrama Prieto</a:t>
            </a:r>
          </a:p>
          <a:p>
            <a:pPr algn="r"/>
            <a:r>
              <a:rPr lang="es-CO" dirty="0" smtClean="0"/>
              <a:t>Contador Público</a:t>
            </a:r>
          </a:p>
          <a:p>
            <a:pPr algn="r"/>
            <a:r>
              <a:rPr lang="es-CO" dirty="0" smtClean="0"/>
              <a:t>Doctor en Educación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071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s-CO" dirty="0" smtClean="0"/>
              <a:t>Agenda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2000" dirty="0" smtClean="0"/>
              <a:t>Contexto Personal respecto del MC.</a:t>
            </a:r>
          </a:p>
          <a:p>
            <a:r>
              <a:rPr lang="es-CO" sz="2000" dirty="0" smtClean="0"/>
              <a:t>¿Por qué es importante el MC para enseñar Contabilidad Financiera?</a:t>
            </a:r>
          </a:p>
          <a:p>
            <a:pPr lvl="1"/>
            <a:r>
              <a:rPr lang="es-CO" sz="1800" dirty="0" smtClean="0">
                <a:hlinkClick r:id="rId2"/>
              </a:rPr>
              <a:t>FBT</a:t>
            </a:r>
            <a:endParaRPr lang="es-CO" sz="1800" dirty="0" smtClean="0"/>
          </a:p>
          <a:p>
            <a:r>
              <a:rPr lang="es-CO" sz="2000" dirty="0" smtClean="0"/>
              <a:t>Revisión de documentos emitidos por la Fundación IFRS:</a:t>
            </a:r>
          </a:p>
          <a:p>
            <a:pPr lvl="1"/>
            <a:r>
              <a:rPr lang="es-CO" sz="2000" dirty="0" smtClean="0">
                <a:hlinkClick r:id="rId3"/>
              </a:rPr>
              <a:t>Historia</a:t>
            </a:r>
            <a:r>
              <a:rPr lang="es-CO" sz="2000" dirty="0" smtClean="0"/>
              <a:t> del proyecto de actualización del MC. </a:t>
            </a:r>
          </a:p>
          <a:p>
            <a:pPr lvl="1"/>
            <a:r>
              <a:rPr lang="es-CO" sz="2000" dirty="0" smtClean="0">
                <a:hlinkClick r:id="rId4"/>
              </a:rPr>
              <a:t>Seis hechos </a:t>
            </a:r>
            <a:r>
              <a:rPr lang="es-CO" sz="2000" dirty="0" smtClean="0"/>
              <a:t>.</a:t>
            </a:r>
          </a:p>
          <a:p>
            <a:pPr lvl="1"/>
            <a:r>
              <a:rPr lang="es-CO" sz="2000" dirty="0" smtClean="0"/>
              <a:t>Resumen de </a:t>
            </a:r>
            <a:r>
              <a:rPr lang="es-CO" sz="2000" dirty="0"/>
              <a:t>cambios </a:t>
            </a:r>
            <a:r>
              <a:rPr lang="es-CO" sz="2000" dirty="0" smtClean="0">
                <a:hlinkClick r:id="rId5"/>
              </a:rPr>
              <a:t>MC2018</a:t>
            </a:r>
            <a:r>
              <a:rPr lang="es-CO" sz="2000" dirty="0" smtClean="0"/>
              <a:t> .</a:t>
            </a:r>
          </a:p>
          <a:p>
            <a:pPr lvl="1"/>
            <a:r>
              <a:rPr lang="es-CO" sz="2000" dirty="0" err="1" smtClean="0">
                <a:hlinkClick r:id="rId6"/>
              </a:rPr>
              <a:t>Quiz</a:t>
            </a:r>
            <a:r>
              <a:rPr lang="es-CO" sz="2000" smtClean="0"/>
              <a:t> .</a:t>
            </a:r>
            <a:endParaRPr lang="es-CO" sz="2000" dirty="0" smtClean="0"/>
          </a:p>
        </p:txBody>
      </p:sp>
    </p:spTree>
    <p:extLst>
      <p:ext uri="{BB962C8B-B14F-4D97-AF65-F5344CB8AC3E}">
        <p14:creationId xmlns:p14="http://schemas.microsoft.com/office/powerpoint/2010/main" val="37461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</TotalTime>
  <Words>67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Espiral</vt:lpstr>
      <vt:lpstr>Los puntos clave del nuevo Marco Conceptual para el Reporte Financiero  </vt:lpstr>
      <vt:lpstr>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Marcos Ancisar Valderrama Prieto</dc:creator>
  <cp:lastModifiedBy>Hernando Bermudez Gomez</cp:lastModifiedBy>
  <cp:revision>9</cp:revision>
  <dcterms:created xsi:type="dcterms:W3CDTF">2018-05-22T16:16:25Z</dcterms:created>
  <dcterms:modified xsi:type="dcterms:W3CDTF">2018-06-06T15:38:17Z</dcterms:modified>
</cp:coreProperties>
</file>